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256" r:id="rId2"/>
    <p:sldId id="276" r:id="rId3"/>
    <p:sldId id="277" r:id="rId4"/>
    <p:sldId id="278" r:id="rId5"/>
    <p:sldId id="279" r:id="rId6"/>
    <p:sldId id="281" r:id="rId7"/>
    <p:sldId id="282" r:id="rId8"/>
    <p:sldId id="257" r:id="rId9"/>
    <p:sldId id="285" r:id="rId10"/>
    <p:sldId id="284" r:id="rId11"/>
    <p:sldId id="286" r:id="rId12"/>
    <p:sldId id="287" r:id="rId13"/>
    <p:sldId id="296" r:id="rId14"/>
    <p:sldId id="265" r:id="rId15"/>
    <p:sldId id="291" r:id="rId16"/>
    <p:sldId id="302" r:id="rId17"/>
    <p:sldId id="303" r:id="rId18"/>
    <p:sldId id="295" r:id="rId19"/>
    <p:sldId id="292" r:id="rId20"/>
    <p:sldId id="305" r:id="rId21"/>
    <p:sldId id="304" r:id="rId22"/>
  </p:sldIdLst>
  <p:sldSz cx="12192000" cy="6858000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libri Light" panose="020F0302020204030204" pitchFamily="34" charset="0"/>
      <p:regular r:id="rId28"/>
      <p:italic r:id="rId29"/>
    </p:embeddedFont>
    <p:embeddedFont>
      <p:font typeface="Gill Sans MT" panose="020B0502020104020203" pitchFamily="34" charset="77"/>
      <p:regular r:id="rId30"/>
      <p:bold r:id="rId31"/>
      <p:italic r:id="rId32"/>
      <p:boldItalic r:id="rId33"/>
    </p:embeddedFont>
    <p:embeddedFont>
      <p:font typeface="iCiel Cadena" panose="02000503000000020004" pitchFamily="2" charset="77"/>
      <p:bold r:id="rId34"/>
    </p:embeddedFont>
    <p:embeddedFont>
      <p:font typeface="SimSun" panose="02010600030101010101" pitchFamily="2" charset="-122"/>
      <p:regular r:id="rId35"/>
    </p:embeddedFont>
    <p:embeddedFont>
      <p:font typeface="VNI-Times" pitchFamily="2" charset="0"/>
      <p:regular r:id="rId36"/>
      <p:bold r:id="rId37"/>
      <p:italic r:id="rId38"/>
      <p:boldItalic r:id="rId39"/>
    </p:embeddedFont>
  </p:embeddedFontLst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7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7C80"/>
    <a:srgbClr val="FBFB0B"/>
    <a:srgbClr val="FFE53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 autoAdjust="0"/>
    <p:restoredTop sz="94656" autoAdjust="0"/>
  </p:normalViewPr>
  <p:slideViewPr>
    <p:cSldViewPr snapToGrid="0">
      <p:cViewPr varScale="1">
        <p:scale>
          <a:sx n="102" d="100"/>
          <a:sy n="102" d="100"/>
        </p:scale>
        <p:origin x="864" y="192"/>
      </p:cViewPr>
      <p:guideLst>
        <p:guide orient="horz" pos="2160"/>
        <p:guide pos="387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69848" cy="6984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B576FC72-9E94-4C3A-99D8-201083CBEDF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755C7C5-FBBA-4420-AA9E-E310A030C43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fld id="{4D740F3A-3437-4582-9164-7BE4C5A20E33}" type="datetimeFigureOut">
              <a:rPr lang="zh-CN" altLang="en-US"/>
              <a:pPr>
                <a:defRPr/>
              </a:pPr>
              <a:t>2021/11/8</a:t>
            </a:fld>
            <a:endParaRPr lang="zh-CN" altLang="en-US"/>
          </a:p>
        </p:txBody>
      </p:sp>
      <p:sp>
        <p:nvSpPr>
          <p:cNvPr id="4" name="幻灯片图像占位符 3">
            <a:extLst>
              <a:ext uri="{FF2B5EF4-FFF2-40B4-BE49-F238E27FC236}">
                <a16:creationId xmlns:a16="http://schemas.microsoft.com/office/drawing/2014/main" id="{EB7B5A17-A671-4D80-9E81-40F4B4F2598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>
            <a:extLst>
              <a:ext uri="{FF2B5EF4-FFF2-40B4-BE49-F238E27FC236}">
                <a16:creationId xmlns:a16="http://schemas.microsoft.com/office/drawing/2014/main" id="{2DC1CA41-FCEF-4CF8-854F-6142AB66F4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13009B-EEA4-4F31-A013-EA5E6D58ECA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114D568-9597-42D9-BBA4-B05C37A6DB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200" smtClean="0"/>
            </a:lvl1pPr>
          </a:lstStyle>
          <a:p>
            <a:pPr>
              <a:defRPr/>
            </a:pPr>
            <a:fld id="{8D5A6792-9DED-4242-B980-5E76840096C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SimSun" panose="02010600030101010101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SimSun" panose="02010600030101010101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SimSun" panose="02010600030101010101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SimSun" panose="02010600030101010101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SimSun" panose="0201060003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Game của Thầy Bắp (Ngô Tấn Tài)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D5A6792-9DED-4242-B980-5E76840096C6}" type="slidenum">
              <a:rPr lang="zh-CN" altLang="en-US" smtClean="0"/>
              <a:pPr>
                <a:defRPr/>
              </a:pPr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81216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Game của Thầy Bắp (Ngô Tấn Tài)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D5A6792-9DED-4242-B980-5E76840096C6}" type="slidenum">
              <a:rPr lang="zh-CN" altLang="en-US" smtClean="0"/>
              <a:pPr>
                <a:defRPr/>
              </a:pPr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05202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Game của Thầy Bắp (Ngô Tấn Tài)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D5A6792-9DED-4242-B980-5E76840096C6}" type="slidenum">
              <a:rPr lang="zh-CN" altLang="en-US" smtClean="0"/>
              <a:pPr>
                <a:defRPr/>
              </a:pPr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17801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Game của Thầy Bắp (Ngô Tấn Tài)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D5A6792-9DED-4242-B980-5E76840096C6}" type="slidenum">
              <a:rPr lang="zh-CN" altLang="en-US" smtClean="0"/>
              <a:pPr>
                <a:defRPr/>
              </a:pPr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12329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Game của Thầy Bắp (Ngô Tấn Tài)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D5A6792-9DED-4242-B980-5E76840096C6}" type="slidenum">
              <a:rPr lang="zh-CN" altLang="en-US" smtClean="0"/>
              <a:pPr>
                <a:defRPr/>
              </a:pPr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72241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Game của Thầy Bắp (Ngô Tấn Tài)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D5A6792-9DED-4242-B980-5E76840096C6}" type="slidenum">
              <a:rPr lang="zh-CN" altLang="en-US" smtClean="0"/>
              <a:pPr>
                <a:defRPr/>
              </a:pPr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62296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Trả lời đúng hết sẽ được 1 bảo bối của Đô rê mon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D5A6792-9DED-4242-B980-5E76840096C6}" type="slidenum">
              <a:rPr lang="zh-CN" altLang="en-US" smtClean="0"/>
              <a:pPr>
                <a:defRPr/>
              </a:pPr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38172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noProof="1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ED2665A-C0F6-4580-A350-405307CF4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E4CCE9-D410-41FE-A6B5-62F18D440524}" type="datetime1">
              <a:rPr lang="zh-CN" altLang="en-US"/>
              <a:pPr>
                <a:defRPr/>
              </a:pPr>
              <a:t>2021/11/8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11CE9B-17F2-478C-BEB8-4A7BAA06F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3F24969-0C86-4D34-9576-FD507AA72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F52CF0C-F3D7-4102-8DF5-8764E58856B0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390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8479C1-2D9E-4689-97A5-94A164127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A8C9BB-A7B0-4D9F-A411-782D75C1AD54}" type="datetime1">
              <a:rPr lang="zh-CN" altLang="en-US"/>
              <a:pPr>
                <a:defRPr/>
              </a:pPr>
              <a:t>2021/11/8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C5B5772-C4E4-4754-9E73-D90B4FE13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60A77B5-E98D-4260-BB66-D9EEEE798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EF0B71E-C064-4D7E-A195-BDF42795BC1A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143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D570353-1141-47EF-B26F-55158C750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9C4A9C-F044-4DBC-93B5-A8EC8BBE5E90}" type="datetime1">
              <a:rPr lang="zh-CN" altLang="en-US"/>
              <a:pPr>
                <a:defRPr/>
              </a:pPr>
              <a:t>2021/11/8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3182996-925E-40BD-9154-0D7DCACDA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38FDF4F-2054-4261-BCFB-8B73DC00C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422F5F0-95F7-4C6C-B20A-5A2440CBD81A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5037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6391184-4429-4C5D-A2F6-21E99472D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7F081A-3D5E-402B-9171-AC63C8E83EF4}" type="datetime1">
              <a:rPr lang="zh-CN" altLang="en-US"/>
              <a:pPr>
                <a:defRPr/>
              </a:pPr>
              <a:t>2021/11/8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3D897D6-66BE-4760-ADEF-285114534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D625247-41AE-490E-A019-CE0F7781C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913BF96-BEA6-4ED0-8DCA-7934304C908D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613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81052CE-4E0B-4899-949F-5F4AC98DF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CC01C3-B51A-4AB8-AE4E-4E6ADC34BE7B}" type="datetime1">
              <a:rPr lang="zh-CN" altLang="en-US"/>
              <a:pPr>
                <a:defRPr/>
              </a:pPr>
              <a:t>2021/11/8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B04DDE7-C6FA-490E-BF36-0626656CC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E06DBD5-C73D-4457-BF11-2740B32D1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0D88F94-98C2-44A2-BB54-3A2A1116EAC3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247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FB2F81E-5321-4077-BD21-E7496CB98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77D649-3E88-42CD-9C01-28FD23711E02}" type="datetime1">
              <a:rPr lang="zh-CN" altLang="en-US"/>
              <a:pPr>
                <a:defRPr/>
              </a:pPr>
              <a:t>2021/11/8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724469-CC80-471E-AA3C-8274DB8B7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608EAA-4139-4FD1-8234-B899ABE8B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B6B8E79-E6C0-4186-A88C-0D5574850A49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8797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4F5FE93-0C6B-4DA5-9632-36E1DC943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8B5B70-21CB-47D2-878B-6B3DB8052B5E}" type="datetime1">
              <a:rPr lang="zh-CN" altLang="en-US"/>
              <a:pPr>
                <a:defRPr/>
              </a:pPr>
              <a:t>2021/11/8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8D52090-67E2-413C-94DF-E52583D4F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4A42BDE-131F-4D26-8F70-0F5CD3131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0DA9AB3-C23F-4971-9DD1-0A150E443B96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896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99A66BB-BE31-4922-A493-B2907DD4C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7410CB-5C1A-4879-868F-D758B4F25CA2}" type="datetime1">
              <a:rPr lang="zh-CN" altLang="en-US"/>
              <a:pPr>
                <a:defRPr/>
              </a:pPr>
              <a:t>2021/11/8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7695201-F6CC-44D3-A9C2-6ECAB05C7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DFE2C25-0042-48D3-BC61-E95D50212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7494D9A-2A78-4FA4-A93D-9DABB289B062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994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61F3E7F-0EDC-441A-9756-5BBB842DC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6924C9-021C-4426-A829-785F22A355FA}" type="datetime1">
              <a:rPr lang="zh-CN" altLang="en-US"/>
              <a:pPr>
                <a:defRPr/>
              </a:pPr>
              <a:t>2021/11/8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0CC0E05-7468-4E77-876C-4270706B7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8D3D54D-743E-4474-B665-947AAFD27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3F4C939-2694-4098-B2B7-B95B37023FAD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0635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8F2B24-3314-4705-AD65-642921E90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881FFF-B8DF-4C7D-AC93-A31883F3B20D}" type="datetime1">
              <a:rPr lang="zh-CN" altLang="en-US"/>
              <a:pPr>
                <a:defRPr/>
              </a:pPr>
              <a:t>2021/11/8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442314E-FD6F-425B-9C67-5A1A3C54B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35D996D-5C5E-43F9-878D-133389487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3998683-37CF-499E-AAAE-35F27D64A8CA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714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12849FD-9810-417E-96BC-7DDA1E092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7866CA-E8A8-47B2-8BDA-DF37BA8D4142}" type="datetime1">
              <a:rPr lang="zh-CN" altLang="en-US"/>
              <a:pPr>
                <a:defRPr/>
              </a:pPr>
              <a:t>2021/11/8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9DF374F-3563-4AC7-A240-BF6965F6C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F81A093-2CE2-4BD8-BF3E-E1ADE2E2C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2F40121-93C6-42E7-A451-5581730A57F8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8035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>
              <a:sym typeface="Calibri" panose="020F0502020204030204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7734B74-6665-467E-9AF4-2A44CFA3B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3272E6-48A5-4BE5-B90B-DEC9434BC4A1}" type="datetime1">
              <a:rPr lang="zh-CN" altLang="en-US"/>
              <a:pPr>
                <a:defRPr/>
              </a:pPr>
              <a:t>2021/11/8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0F0121F-5555-44E5-884E-8BB622598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3CC675-F57B-4032-B05B-931FA10EC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E05AA42-CBAC-46AA-9C4B-A8ABF907D420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7400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00A0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椭圆 13">
            <a:extLst>
              <a:ext uri="{FF2B5EF4-FFF2-40B4-BE49-F238E27FC236}">
                <a16:creationId xmlns:a16="http://schemas.microsoft.com/office/drawing/2014/main" id="{5321A889-037E-4C32-A2F9-A18F86CEB5C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32289" y="-1468438"/>
            <a:ext cx="11218862" cy="112188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zh-CN" altLang="zh-CN">
              <a:solidFill>
                <a:srgbClr val="FFFFFF"/>
              </a:solidFill>
              <a:latin typeface="SimSun" panose="02010600030101010101" pitchFamily="2" charset="-122"/>
              <a:sym typeface="SimSun" panose="02010600030101010101" pitchFamily="2" charset="-122"/>
            </a:endParaRPr>
          </a:p>
        </p:txBody>
      </p:sp>
      <p:sp>
        <p:nvSpPr>
          <p:cNvPr id="1029" name="日期占位符 3">
            <a:extLst>
              <a:ext uri="{FF2B5EF4-FFF2-40B4-BE49-F238E27FC236}">
                <a16:creationId xmlns:a16="http://schemas.microsoft.com/office/drawing/2014/main" id="{27CE74F0-C574-49B0-93A7-3711503F8A1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B9D425E9-427D-4402-8A2D-57092F7E0B21}" type="datetime1">
              <a:rPr lang="zh-CN" altLang="en-US"/>
              <a:pPr>
                <a:defRPr/>
              </a:pPr>
              <a:t>2021/11/8</a:t>
            </a:fld>
            <a:endParaRPr lang="zh-CN" altLang="en-US"/>
          </a:p>
        </p:txBody>
      </p:sp>
      <p:sp>
        <p:nvSpPr>
          <p:cNvPr id="1030" name="页脚占位符 4">
            <a:extLst>
              <a:ext uri="{FF2B5EF4-FFF2-40B4-BE49-F238E27FC236}">
                <a16:creationId xmlns:a16="http://schemas.microsoft.com/office/drawing/2014/main" id="{C6D27B92-FC6B-4328-A760-7A45A634D31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1031" name="灯片编号占位符 5">
            <a:extLst>
              <a:ext uri="{FF2B5EF4-FFF2-40B4-BE49-F238E27FC236}">
                <a16:creationId xmlns:a16="http://schemas.microsoft.com/office/drawing/2014/main" id="{58EBA8F6-AA48-4BB2-AA13-135C27AD40F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B1B6D18F-78F0-402D-BA98-158F9F6DF4B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sp>
        <p:nvSpPr>
          <p:cNvPr id="1032" name="日期占位符 3">
            <a:extLst>
              <a:ext uri="{FF2B5EF4-FFF2-40B4-BE49-F238E27FC236}">
                <a16:creationId xmlns:a16="http://schemas.microsoft.com/office/drawing/2014/main" id="{0FADA21F-2320-4175-AF96-E687715D56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fld id="{0802BE2E-788D-4C35-83BF-8A4D891CC0F9}" type="datetime1">
              <a:rPr lang="zh-CN" altLang="en-US" smtClean="0">
                <a:solidFill>
                  <a:srgbClr val="000000"/>
                </a:solidFill>
                <a:latin typeface="Calibri" panose="020F0502020204030204" pitchFamily="34" charset="0"/>
                <a:sym typeface="SimSun" panose="02010600030101010101" pitchFamily="2" charset="-122"/>
              </a:rPr>
              <a:pPr eaLnBrk="1" hangingPunct="1">
                <a:buFont typeface="Arial" panose="020B0604020202020204" pitchFamily="34" charset="0"/>
                <a:buNone/>
                <a:defRPr/>
              </a:pPr>
              <a:t>2021/11/8</a:t>
            </a:fld>
            <a:endParaRPr lang="zh-CN" altLang="en-US"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033" name="灯片编号占位符 5">
            <a:extLst>
              <a:ext uri="{FF2B5EF4-FFF2-40B4-BE49-F238E27FC236}">
                <a16:creationId xmlns:a16="http://schemas.microsoft.com/office/drawing/2014/main" id="{C3458783-AB47-44F6-990B-24513411C8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fld id="{8262E725-B567-49B8-BC18-2F4C90E67E2B}" type="slidenum">
              <a:rPr lang="zh-CN" altLang="en-US" smtClean="0">
                <a:solidFill>
                  <a:srgbClr val="000000"/>
                </a:solidFill>
                <a:latin typeface="Calibri" panose="020F0502020204030204" pitchFamily="34" charset="0"/>
                <a:sym typeface="SimSun" panose="02010600030101010101" pitchFamily="2" charset="-122"/>
              </a:rPr>
              <a:pPr eaLnBrk="1" hangingPunct="1">
                <a:buFont typeface="Arial" panose="020B0604020202020204" pitchFamily="34" charset="0"/>
                <a:buNone/>
                <a:defRPr/>
              </a:pPr>
              <a:t>‹#›</a:t>
            </a:fld>
            <a:endParaRPr lang="zh-CN" altLang="en-US"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pic>
        <p:nvPicPr>
          <p:cNvPr id="1034" name="图片 8">
            <a:extLst>
              <a:ext uri="{FF2B5EF4-FFF2-40B4-BE49-F238E27FC236}">
                <a16:creationId xmlns:a16="http://schemas.microsoft.com/office/drawing/2014/main" id="{72665872-D763-4F1D-A334-C0473C8C56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8" y="4489450"/>
            <a:ext cx="1216025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5" name="矩形 9">
            <a:extLst>
              <a:ext uri="{FF2B5EF4-FFF2-40B4-BE49-F238E27FC236}">
                <a16:creationId xmlns:a16="http://schemas.microsoft.com/office/drawing/2014/main" id="{DD932064-5042-41F8-ABF6-ED681D9D85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525"/>
            <a:ext cx="12192000" cy="711200"/>
          </a:xfrm>
          <a:prstGeom prst="rect">
            <a:avLst/>
          </a:prstGeom>
          <a:solidFill>
            <a:srgbClr val="E1002A"/>
          </a:solidFill>
          <a:ln w="22225" cap="rnd">
            <a:solidFill>
              <a:srgbClr val="42719B">
                <a:alpha val="54117"/>
              </a:srgbClr>
            </a:solidFill>
            <a:beve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zh-CN" altLang="zh-CN">
              <a:solidFill>
                <a:srgbClr val="FFFFFF"/>
              </a:solidFill>
              <a:latin typeface="SimSun" panose="02010600030101010101" pitchFamily="2" charset="-122"/>
              <a:sym typeface="SimSun" panose="02010600030101010101" pitchFamily="2" charset="-122"/>
            </a:endParaRPr>
          </a:p>
        </p:txBody>
      </p:sp>
      <p:sp useBgFill="1">
        <p:nvSpPr>
          <p:cNvPr id="1036" name="矩形 10">
            <a:extLst>
              <a:ext uri="{FF2B5EF4-FFF2-40B4-BE49-F238E27FC236}">
                <a16:creationId xmlns:a16="http://schemas.microsoft.com/office/drawing/2014/main" id="{AA4362D0-A5E7-4AB8-A99C-7614DABF4B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46800"/>
            <a:ext cx="12192000" cy="711200"/>
          </a:xfrm>
          <a:prstGeom prst="rect">
            <a:avLst/>
          </a:prstGeom>
          <a:ln w="22225" cap="rnd">
            <a:solidFill>
              <a:srgbClr val="42719B">
                <a:alpha val="54117"/>
              </a:srgbClr>
            </a:solidFill>
            <a:beve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en-US" altLang="zh-CN">
                <a:solidFill>
                  <a:schemeClr val="accent1">
                    <a:lumMod val="60000"/>
                    <a:lumOff val="40000"/>
                  </a:schemeClr>
                </a:solidFill>
                <a:latin typeface="UVN Ly Do" panose="03020702040505070503" pitchFamily="66" charset="0"/>
                <a:sym typeface="SimSun" panose="02010600030101010101" pitchFamily="2" charset="-122"/>
              </a:rPr>
              <a:t>KTUTS</a:t>
            </a:r>
            <a:endParaRPr lang="zh-CN" altLang="zh-CN">
              <a:solidFill>
                <a:schemeClr val="accent1">
                  <a:lumMod val="60000"/>
                  <a:lumOff val="40000"/>
                </a:schemeClr>
              </a:solidFill>
              <a:latin typeface="UVN Ly Do" panose="03020702040505070503" pitchFamily="66" charset="0"/>
              <a:sym typeface="SimSun" panose="02010600030101010101" pitchFamily="2" charset="-122"/>
            </a:endParaRPr>
          </a:p>
        </p:txBody>
      </p:sp>
      <p:sp>
        <p:nvSpPr>
          <p:cNvPr id="1037" name="文本框 11">
            <a:extLst>
              <a:ext uri="{FF2B5EF4-FFF2-40B4-BE49-F238E27FC236}">
                <a16:creationId xmlns:a16="http://schemas.microsoft.com/office/drawing/2014/main" id="{DC91AE28-9BB1-4010-99F2-EE7859DADA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10675" y="6184900"/>
            <a:ext cx="3092450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 sz="2400">
              <a:solidFill>
                <a:schemeClr val="bg1"/>
              </a:solidFill>
              <a:latin typeface="方正卡通简体" pitchFamily="65" charset="-122"/>
              <a:ea typeface="方正卡通简体" pitchFamily="65" charset="-122"/>
              <a:sym typeface="方正卡通简体" pitchFamily="65" charset="-122"/>
            </a:endParaRPr>
          </a:p>
        </p:txBody>
      </p:sp>
      <p:pic>
        <p:nvPicPr>
          <p:cNvPr id="1038" name="图片 12">
            <a:extLst>
              <a:ext uri="{FF2B5EF4-FFF2-40B4-BE49-F238E27FC236}">
                <a16:creationId xmlns:a16="http://schemas.microsoft.com/office/drawing/2014/main" id="{F16DA549-EDD9-4C4E-A8AB-04E28D3782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563" y="-517525"/>
            <a:ext cx="1920875" cy="27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3F69FD6-F674-4188-9268-AB8F02E9C471}"/>
              </a:ext>
            </a:extLst>
          </p:cNvPr>
          <p:cNvSpPr txBox="1"/>
          <p:nvPr userDrawn="1"/>
        </p:nvSpPr>
        <p:spPr>
          <a:xfrm>
            <a:off x="0" y="9524"/>
            <a:ext cx="1074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FF7C80"/>
                </a:solidFill>
                <a:latin typeface="UVN Ly Do" panose="03020702040505070503" pitchFamily="66" charset="0"/>
              </a:rPr>
              <a:t>KTUTS</a:t>
            </a:r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181664C3-A374-435A-A9D0-EBC920B4024B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41872" y="9752330"/>
            <a:ext cx="1693550" cy="146304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</p:sldLayoutIdLst>
  <p:hf sldNum="0" hdr="0" ftr="0"/>
  <p:txStyles>
    <p:titleStyle>
      <a:lvl1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SimSun" panose="02010600030101010101" pitchFamily="2" charset="-122"/>
          <a:cs typeface="+mj-cs"/>
          <a:sym typeface="Calibri Light" panose="020F0302020204030204" pitchFamily="34" charset="0"/>
        </a:defRPr>
      </a:lvl1pPr>
      <a:lvl2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  <a:sym typeface="Calibri Light" panose="020F0302020204030204" pitchFamily="34" charset="0"/>
        </a:defRPr>
      </a:lvl2pPr>
      <a:lvl3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  <a:sym typeface="Calibri Light" panose="020F0302020204030204" pitchFamily="34" charset="0"/>
        </a:defRPr>
      </a:lvl3pPr>
      <a:lvl4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  <a:sym typeface="Calibri Light" panose="020F0302020204030204" pitchFamily="34" charset="0"/>
        </a:defRPr>
      </a:lvl4pPr>
      <a:lvl5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  <a:sym typeface="Calibri Light" panose="020F0302020204030204" pitchFamily="34" charset="0"/>
        </a:defRPr>
      </a:lvl5pPr>
      <a:lvl6pPr marL="13716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  <a:sym typeface="Calibri Light" panose="020F0302020204030204" pitchFamily="34" charset="0"/>
        </a:defRPr>
      </a:lvl6pPr>
      <a:lvl7pPr marL="18288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  <a:sym typeface="Calibri Light" panose="020F0302020204030204" pitchFamily="34" charset="0"/>
        </a:defRPr>
      </a:lvl7pPr>
      <a:lvl8pPr marL="22860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  <a:sym typeface="Calibri Light" panose="020F0302020204030204" pitchFamily="34" charset="0"/>
        </a:defRPr>
      </a:lvl8pPr>
      <a:lvl9pPr marL="27432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  <a:sym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>
          <a:solidFill>
            <a:schemeClr val="tx1"/>
          </a:solidFill>
          <a:latin typeface="+mn-lt"/>
          <a:ea typeface="SimSun" panose="02010600030101010101" pitchFamily="2" charset="-122"/>
          <a:cs typeface="+mn-cs"/>
          <a:sym typeface="Calibri" panose="020F050202020403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SimSun" panose="02010600030101010101" pitchFamily="2" charset="-122"/>
          <a:sym typeface="Calibri" panose="020F0502020204030204" pitchFamily="34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SimSun" panose="02010600030101010101" pitchFamily="2" charset="-122"/>
          <a:sym typeface="Calibri" panose="020F0502020204030204" pitchFamily="34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SimSun" panose="02010600030101010101" pitchFamily="2" charset="-122"/>
          <a:sym typeface="Calibri" panose="020F0502020204030204" pitchFamily="34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SimSun" panose="02010600030101010101" pitchFamily="2" charset="-122"/>
          <a:sym typeface="Calibri" panose="020F0502020204030204" pitchFamily="34" charset="0"/>
        </a:defRPr>
      </a:lvl5pPr>
      <a:lvl6pPr marL="25146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6pPr>
      <a:lvl7pPr marL="2971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7pPr>
      <a:lvl8pPr marL="3429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8pPr>
      <a:lvl9pPr marL="3886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2" Type="http://schemas.openxmlformats.org/officeDocument/2006/relationships/audio" Target="file:///D:\lop%204\Tuan10\Toan4_Tuan10_KTUTS\DoraemonNoUta-SatokoYamano-3160806%20(mp3cut.net).mp3" TargetMode="External"/><Relationship Id="rId1" Type="http://schemas.microsoft.com/office/2007/relationships/media" Target="file:///D:\lop%204\Tuan10\Toan4_Tuan10_KTUTS\DoraemonNoUta-SatokoYamano-3160806%20(mp3cut.net).mp3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2.wav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32.emf"/><Relationship Id="rId4" Type="http://schemas.openxmlformats.org/officeDocument/2006/relationships/image" Target="../media/image7.png"/><Relationship Id="rId9" Type="http://schemas.openxmlformats.org/officeDocument/2006/relationships/image" Target="../media/image37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7.png"/><Relationship Id="rId7" Type="http://schemas.openxmlformats.org/officeDocument/2006/relationships/image" Target="../media/image3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23.png"/><Relationship Id="rId4" Type="http://schemas.openxmlformats.org/officeDocument/2006/relationships/image" Target="../media/image32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9.png"/><Relationship Id="rId7" Type="http://schemas.openxmlformats.org/officeDocument/2006/relationships/image" Target="../media/image4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emf"/><Relationship Id="rId5" Type="http://schemas.openxmlformats.org/officeDocument/2006/relationships/image" Target="../media/image13.png"/><Relationship Id="rId10" Type="http://schemas.openxmlformats.org/officeDocument/2006/relationships/image" Target="../media/image43.png"/><Relationship Id="rId4" Type="http://schemas.openxmlformats.org/officeDocument/2006/relationships/image" Target="../media/image23.png"/><Relationship Id="rId9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6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32.emf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3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51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32.emf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g"/><Relationship Id="rId4" Type="http://schemas.openxmlformats.org/officeDocument/2006/relationships/image" Target="../media/image54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3.png"/><Relationship Id="rId2" Type="http://schemas.openxmlformats.org/officeDocument/2006/relationships/audio" Target="file:///D:\lop%204\Tuan10\Toan4_Tuan10_KTUTS\DoraemonNoUta-SatokoYamano-3160806%20(mp3cut.net).mp3" TargetMode="External"/><Relationship Id="rId1" Type="http://schemas.microsoft.com/office/2007/relationships/media" Target="file:///D:\lop%204\Tuan10\Toan4_Tuan10_KTUTS\DoraemonNoUta-SatokoYamano-3160806%20(mp3cut.net).mp3" TargetMode="External"/><Relationship Id="rId6" Type="http://schemas.openxmlformats.org/officeDocument/2006/relationships/image" Target="../media/image38.png"/><Relationship Id="rId5" Type="http://schemas.openxmlformats.org/officeDocument/2006/relationships/image" Target="../media/image37.jpg"/><Relationship Id="rId10" Type="http://schemas.openxmlformats.org/officeDocument/2006/relationships/image" Target="../media/image56.png"/><Relationship Id="rId4" Type="http://schemas.openxmlformats.org/officeDocument/2006/relationships/image" Target="../media/image51.jpg"/><Relationship Id="rId9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.png"/><Relationship Id="rId2" Type="http://schemas.openxmlformats.org/officeDocument/2006/relationships/audio" Target="file:///D:\lop%204\Tuan10\Toan4_Tuan10_KTUTS\DoraemonNoUta-SatokoYamano-3160806%20(mp3cut.net).mp3" TargetMode="External"/><Relationship Id="rId1" Type="http://schemas.microsoft.com/office/2007/relationships/media" Target="file:///D:\lop%204\Tuan10\Toan4_Tuan10_KTUTS\DoraemonNoUta-SatokoYamano-3160806%20(mp3cut.net).mp3" TargetMode="External"/><Relationship Id="rId6" Type="http://schemas.openxmlformats.org/officeDocument/2006/relationships/image" Target="../media/image31.png"/><Relationship Id="rId5" Type="http://schemas.openxmlformats.org/officeDocument/2006/relationships/image" Target="../media/image4.png"/><Relationship Id="rId4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emf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png"/><Relationship Id="rId3" Type="http://schemas.microsoft.com/office/2007/relationships/media" Target="../media/media2.mp3"/><Relationship Id="rId7" Type="http://schemas.openxmlformats.org/officeDocument/2006/relationships/image" Target="../media/image7.png"/><Relationship Id="rId12" Type="http://schemas.openxmlformats.org/officeDocument/2006/relationships/image" Target="../media/image22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6.png"/><Relationship Id="rId10" Type="http://schemas.openxmlformats.org/officeDocument/2006/relationships/image" Target="../media/image20.png"/><Relationship Id="rId4" Type="http://schemas.openxmlformats.org/officeDocument/2006/relationships/audio" Target="../media/media2.mp3"/><Relationship Id="rId9" Type="http://schemas.openxmlformats.org/officeDocument/2006/relationships/image" Target="../media/image13.png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png"/><Relationship Id="rId3" Type="http://schemas.microsoft.com/office/2007/relationships/media" Target="../media/media2.mp3"/><Relationship Id="rId7" Type="http://schemas.openxmlformats.org/officeDocument/2006/relationships/image" Target="../media/image7.png"/><Relationship Id="rId12" Type="http://schemas.openxmlformats.org/officeDocument/2006/relationships/image" Target="../media/image22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4.png"/><Relationship Id="rId10" Type="http://schemas.openxmlformats.org/officeDocument/2006/relationships/image" Target="../media/image25.png"/><Relationship Id="rId4" Type="http://schemas.openxmlformats.org/officeDocument/2006/relationships/audio" Target="../media/media2.mp3"/><Relationship Id="rId9" Type="http://schemas.openxmlformats.org/officeDocument/2006/relationships/image" Target="../media/image13.png"/><Relationship Id="rId1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png"/><Relationship Id="rId3" Type="http://schemas.microsoft.com/office/2007/relationships/media" Target="../media/media2.mp3"/><Relationship Id="rId7" Type="http://schemas.openxmlformats.org/officeDocument/2006/relationships/image" Target="../media/image7.png"/><Relationship Id="rId12" Type="http://schemas.openxmlformats.org/officeDocument/2006/relationships/image" Target="../media/image22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4.png"/><Relationship Id="rId10" Type="http://schemas.openxmlformats.org/officeDocument/2006/relationships/image" Target="../media/image26.png"/><Relationship Id="rId4" Type="http://schemas.openxmlformats.org/officeDocument/2006/relationships/audio" Target="../media/media2.mp3"/><Relationship Id="rId9" Type="http://schemas.openxmlformats.org/officeDocument/2006/relationships/image" Target="../media/image13.png"/><Relationship Id="rId1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emf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00A0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3">
            <a:extLst>
              <a:ext uri="{FF2B5EF4-FFF2-40B4-BE49-F238E27FC236}">
                <a16:creationId xmlns:a16="http://schemas.microsoft.com/office/drawing/2014/main" id="{722729D7-5818-49DB-BD08-9BA7A5552E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3589338" y="-112713"/>
            <a:ext cx="5121275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图片 11">
            <a:extLst>
              <a:ext uri="{FF2B5EF4-FFF2-40B4-BE49-F238E27FC236}">
                <a16:creationId xmlns:a16="http://schemas.microsoft.com/office/drawing/2014/main" id="{455F2471-818C-486F-B020-49D50273F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75" y="2189163"/>
            <a:ext cx="4295775" cy="466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390" name="Group 6">
            <a:extLst>
              <a:ext uri="{FF2B5EF4-FFF2-40B4-BE49-F238E27FC236}">
                <a16:creationId xmlns:a16="http://schemas.microsoft.com/office/drawing/2014/main" id="{9B3ED42E-4618-413C-B94A-C45E4F354BFB}"/>
              </a:ext>
            </a:extLst>
          </p:cNvPr>
          <p:cNvGrpSpPr>
            <a:grpSpLocks/>
          </p:cNvGrpSpPr>
          <p:nvPr/>
        </p:nvGrpSpPr>
        <p:grpSpPr bwMode="auto">
          <a:xfrm>
            <a:off x="4540250" y="927100"/>
            <a:ext cx="6618288" cy="4727575"/>
            <a:chOff x="-1" y="503709"/>
            <a:chExt cx="6619842" cy="4729018"/>
          </a:xfrm>
        </p:grpSpPr>
        <p:sp>
          <p:nvSpPr>
            <p:cNvPr id="15371" name="椭圆 14">
              <a:extLst>
                <a:ext uri="{FF2B5EF4-FFF2-40B4-BE49-F238E27FC236}">
                  <a16:creationId xmlns:a16="http://schemas.microsoft.com/office/drawing/2014/main" id="{2DDA36FE-89B5-42B9-ABF0-9C403C98D1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9041" y="503709"/>
              <a:ext cx="6400800" cy="472901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zh-CN" sz="1800">
                <a:solidFill>
                  <a:srgbClr val="FFFFFF"/>
                </a:solidFill>
                <a:latin typeface="SimSun" panose="02010600030101010101" pitchFamily="2" charset="-122"/>
                <a:sym typeface="SimSun" panose="02010600030101010101" pitchFamily="2" charset="-122"/>
              </a:endParaRPr>
            </a:p>
          </p:txBody>
        </p:sp>
        <p:sp>
          <p:nvSpPr>
            <p:cNvPr id="15372" name="等腰三角形 15">
              <a:extLst>
                <a:ext uri="{FF2B5EF4-FFF2-40B4-BE49-F238E27FC236}">
                  <a16:creationId xmlns:a16="http://schemas.microsoft.com/office/drawing/2014/main" id="{D2305C25-DFC0-4268-8A2C-2F5F0ED8C40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7681849">
              <a:off x="-50801" y="2957944"/>
              <a:ext cx="803563" cy="701964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zh-CN" sz="1800">
                <a:solidFill>
                  <a:srgbClr val="FFFFFF"/>
                </a:solidFill>
                <a:latin typeface="SimSun" panose="02010600030101010101" pitchFamily="2" charset="-122"/>
                <a:sym typeface="SimSun" panose="02010600030101010101" pitchFamily="2" charset="-122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691DAD45-FF5B-4BF9-AA01-E2C302A7F599}"/>
              </a:ext>
            </a:extLst>
          </p:cNvPr>
          <p:cNvSpPr/>
          <p:nvPr/>
        </p:nvSpPr>
        <p:spPr>
          <a:xfrm>
            <a:off x="5014211" y="1945704"/>
            <a:ext cx="5888151" cy="1862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en-US" sz="11500" b="1" dirty="0" err="1">
                <a:ln w="3810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VN Banh Mi" pitchFamily="2" charset="0"/>
              </a:rPr>
              <a:t>Môn</a:t>
            </a:r>
            <a:r>
              <a:rPr lang="en-US" sz="11500" b="1" dirty="0">
                <a:ln w="3810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VN Banh Mi" pitchFamily="2" charset="0"/>
              </a:rPr>
              <a:t> </a:t>
            </a:r>
            <a:r>
              <a:rPr lang="en-US" sz="11500" b="1" dirty="0" err="1">
                <a:ln w="3810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VN Banh Mi" pitchFamily="2" charset="0"/>
              </a:rPr>
              <a:t>Toán</a:t>
            </a:r>
            <a:endParaRPr lang="en-US" sz="11500" b="1" dirty="0">
              <a:ln w="38100">
                <a:solidFill>
                  <a:schemeClr val="tx1"/>
                </a:solidFill>
              </a:ln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UVN Banh Mi" pitchFamily="2" charset="0"/>
            </a:endParaRPr>
          </a:p>
        </p:txBody>
      </p:sp>
      <p:pic>
        <p:nvPicPr>
          <p:cNvPr id="11" name="图片 13">
            <a:extLst>
              <a:ext uri="{FF2B5EF4-FFF2-40B4-BE49-F238E27FC236}">
                <a16:creationId xmlns:a16="http://schemas.microsoft.com/office/drawing/2014/main" id="{F8426D7A-2DBC-4242-9FF1-EC31070026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-641350" y="-111125"/>
            <a:ext cx="5121275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3">
            <a:extLst>
              <a:ext uri="{FF2B5EF4-FFF2-40B4-BE49-F238E27FC236}">
                <a16:creationId xmlns:a16="http://schemas.microsoft.com/office/drawing/2014/main" id="{4DFF0CD6-17D2-4617-B8FF-E63975AD28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1327150" y="-111125"/>
            <a:ext cx="5121275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A35071E-B3C1-4C9D-9765-27B2DBE6BE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8651875" y="-112713"/>
            <a:ext cx="5121275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图片 13">
            <a:extLst>
              <a:ext uri="{FF2B5EF4-FFF2-40B4-BE49-F238E27FC236}">
                <a16:creationId xmlns:a16="http://schemas.microsoft.com/office/drawing/2014/main" id="{E726C5A0-626C-40AB-87EB-22094E64D3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6388100" y="-111125"/>
            <a:ext cx="5121275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oraemonNoUta-SatokoYamano-3160806 (mp3cut.net).mp3">
            <a:hlinkClick r:id="" action="ppaction://media"/>
            <a:extLst>
              <a:ext uri="{FF2B5EF4-FFF2-40B4-BE49-F238E27FC236}">
                <a16:creationId xmlns:a16="http://schemas.microsoft.com/office/drawing/2014/main" id="{77441B06-CC2C-4586-815A-01385008B3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0413" y="43878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F34C713-C21A-46D9-92D8-D16A8E3A645C}"/>
              </a:ext>
            </a:extLst>
          </p:cNvPr>
          <p:cNvSpPr/>
          <p:nvPr/>
        </p:nvSpPr>
        <p:spPr>
          <a:xfrm>
            <a:off x="6599778" y="3305531"/>
            <a:ext cx="2735043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en-US" sz="8800" b="1">
                <a:ln w="38100">
                  <a:solidFill>
                    <a:schemeClr val="tx1"/>
                  </a:solidFill>
                </a:ln>
                <a:solidFill>
                  <a:srgbClr val="FFE53F"/>
                </a:solidFill>
                <a:effectLst>
                  <a:reflection blurRad="6350" stA="53000" endA="300" endPos="35500" dir="5400000" sy="-90000" algn="bl" rotWithShape="0"/>
                </a:effectLst>
                <a:latin typeface="UVN Banh Mi" pitchFamily="2" charset="0"/>
              </a:rPr>
              <a:t>Lớp 4</a:t>
            </a:r>
            <a:endParaRPr lang="en-US" sz="8800" b="1" dirty="0">
              <a:ln w="38100">
                <a:solidFill>
                  <a:schemeClr val="tx1"/>
                </a:solidFill>
              </a:ln>
              <a:solidFill>
                <a:srgbClr val="FFE53F"/>
              </a:solidFill>
              <a:effectLst>
                <a:reflection blurRad="6350" stA="53000" endA="300" endPos="35500" dir="5400000" sy="-90000" algn="bl" rotWithShape="0"/>
              </a:effectLst>
              <a:latin typeface="UVN Banh Mi" pitchFamily="2" charset="0"/>
            </a:endParaRPr>
          </a:p>
        </p:txBody>
      </p:sp>
      <p:pic>
        <p:nvPicPr>
          <p:cNvPr id="17" name="图片 13">
            <a:extLst>
              <a:ext uri="{FF2B5EF4-FFF2-40B4-BE49-F238E27FC236}">
                <a16:creationId xmlns:a16="http://schemas.microsoft.com/office/drawing/2014/main" id="{66196B68-841F-4563-92B3-33DD3583B5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 rot="10800000">
            <a:off x="9247187" y="4790012"/>
            <a:ext cx="5121275" cy="2519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图片 13">
            <a:extLst>
              <a:ext uri="{FF2B5EF4-FFF2-40B4-BE49-F238E27FC236}">
                <a16:creationId xmlns:a16="http://schemas.microsoft.com/office/drawing/2014/main" id="{7C764A9E-761F-489F-B76B-CDE808E2BE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 rot="10800000">
            <a:off x="2074488" y="5056865"/>
            <a:ext cx="5121275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图片 13">
            <a:extLst>
              <a:ext uri="{FF2B5EF4-FFF2-40B4-BE49-F238E27FC236}">
                <a16:creationId xmlns:a16="http://schemas.microsoft.com/office/drawing/2014/main" id="{7EAD07B1-9F37-4483-9B4F-70FDC56609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 rot="10800000">
            <a:off x="-2216108" y="4971140"/>
            <a:ext cx="5121275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图片 13">
            <a:extLst>
              <a:ext uri="{FF2B5EF4-FFF2-40B4-BE49-F238E27FC236}">
                <a16:creationId xmlns:a16="http://schemas.microsoft.com/office/drawing/2014/main" id="{FF2CE39C-CCC3-4F94-A607-FF8A07289F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 rot="10800000">
            <a:off x="-189287" y="5058453"/>
            <a:ext cx="5121275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图片 13">
            <a:extLst>
              <a:ext uri="{FF2B5EF4-FFF2-40B4-BE49-F238E27FC236}">
                <a16:creationId xmlns:a16="http://schemas.microsoft.com/office/drawing/2014/main" id="{23377295-E4FE-45D7-9CC8-38CC18786E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 rot="10800000">
            <a:off x="5466255" y="4826355"/>
            <a:ext cx="5121275" cy="24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1CD8C360-421D-4764-88E6-1276DB8981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21726" y="10026112"/>
            <a:ext cx="1413383" cy="12210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9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7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7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"/>
                            </p:stCondLst>
                            <p:childTnLst>
                              <p:par>
                                <p:cTn id="73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76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7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7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5">
            <a:extLst>
              <a:ext uri="{FF2B5EF4-FFF2-40B4-BE49-F238E27FC236}">
                <a16:creationId xmlns:a16="http://schemas.microsoft.com/office/drawing/2014/main" id="{20651063-3BAF-4E87-8651-461C6E9178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4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Rounded Rectangle 2">
            <a:extLst>
              <a:ext uri="{FF2B5EF4-FFF2-40B4-BE49-F238E27FC236}">
                <a16:creationId xmlns:a16="http://schemas.microsoft.com/office/drawing/2014/main" id="{481D78F8-5E0D-44E1-97FE-499B1A6AF5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0" y="180975"/>
            <a:ext cx="11430000" cy="62960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pic>
        <p:nvPicPr>
          <p:cNvPr id="25" name="图片 6">
            <a:extLst>
              <a:ext uri="{FF2B5EF4-FFF2-40B4-BE49-F238E27FC236}">
                <a16:creationId xmlns:a16="http://schemas.microsoft.com/office/drawing/2014/main" id="{9C798C2B-455F-4588-8F7D-B7911F7FE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509572" y="4746485"/>
            <a:ext cx="1216869" cy="1444137"/>
          </a:xfrm>
          <a:prstGeom prst="rect">
            <a:avLst/>
          </a:prstGeom>
          <a:noFill/>
          <a:ln>
            <a:noFill/>
          </a:ln>
          <a:effectLst>
            <a:reflection blurRad="6350" stA="50000" endA="275" endPos="40000" dist="101600" dir="5400000" sy="-100000" algn="bl" rotWithShape="0"/>
          </a:effectLst>
        </p:spPr>
      </p:pic>
      <p:sp>
        <p:nvSpPr>
          <p:cNvPr id="24581" name="TextBox 12">
            <a:extLst>
              <a:ext uri="{FF2B5EF4-FFF2-40B4-BE49-F238E27FC236}">
                <a16:creationId xmlns:a16="http://schemas.microsoft.com/office/drawing/2014/main" id="{50994CE3-DBBB-404E-B679-CC3B2AE883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8438" y="1254125"/>
            <a:ext cx="5127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</p:txBody>
      </p:sp>
      <p:grpSp>
        <p:nvGrpSpPr>
          <p:cNvPr id="24582" name="Group 13">
            <a:extLst>
              <a:ext uri="{FF2B5EF4-FFF2-40B4-BE49-F238E27FC236}">
                <a16:creationId xmlns:a16="http://schemas.microsoft.com/office/drawing/2014/main" id="{2A3E200E-FF69-4F6E-A674-BE64CDDBB916}"/>
              </a:ext>
            </a:extLst>
          </p:cNvPr>
          <p:cNvGrpSpPr>
            <a:grpSpLocks/>
          </p:cNvGrpSpPr>
          <p:nvPr/>
        </p:nvGrpSpPr>
        <p:grpSpPr bwMode="auto">
          <a:xfrm>
            <a:off x="1106488" y="1360488"/>
            <a:ext cx="4648200" cy="2998787"/>
            <a:chOff x="1664296" y="2721393"/>
            <a:chExt cx="4647729" cy="2999957"/>
          </a:xfrm>
        </p:grpSpPr>
        <p:grpSp>
          <p:nvGrpSpPr>
            <p:cNvPr id="24605" name="Group 14">
              <a:extLst>
                <a:ext uri="{FF2B5EF4-FFF2-40B4-BE49-F238E27FC236}">
                  <a16:creationId xmlns:a16="http://schemas.microsoft.com/office/drawing/2014/main" id="{A7D60BE1-4008-4E8F-AC3A-73A18729FBE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30074" y="3261674"/>
              <a:ext cx="4300128" cy="1916096"/>
              <a:chOff x="1913161" y="3022600"/>
              <a:chExt cx="4300128" cy="1916096"/>
            </a:xfrm>
          </p:grpSpPr>
          <p:grpSp>
            <p:nvGrpSpPr>
              <p:cNvPr id="24610" name="Group 19">
                <a:extLst>
                  <a:ext uri="{FF2B5EF4-FFF2-40B4-BE49-F238E27FC236}">
                    <a16:creationId xmlns:a16="http://schemas.microsoft.com/office/drawing/2014/main" id="{9B417AFC-6ADE-4BAE-B542-4EFDCB957B9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13161" y="3022600"/>
                <a:ext cx="4300128" cy="1916096"/>
                <a:chOff x="1913161" y="3022600"/>
                <a:chExt cx="4300128" cy="1916096"/>
              </a:xfrm>
            </p:grpSpPr>
            <p:sp>
              <p:nvSpPr>
                <p:cNvPr id="22" name="Isosceles Triangle 21">
                  <a:extLst>
                    <a:ext uri="{FF2B5EF4-FFF2-40B4-BE49-F238E27FC236}">
                      <a16:creationId xmlns:a16="http://schemas.microsoft.com/office/drawing/2014/main" id="{86FE99F3-3BAF-49BB-AC11-53A4F1294E94}"/>
                    </a:ext>
                  </a:extLst>
                </p:cNvPr>
                <p:cNvSpPr/>
                <p:nvPr/>
              </p:nvSpPr>
              <p:spPr>
                <a:xfrm>
                  <a:off x="1912466" y="3022280"/>
                  <a:ext cx="4300101" cy="1916859"/>
                </a:xfrm>
                <a:prstGeom prst="triangle">
                  <a:avLst>
                    <a:gd name="adj" fmla="val 28076"/>
                  </a:avLst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buFont typeface="Arial" panose="020B0604020202020204" pitchFamily="34" charset="0"/>
                    <a:buNone/>
                    <a:defRPr/>
                  </a:pPr>
                  <a:endParaRPr lang="en-US"/>
                </a:p>
              </p:txBody>
            </p: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76C7090E-8B77-4E0D-90EC-A97453E0C16A}"/>
                    </a:ext>
                  </a:extLst>
                </p:cNvPr>
                <p:cNvCxnSpPr/>
                <p:nvPr/>
              </p:nvCxnSpPr>
              <p:spPr>
                <a:xfrm>
                  <a:off x="3026778" y="3150917"/>
                  <a:ext cx="142861" cy="87347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>
                  <a:extLst>
                    <a:ext uri="{FF2B5EF4-FFF2-40B4-BE49-F238E27FC236}">
                      <a16:creationId xmlns:a16="http://schemas.microsoft.com/office/drawing/2014/main" id="{1308A0C3-F71B-478E-88F3-A18DF9A32CA9}"/>
                    </a:ext>
                  </a:extLst>
                </p:cNvPr>
                <p:cNvCxnSpPr/>
                <p:nvPr/>
              </p:nvCxnSpPr>
              <p:spPr>
                <a:xfrm flipV="1">
                  <a:off x="3169639" y="3125507"/>
                  <a:ext cx="90478" cy="112757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362AB9C6-4981-48A1-B1D0-C20E0B66CEF3}"/>
                  </a:ext>
                </a:extLst>
              </p:cNvPr>
              <p:cNvCxnSpPr>
                <a:stCxn id="22" idx="2"/>
                <a:endCxn id="22" idx="5"/>
              </p:cNvCxnSpPr>
              <p:nvPr/>
            </p:nvCxnSpPr>
            <p:spPr>
              <a:xfrm flipV="1">
                <a:off x="1912466" y="3981504"/>
                <a:ext cx="2754033" cy="957635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4606" name="TextBox 15">
              <a:extLst>
                <a:ext uri="{FF2B5EF4-FFF2-40B4-BE49-F238E27FC236}">
                  <a16:creationId xmlns:a16="http://schemas.microsoft.com/office/drawing/2014/main" id="{4B5830C4-B681-46DB-9810-8DBA0BB5F5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05884" y="3831134"/>
              <a:ext cx="482005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24607" name="TextBox 16">
              <a:extLst>
                <a:ext uri="{FF2B5EF4-FFF2-40B4-BE49-F238E27FC236}">
                  <a16:creationId xmlns:a16="http://schemas.microsoft.com/office/drawing/2014/main" id="{36298E48-1CF1-4ADC-848C-E82680AAB6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01544" y="5229201"/>
              <a:ext cx="510481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24608" name="TextBox 17">
              <a:extLst>
                <a:ext uri="{FF2B5EF4-FFF2-40B4-BE49-F238E27FC236}">
                  <a16:creationId xmlns:a16="http://schemas.microsoft.com/office/drawing/2014/main" id="{568DC964-D441-46DB-90F3-B9E9395497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64296" y="5259388"/>
              <a:ext cx="399256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24609" name="TextBox 18">
              <a:extLst>
                <a:ext uri="{FF2B5EF4-FFF2-40B4-BE49-F238E27FC236}">
                  <a16:creationId xmlns:a16="http://schemas.microsoft.com/office/drawing/2014/main" id="{3F5DF8A8-C98D-42F2-8E69-BFB1BF2D22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07675" y="2721393"/>
              <a:ext cx="798513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D72A6A73-D757-4915-9091-515FF2B1FB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3" y="112713"/>
            <a:ext cx="896937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45B2F3A8-7543-4176-9B45-8A69026F69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6163" y="1343025"/>
            <a:ext cx="5240337" cy="523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 algn="just" eaLnBrk="1" hangingPunct="1">
              <a:buFont typeface="Arial" panose="020B0604020202020204" pitchFamily="34" charset="0"/>
              <a:buNone/>
              <a:defRPr/>
            </a:pP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đỉnh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AB, AC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AD4BCE0-2A2A-4CAF-A406-CBD4B8FCA6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8063" y="1973263"/>
            <a:ext cx="523398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 nhọn đỉnh C cạnh CA, CB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570CF8F-38DB-4F2A-8CA5-AA9FC8B30A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3938" y="2495550"/>
            <a:ext cx="5046662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 nhọn đỉnh B cạnh BA, BC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3F84913-5E3F-42A1-9945-38FC99EF5C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1400" y="3071813"/>
            <a:ext cx="5100638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 nhọn đỉnh B cạnh BM, BA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4AD4040-D9FE-49DF-821E-F6965FEC02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0288" y="3646488"/>
            <a:ext cx="49879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 nhọn đỉnh B cạnh BM, BC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4968556-A0A4-4F46-AAEE-560464D37A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8063" y="4222750"/>
            <a:ext cx="51657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 nhọn đỉnh M cạnh MA, MB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D6AAAC3-D1F1-4BE9-B666-C5A4EC6810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4932363"/>
            <a:ext cx="54324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 tù đỉnh M cạnh MB, MC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0F0FF9A-24ED-4480-BBD7-1353030484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9713" y="5538788"/>
            <a:ext cx="5537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 bẹt đỉnh M cạnh MA, MC</a:t>
            </a:r>
          </a:p>
        </p:txBody>
      </p:sp>
      <p:pic>
        <p:nvPicPr>
          <p:cNvPr id="40" name="ChuongDo - 9Slide.vn">
            <a:extLst>
              <a:ext uri="{FF2B5EF4-FFF2-40B4-BE49-F238E27FC236}">
                <a16:creationId xmlns:a16="http://schemas.microsoft.com/office/drawing/2014/main" id="{5870E03D-3479-432E-9473-577ACBB9BD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175" y="4989513"/>
            <a:ext cx="44450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3" name="TextBox 40">
            <a:extLst>
              <a:ext uri="{FF2B5EF4-FFF2-40B4-BE49-F238E27FC236}">
                <a16:creationId xmlns:a16="http://schemas.microsoft.com/office/drawing/2014/main" id="{525D7E39-EE2B-4FAF-B017-49DB9ED319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3188" y="295275"/>
            <a:ext cx="806291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Nêu các góc vuông, góc nhọn, góc tù, góc bẹt có trong mỗi hình: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83CF1244-493D-4A09-9C4E-FD33B1ABC71E}"/>
              </a:ext>
            </a:extLst>
          </p:cNvPr>
          <p:cNvCxnSpPr/>
          <p:nvPr/>
        </p:nvCxnSpPr>
        <p:spPr>
          <a:xfrm>
            <a:off x="3803650" y="781050"/>
            <a:ext cx="5468938" cy="63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3" name="ChuongDo - 9Slide.vn">
            <a:extLst>
              <a:ext uri="{FF2B5EF4-FFF2-40B4-BE49-F238E27FC236}">
                <a16:creationId xmlns:a16="http://schemas.microsoft.com/office/drawing/2014/main" id="{386CE571-1493-434C-81CB-DCD9EDBB99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688" y="2009775"/>
            <a:ext cx="44450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DC2A0CA-1FC5-4EBB-937F-4E95D267EC5E}"/>
              </a:ext>
            </a:extLst>
          </p:cNvPr>
          <p:cNvCxnSpPr/>
          <p:nvPr/>
        </p:nvCxnSpPr>
        <p:spPr bwMode="auto">
          <a:xfrm flipH="1">
            <a:off x="1301750" y="1866900"/>
            <a:ext cx="1185863" cy="194945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1BF464CC-E6F8-43D4-A055-4B3707933B97}"/>
              </a:ext>
            </a:extLst>
          </p:cNvPr>
          <p:cNvCxnSpPr/>
          <p:nvPr/>
        </p:nvCxnSpPr>
        <p:spPr bwMode="auto">
          <a:xfrm>
            <a:off x="2468563" y="1876425"/>
            <a:ext cx="3113087" cy="193675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50" name="ChuongDo - 9Slide.vn">
            <a:extLst>
              <a:ext uri="{FF2B5EF4-FFF2-40B4-BE49-F238E27FC236}">
                <a16:creationId xmlns:a16="http://schemas.microsoft.com/office/drawing/2014/main" id="{472936D1-99E1-4543-BCED-843D3D8948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875" y="1406525"/>
            <a:ext cx="44450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B1A9687E-9DF2-4906-B575-A880950ABE4C}"/>
              </a:ext>
            </a:extLst>
          </p:cNvPr>
          <p:cNvCxnSpPr>
            <a:stCxn id="22" idx="4"/>
          </p:cNvCxnSpPr>
          <p:nvPr/>
        </p:nvCxnSpPr>
        <p:spPr bwMode="auto">
          <a:xfrm flipH="1">
            <a:off x="1273175" y="3816350"/>
            <a:ext cx="4298950" cy="20638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2D6E8BB0-C93A-47D3-BA75-35601AD4D1E5}"/>
              </a:ext>
            </a:extLst>
          </p:cNvPr>
          <p:cNvCxnSpPr/>
          <p:nvPr/>
        </p:nvCxnSpPr>
        <p:spPr bwMode="auto">
          <a:xfrm>
            <a:off x="2468563" y="1863725"/>
            <a:ext cx="3079750" cy="1941513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8DE3733F-6C95-4419-BCA4-77B99A4991AC}"/>
              </a:ext>
            </a:extLst>
          </p:cNvPr>
          <p:cNvCxnSpPr>
            <a:stCxn id="22" idx="5"/>
            <a:endCxn id="22" idx="2"/>
          </p:cNvCxnSpPr>
          <p:nvPr/>
        </p:nvCxnSpPr>
        <p:spPr bwMode="auto">
          <a:xfrm flipH="1">
            <a:off x="1273175" y="2857500"/>
            <a:ext cx="2752725" cy="95885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4A8235F4-1EB4-496F-9DFF-138BDA622208}"/>
              </a:ext>
            </a:extLst>
          </p:cNvPr>
          <p:cNvCxnSpPr>
            <a:stCxn id="22" idx="0"/>
          </p:cNvCxnSpPr>
          <p:nvPr/>
        </p:nvCxnSpPr>
        <p:spPr bwMode="auto">
          <a:xfrm>
            <a:off x="2479675" y="1900238"/>
            <a:ext cx="1565275" cy="957262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71" name="ChuongDo - 9Slide.vn">
            <a:extLst>
              <a:ext uri="{FF2B5EF4-FFF2-40B4-BE49-F238E27FC236}">
                <a16:creationId xmlns:a16="http://schemas.microsoft.com/office/drawing/2014/main" id="{B2A9D151-78C3-43E3-B32D-A78D48409B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713" y="5578475"/>
            <a:ext cx="44450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64A2E90F-BE19-4422-B82B-EC502FEB899F}"/>
              </a:ext>
            </a:extLst>
          </p:cNvPr>
          <p:cNvCxnSpPr/>
          <p:nvPr/>
        </p:nvCxnSpPr>
        <p:spPr bwMode="auto">
          <a:xfrm>
            <a:off x="4029075" y="2835275"/>
            <a:ext cx="1547813" cy="973138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A895B787-C85C-493B-A7FE-FC24AEE9108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211" y="85906"/>
            <a:ext cx="7794882" cy="66321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2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8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 nodeType="clickPar">
                      <p:stCondLst>
                        <p:cond delay="indefinite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 nodeType="clickPar">
                      <p:stCondLst>
                        <p:cond delay="indefinite"/>
                      </p:stCondLst>
                      <p:childTnLst>
                        <p:par>
                          <p:cTn id="1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6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 nodeType="clickPar">
                      <p:stCondLst>
                        <p:cond delay="indefinite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4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22" presetClass="entr" presetSubtype="1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 nodeType="clickPar">
                      <p:stCondLst>
                        <p:cond delay="indefinite"/>
                      </p:stCondLst>
                      <p:childTnLst>
                        <p:par>
                          <p:cTn id="1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 nodeType="clickPar">
                      <p:stCondLst>
                        <p:cond delay="indefinite"/>
                      </p:stCondLst>
                      <p:childTnLst>
                        <p:par>
                          <p:cTn id="1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 nodeType="clickPar">
                      <p:stCondLst>
                        <p:cond delay="indefinite"/>
                      </p:stCondLst>
                      <p:childTnLst>
                        <p:par>
                          <p:cTn id="1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1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22" presetClass="entr" presetSubtype="1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 nodeType="clickPar">
                      <p:stCondLst>
                        <p:cond delay="indefinite"/>
                      </p:stCondLst>
                      <p:childTnLst>
                        <p:par>
                          <p:cTn id="1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 nodeType="clickPar">
                      <p:stCondLst>
                        <p:cond delay="indefinite"/>
                      </p:stCondLst>
                      <p:childTnLst>
                        <p:par>
                          <p:cTn id="1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 nodeType="clickPar">
                      <p:stCondLst>
                        <p:cond delay="indefinite"/>
                      </p:stCondLst>
                      <p:childTnLst>
                        <p:par>
                          <p:cTn id="1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ntr" presetSubtype="4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2" presetClass="entr" presetSubtype="1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 nodeType="clickPar">
                      <p:stCondLst>
                        <p:cond delay="indefinite"/>
                      </p:stCondLst>
                      <p:childTnLst>
                        <p:par>
                          <p:cTn id="1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 nodeType="clickPar">
                      <p:stCondLst>
                        <p:cond delay="indefinite"/>
                      </p:stCondLst>
                      <p:childTnLst>
                        <p:par>
                          <p:cTn id="1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5">
            <a:extLst>
              <a:ext uri="{FF2B5EF4-FFF2-40B4-BE49-F238E27FC236}">
                <a16:creationId xmlns:a16="http://schemas.microsoft.com/office/drawing/2014/main" id="{3E4833E6-E839-4C77-BBC9-6A468A3AE2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4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Rounded Rectangle 2">
            <a:extLst>
              <a:ext uri="{FF2B5EF4-FFF2-40B4-BE49-F238E27FC236}">
                <a16:creationId xmlns:a16="http://schemas.microsoft.com/office/drawing/2014/main" id="{E61C20E7-9D5B-4B3A-B2AF-FC66ADF67A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463" y="190500"/>
            <a:ext cx="11430000" cy="62960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pic>
        <p:nvPicPr>
          <p:cNvPr id="25" name="图片 6">
            <a:extLst>
              <a:ext uri="{FF2B5EF4-FFF2-40B4-BE49-F238E27FC236}">
                <a16:creationId xmlns:a16="http://schemas.microsoft.com/office/drawing/2014/main" id="{C2F51003-F45D-43AC-B230-89C58B2E6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5840" y="4886867"/>
            <a:ext cx="1216869" cy="1444137"/>
          </a:xfrm>
          <a:prstGeom prst="rect">
            <a:avLst/>
          </a:prstGeom>
          <a:noFill/>
          <a:ln>
            <a:noFill/>
          </a:ln>
          <a:effectLst>
            <a:reflection blurRad="6350" stA="50000" endA="275" endPos="40000" dist="101600" dir="5400000" sy="-100000" algn="bl" rotWithShape="0"/>
          </a:effectLst>
        </p:spPr>
      </p:pic>
      <p:sp>
        <p:nvSpPr>
          <p:cNvPr id="25605" name="TextBox 12">
            <a:extLst>
              <a:ext uri="{FF2B5EF4-FFF2-40B4-BE49-F238E27FC236}">
                <a16:creationId xmlns:a16="http://schemas.microsoft.com/office/drawing/2014/main" id="{3D9F99F1-FA72-4859-8BB6-8DE976A07E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8438" y="1254125"/>
            <a:ext cx="5127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  <p:pic>
        <p:nvPicPr>
          <p:cNvPr id="25606" name="Picture 29">
            <a:extLst>
              <a:ext uri="{FF2B5EF4-FFF2-40B4-BE49-F238E27FC236}">
                <a16:creationId xmlns:a16="http://schemas.microsoft.com/office/drawing/2014/main" id="{CCF1C481-0A5E-4465-92DA-D8E060480B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3" y="112713"/>
            <a:ext cx="896937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7" name="TextBox 40">
            <a:extLst>
              <a:ext uri="{FF2B5EF4-FFF2-40B4-BE49-F238E27FC236}">
                <a16:creationId xmlns:a16="http://schemas.microsoft.com/office/drawing/2014/main" id="{FD620812-CFBF-4E2F-BA21-A7B8CAEE49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3188" y="295275"/>
            <a:ext cx="806291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Nêu các góc vuông, góc nhọn, góc tù, góc bẹt có trong mỗi hình: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F38F6608-92D4-4F9B-83DA-04F157500E9D}"/>
              </a:ext>
            </a:extLst>
          </p:cNvPr>
          <p:cNvCxnSpPr/>
          <p:nvPr/>
        </p:nvCxnSpPr>
        <p:spPr>
          <a:xfrm>
            <a:off x="3803650" y="781050"/>
            <a:ext cx="5468938" cy="63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3" name="ChuongDo - 9Slide.vn">
            <a:extLst>
              <a:ext uri="{FF2B5EF4-FFF2-40B4-BE49-F238E27FC236}">
                <a16:creationId xmlns:a16="http://schemas.microsoft.com/office/drawing/2014/main" id="{10C06467-7E63-40A7-902C-94F43B2A52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863" y="2992438"/>
            <a:ext cx="44450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ChuongDo - 9Slide.vn">
            <a:extLst>
              <a:ext uri="{FF2B5EF4-FFF2-40B4-BE49-F238E27FC236}">
                <a16:creationId xmlns:a16="http://schemas.microsoft.com/office/drawing/2014/main" id="{253C0A44-5BE5-4814-9BB7-F51F031087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438" y="1247775"/>
            <a:ext cx="44450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" name="ChuongDo - 9Slide.vn">
            <a:extLst>
              <a:ext uri="{FF2B5EF4-FFF2-40B4-BE49-F238E27FC236}">
                <a16:creationId xmlns:a16="http://schemas.microsoft.com/office/drawing/2014/main" id="{2395DB0F-0AB2-4044-983A-FB0CEA5A76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5453063"/>
            <a:ext cx="444500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12" name="Group 43">
            <a:extLst>
              <a:ext uri="{FF2B5EF4-FFF2-40B4-BE49-F238E27FC236}">
                <a16:creationId xmlns:a16="http://schemas.microsoft.com/office/drawing/2014/main" id="{57028D4A-CF36-4F57-8A07-24F8EE7E3D6E}"/>
              </a:ext>
            </a:extLst>
          </p:cNvPr>
          <p:cNvGrpSpPr>
            <a:grpSpLocks/>
          </p:cNvGrpSpPr>
          <p:nvPr/>
        </p:nvGrpSpPr>
        <p:grpSpPr bwMode="auto">
          <a:xfrm>
            <a:off x="712788" y="1804988"/>
            <a:ext cx="4946650" cy="2913062"/>
            <a:chOff x="6993039" y="2894360"/>
            <a:chExt cx="4945729" cy="2914626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1E4CC55D-6A62-43A6-9E80-E8B088F9804C}"/>
                </a:ext>
              </a:extLst>
            </p:cNvPr>
            <p:cNvCxnSpPr/>
            <p:nvPr/>
          </p:nvCxnSpPr>
          <p:spPr>
            <a:xfrm flipV="1">
              <a:off x="7542212" y="5278476"/>
              <a:ext cx="3769610" cy="22237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D3551E04-7586-47D0-9B06-4B0566B8E65F}"/>
                </a:ext>
              </a:extLst>
            </p:cNvPr>
            <p:cNvCxnSpPr/>
            <p:nvPr/>
          </p:nvCxnSpPr>
          <p:spPr>
            <a:xfrm flipH="1" flipV="1">
              <a:off x="7491421" y="3294625"/>
              <a:ext cx="50791" cy="2006088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8B14AF0B-7B51-4C1A-ABDC-BB315F78B86D}"/>
                </a:ext>
              </a:extLst>
            </p:cNvPr>
            <p:cNvCxnSpPr/>
            <p:nvPr/>
          </p:nvCxnSpPr>
          <p:spPr>
            <a:xfrm>
              <a:off x="7493008" y="3296213"/>
              <a:ext cx="2158598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5F12B615-9895-4653-98A5-49F42BA17C39}"/>
                </a:ext>
              </a:extLst>
            </p:cNvPr>
            <p:cNvCxnSpPr/>
            <p:nvPr/>
          </p:nvCxnSpPr>
          <p:spPr>
            <a:xfrm>
              <a:off x="9651606" y="3296213"/>
              <a:ext cx="1660216" cy="1982264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914348D2-814F-4A5A-9704-8057A80F08BE}"/>
                </a:ext>
              </a:extLst>
            </p:cNvPr>
            <p:cNvCxnSpPr/>
            <p:nvPr/>
          </p:nvCxnSpPr>
          <p:spPr>
            <a:xfrm flipV="1">
              <a:off x="7543798" y="3305743"/>
              <a:ext cx="2103046" cy="1990206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90D7DF7E-8093-46D6-9574-82582FDC3062}"/>
                </a:ext>
              </a:extLst>
            </p:cNvPr>
            <p:cNvCxnSpPr/>
            <p:nvPr/>
          </p:nvCxnSpPr>
          <p:spPr>
            <a:xfrm>
              <a:off x="7504119" y="3475697"/>
              <a:ext cx="15078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59CB4DCE-4A27-4E7E-9576-FDF51A7AF651}"/>
                </a:ext>
              </a:extLst>
            </p:cNvPr>
            <p:cNvCxnSpPr/>
            <p:nvPr/>
          </p:nvCxnSpPr>
          <p:spPr>
            <a:xfrm flipV="1">
              <a:off x="7654903" y="3294625"/>
              <a:ext cx="0" cy="18107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4B72A9ED-8AFC-4E79-8CD0-6A9BA3022839}"/>
                </a:ext>
              </a:extLst>
            </p:cNvPr>
            <p:cNvCxnSpPr/>
            <p:nvPr/>
          </p:nvCxnSpPr>
          <p:spPr>
            <a:xfrm>
              <a:off x="9527804" y="3424870"/>
              <a:ext cx="122215" cy="14136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3753F87C-B1FD-45FF-83D0-6FA7DC6FB55D}"/>
                </a:ext>
              </a:extLst>
            </p:cNvPr>
            <p:cNvCxnSpPr/>
            <p:nvPr/>
          </p:nvCxnSpPr>
          <p:spPr>
            <a:xfrm flipV="1">
              <a:off x="9648432" y="3458225"/>
              <a:ext cx="128564" cy="10800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5630" name="TextBox 57">
              <a:extLst>
                <a:ext uri="{FF2B5EF4-FFF2-40B4-BE49-F238E27FC236}">
                  <a16:creationId xmlns:a16="http://schemas.microsoft.com/office/drawing/2014/main" id="{8007F92D-D912-4A53-8FD1-029B285CE3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93039" y="2943184"/>
              <a:ext cx="74771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25631" name="TextBox 58">
              <a:extLst>
                <a:ext uri="{FF2B5EF4-FFF2-40B4-BE49-F238E27FC236}">
                  <a16:creationId xmlns:a16="http://schemas.microsoft.com/office/drawing/2014/main" id="{FBD66C22-67DD-458A-931B-59DB1CE754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503346" y="2894360"/>
              <a:ext cx="74612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25632" name="TextBox 59">
              <a:extLst>
                <a:ext uri="{FF2B5EF4-FFF2-40B4-BE49-F238E27FC236}">
                  <a16:creationId xmlns:a16="http://schemas.microsoft.com/office/drawing/2014/main" id="{F7C7EACC-8980-45DE-9489-085B169ED3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91056" y="5228531"/>
              <a:ext cx="74771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25633" name="TextBox 60">
              <a:extLst>
                <a:ext uri="{FF2B5EF4-FFF2-40B4-BE49-F238E27FC236}">
                  <a16:creationId xmlns:a16="http://schemas.microsoft.com/office/drawing/2014/main" id="{99008012-B851-4337-B62D-FB09E647B5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98308" y="5347321"/>
              <a:ext cx="74771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70D50004-7B01-43AE-9D5C-72D2A5E3CC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8188" y="1166813"/>
            <a:ext cx="59832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 vuông đỉnh A cạnh AB, AD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B899266-B2E5-43C6-BDE3-386002779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8188" y="1706563"/>
            <a:ext cx="5983287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 vuông đỉnh B cạnh BD, BC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261AAB48-371B-4187-9F86-085429AB42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1550" y="3995738"/>
            <a:ext cx="60055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 nhọn đỉnh D cạnh DB, DC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1B009E6C-B9A8-47AF-BA6D-4B12E37A26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5513" y="2919413"/>
            <a:ext cx="58483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 nhọn đỉnh B cạnh BA, BD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F2B3978-47D1-4DA8-8C52-1699919E63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7738" y="3444875"/>
            <a:ext cx="58674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 nhọn đỉnh D cạnh DA, DB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8070C25B-7F15-4B7B-8C82-AD2DB792AC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1550" y="4535488"/>
            <a:ext cx="5865813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 nhọn đỉnh C cạnh CB, CD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A3B70F37-E8A8-4E76-AE10-F95FCDF4DF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5513" y="5365750"/>
            <a:ext cx="58769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Góc tù đỉnh B cạnh BA, BC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8FA39760-E338-4F7F-8565-B95997AC47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8188" y="2171700"/>
            <a:ext cx="5865812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 vuông đỉnh D cạnh DA, DC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CB3A5CE5-BC0F-4C40-9D28-5FA158694A3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65211" y="126334"/>
            <a:ext cx="7794882" cy="65512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4" grpId="0"/>
      <p:bldP spid="65" grpId="0"/>
      <p:bldP spid="66" grpId="0"/>
      <p:bldP spid="67" grpId="0"/>
      <p:bldP spid="69" grpId="0"/>
      <p:bldP spid="70" grpId="0"/>
      <p:bldP spid="7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0">
            <a:extLst>
              <a:ext uri="{FF2B5EF4-FFF2-40B4-BE49-F238E27FC236}">
                <a16:creationId xmlns:a16="http://schemas.microsoft.com/office/drawing/2014/main" id="{9ED98253-7413-434D-8149-B55E602E7B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0" y="155575"/>
            <a:ext cx="3803650" cy="216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" name="Rectangle: Rounded Corners 116">
            <a:extLst>
              <a:ext uri="{FF2B5EF4-FFF2-40B4-BE49-F238E27FC236}">
                <a16:creationId xmlns:a16="http://schemas.microsoft.com/office/drawing/2014/main" id="{B963E701-4B96-423D-A1D7-06DC704CAE96}"/>
              </a:ext>
            </a:extLst>
          </p:cNvPr>
          <p:cNvSpPr/>
          <p:nvPr/>
        </p:nvSpPr>
        <p:spPr>
          <a:xfrm>
            <a:off x="2263775" y="1136650"/>
            <a:ext cx="5776913" cy="13366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en-US" sz="3200" b="1" dirty="0">
              <a:solidFill>
                <a:srgbClr val="FF0000"/>
              </a:solidFill>
              <a:latin typeface="UTM Amherst" panose="02040603050506020204" pitchFamily="18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663478B2-0A76-4E70-8A92-D0AB0F9EF6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363538"/>
            <a:ext cx="1004888" cy="154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B64B4E5-ECB3-4BEF-A908-19198E3B3EEC}"/>
              </a:ext>
            </a:extLst>
          </p:cNvPr>
          <p:cNvGrpSpPr>
            <a:grpSpLocks/>
          </p:cNvGrpSpPr>
          <p:nvPr/>
        </p:nvGrpSpPr>
        <p:grpSpPr bwMode="auto">
          <a:xfrm>
            <a:off x="5526088" y="2187575"/>
            <a:ext cx="3989387" cy="1325563"/>
            <a:chOff x="3701296" y="3230777"/>
            <a:chExt cx="5893830" cy="717977"/>
          </a:xfrm>
        </p:grpSpPr>
        <p:sp>
          <p:nvSpPr>
            <p:cNvPr id="26661" name="矩形 6">
              <a:extLst>
                <a:ext uri="{FF2B5EF4-FFF2-40B4-BE49-F238E27FC236}">
                  <a16:creationId xmlns:a16="http://schemas.microsoft.com/office/drawing/2014/main" id="{3A41D1C0-C85A-4554-8895-6F6FD43CF1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1296" y="3230777"/>
              <a:ext cx="5893830" cy="717977"/>
            </a:xfrm>
            <a:prstGeom prst="rect">
              <a:avLst/>
            </a:prstGeom>
            <a:solidFill>
              <a:schemeClr val="bg1"/>
            </a:solidFill>
            <a:ln w="63500">
              <a:solidFill>
                <a:srgbClr val="231815"/>
              </a:solidFill>
              <a:bevel/>
              <a:headEnd/>
              <a:tailEnd/>
            </a:ln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en-US" altLang="zh-CN" sz="1800" b="1">
                <a:solidFill>
                  <a:srgbClr val="231815"/>
                </a:solidFill>
                <a:latin typeface="Times New Roman" panose="02020603050405020304" pitchFamily="18" charset="0"/>
                <a:sym typeface="SimSun" panose="02010600030101010101" pitchFamily="2" charset="-122"/>
              </a:endParaRPr>
            </a:p>
          </p:txBody>
        </p:sp>
        <p:sp>
          <p:nvSpPr>
            <p:cNvPr id="26662" name="TextBox 4">
              <a:extLst>
                <a:ext uri="{FF2B5EF4-FFF2-40B4-BE49-F238E27FC236}">
                  <a16:creationId xmlns:a16="http://schemas.microsoft.com/office/drawing/2014/main" id="{C9DA7B5F-63B1-464A-9347-059A07F4FE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96162" y="3303585"/>
              <a:ext cx="5234841" cy="594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algn="just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en-US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AH là đường cao của hình tam giác ABC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F4FA59A-B129-4775-8DEE-5C3380A4F71A}"/>
              </a:ext>
            </a:extLst>
          </p:cNvPr>
          <p:cNvGrpSpPr>
            <a:grpSpLocks/>
          </p:cNvGrpSpPr>
          <p:nvPr/>
        </p:nvGrpSpPr>
        <p:grpSpPr bwMode="auto">
          <a:xfrm>
            <a:off x="6423025" y="4000500"/>
            <a:ext cx="3987800" cy="1498600"/>
            <a:chOff x="3013072" y="5104770"/>
            <a:chExt cx="3779618" cy="928688"/>
          </a:xfrm>
        </p:grpSpPr>
        <p:sp>
          <p:nvSpPr>
            <p:cNvPr id="26659" name="矩形 3">
              <a:extLst>
                <a:ext uri="{FF2B5EF4-FFF2-40B4-BE49-F238E27FC236}">
                  <a16:creationId xmlns:a16="http://schemas.microsoft.com/office/drawing/2014/main" id="{E5530F39-5A73-4439-9CCD-2E58FDC31C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13072" y="5104770"/>
              <a:ext cx="3779618" cy="928688"/>
            </a:xfrm>
            <a:prstGeom prst="rect">
              <a:avLst/>
            </a:prstGeom>
            <a:solidFill>
              <a:schemeClr val="bg1"/>
            </a:solidFill>
            <a:ln w="63500">
              <a:solidFill>
                <a:srgbClr val="231815"/>
              </a:solidFill>
              <a:bevel/>
              <a:headEnd/>
              <a:tailEnd/>
            </a:ln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en-US" altLang="zh-CN" sz="1800" b="1">
                <a:solidFill>
                  <a:srgbClr val="231815"/>
                </a:solidFill>
                <a:latin typeface="Times New Roman" panose="02020603050405020304" pitchFamily="18" charset="0"/>
                <a:sym typeface="SimSun" panose="02010600030101010101" pitchFamily="2" charset="-122"/>
              </a:endParaRPr>
            </a:p>
          </p:txBody>
        </p:sp>
        <p:sp>
          <p:nvSpPr>
            <p:cNvPr id="26660" name="TextBox 5">
              <a:extLst>
                <a:ext uri="{FF2B5EF4-FFF2-40B4-BE49-F238E27FC236}">
                  <a16:creationId xmlns:a16="http://schemas.microsoft.com/office/drawing/2014/main" id="{7BBCFB48-F48C-4EFC-B23D-1BBC0A60DB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99589" y="5307504"/>
              <a:ext cx="3555719" cy="591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algn="just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en-US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AB là đường cao của hình tam giác ABC</a:t>
              </a:r>
            </a:p>
          </p:txBody>
        </p:sp>
      </p:grpSp>
      <p:sp>
        <p:nvSpPr>
          <p:cNvPr id="59" name="TextBox 3">
            <a:extLst>
              <a:ext uri="{FF2B5EF4-FFF2-40B4-BE49-F238E27FC236}">
                <a16:creationId xmlns:a16="http://schemas.microsoft.com/office/drawing/2014/main" id="{006B277D-73EA-452C-B3F7-8696AA3C6E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5150" y="504825"/>
            <a:ext cx="8767763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 Đúng ghi Đ,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sai ghi S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740BC083-1BD0-4024-BB36-7067EF269395}"/>
              </a:ext>
            </a:extLst>
          </p:cNvPr>
          <p:cNvGrpSpPr>
            <a:grpSpLocks/>
          </p:cNvGrpSpPr>
          <p:nvPr/>
        </p:nvGrpSpPr>
        <p:grpSpPr bwMode="auto">
          <a:xfrm>
            <a:off x="2054225" y="2090738"/>
            <a:ext cx="3838575" cy="3498850"/>
            <a:chOff x="6068618" y="663576"/>
            <a:chExt cx="3839765" cy="3498849"/>
          </a:xfrm>
        </p:grpSpPr>
        <p:sp>
          <p:nvSpPr>
            <p:cNvPr id="61" name="Isosceles Triangle 60">
              <a:extLst>
                <a:ext uri="{FF2B5EF4-FFF2-40B4-BE49-F238E27FC236}">
                  <a16:creationId xmlns:a16="http://schemas.microsoft.com/office/drawing/2014/main" id="{A6034C88-95EE-4249-88D5-AF648354EDA6}"/>
                </a:ext>
              </a:extLst>
            </p:cNvPr>
            <p:cNvSpPr/>
            <p:nvPr/>
          </p:nvSpPr>
          <p:spPr>
            <a:xfrm>
              <a:off x="6295701" y="1125538"/>
              <a:ext cx="3023537" cy="2574924"/>
            </a:xfrm>
            <a:prstGeom prst="triangle">
              <a:avLst>
                <a:gd name="adj" fmla="val 0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8E679BC4-B03E-4D27-B804-0ED6FD927FB3}"/>
                </a:ext>
              </a:extLst>
            </p:cNvPr>
            <p:cNvCxnSpPr>
              <a:stCxn id="61" idx="0"/>
            </p:cNvCxnSpPr>
            <p:nvPr/>
          </p:nvCxnSpPr>
          <p:spPr>
            <a:xfrm>
              <a:off x="6295701" y="1125538"/>
              <a:ext cx="1535588" cy="2587624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6654" name="TextBox 9">
              <a:extLst>
                <a:ext uri="{FF2B5EF4-FFF2-40B4-BE49-F238E27FC236}">
                  <a16:creationId xmlns:a16="http://schemas.microsoft.com/office/drawing/2014/main" id="{8D689193-C354-4C55-BA64-B11573EEAC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73380" y="663576"/>
              <a:ext cx="734615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26655" name="TextBox 10">
              <a:extLst>
                <a:ext uri="{FF2B5EF4-FFF2-40B4-BE49-F238E27FC236}">
                  <a16:creationId xmlns:a16="http://schemas.microsoft.com/office/drawing/2014/main" id="{6AC640EA-C173-41DE-B643-C01907C455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68618" y="3700463"/>
              <a:ext cx="734615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26656" name="TextBox 11">
              <a:extLst>
                <a:ext uri="{FF2B5EF4-FFF2-40B4-BE49-F238E27FC236}">
                  <a16:creationId xmlns:a16="http://schemas.microsoft.com/office/drawing/2014/main" id="{06862787-9498-4397-8C9D-AC8C0A90C1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73768" y="3700463"/>
              <a:ext cx="734615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26657" name="TextBox 12">
              <a:extLst>
                <a:ext uri="{FF2B5EF4-FFF2-40B4-BE49-F238E27FC236}">
                  <a16:creationId xmlns:a16="http://schemas.microsoft.com/office/drawing/2014/main" id="{1E5A526E-03FC-470C-9A1B-C5BAB56BE73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86676" y="3700463"/>
              <a:ext cx="733425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2B1795AA-0010-40F9-8EFD-B33C14D4E4D2}"/>
                </a:ext>
              </a:extLst>
            </p:cNvPr>
            <p:cNvSpPr/>
            <p:nvPr/>
          </p:nvSpPr>
          <p:spPr>
            <a:xfrm>
              <a:off x="6295701" y="3444875"/>
              <a:ext cx="154035" cy="24447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8" name="ChuongXanh - 9Slide.vn">
            <a:extLst>
              <a:ext uri="{FF2B5EF4-FFF2-40B4-BE49-F238E27FC236}">
                <a16:creationId xmlns:a16="http://schemas.microsoft.com/office/drawing/2014/main" id="{2CB95BBC-3039-42D6-AFB5-A26BFCDD1E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713" y="1951038"/>
            <a:ext cx="844550" cy="77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ChuongDo - 9Slide.vn">
            <a:extLst>
              <a:ext uri="{FF2B5EF4-FFF2-40B4-BE49-F238E27FC236}">
                <a16:creationId xmlns:a16="http://schemas.microsoft.com/office/drawing/2014/main" id="{5AAB49BD-9094-4876-A188-D1FFCCDB77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063" y="3878263"/>
            <a:ext cx="852487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9E229634-6EBF-4D9A-94EB-FDD309A28CF5}"/>
              </a:ext>
            </a:extLst>
          </p:cNvPr>
          <p:cNvCxnSpPr>
            <a:endCxn id="61" idx="0"/>
          </p:cNvCxnSpPr>
          <p:nvPr/>
        </p:nvCxnSpPr>
        <p:spPr bwMode="auto">
          <a:xfrm flipH="1" flipV="1">
            <a:off x="2281238" y="2552700"/>
            <a:ext cx="1535112" cy="2574925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FF3E6397-652D-4CE2-9F09-BDA121CB2746}"/>
              </a:ext>
            </a:extLst>
          </p:cNvPr>
          <p:cNvCxnSpPr/>
          <p:nvPr/>
        </p:nvCxnSpPr>
        <p:spPr bwMode="auto">
          <a:xfrm flipV="1">
            <a:off x="2255838" y="2570163"/>
            <a:ext cx="12700" cy="2574925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C68D0313-8B0E-4E1B-87B6-8B498B9335F7}"/>
              </a:ext>
            </a:extLst>
          </p:cNvPr>
          <p:cNvCxnSpPr/>
          <p:nvPr/>
        </p:nvCxnSpPr>
        <p:spPr bwMode="auto">
          <a:xfrm flipV="1">
            <a:off x="2227263" y="5116513"/>
            <a:ext cx="3160712" cy="15875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8533642-02F1-47CE-B3C6-CE63FCC03ACE}"/>
              </a:ext>
            </a:extLst>
          </p:cNvPr>
          <p:cNvGrpSpPr>
            <a:grpSpLocks/>
          </p:cNvGrpSpPr>
          <p:nvPr/>
        </p:nvGrpSpPr>
        <p:grpSpPr bwMode="auto">
          <a:xfrm>
            <a:off x="10077450" y="3598863"/>
            <a:ext cx="1727200" cy="2198687"/>
            <a:chOff x="9674279" y="1220163"/>
            <a:chExt cx="1727605" cy="2198769"/>
          </a:xfrm>
        </p:grpSpPr>
        <p:grpSp>
          <p:nvGrpSpPr>
            <p:cNvPr id="26646" name="Group 18">
              <a:extLst>
                <a:ext uri="{FF2B5EF4-FFF2-40B4-BE49-F238E27FC236}">
                  <a16:creationId xmlns:a16="http://schemas.microsoft.com/office/drawing/2014/main" id="{CA12C669-DE6E-4A92-A514-8925482AA0F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749797" y="1386121"/>
              <a:ext cx="1652087" cy="2032811"/>
              <a:chOff x="9749797" y="1386121"/>
              <a:chExt cx="1652087" cy="2032811"/>
            </a:xfrm>
          </p:grpSpPr>
          <p:pic>
            <p:nvPicPr>
              <p:cNvPr id="73" name="图片 6">
                <a:extLst>
                  <a:ext uri="{FF2B5EF4-FFF2-40B4-BE49-F238E27FC236}">
                    <a16:creationId xmlns:a16="http://schemas.microsoft.com/office/drawing/2014/main" id="{D0EBC704-F066-4A42-8F43-BA9E5011C52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9992264" y="1873425"/>
                <a:ext cx="1409620" cy="1545507"/>
              </a:xfrm>
              <a:prstGeom prst="rect">
                <a:avLst/>
              </a:prstGeom>
              <a:noFill/>
              <a:ln>
                <a:noFill/>
              </a:ln>
              <a:effectLst>
                <a:reflection blurRad="6350" stA="50000" endA="275" endPos="40000" dist="101600" dir="5400000" sy="-100000" algn="bl" rotWithShape="0"/>
              </a:effectLst>
            </p:spPr>
          </p:pic>
          <p:grpSp>
            <p:nvGrpSpPr>
              <p:cNvPr id="26649" name="Group 17">
                <a:extLst>
                  <a:ext uri="{FF2B5EF4-FFF2-40B4-BE49-F238E27FC236}">
                    <a16:creationId xmlns:a16="http://schemas.microsoft.com/office/drawing/2014/main" id="{C5B8D22E-F63F-4B25-AC0A-901E0ECE857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749797" y="1386121"/>
                <a:ext cx="639156" cy="1131125"/>
                <a:chOff x="9394048" y="1494074"/>
                <a:chExt cx="639156" cy="1131125"/>
              </a:xfrm>
            </p:grpSpPr>
            <p:cxnSp>
              <p:nvCxnSpPr>
                <p:cNvPr id="16" name="Straight Connector 15">
                  <a:extLst>
                    <a:ext uri="{FF2B5EF4-FFF2-40B4-BE49-F238E27FC236}">
                      <a16:creationId xmlns:a16="http://schemas.microsoft.com/office/drawing/2014/main" id="{4C970D06-39D6-4E26-8D4A-11C6B0D2E5A0}"/>
                    </a:ext>
                  </a:extLst>
                </p:cNvPr>
                <p:cNvCxnSpPr/>
                <p:nvPr/>
              </p:nvCxnSpPr>
              <p:spPr bwMode="auto">
                <a:xfrm>
                  <a:off x="9713911" y="1958376"/>
                  <a:ext cx="30169" cy="666775"/>
                </a:xfrm>
                <a:prstGeom prst="line">
                  <a:avLst/>
                </a:prstGeom>
                <a:ln>
                  <a:headEnd type="none" w="med" len="med"/>
                  <a:tailEnd type="none" w="med" len="med"/>
                </a:ln>
              </p:spPr>
              <p:style>
                <a:lnRef idx="3">
                  <a:schemeClr val="accent1"/>
                </a:lnRef>
                <a:fillRef idx="0">
                  <a:schemeClr val="accent1"/>
                </a:fillRef>
                <a:effectRef idx="2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26651" name="Picture 74">
                  <a:extLst>
                    <a:ext uri="{FF2B5EF4-FFF2-40B4-BE49-F238E27FC236}">
                      <a16:creationId xmlns:a16="http://schemas.microsoft.com/office/drawing/2014/main" id="{37B216C7-1356-4AE1-B4B3-6638E69EEFE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394048" y="1494074"/>
                  <a:ext cx="639156" cy="573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pic>
          <p:nvPicPr>
            <p:cNvPr id="26647" name="Picture 2" descr="Đ | latin capital letter d with stroke | DejaVu Serif, Book @ Graphemica">
              <a:extLst>
                <a:ext uri="{FF2B5EF4-FFF2-40B4-BE49-F238E27FC236}">
                  <a16:creationId xmlns:a16="http://schemas.microsoft.com/office/drawing/2014/main" id="{00B51FC3-FE9E-4D96-B4DD-6BD87CBD65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74279" y="1220163"/>
              <a:ext cx="820172" cy="820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B9D155E-54D2-4E4B-9421-30B440C9C1E0}"/>
              </a:ext>
            </a:extLst>
          </p:cNvPr>
          <p:cNvGrpSpPr>
            <a:grpSpLocks/>
          </p:cNvGrpSpPr>
          <p:nvPr/>
        </p:nvGrpSpPr>
        <p:grpSpPr bwMode="auto">
          <a:xfrm>
            <a:off x="8950325" y="1277938"/>
            <a:ext cx="1652588" cy="2033587"/>
            <a:chOff x="10212378" y="3871264"/>
            <a:chExt cx="1652087" cy="2032811"/>
          </a:xfrm>
        </p:grpSpPr>
        <p:grpSp>
          <p:nvGrpSpPr>
            <p:cNvPr id="26640" name="Group 80">
              <a:extLst>
                <a:ext uri="{FF2B5EF4-FFF2-40B4-BE49-F238E27FC236}">
                  <a16:creationId xmlns:a16="http://schemas.microsoft.com/office/drawing/2014/main" id="{3BBC948A-293E-4907-AD57-49926117BBA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212378" y="3871264"/>
              <a:ext cx="1652087" cy="2032811"/>
              <a:chOff x="9749797" y="1386121"/>
              <a:chExt cx="1652087" cy="2032811"/>
            </a:xfrm>
          </p:grpSpPr>
          <p:pic>
            <p:nvPicPr>
              <p:cNvPr id="83" name="图片 6">
                <a:extLst>
                  <a:ext uri="{FF2B5EF4-FFF2-40B4-BE49-F238E27FC236}">
                    <a16:creationId xmlns:a16="http://schemas.microsoft.com/office/drawing/2014/main" id="{DB002EC1-8CFA-48D7-90FF-6C9BF0FE373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9992264" y="1873425"/>
                <a:ext cx="1409620" cy="1545507"/>
              </a:xfrm>
              <a:prstGeom prst="rect">
                <a:avLst/>
              </a:prstGeom>
              <a:noFill/>
              <a:ln>
                <a:noFill/>
              </a:ln>
              <a:effectLst>
                <a:reflection blurRad="6350" stA="50000" endA="275" endPos="40000" dist="101600" dir="5400000" sy="-100000" algn="bl" rotWithShape="0"/>
              </a:effectLst>
            </p:spPr>
          </p:pic>
          <p:grpSp>
            <p:nvGrpSpPr>
              <p:cNvPr id="26643" name="Group 83">
                <a:extLst>
                  <a:ext uri="{FF2B5EF4-FFF2-40B4-BE49-F238E27FC236}">
                    <a16:creationId xmlns:a16="http://schemas.microsoft.com/office/drawing/2014/main" id="{972A61F2-4055-407E-97BF-784EE2B6AA5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749797" y="1386121"/>
                <a:ext cx="639156" cy="1131125"/>
                <a:chOff x="9394048" y="1494074"/>
                <a:chExt cx="639156" cy="1131125"/>
              </a:xfrm>
            </p:grpSpPr>
            <p:cxnSp>
              <p:nvCxnSpPr>
                <p:cNvPr id="85" name="Straight Connector 84">
                  <a:extLst>
                    <a:ext uri="{FF2B5EF4-FFF2-40B4-BE49-F238E27FC236}">
                      <a16:creationId xmlns:a16="http://schemas.microsoft.com/office/drawing/2014/main" id="{6A036E61-DBD4-4BB5-A757-AC587CB958DF}"/>
                    </a:ext>
                  </a:extLst>
                </p:cNvPr>
                <p:cNvCxnSpPr/>
                <p:nvPr/>
              </p:nvCxnSpPr>
              <p:spPr bwMode="auto">
                <a:xfrm>
                  <a:off x="9714626" y="1959033"/>
                  <a:ext cx="28566" cy="666495"/>
                </a:xfrm>
                <a:prstGeom prst="line">
                  <a:avLst/>
                </a:prstGeom>
                <a:ln>
                  <a:headEnd type="none" w="med" len="med"/>
                  <a:tailEnd type="none" w="med" len="med"/>
                </a:ln>
              </p:spPr>
              <p:style>
                <a:lnRef idx="3">
                  <a:schemeClr val="accent1"/>
                </a:lnRef>
                <a:fillRef idx="0">
                  <a:schemeClr val="accent1"/>
                </a:fillRef>
                <a:effectRef idx="2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26645" name="Picture 85">
                  <a:extLst>
                    <a:ext uri="{FF2B5EF4-FFF2-40B4-BE49-F238E27FC236}">
                      <a16:creationId xmlns:a16="http://schemas.microsoft.com/office/drawing/2014/main" id="{46F96EAE-6A38-42AA-928C-7B128BAA199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394048" y="1494074"/>
                  <a:ext cx="639156" cy="573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pic>
          <p:nvPicPr>
            <p:cNvPr id="26641" name="Picture 4" descr="File:Roman S.svg - Wikimedia Commons">
              <a:extLst>
                <a:ext uri="{FF2B5EF4-FFF2-40B4-BE49-F238E27FC236}">
                  <a16:creationId xmlns:a16="http://schemas.microsoft.com/office/drawing/2014/main" id="{64CCB4BC-A391-43BC-BF3C-36CA1B3E82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49087" y="3901717"/>
              <a:ext cx="425700" cy="492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D7DB59B6-AB6F-411A-A114-233AB8E0E85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2977" y="126334"/>
            <a:ext cx="7719349" cy="65512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图片 11">
            <a:extLst>
              <a:ext uri="{FF2B5EF4-FFF2-40B4-BE49-F238E27FC236}">
                <a16:creationId xmlns:a16="http://schemas.microsoft.com/office/drawing/2014/main" id="{EFF24D25-2097-4F60-8844-D91CDCA59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45" y="1931194"/>
            <a:ext cx="4297362" cy="466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矩形 12">
            <a:extLst>
              <a:ext uri="{FF2B5EF4-FFF2-40B4-BE49-F238E27FC236}">
                <a16:creationId xmlns:a16="http://schemas.microsoft.com/office/drawing/2014/main" id="{9F7D1A75-5C25-4DE2-965A-99415312C9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001838" y="173038"/>
            <a:ext cx="3519488" cy="7069138"/>
          </a:xfrm>
          <a:prstGeom prst="rect">
            <a:avLst/>
          </a:prstGeom>
          <a:solidFill>
            <a:srgbClr val="00A0E9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SimSun" panose="02010600030101010101" pitchFamily="2" charset="-122"/>
              <a:sym typeface="SimSun" panose="02010600030101010101" pitchFamily="2" charset="-122"/>
            </a:endParaRPr>
          </a:p>
        </p:txBody>
      </p:sp>
      <p:pic>
        <p:nvPicPr>
          <p:cNvPr id="28676" name="Picture 2">
            <a:extLst>
              <a:ext uri="{FF2B5EF4-FFF2-40B4-BE49-F238E27FC236}">
                <a16:creationId xmlns:a16="http://schemas.microsoft.com/office/drawing/2014/main" id="{E2A47894-02EA-469B-BCC4-52657A97B9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200" y="173038"/>
            <a:ext cx="76501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Rectangle 4">
            <a:extLst>
              <a:ext uri="{FF2B5EF4-FFF2-40B4-BE49-F238E27FC236}">
                <a16:creationId xmlns:a16="http://schemas.microsoft.com/office/drawing/2014/main" id="{59C60F81-5C1B-46EE-B7F2-FCA2D9DA80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6600" y="2070100"/>
            <a:ext cx="5470525" cy="306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4000" b="1">
                <a:solidFill>
                  <a:srgbClr val="0070C0"/>
                </a:solidFill>
                <a:latin typeface="Times New Roman" panose="02020603050405020304" pitchFamily="18" charset="0"/>
              </a:rPr>
              <a:t>Bài 3. Cho đoạn thẳng AB = 3cm (như hình vẽ). Vẽ hình vuông ABCD (có cạnh là AB). </a:t>
            </a: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2A03EFFC-54AB-46C7-A0FD-0AE8E9F189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-1042988" y="-134938"/>
            <a:ext cx="5121276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13">
            <a:extLst>
              <a:ext uri="{FF2B5EF4-FFF2-40B4-BE49-F238E27FC236}">
                <a16:creationId xmlns:a16="http://schemas.microsoft.com/office/drawing/2014/main" id="{F8A5058C-8E5B-4A17-A63B-FF5BA47B61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311150" y="-71438"/>
            <a:ext cx="6159500" cy="266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图片 4">
            <a:extLst>
              <a:ext uri="{FF2B5EF4-FFF2-40B4-BE49-F238E27FC236}">
                <a16:creationId xmlns:a16="http://schemas.microsoft.com/office/drawing/2014/main" id="{8BF07AF4-A723-4444-8B5A-F51294740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413" y="1617663"/>
            <a:ext cx="8097837" cy="102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图片 5">
            <a:extLst>
              <a:ext uri="{FF2B5EF4-FFF2-40B4-BE49-F238E27FC236}">
                <a16:creationId xmlns:a16="http://schemas.microsoft.com/office/drawing/2014/main" id="{3B235140-6B8D-47F5-AB1B-0AA99B661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238" y="2760663"/>
            <a:ext cx="8097837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图片 6">
            <a:extLst>
              <a:ext uri="{FF2B5EF4-FFF2-40B4-BE49-F238E27FC236}">
                <a16:creationId xmlns:a16="http://schemas.microsoft.com/office/drawing/2014/main" id="{CE40E85D-6B35-4D08-83B5-030B4EBF8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413" y="3814763"/>
            <a:ext cx="8094662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图片 7">
            <a:extLst>
              <a:ext uri="{FF2B5EF4-FFF2-40B4-BE49-F238E27FC236}">
                <a16:creationId xmlns:a16="http://schemas.microsoft.com/office/drawing/2014/main" id="{6DBE2B02-34D3-41A2-B63F-90AB24C643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413" y="4665663"/>
            <a:ext cx="8094662" cy="117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文本框 8">
            <a:extLst>
              <a:ext uri="{FF2B5EF4-FFF2-40B4-BE49-F238E27FC236}">
                <a16:creationId xmlns:a16="http://schemas.microsoft.com/office/drawing/2014/main" id="{F93F1D41-AF87-4204-AE10-62DC3DE3D3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3913" y="1717675"/>
            <a:ext cx="4699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3200" b="1">
                <a:solidFill>
                  <a:schemeClr val="bg1"/>
                </a:solidFill>
                <a:latin typeface="UVN Bai Sau Nang" panose="04030905020802020C03" pitchFamily="82" charset="0"/>
                <a:ea typeface="Adobe 黑体 Std R" pitchFamily="34" charset="-122"/>
                <a:sym typeface="Adobe 黑体 Std R" pitchFamily="34" charset="-122"/>
              </a:rPr>
              <a:t>1</a:t>
            </a:r>
            <a:endParaRPr lang="zh-CN" altLang="en-US" sz="3200" b="1">
              <a:solidFill>
                <a:schemeClr val="bg1"/>
              </a:solidFill>
              <a:latin typeface="UVN Bai Sau Nang" panose="04030905020802020C03" pitchFamily="82" charset="0"/>
              <a:ea typeface="Adobe 黑体 Std R" pitchFamily="34" charset="-122"/>
              <a:sym typeface="Adobe 黑体 Std R" pitchFamily="34" charset="-122"/>
            </a:endParaRPr>
          </a:p>
        </p:txBody>
      </p:sp>
      <p:sp>
        <p:nvSpPr>
          <p:cNvPr id="28679" name="文本框 9">
            <a:extLst>
              <a:ext uri="{FF2B5EF4-FFF2-40B4-BE49-F238E27FC236}">
                <a16:creationId xmlns:a16="http://schemas.microsoft.com/office/drawing/2014/main" id="{A09A4DFE-7CEC-47BF-8552-8D1DC3DFC1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3913" y="2762250"/>
            <a:ext cx="4699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3200" b="1">
                <a:solidFill>
                  <a:schemeClr val="bg1"/>
                </a:solidFill>
                <a:latin typeface="UVN Bai Sau Nang" panose="04030905020802020C03" pitchFamily="82" charset="0"/>
                <a:ea typeface="Adobe 黑体 Std R" pitchFamily="34" charset="-122"/>
                <a:sym typeface="Adobe 黑体 Std R" pitchFamily="34" charset="-122"/>
              </a:rPr>
              <a:t>2</a:t>
            </a:r>
            <a:endParaRPr lang="zh-CN" altLang="en-US" sz="3200" b="1">
              <a:solidFill>
                <a:schemeClr val="bg1"/>
              </a:solidFill>
              <a:latin typeface="UVN Bai Sau Nang" panose="04030905020802020C03" pitchFamily="82" charset="0"/>
              <a:ea typeface="Adobe 黑体 Std R" pitchFamily="34" charset="-122"/>
              <a:sym typeface="Adobe 黑体 Std R" pitchFamily="34" charset="-122"/>
            </a:endParaRPr>
          </a:p>
        </p:txBody>
      </p:sp>
      <p:sp>
        <p:nvSpPr>
          <p:cNvPr id="28680" name="文本框 10">
            <a:extLst>
              <a:ext uri="{FF2B5EF4-FFF2-40B4-BE49-F238E27FC236}">
                <a16:creationId xmlns:a16="http://schemas.microsoft.com/office/drawing/2014/main" id="{DF936D85-3D16-4093-8EB8-12FBBB3524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3913" y="3871913"/>
            <a:ext cx="4699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3200" b="1">
                <a:solidFill>
                  <a:schemeClr val="bg1"/>
                </a:solidFill>
                <a:latin typeface="UVN Bai Sau Nang" panose="04030905020802020C03" pitchFamily="82" charset="0"/>
                <a:ea typeface="Adobe 黑体 Std R" pitchFamily="34" charset="-122"/>
                <a:sym typeface="Adobe 黑体 Std R" pitchFamily="34" charset="-122"/>
              </a:rPr>
              <a:t>3</a:t>
            </a:r>
            <a:endParaRPr lang="zh-CN" altLang="en-US" sz="3200" b="1">
              <a:solidFill>
                <a:schemeClr val="bg1"/>
              </a:solidFill>
              <a:latin typeface="UVN Bai Sau Nang" panose="04030905020802020C03" pitchFamily="82" charset="0"/>
              <a:ea typeface="Adobe 黑体 Std R" pitchFamily="34" charset="-122"/>
              <a:sym typeface="Adobe 黑体 Std R" pitchFamily="34" charset="-122"/>
            </a:endParaRPr>
          </a:p>
        </p:txBody>
      </p:sp>
      <p:sp>
        <p:nvSpPr>
          <p:cNvPr id="28681" name="文本框 11">
            <a:extLst>
              <a:ext uri="{FF2B5EF4-FFF2-40B4-BE49-F238E27FC236}">
                <a16:creationId xmlns:a16="http://schemas.microsoft.com/office/drawing/2014/main" id="{3BACC6FE-79F9-46B5-A622-F1C676A40E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3913" y="4794250"/>
            <a:ext cx="4699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3200" b="1">
                <a:solidFill>
                  <a:schemeClr val="bg1"/>
                </a:solidFill>
                <a:latin typeface="UVN Bai Sau Nang" panose="04030905020802020C03" pitchFamily="82" charset="0"/>
                <a:ea typeface="Adobe 黑体 Std R" pitchFamily="34" charset="-122"/>
                <a:sym typeface="Adobe 黑体 Std R" pitchFamily="34" charset="-122"/>
              </a:rPr>
              <a:t>4</a:t>
            </a:r>
            <a:endParaRPr lang="zh-CN" altLang="en-US" sz="3200" b="1">
              <a:solidFill>
                <a:schemeClr val="bg1"/>
              </a:solidFill>
              <a:latin typeface="UVN Bai Sau Nang" panose="04030905020802020C03" pitchFamily="82" charset="0"/>
              <a:ea typeface="Adobe 黑体 Std R" pitchFamily="34" charset="-122"/>
              <a:sym typeface="Adobe 黑体 Std R" pitchFamily="34" charset="-122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1BDADE-1592-4073-A39A-1A9E2E1804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6225" y="1938338"/>
            <a:ext cx="79057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2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cạnh thứ nhất của hình vuông theo số đo của đề bài.</a:t>
            </a: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BC9D15A3-FDD9-4C6B-99F4-926FF680CE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6225" y="3036888"/>
            <a:ext cx="79057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cạnh góc vuông thứ hai lấy số đo theo đề bài.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3D1D914D-EE44-4C73-844B-FA87B8B77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0200" y="2009775"/>
            <a:ext cx="3598863" cy="391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CD1B80F5-49E0-47A6-97B6-DE1D93FA12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630238" y="-38100"/>
            <a:ext cx="1984376" cy="7069138"/>
          </a:xfrm>
          <a:prstGeom prst="rect">
            <a:avLst/>
          </a:prstGeom>
          <a:solidFill>
            <a:srgbClr val="00A0E9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SimSun" panose="02010600030101010101" pitchFamily="2" charset="-122"/>
              <a:sym typeface="SimSun" panose="02010600030101010101" pitchFamily="2" charset="-122"/>
            </a:endParaRPr>
          </a:p>
        </p:txBody>
      </p:sp>
      <p:sp>
        <p:nvSpPr>
          <p:cNvPr id="21" name="TextBox 9">
            <a:extLst>
              <a:ext uri="{FF2B5EF4-FFF2-40B4-BE49-F238E27FC236}">
                <a16:creationId xmlns:a16="http://schemas.microsoft.com/office/drawing/2014/main" id="{6EDFE7C0-5312-4036-B94A-82BA03FE5A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1150" y="4953000"/>
            <a:ext cx="686117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 hai đầu còn lại của hai cạnh góc vuông vừa vẽ ta được hình vuông.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2BF5289-AB2E-4733-B315-0DD4B71007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9063" y="4024313"/>
            <a:ext cx="7864475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2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cạnh góc vuông thứ ba lấy số đo theo đề bài.</a:t>
            </a:r>
          </a:p>
        </p:txBody>
      </p:sp>
      <p:pic>
        <p:nvPicPr>
          <p:cNvPr id="28688" name="图片 6">
            <a:extLst>
              <a:ext uri="{FF2B5EF4-FFF2-40B4-BE49-F238E27FC236}">
                <a16:creationId xmlns:a16="http://schemas.microsoft.com/office/drawing/2014/main" id="{5C7BDD86-F895-41F6-AF5A-EDD0B2F15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5438" y="2900363"/>
            <a:ext cx="1403350" cy="205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1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 bldLvl="0" animBg="1"/>
      <p:bldP spid="21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8">
            <a:extLst>
              <a:ext uri="{FF2B5EF4-FFF2-40B4-BE49-F238E27FC236}">
                <a16:creationId xmlns:a16="http://schemas.microsoft.com/office/drawing/2014/main" id="{95FEEB19-C62E-46F4-A302-58226FD4E6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6350"/>
            <a:ext cx="12192000" cy="684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Rounded Rectangle 29">
            <a:extLst>
              <a:ext uri="{FF2B5EF4-FFF2-40B4-BE49-F238E27FC236}">
                <a16:creationId xmlns:a16="http://schemas.microsoft.com/office/drawing/2014/main" id="{2245C8D9-98E2-4040-B8E3-8BB294A347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800" y="196850"/>
            <a:ext cx="11430000" cy="62960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pic>
        <p:nvPicPr>
          <p:cNvPr id="29700" name="Picture 30">
            <a:extLst>
              <a:ext uri="{FF2B5EF4-FFF2-40B4-BE49-F238E27FC236}">
                <a16:creationId xmlns:a16="http://schemas.microsoft.com/office/drawing/2014/main" id="{A9C11BAF-990B-46CE-BA9F-6D16E3183A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1575" y="487363"/>
            <a:ext cx="6683375" cy="151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1" name="Line 5">
            <a:extLst>
              <a:ext uri="{FF2B5EF4-FFF2-40B4-BE49-F238E27FC236}">
                <a16:creationId xmlns:a16="http://schemas.microsoft.com/office/drawing/2014/main" id="{30642450-349D-4E12-B306-DFA9BC836A6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26063" y="4216400"/>
            <a:ext cx="1647825" cy="0"/>
          </a:xfrm>
          <a:prstGeom prst="line">
            <a:avLst/>
          </a:prstGeom>
          <a:noFill/>
          <a:ln w="5715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2" name="Text Box 25">
            <a:extLst>
              <a:ext uri="{FF2B5EF4-FFF2-40B4-BE49-F238E27FC236}">
                <a16:creationId xmlns:a16="http://schemas.microsoft.com/office/drawing/2014/main" id="{ED78AAD6-8E8B-4D76-88A6-D4EDAB9ACB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2925" y="4087813"/>
            <a:ext cx="1120775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3 cm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F5C2354-5B00-4961-ADD4-6A1529148F1B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5318125" y="2981325"/>
            <a:ext cx="3175" cy="1257300"/>
          </a:xfrm>
          <a:prstGeom prst="line">
            <a:avLst/>
          </a:prstGeom>
          <a:noFill/>
          <a:ln w="5715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5" name="Text Box 25">
            <a:extLst>
              <a:ext uri="{FF2B5EF4-FFF2-40B4-BE49-F238E27FC236}">
                <a16:creationId xmlns:a16="http://schemas.microsoft.com/office/drawing/2014/main" id="{E968B727-EC54-4422-B90C-8795389266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8925" y="2981325"/>
            <a:ext cx="1120775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3 cm</a:t>
            </a:r>
          </a:p>
        </p:txBody>
      </p:sp>
      <p:sp>
        <p:nvSpPr>
          <p:cNvPr id="38" name="Freeform 21">
            <a:extLst>
              <a:ext uri="{FF2B5EF4-FFF2-40B4-BE49-F238E27FC236}">
                <a16:creationId xmlns:a16="http://schemas.microsoft.com/office/drawing/2014/main" id="{ABD8CCF7-98D3-4A38-8EF1-ED89FCAF28A0}"/>
              </a:ext>
            </a:extLst>
          </p:cNvPr>
          <p:cNvSpPr>
            <a:spLocks/>
          </p:cNvSpPr>
          <p:nvPr/>
        </p:nvSpPr>
        <p:spPr bwMode="auto">
          <a:xfrm>
            <a:off x="5346700" y="3941763"/>
            <a:ext cx="228600" cy="257175"/>
          </a:xfrm>
          <a:custGeom>
            <a:avLst/>
            <a:gdLst>
              <a:gd name="T0" fmla="*/ 0 w 202"/>
              <a:gd name="T1" fmla="*/ 0 h 192"/>
              <a:gd name="T2" fmla="*/ 2147483646 w 202"/>
              <a:gd name="T3" fmla="*/ 0 h 192"/>
              <a:gd name="T4" fmla="*/ 2147483646 w 202"/>
              <a:gd name="T5" fmla="*/ 2147483646 h 19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02" h="192">
                <a:moveTo>
                  <a:pt x="0" y="0"/>
                </a:moveTo>
                <a:lnTo>
                  <a:pt x="202" y="0"/>
                </a:lnTo>
                <a:lnTo>
                  <a:pt x="202" y="192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3EC23F9-7B2B-4E51-B350-454B13B0E1AD}"/>
              </a:ext>
            </a:extLst>
          </p:cNvPr>
          <p:cNvGrpSpPr>
            <a:grpSpLocks/>
          </p:cNvGrpSpPr>
          <p:nvPr/>
        </p:nvGrpSpPr>
        <p:grpSpPr bwMode="auto">
          <a:xfrm>
            <a:off x="3946525" y="279400"/>
            <a:ext cx="8356600" cy="1243013"/>
            <a:chOff x="3161405" y="609600"/>
            <a:chExt cx="8356494" cy="1244143"/>
          </a:xfrm>
        </p:grpSpPr>
        <p:sp>
          <p:nvSpPr>
            <p:cNvPr id="40" name="Arrow: Pentagon 29">
              <a:extLst>
                <a:ext uri="{FF2B5EF4-FFF2-40B4-BE49-F238E27FC236}">
                  <a16:creationId xmlns:a16="http://schemas.microsoft.com/office/drawing/2014/main" id="{2C91F730-19DD-4228-9675-C4A29761423A}"/>
                </a:ext>
              </a:extLst>
            </p:cNvPr>
            <p:cNvSpPr/>
            <p:nvPr/>
          </p:nvSpPr>
          <p:spPr>
            <a:xfrm flipH="1">
              <a:off x="3161405" y="609600"/>
              <a:ext cx="8356494" cy="1244143"/>
            </a:xfrm>
            <a:prstGeom prst="homePlate">
              <a:avLst>
                <a:gd name="adj" fmla="val 37761"/>
              </a:avLst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endParaRPr lang="en-US"/>
            </a:p>
          </p:txBody>
        </p:sp>
        <p:sp>
          <p:nvSpPr>
            <p:cNvPr id="29717" name="TextBox 9">
              <a:extLst>
                <a:ext uri="{FF2B5EF4-FFF2-40B4-BE49-F238E27FC236}">
                  <a16:creationId xmlns:a16="http://schemas.microsoft.com/office/drawing/2014/main" id="{60D899B8-6B13-4F79-98B5-91FB15F5C3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13083" y="712186"/>
              <a:ext cx="7904816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 typeface="Arial" panose="020B0604020202020204" pitchFamily="34" charset="0"/>
                <a:buNone/>
              </a:pPr>
              <a:endParaRPr lang="en-US" alt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2" name="图片 6">
            <a:extLst>
              <a:ext uri="{FF2B5EF4-FFF2-40B4-BE49-F238E27FC236}">
                <a16:creationId xmlns:a16="http://schemas.microsoft.com/office/drawing/2014/main" id="{ABF06032-C403-4032-8037-545DAA525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49365" y="487227"/>
            <a:ext cx="2102756" cy="2495476"/>
          </a:xfrm>
          <a:prstGeom prst="rect">
            <a:avLst/>
          </a:prstGeom>
          <a:noFill/>
          <a:ln>
            <a:noFill/>
          </a:ln>
          <a:effectLst>
            <a:reflection blurRad="6350" stA="50000" endA="275" endPos="40000" dist="101600" dir="5400000" sy="-100000" algn="bl" rotWithShape="0"/>
          </a:effectLst>
        </p:spPr>
      </p:pic>
      <p:sp>
        <p:nvSpPr>
          <p:cNvPr id="29708" name="Rectangle 42">
            <a:extLst>
              <a:ext uri="{FF2B5EF4-FFF2-40B4-BE49-F238E27FC236}">
                <a16:creationId xmlns:a16="http://schemas.microsoft.com/office/drawing/2014/main" id="{5ED70167-D69D-459E-BD14-24EDB1D134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6388" y="679450"/>
            <a:ext cx="60229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36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cạnh thứ nhất của hình vuông theo số đo của đề bài.</a:t>
            </a:r>
          </a:p>
        </p:txBody>
      </p:sp>
      <p:pic>
        <p:nvPicPr>
          <p:cNvPr id="29709" name="图片 13">
            <a:extLst>
              <a:ext uri="{FF2B5EF4-FFF2-40B4-BE49-F238E27FC236}">
                <a16:creationId xmlns:a16="http://schemas.microsoft.com/office/drawing/2014/main" id="{330B27BE-BD4A-454A-B8CA-A32640197D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58" t="86667" r="34085" b="-317"/>
          <a:stretch>
            <a:fillRect/>
          </a:stretch>
        </p:blipFill>
        <p:spPr bwMode="auto">
          <a:xfrm>
            <a:off x="6530975" y="4724400"/>
            <a:ext cx="5121275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0" name="图片 13">
            <a:extLst>
              <a:ext uri="{FF2B5EF4-FFF2-40B4-BE49-F238E27FC236}">
                <a16:creationId xmlns:a16="http://schemas.microsoft.com/office/drawing/2014/main" id="{78A7276E-87D3-4375-8669-056DFB3036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58" t="86667" r="34085" b="-317"/>
          <a:stretch>
            <a:fillRect/>
          </a:stretch>
        </p:blipFill>
        <p:spPr bwMode="auto">
          <a:xfrm>
            <a:off x="7834313" y="4275138"/>
            <a:ext cx="6159500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6777CF60-9D2E-4EC6-86F5-D07ADA9B52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6338" y="4303713"/>
            <a:ext cx="747712" cy="4619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F6AAA1D-72AA-4D1F-B62D-F9CC2C8CC1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1963" y="4291013"/>
            <a:ext cx="746125" cy="4619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D8E33E7-70A3-4273-9467-8D009D3ED0E2}"/>
              </a:ext>
            </a:extLst>
          </p:cNvPr>
          <p:cNvGrpSpPr>
            <a:grpSpLocks/>
          </p:cNvGrpSpPr>
          <p:nvPr/>
        </p:nvGrpSpPr>
        <p:grpSpPr bwMode="auto">
          <a:xfrm>
            <a:off x="6597650" y="2455863"/>
            <a:ext cx="4224338" cy="1706562"/>
            <a:chOff x="3180227" y="4025659"/>
            <a:chExt cx="4224337" cy="1706562"/>
          </a:xfrm>
        </p:grpSpPr>
        <p:sp>
          <p:nvSpPr>
            <p:cNvPr id="29714" name="AutoShape 16">
              <a:extLst>
                <a:ext uri="{FF2B5EF4-FFF2-40B4-BE49-F238E27FC236}">
                  <a16:creationId xmlns:a16="http://schemas.microsoft.com/office/drawing/2014/main" id="{A7CEB940-17FA-4CC3-BA70-679952307D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80227" y="4025659"/>
              <a:ext cx="4224337" cy="1706562"/>
            </a:xfrm>
            <a:prstGeom prst="rtTriangle">
              <a:avLst/>
            </a:prstGeom>
            <a:solidFill>
              <a:srgbClr val="00CCFF"/>
            </a:solidFill>
            <a:ln w="9525">
              <a:solidFill>
                <a:srgbClr val="0099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vi-VN" altLang="vi-VN" sz="18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9715" name="AutoShape 17">
              <a:extLst>
                <a:ext uri="{FF2B5EF4-FFF2-40B4-BE49-F238E27FC236}">
                  <a16:creationId xmlns:a16="http://schemas.microsoft.com/office/drawing/2014/main" id="{83644AE5-0B3F-4DCD-B88E-56807A5072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79098" y="4551778"/>
              <a:ext cx="2241550" cy="990600"/>
            </a:xfrm>
            <a:prstGeom prst="rtTriangle">
              <a:avLst/>
            </a:prstGeom>
            <a:solidFill>
              <a:srgbClr val="CDFBA3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vi-VN" altLang="vi-VN" sz="18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51 0.0037 L -0.10312 0.004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82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8">
            <a:extLst>
              <a:ext uri="{FF2B5EF4-FFF2-40B4-BE49-F238E27FC236}">
                <a16:creationId xmlns:a16="http://schemas.microsoft.com/office/drawing/2014/main" id="{C5292F0A-F0BF-4164-985D-B2D99D969A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12192000" cy="684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Rounded Rectangle 29">
            <a:extLst>
              <a:ext uri="{FF2B5EF4-FFF2-40B4-BE49-F238E27FC236}">
                <a16:creationId xmlns:a16="http://schemas.microsoft.com/office/drawing/2014/main" id="{F94D24D7-86B4-4BA0-B911-077C33DE0C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463" y="204788"/>
            <a:ext cx="11430000" cy="62960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pic>
        <p:nvPicPr>
          <p:cNvPr id="30724" name="Picture 30">
            <a:extLst>
              <a:ext uri="{FF2B5EF4-FFF2-40B4-BE49-F238E27FC236}">
                <a16:creationId xmlns:a16="http://schemas.microsoft.com/office/drawing/2014/main" id="{AA78E8C7-86ED-4566-8508-698C9F901B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8200" y="200025"/>
            <a:ext cx="7545388" cy="151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图片 6">
            <a:extLst>
              <a:ext uri="{FF2B5EF4-FFF2-40B4-BE49-F238E27FC236}">
                <a16:creationId xmlns:a16="http://schemas.microsoft.com/office/drawing/2014/main" id="{D2E96BD6-FA37-4F0F-89EE-BCFA3187A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18428" y="471579"/>
            <a:ext cx="2102756" cy="2495476"/>
          </a:xfrm>
          <a:prstGeom prst="rect">
            <a:avLst/>
          </a:prstGeom>
          <a:noFill/>
          <a:ln>
            <a:noFill/>
          </a:ln>
          <a:effectLst>
            <a:reflection blurRad="6350" stA="50000" endA="275" endPos="40000" dist="101600" dir="5400000" sy="-100000" algn="bl" rotWithShape="0"/>
          </a:effectLst>
        </p:spPr>
      </p:pic>
      <p:grpSp>
        <p:nvGrpSpPr>
          <p:cNvPr id="30726" name="Group 1">
            <a:extLst>
              <a:ext uri="{FF2B5EF4-FFF2-40B4-BE49-F238E27FC236}">
                <a16:creationId xmlns:a16="http://schemas.microsoft.com/office/drawing/2014/main" id="{ED335E3A-9631-454B-AA85-1F9C15C227CC}"/>
              </a:ext>
            </a:extLst>
          </p:cNvPr>
          <p:cNvGrpSpPr>
            <a:grpSpLocks/>
          </p:cNvGrpSpPr>
          <p:nvPr/>
        </p:nvGrpSpPr>
        <p:grpSpPr bwMode="auto">
          <a:xfrm>
            <a:off x="3835400" y="-7938"/>
            <a:ext cx="8356600" cy="1600201"/>
            <a:chOff x="3913740" y="-1040413"/>
            <a:chExt cx="8356494" cy="1600295"/>
          </a:xfrm>
        </p:grpSpPr>
        <p:grpSp>
          <p:nvGrpSpPr>
            <p:cNvPr id="30742" name="Group 38">
              <a:extLst>
                <a:ext uri="{FF2B5EF4-FFF2-40B4-BE49-F238E27FC236}">
                  <a16:creationId xmlns:a16="http://schemas.microsoft.com/office/drawing/2014/main" id="{384F6E76-AF21-49CC-9F8A-2B8E934CB86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13740" y="-1040413"/>
              <a:ext cx="8356494" cy="1244143"/>
              <a:chOff x="3161405" y="609600"/>
              <a:chExt cx="8356494" cy="1244143"/>
            </a:xfrm>
          </p:grpSpPr>
          <p:sp>
            <p:nvSpPr>
              <p:cNvPr id="40" name="Arrow: Pentagon 29">
                <a:extLst>
                  <a:ext uri="{FF2B5EF4-FFF2-40B4-BE49-F238E27FC236}">
                    <a16:creationId xmlns:a16="http://schemas.microsoft.com/office/drawing/2014/main" id="{3BC2D5C9-4E1B-4A91-BA08-2736182AF2B9}"/>
                  </a:ext>
                </a:extLst>
              </p:cNvPr>
              <p:cNvSpPr/>
              <p:nvPr/>
            </p:nvSpPr>
            <p:spPr>
              <a:xfrm flipH="1">
                <a:off x="3161405" y="609600"/>
                <a:ext cx="8356494" cy="1244674"/>
              </a:xfrm>
              <a:prstGeom prst="homePlate">
                <a:avLst>
                  <a:gd name="adj" fmla="val 37761"/>
                </a:avLst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buFont typeface="Arial" panose="020B0604020202020204" pitchFamily="34" charset="0"/>
                  <a:buNone/>
                  <a:defRPr/>
                </a:pPr>
                <a:endParaRPr lang="en-US"/>
              </a:p>
            </p:txBody>
          </p:sp>
          <p:sp>
            <p:nvSpPr>
              <p:cNvPr id="30745" name="TextBox 9">
                <a:extLst>
                  <a:ext uri="{FF2B5EF4-FFF2-40B4-BE49-F238E27FC236}">
                    <a16:creationId xmlns:a16="http://schemas.microsoft.com/office/drawing/2014/main" id="{16C23A5D-A5B6-4A7B-8AD7-858B2C2D78E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13083" y="712186"/>
                <a:ext cx="7904816" cy="4924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1pPr>
                <a:lvl2pPr marL="6858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50000"/>
                  </a:spcBef>
                  <a:buFont typeface="Arial" panose="020B0604020202020204" pitchFamily="34" charset="0"/>
                  <a:buNone/>
                </a:pPr>
                <a:endParaRPr lang="en-US" altLang="en-US" sz="32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0743" name="Rectangle 42">
              <a:extLst>
                <a:ext uri="{FF2B5EF4-FFF2-40B4-BE49-F238E27FC236}">
                  <a16:creationId xmlns:a16="http://schemas.microsoft.com/office/drawing/2014/main" id="{33BAF36D-C774-44F9-96E5-06A9E37C13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2866" y="-640447"/>
              <a:ext cx="6730759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 typeface="Arial" panose="020B0604020202020204" pitchFamily="34" charset="0"/>
                <a:buNone/>
              </a:pPr>
              <a:r>
                <a:rPr lang="en-US" altLang="en-US" sz="3600" b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Vẽ cạnh thứ hai của hình vuông, lấy theo số đo của đề bài.</a:t>
              </a:r>
            </a:p>
          </p:txBody>
        </p:sp>
      </p:grpSp>
      <p:pic>
        <p:nvPicPr>
          <p:cNvPr id="30727" name="图片 13">
            <a:extLst>
              <a:ext uri="{FF2B5EF4-FFF2-40B4-BE49-F238E27FC236}">
                <a16:creationId xmlns:a16="http://schemas.microsoft.com/office/drawing/2014/main" id="{3FB48A2F-0B76-4A8E-AE75-C76B54C10A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58" t="86667" r="34085" b="-317"/>
          <a:stretch>
            <a:fillRect/>
          </a:stretch>
        </p:blipFill>
        <p:spPr bwMode="auto">
          <a:xfrm>
            <a:off x="6497638" y="4730750"/>
            <a:ext cx="5121275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8" name="图片 13">
            <a:extLst>
              <a:ext uri="{FF2B5EF4-FFF2-40B4-BE49-F238E27FC236}">
                <a16:creationId xmlns:a16="http://schemas.microsoft.com/office/drawing/2014/main" id="{EB0E4774-F7DB-4A62-9EA1-6EEA8E62A4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58" t="86667" r="34085" b="-317"/>
          <a:stretch>
            <a:fillRect/>
          </a:stretch>
        </p:blipFill>
        <p:spPr bwMode="auto">
          <a:xfrm>
            <a:off x="7800975" y="4283075"/>
            <a:ext cx="6159500" cy="266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9" name="Text Box 25">
            <a:extLst>
              <a:ext uri="{FF2B5EF4-FFF2-40B4-BE49-F238E27FC236}">
                <a16:creationId xmlns:a16="http://schemas.microsoft.com/office/drawing/2014/main" id="{4F3491AA-CF56-41B8-BAD9-BE8FB42551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0725" y="4533900"/>
            <a:ext cx="1120775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3 cm</a:t>
            </a:r>
          </a:p>
        </p:txBody>
      </p:sp>
      <p:sp>
        <p:nvSpPr>
          <p:cNvPr id="30730" name="Text Box 25">
            <a:extLst>
              <a:ext uri="{FF2B5EF4-FFF2-40B4-BE49-F238E27FC236}">
                <a16:creationId xmlns:a16="http://schemas.microsoft.com/office/drawing/2014/main" id="{E5F2956A-1369-446C-A15E-4921D656BF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4950" y="3427413"/>
            <a:ext cx="112077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3 cm</a:t>
            </a:r>
          </a:p>
        </p:txBody>
      </p:sp>
      <p:sp>
        <p:nvSpPr>
          <p:cNvPr id="30731" name="Freeform 21">
            <a:extLst>
              <a:ext uri="{FF2B5EF4-FFF2-40B4-BE49-F238E27FC236}">
                <a16:creationId xmlns:a16="http://schemas.microsoft.com/office/drawing/2014/main" id="{9B601701-8B4E-4E7B-B56D-372F19C410B0}"/>
              </a:ext>
            </a:extLst>
          </p:cNvPr>
          <p:cNvSpPr>
            <a:spLocks/>
          </p:cNvSpPr>
          <p:nvPr/>
        </p:nvSpPr>
        <p:spPr bwMode="auto">
          <a:xfrm>
            <a:off x="5241925" y="4395788"/>
            <a:ext cx="228600" cy="257175"/>
          </a:xfrm>
          <a:custGeom>
            <a:avLst/>
            <a:gdLst>
              <a:gd name="T0" fmla="*/ 0 w 202"/>
              <a:gd name="T1" fmla="*/ 0 h 192"/>
              <a:gd name="T2" fmla="*/ 2147483646 w 202"/>
              <a:gd name="T3" fmla="*/ 0 h 192"/>
              <a:gd name="T4" fmla="*/ 2147483646 w 202"/>
              <a:gd name="T5" fmla="*/ 2147483646 h 19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02" h="192">
                <a:moveTo>
                  <a:pt x="0" y="0"/>
                </a:moveTo>
                <a:lnTo>
                  <a:pt x="202" y="0"/>
                </a:lnTo>
                <a:lnTo>
                  <a:pt x="202" y="192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7CEA5EB8-24E3-4FB0-B2D9-E77C0FEB05F7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7108825" y="3040063"/>
            <a:ext cx="12700" cy="1633537"/>
          </a:xfrm>
          <a:prstGeom prst="line">
            <a:avLst/>
          </a:prstGeom>
          <a:noFill/>
          <a:ln w="5715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0" name="Text Box 25">
            <a:extLst>
              <a:ext uri="{FF2B5EF4-FFF2-40B4-BE49-F238E27FC236}">
                <a16:creationId xmlns:a16="http://schemas.microsoft.com/office/drawing/2014/main" id="{EA1DC050-8A2A-4998-9922-A83EB7DB4E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2175" y="3427413"/>
            <a:ext cx="112077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3 cm</a:t>
            </a:r>
          </a:p>
        </p:txBody>
      </p:sp>
      <p:sp>
        <p:nvSpPr>
          <p:cNvPr id="51" name="Freeform 21">
            <a:extLst>
              <a:ext uri="{FF2B5EF4-FFF2-40B4-BE49-F238E27FC236}">
                <a16:creationId xmlns:a16="http://schemas.microsoft.com/office/drawing/2014/main" id="{D45CCF5F-F3CB-44B0-A35C-DC6124DC8130}"/>
              </a:ext>
            </a:extLst>
          </p:cNvPr>
          <p:cNvSpPr>
            <a:spLocks/>
          </p:cNvSpPr>
          <p:nvPr/>
        </p:nvSpPr>
        <p:spPr bwMode="auto">
          <a:xfrm flipH="1">
            <a:off x="6862763" y="4392613"/>
            <a:ext cx="228600" cy="257175"/>
          </a:xfrm>
          <a:custGeom>
            <a:avLst/>
            <a:gdLst>
              <a:gd name="T0" fmla="*/ 0 w 202"/>
              <a:gd name="T1" fmla="*/ 0 h 192"/>
              <a:gd name="T2" fmla="*/ 2147483646 w 202"/>
              <a:gd name="T3" fmla="*/ 0 h 192"/>
              <a:gd name="T4" fmla="*/ 2147483646 w 202"/>
              <a:gd name="T5" fmla="*/ 2147483646 h 19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02" h="192">
                <a:moveTo>
                  <a:pt x="0" y="0"/>
                </a:moveTo>
                <a:lnTo>
                  <a:pt x="202" y="0"/>
                </a:lnTo>
                <a:lnTo>
                  <a:pt x="202" y="192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35" name="Line 5">
            <a:extLst>
              <a:ext uri="{FF2B5EF4-FFF2-40B4-BE49-F238E27FC236}">
                <a16:creationId xmlns:a16="http://schemas.microsoft.com/office/drawing/2014/main" id="{08D4D148-BB04-4C8B-B45C-9D043DA81DD2}"/>
              </a:ext>
            </a:extLst>
          </p:cNvPr>
          <p:cNvSpPr>
            <a:spLocks noChangeShapeType="1"/>
          </p:cNvSpPr>
          <p:nvPr/>
        </p:nvSpPr>
        <p:spPr bwMode="auto">
          <a:xfrm>
            <a:off x="5210175" y="4673600"/>
            <a:ext cx="1931988" cy="3175"/>
          </a:xfrm>
          <a:prstGeom prst="line">
            <a:avLst/>
          </a:prstGeom>
          <a:noFill/>
          <a:ln w="5715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36" name="Line 5">
            <a:extLst>
              <a:ext uri="{FF2B5EF4-FFF2-40B4-BE49-F238E27FC236}">
                <a16:creationId xmlns:a16="http://schemas.microsoft.com/office/drawing/2014/main" id="{1615EF9F-4E0F-4D02-A341-1065E5660295}"/>
              </a:ext>
            </a:extLst>
          </p:cNvPr>
          <p:cNvSpPr>
            <a:spLocks noChangeShapeType="1"/>
          </p:cNvSpPr>
          <p:nvPr/>
        </p:nvSpPr>
        <p:spPr bwMode="auto">
          <a:xfrm>
            <a:off x="5203825" y="3087688"/>
            <a:ext cx="25400" cy="1585912"/>
          </a:xfrm>
          <a:prstGeom prst="line">
            <a:avLst/>
          </a:prstGeom>
          <a:noFill/>
          <a:ln w="5715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6749F19-C310-4A50-8BDF-0FFCAE31D7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0788" y="4724400"/>
            <a:ext cx="747712" cy="4619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8E69038-78CE-41A6-9F3F-EB71C30934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0875" y="4743450"/>
            <a:ext cx="746125" cy="4619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ED6ECD4-22D6-4552-96DB-A3D60C426A79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3098800" y="2932113"/>
            <a:ext cx="3359150" cy="1706562"/>
            <a:chOff x="3180227" y="4025659"/>
            <a:chExt cx="4224337" cy="1706562"/>
          </a:xfrm>
        </p:grpSpPr>
        <p:sp>
          <p:nvSpPr>
            <p:cNvPr id="30740" name="AutoShape 16">
              <a:extLst>
                <a:ext uri="{FF2B5EF4-FFF2-40B4-BE49-F238E27FC236}">
                  <a16:creationId xmlns:a16="http://schemas.microsoft.com/office/drawing/2014/main" id="{4F1A5338-D8E2-47A3-AB57-F9E7811CED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80227" y="4025659"/>
              <a:ext cx="4224337" cy="1706562"/>
            </a:xfrm>
            <a:prstGeom prst="rtTriangle">
              <a:avLst/>
            </a:prstGeom>
            <a:solidFill>
              <a:srgbClr val="00CCFF"/>
            </a:solidFill>
            <a:ln w="9525">
              <a:solidFill>
                <a:srgbClr val="0099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vi-VN" altLang="vi-VN" sz="18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0741" name="AutoShape 17">
              <a:extLst>
                <a:ext uri="{FF2B5EF4-FFF2-40B4-BE49-F238E27FC236}">
                  <a16:creationId xmlns:a16="http://schemas.microsoft.com/office/drawing/2014/main" id="{CB2B1C3D-A01A-4698-98A9-B1527BF2E6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79098" y="4551778"/>
              <a:ext cx="2241550" cy="990600"/>
            </a:xfrm>
            <a:prstGeom prst="rtTriangle">
              <a:avLst/>
            </a:prstGeom>
            <a:solidFill>
              <a:srgbClr val="CDFBA3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vi-VN" altLang="vi-VN" sz="18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64 0.00371 L 0.0526 0.0025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6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8">
            <a:extLst>
              <a:ext uri="{FF2B5EF4-FFF2-40B4-BE49-F238E27FC236}">
                <a16:creationId xmlns:a16="http://schemas.microsoft.com/office/drawing/2014/main" id="{DD40C3C7-5549-4D33-A02B-CD9F7F61B7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6350"/>
            <a:ext cx="12192000" cy="684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Rounded Rectangle 29">
            <a:extLst>
              <a:ext uri="{FF2B5EF4-FFF2-40B4-BE49-F238E27FC236}">
                <a16:creationId xmlns:a16="http://schemas.microsoft.com/office/drawing/2014/main" id="{72729812-119D-4D78-90C6-2A0DD09751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800" y="196850"/>
            <a:ext cx="11430000" cy="62960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pic>
        <p:nvPicPr>
          <p:cNvPr id="31748" name="Picture 30">
            <a:extLst>
              <a:ext uri="{FF2B5EF4-FFF2-40B4-BE49-F238E27FC236}">
                <a16:creationId xmlns:a16="http://schemas.microsoft.com/office/drawing/2014/main" id="{6BBD4296-54DB-4110-A6CE-851BD81B01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050" y="487363"/>
            <a:ext cx="7935913" cy="151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749" name="Group 38">
            <a:extLst>
              <a:ext uri="{FF2B5EF4-FFF2-40B4-BE49-F238E27FC236}">
                <a16:creationId xmlns:a16="http://schemas.microsoft.com/office/drawing/2014/main" id="{DF6A08AC-1C06-4C81-A85D-41F082EC98F9}"/>
              </a:ext>
            </a:extLst>
          </p:cNvPr>
          <p:cNvGrpSpPr>
            <a:grpSpLocks/>
          </p:cNvGrpSpPr>
          <p:nvPr/>
        </p:nvGrpSpPr>
        <p:grpSpPr bwMode="auto">
          <a:xfrm>
            <a:off x="3946525" y="279400"/>
            <a:ext cx="8356600" cy="1243013"/>
            <a:chOff x="3161405" y="609600"/>
            <a:chExt cx="8356494" cy="1244143"/>
          </a:xfrm>
        </p:grpSpPr>
        <p:sp>
          <p:nvSpPr>
            <p:cNvPr id="40" name="Arrow: Pentagon 29">
              <a:extLst>
                <a:ext uri="{FF2B5EF4-FFF2-40B4-BE49-F238E27FC236}">
                  <a16:creationId xmlns:a16="http://schemas.microsoft.com/office/drawing/2014/main" id="{EE5B7D58-8722-4439-AA0B-6D702F752C44}"/>
                </a:ext>
              </a:extLst>
            </p:cNvPr>
            <p:cNvSpPr/>
            <p:nvPr/>
          </p:nvSpPr>
          <p:spPr>
            <a:xfrm flipH="1">
              <a:off x="3161405" y="609600"/>
              <a:ext cx="8356494" cy="1244143"/>
            </a:xfrm>
            <a:prstGeom prst="homePlate">
              <a:avLst>
                <a:gd name="adj" fmla="val 37761"/>
              </a:avLst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endParaRPr lang="en-US"/>
            </a:p>
          </p:txBody>
        </p:sp>
        <p:sp>
          <p:nvSpPr>
            <p:cNvPr id="31772" name="TextBox 9">
              <a:extLst>
                <a:ext uri="{FF2B5EF4-FFF2-40B4-BE49-F238E27FC236}">
                  <a16:creationId xmlns:a16="http://schemas.microsoft.com/office/drawing/2014/main" id="{284A03B9-15DD-4B08-B8EE-BF92B96AD3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13083" y="712186"/>
              <a:ext cx="7904816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 typeface="Arial" panose="020B0604020202020204" pitchFamily="34" charset="0"/>
                <a:buNone/>
              </a:pPr>
              <a:endParaRPr lang="en-US" alt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2" name="图片 6">
            <a:extLst>
              <a:ext uri="{FF2B5EF4-FFF2-40B4-BE49-F238E27FC236}">
                <a16:creationId xmlns:a16="http://schemas.microsoft.com/office/drawing/2014/main" id="{6B6890F5-A7C8-48D3-BF78-F66786494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18490" y="668756"/>
            <a:ext cx="2102756" cy="2495476"/>
          </a:xfrm>
          <a:prstGeom prst="rect">
            <a:avLst/>
          </a:prstGeom>
          <a:noFill/>
          <a:ln>
            <a:noFill/>
          </a:ln>
          <a:effectLst>
            <a:reflection blurRad="6350" stA="50000" endA="275" endPos="40000" dist="101600" dir="5400000" sy="-100000" algn="bl" rotWithShape="0"/>
          </a:effectLst>
        </p:spPr>
      </p:pic>
      <p:sp>
        <p:nvSpPr>
          <p:cNvPr id="31751" name="Rectangle 42">
            <a:extLst>
              <a:ext uri="{FF2B5EF4-FFF2-40B4-BE49-F238E27FC236}">
                <a16:creationId xmlns:a16="http://schemas.microsoft.com/office/drawing/2014/main" id="{2F325115-782A-4091-BA29-1BFC059602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7763" y="692150"/>
            <a:ext cx="79359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6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 hai đầu còn lại của hai cạnh góc vuông vừa vẽ ta được hình vuông.</a:t>
            </a:r>
          </a:p>
        </p:txBody>
      </p:sp>
      <p:pic>
        <p:nvPicPr>
          <p:cNvPr id="31752" name="图片 13">
            <a:extLst>
              <a:ext uri="{FF2B5EF4-FFF2-40B4-BE49-F238E27FC236}">
                <a16:creationId xmlns:a16="http://schemas.microsoft.com/office/drawing/2014/main" id="{0C0759AD-A2DE-4122-9A2E-4A73FEE697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58" t="86667" r="34085" b="-317"/>
          <a:stretch>
            <a:fillRect/>
          </a:stretch>
        </p:blipFill>
        <p:spPr bwMode="auto">
          <a:xfrm>
            <a:off x="6530975" y="4724400"/>
            <a:ext cx="5121275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3" name="图片 13">
            <a:extLst>
              <a:ext uri="{FF2B5EF4-FFF2-40B4-BE49-F238E27FC236}">
                <a16:creationId xmlns:a16="http://schemas.microsoft.com/office/drawing/2014/main" id="{6E6A38AA-6571-43BB-A149-DF4CCE668A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58" t="86667" r="34085" b="-317"/>
          <a:stretch>
            <a:fillRect/>
          </a:stretch>
        </p:blipFill>
        <p:spPr bwMode="auto">
          <a:xfrm>
            <a:off x="7834313" y="4275138"/>
            <a:ext cx="6159500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4" name="Text Box 25">
            <a:extLst>
              <a:ext uri="{FF2B5EF4-FFF2-40B4-BE49-F238E27FC236}">
                <a16:creationId xmlns:a16="http://schemas.microsoft.com/office/drawing/2014/main" id="{17FE8BD1-F9B7-4BF7-B181-192BB2F602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8275" y="4760913"/>
            <a:ext cx="1120775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3 cm</a:t>
            </a:r>
          </a:p>
        </p:txBody>
      </p:sp>
      <p:sp>
        <p:nvSpPr>
          <p:cNvPr id="31755" name="Text Box 25">
            <a:extLst>
              <a:ext uri="{FF2B5EF4-FFF2-40B4-BE49-F238E27FC236}">
                <a16:creationId xmlns:a16="http://schemas.microsoft.com/office/drawing/2014/main" id="{6ED48A17-A434-4841-BF78-EAA2ADF79E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2500" y="3654425"/>
            <a:ext cx="1122363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3 cm</a:t>
            </a:r>
          </a:p>
        </p:txBody>
      </p:sp>
      <p:sp>
        <p:nvSpPr>
          <p:cNvPr id="31756" name="Freeform 21">
            <a:extLst>
              <a:ext uri="{FF2B5EF4-FFF2-40B4-BE49-F238E27FC236}">
                <a16:creationId xmlns:a16="http://schemas.microsoft.com/office/drawing/2014/main" id="{0980995A-5819-45B0-905A-B1093F0236C1}"/>
              </a:ext>
            </a:extLst>
          </p:cNvPr>
          <p:cNvSpPr>
            <a:spLocks/>
          </p:cNvSpPr>
          <p:nvPr/>
        </p:nvSpPr>
        <p:spPr bwMode="auto">
          <a:xfrm>
            <a:off x="5959475" y="4622800"/>
            <a:ext cx="228600" cy="257175"/>
          </a:xfrm>
          <a:custGeom>
            <a:avLst/>
            <a:gdLst>
              <a:gd name="T0" fmla="*/ 0 w 202"/>
              <a:gd name="T1" fmla="*/ 0 h 192"/>
              <a:gd name="T2" fmla="*/ 2147483646 w 202"/>
              <a:gd name="T3" fmla="*/ 0 h 192"/>
              <a:gd name="T4" fmla="*/ 2147483646 w 202"/>
              <a:gd name="T5" fmla="*/ 2147483646 h 19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02" h="192">
                <a:moveTo>
                  <a:pt x="0" y="0"/>
                </a:moveTo>
                <a:lnTo>
                  <a:pt x="202" y="0"/>
                </a:lnTo>
                <a:lnTo>
                  <a:pt x="202" y="192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31757" name="Straight Connector 48">
            <a:extLst>
              <a:ext uri="{FF2B5EF4-FFF2-40B4-BE49-F238E27FC236}">
                <a16:creationId xmlns:a16="http://schemas.microsoft.com/office/drawing/2014/main" id="{003208CB-B83E-4CF7-A5B4-CFEE4022188D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7826375" y="3267075"/>
            <a:ext cx="12700" cy="1633538"/>
          </a:xfrm>
          <a:prstGeom prst="line">
            <a:avLst/>
          </a:prstGeom>
          <a:noFill/>
          <a:ln w="5715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758" name="Text Box 25">
            <a:extLst>
              <a:ext uri="{FF2B5EF4-FFF2-40B4-BE49-F238E27FC236}">
                <a16:creationId xmlns:a16="http://schemas.microsoft.com/office/drawing/2014/main" id="{AA4EFD96-5D42-43CE-BB02-B7025D49D0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9725" y="3654425"/>
            <a:ext cx="112077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3 cm</a:t>
            </a:r>
          </a:p>
        </p:txBody>
      </p:sp>
      <p:sp>
        <p:nvSpPr>
          <p:cNvPr id="31759" name="Freeform 21">
            <a:extLst>
              <a:ext uri="{FF2B5EF4-FFF2-40B4-BE49-F238E27FC236}">
                <a16:creationId xmlns:a16="http://schemas.microsoft.com/office/drawing/2014/main" id="{52861CC5-A139-4F60-A4B4-B9EB5E181379}"/>
              </a:ext>
            </a:extLst>
          </p:cNvPr>
          <p:cNvSpPr>
            <a:spLocks/>
          </p:cNvSpPr>
          <p:nvPr/>
        </p:nvSpPr>
        <p:spPr bwMode="auto">
          <a:xfrm flipH="1">
            <a:off x="7588250" y="4619625"/>
            <a:ext cx="228600" cy="257175"/>
          </a:xfrm>
          <a:custGeom>
            <a:avLst/>
            <a:gdLst>
              <a:gd name="T0" fmla="*/ 0 w 202"/>
              <a:gd name="T1" fmla="*/ 0 h 192"/>
              <a:gd name="T2" fmla="*/ 2147483646 w 202"/>
              <a:gd name="T3" fmla="*/ 0 h 192"/>
              <a:gd name="T4" fmla="*/ 2147483646 w 202"/>
              <a:gd name="T5" fmla="*/ 2147483646 h 19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02" h="192">
                <a:moveTo>
                  <a:pt x="0" y="0"/>
                </a:moveTo>
                <a:lnTo>
                  <a:pt x="202" y="0"/>
                </a:lnTo>
                <a:lnTo>
                  <a:pt x="202" y="192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60" name="Line 5">
            <a:extLst>
              <a:ext uri="{FF2B5EF4-FFF2-40B4-BE49-F238E27FC236}">
                <a16:creationId xmlns:a16="http://schemas.microsoft.com/office/drawing/2014/main" id="{1DF0AA76-5041-46D0-9648-C5A03649063F}"/>
              </a:ext>
            </a:extLst>
          </p:cNvPr>
          <p:cNvSpPr>
            <a:spLocks noChangeShapeType="1"/>
          </p:cNvSpPr>
          <p:nvPr/>
        </p:nvSpPr>
        <p:spPr bwMode="auto">
          <a:xfrm>
            <a:off x="5927725" y="4900613"/>
            <a:ext cx="1931988" cy="3175"/>
          </a:xfrm>
          <a:prstGeom prst="line">
            <a:avLst/>
          </a:prstGeom>
          <a:noFill/>
          <a:ln w="5715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61" name="Line 5">
            <a:extLst>
              <a:ext uri="{FF2B5EF4-FFF2-40B4-BE49-F238E27FC236}">
                <a16:creationId xmlns:a16="http://schemas.microsoft.com/office/drawing/2014/main" id="{231B003B-A94F-44D9-BC42-09FC0DAAA285}"/>
              </a:ext>
            </a:extLst>
          </p:cNvPr>
          <p:cNvSpPr>
            <a:spLocks noChangeShapeType="1"/>
          </p:cNvSpPr>
          <p:nvPr/>
        </p:nvSpPr>
        <p:spPr bwMode="auto">
          <a:xfrm>
            <a:off x="5927725" y="3267075"/>
            <a:ext cx="19050" cy="1633538"/>
          </a:xfrm>
          <a:prstGeom prst="line">
            <a:avLst/>
          </a:prstGeom>
          <a:noFill/>
          <a:ln w="5715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Line 5">
            <a:extLst>
              <a:ext uri="{FF2B5EF4-FFF2-40B4-BE49-F238E27FC236}">
                <a16:creationId xmlns:a16="http://schemas.microsoft.com/office/drawing/2014/main" id="{38BE3882-A1E7-4427-ACDA-5EF7F6DCEECD}"/>
              </a:ext>
            </a:extLst>
          </p:cNvPr>
          <p:cNvSpPr>
            <a:spLocks noChangeShapeType="1"/>
          </p:cNvSpPr>
          <p:nvPr/>
        </p:nvSpPr>
        <p:spPr bwMode="auto">
          <a:xfrm>
            <a:off x="5902325" y="3265488"/>
            <a:ext cx="1938338" cy="14287"/>
          </a:xfrm>
          <a:prstGeom prst="line">
            <a:avLst/>
          </a:prstGeom>
          <a:noFill/>
          <a:ln w="5715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Text Box 25">
            <a:extLst>
              <a:ext uri="{FF2B5EF4-FFF2-40B4-BE49-F238E27FC236}">
                <a16:creationId xmlns:a16="http://schemas.microsoft.com/office/drawing/2014/main" id="{D78CFC08-D836-44FC-897E-99FB33CC1A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1900" y="2530475"/>
            <a:ext cx="1120775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3 cm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2BDBE0C-CA5A-42BE-BB60-A67824B29703}"/>
              </a:ext>
            </a:extLst>
          </p:cNvPr>
          <p:cNvGrpSpPr>
            <a:grpSpLocks/>
          </p:cNvGrpSpPr>
          <p:nvPr/>
        </p:nvGrpSpPr>
        <p:grpSpPr bwMode="auto">
          <a:xfrm flipH="1" flipV="1">
            <a:off x="5162550" y="3289300"/>
            <a:ext cx="2846388" cy="1328738"/>
            <a:chOff x="3180227" y="4025659"/>
            <a:chExt cx="4224337" cy="1706562"/>
          </a:xfrm>
        </p:grpSpPr>
        <p:sp>
          <p:nvSpPr>
            <p:cNvPr id="31769" name="AutoShape 16">
              <a:extLst>
                <a:ext uri="{FF2B5EF4-FFF2-40B4-BE49-F238E27FC236}">
                  <a16:creationId xmlns:a16="http://schemas.microsoft.com/office/drawing/2014/main" id="{4CC28B71-DD95-4022-A782-A806A31DB1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80227" y="4025659"/>
              <a:ext cx="4224337" cy="1706562"/>
            </a:xfrm>
            <a:prstGeom prst="rtTriangle">
              <a:avLst/>
            </a:prstGeom>
            <a:solidFill>
              <a:srgbClr val="00CCFF"/>
            </a:solidFill>
            <a:ln w="9525">
              <a:solidFill>
                <a:srgbClr val="0099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vi-VN" altLang="vi-VN" sz="18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1770" name="AutoShape 17">
              <a:extLst>
                <a:ext uri="{FF2B5EF4-FFF2-40B4-BE49-F238E27FC236}">
                  <a16:creationId xmlns:a16="http://schemas.microsoft.com/office/drawing/2014/main" id="{8A967996-8F4C-49AA-A70D-FB3F87DCA0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79098" y="4551778"/>
              <a:ext cx="2241550" cy="990600"/>
            </a:xfrm>
            <a:prstGeom prst="rtTriangle">
              <a:avLst/>
            </a:prstGeom>
            <a:solidFill>
              <a:srgbClr val="CDFBA3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vi-VN" altLang="vi-VN" sz="18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1F112806-599B-4ACC-8483-0108E19627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4525" y="4806950"/>
            <a:ext cx="747713" cy="4619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25FA415-56ED-4ADE-990A-4422664EDE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4613" y="4826000"/>
            <a:ext cx="746125" cy="4619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FEEAC2D-7683-4061-9612-5360E82D92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9125" y="2862263"/>
            <a:ext cx="747713" cy="4619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CDF1044-B587-4D58-81CB-B5AFF3D316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69213" y="2881313"/>
            <a:ext cx="746125" cy="4619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D1576F78-B2FD-40ED-8C4F-0AAFAFC10A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66939" y="126334"/>
            <a:ext cx="7791425" cy="65512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0" grpId="0"/>
      <p:bldP spid="3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4" descr="资源 3@4x3">
            <a:extLst>
              <a:ext uri="{FF2B5EF4-FFF2-40B4-BE49-F238E27FC236}">
                <a16:creationId xmlns:a16="http://schemas.microsoft.com/office/drawing/2014/main" id="{46D78FC3-ECE8-45D2-9DFE-A40A3BBAF7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1363"/>
            <a:ext cx="12357100" cy="357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8C2657AC-EFB7-4A8E-85DE-688A8543D6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5637" flipH="1">
            <a:off x="4332288" y="246063"/>
            <a:ext cx="6883400" cy="573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4" name="Rectangle 4">
            <a:extLst>
              <a:ext uri="{FF2B5EF4-FFF2-40B4-BE49-F238E27FC236}">
                <a16:creationId xmlns:a16="http://schemas.microsoft.com/office/drawing/2014/main" id="{40214121-7C6D-42FB-AA62-45AB640D1F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3700" y="2273300"/>
            <a:ext cx="4854575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vi-VN" sz="3600" b="1">
                <a:solidFill>
                  <a:srgbClr val="0070C0"/>
                </a:solidFill>
                <a:latin typeface="Times New Roman" panose="02020603050405020304" pitchFamily="18" charset="0"/>
              </a:rPr>
              <a:t>Bài 4. </a:t>
            </a:r>
            <a:r>
              <a:rPr lang="en-US" altLang="en-US" sz="36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Hãy vẽ hình chữ nhật ABCD có chiều dài AB = 6cm, chiều rộng AD = 4cm.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5C79B01-6930-4FE5-A12E-519FDE5EA9AD}"/>
              </a:ext>
            </a:extLst>
          </p:cNvPr>
          <p:cNvGrpSpPr>
            <a:grpSpLocks/>
          </p:cNvGrpSpPr>
          <p:nvPr/>
        </p:nvGrpSpPr>
        <p:grpSpPr bwMode="auto">
          <a:xfrm>
            <a:off x="2439988" y="1936750"/>
            <a:ext cx="3033712" cy="3890963"/>
            <a:chOff x="9489281" y="4827588"/>
            <a:chExt cx="1262063" cy="1479551"/>
          </a:xfrm>
        </p:grpSpPr>
        <p:sp>
          <p:nvSpPr>
            <p:cNvPr id="32774" name="Freeform 21">
              <a:extLst>
                <a:ext uri="{FF2B5EF4-FFF2-40B4-BE49-F238E27FC236}">
                  <a16:creationId xmlns:a16="http://schemas.microsoft.com/office/drawing/2014/main" id="{89292E07-A7C1-49F0-8E13-79CA2DD6C4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89281" y="5654676"/>
              <a:ext cx="187325" cy="193675"/>
            </a:xfrm>
            <a:custGeom>
              <a:avLst/>
              <a:gdLst>
                <a:gd name="T0" fmla="*/ 2147483646 w 33"/>
                <a:gd name="T1" fmla="*/ 2147483646 h 34"/>
                <a:gd name="T2" fmla="*/ 2147483646 w 33"/>
                <a:gd name="T3" fmla="*/ 0 h 34"/>
                <a:gd name="T4" fmla="*/ 0 w 33"/>
                <a:gd name="T5" fmla="*/ 2147483646 h 34"/>
                <a:gd name="T6" fmla="*/ 2147483646 w 33"/>
                <a:gd name="T7" fmla="*/ 2147483646 h 34"/>
                <a:gd name="T8" fmla="*/ 2147483646 w 33"/>
                <a:gd name="T9" fmla="*/ 2147483646 h 34"/>
                <a:gd name="T10" fmla="*/ 2147483646 w 33"/>
                <a:gd name="T11" fmla="*/ 2147483646 h 34"/>
                <a:gd name="T12" fmla="*/ 2147483646 w 33"/>
                <a:gd name="T13" fmla="*/ 2147483646 h 3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3" h="34">
                  <a:moveTo>
                    <a:pt x="33" y="15"/>
                  </a:moveTo>
                  <a:cubicBezTo>
                    <a:pt x="32" y="7"/>
                    <a:pt x="25" y="0"/>
                    <a:pt x="16" y="0"/>
                  </a:cubicBezTo>
                  <a:cubicBezTo>
                    <a:pt x="7" y="0"/>
                    <a:pt x="0" y="8"/>
                    <a:pt x="0" y="17"/>
                  </a:cubicBezTo>
                  <a:cubicBezTo>
                    <a:pt x="0" y="26"/>
                    <a:pt x="7" y="34"/>
                    <a:pt x="16" y="34"/>
                  </a:cubicBezTo>
                  <a:cubicBezTo>
                    <a:pt x="17" y="34"/>
                    <a:pt x="18" y="34"/>
                    <a:pt x="19" y="33"/>
                  </a:cubicBezTo>
                  <a:cubicBezTo>
                    <a:pt x="27" y="32"/>
                    <a:pt x="33" y="25"/>
                    <a:pt x="33" y="17"/>
                  </a:cubicBezTo>
                  <a:cubicBezTo>
                    <a:pt x="33" y="16"/>
                    <a:pt x="33" y="16"/>
                    <a:pt x="33" y="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775" name="Freeform 22">
              <a:extLst>
                <a:ext uri="{FF2B5EF4-FFF2-40B4-BE49-F238E27FC236}">
                  <a16:creationId xmlns:a16="http://schemas.microsoft.com/office/drawing/2014/main" id="{281564AC-B14D-4264-B3DE-C8730655D9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65606" y="5462588"/>
              <a:ext cx="185738" cy="187325"/>
            </a:xfrm>
            <a:custGeom>
              <a:avLst/>
              <a:gdLst>
                <a:gd name="T0" fmla="*/ 2147483646 w 33"/>
                <a:gd name="T1" fmla="*/ 0 h 33"/>
                <a:gd name="T2" fmla="*/ 0 w 33"/>
                <a:gd name="T3" fmla="*/ 2147483646 h 33"/>
                <a:gd name="T4" fmla="*/ 0 w 33"/>
                <a:gd name="T5" fmla="*/ 2147483646 h 33"/>
                <a:gd name="T6" fmla="*/ 2147483646 w 33"/>
                <a:gd name="T7" fmla="*/ 2147483646 h 33"/>
                <a:gd name="T8" fmla="*/ 2147483646 w 33"/>
                <a:gd name="T9" fmla="*/ 2147483646 h 33"/>
                <a:gd name="T10" fmla="*/ 2147483646 w 33"/>
                <a:gd name="T11" fmla="*/ 2147483646 h 33"/>
                <a:gd name="T12" fmla="*/ 2147483646 w 33"/>
                <a:gd name="T13" fmla="*/ 0 h 3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3" h="33">
                  <a:moveTo>
                    <a:pt x="16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7"/>
                    <a:pt x="0" y="18"/>
                    <a:pt x="0" y="19"/>
                  </a:cubicBezTo>
                  <a:cubicBezTo>
                    <a:pt x="1" y="27"/>
                    <a:pt x="8" y="33"/>
                    <a:pt x="16" y="33"/>
                  </a:cubicBezTo>
                  <a:cubicBezTo>
                    <a:pt x="17" y="33"/>
                    <a:pt x="18" y="33"/>
                    <a:pt x="19" y="33"/>
                  </a:cubicBezTo>
                  <a:cubicBezTo>
                    <a:pt x="27" y="32"/>
                    <a:pt x="33" y="25"/>
                    <a:pt x="33" y="16"/>
                  </a:cubicBezTo>
                  <a:cubicBezTo>
                    <a:pt x="33" y="7"/>
                    <a:pt x="26" y="0"/>
                    <a:pt x="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776" name="Oval 64">
              <a:extLst>
                <a:ext uri="{FF2B5EF4-FFF2-40B4-BE49-F238E27FC236}">
                  <a16:creationId xmlns:a16="http://schemas.microsoft.com/office/drawing/2014/main" id="{CF73A39B-9454-4805-863B-05F27A3AA1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89281" y="5654676"/>
              <a:ext cx="187325" cy="193675"/>
            </a:xfrm>
            <a:prstGeom prst="ellipse">
              <a:avLst/>
            </a:prstGeom>
            <a:noFill/>
            <a:ln w="4763" cap="rnd">
              <a:solidFill>
                <a:srgbClr val="000000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zh-CN" sz="1800">
                <a:solidFill>
                  <a:srgbClr val="000000"/>
                </a:solidFill>
                <a:sym typeface="SimSun" panose="02010600030101010101" pitchFamily="2" charset="-122"/>
              </a:endParaRPr>
            </a:p>
          </p:txBody>
        </p:sp>
        <p:sp>
          <p:nvSpPr>
            <p:cNvPr id="32777" name="Oval 65">
              <a:extLst>
                <a:ext uri="{FF2B5EF4-FFF2-40B4-BE49-F238E27FC236}">
                  <a16:creationId xmlns:a16="http://schemas.microsoft.com/office/drawing/2014/main" id="{BCA8DA09-1363-4D66-B366-0CA5294976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65606" y="5462588"/>
              <a:ext cx="185738" cy="187325"/>
            </a:xfrm>
            <a:prstGeom prst="ellipse">
              <a:avLst/>
            </a:prstGeom>
            <a:noFill/>
            <a:ln w="4763" cap="rnd">
              <a:solidFill>
                <a:srgbClr val="000000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zh-CN" sz="1800">
                <a:solidFill>
                  <a:srgbClr val="000000"/>
                </a:solidFill>
                <a:sym typeface="SimSun" panose="02010600030101010101" pitchFamily="2" charset="-122"/>
              </a:endParaRPr>
            </a:p>
          </p:txBody>
        </p:sp>
        <p:grpSp>
          <p:nvGrpSpPr>
            <p:cNvPr id="32778" name="Group 12">
              <a:extLst>
                <a:ext uri="{FF2B5EF4-FFF2-40B4-BE49-F238E27FC236}">
                  <a16:creationId xmlns:a16="http://schemas.microsoft.com/office/drawing/2014/main" id="{36589BC3-45AC-480E-A45E-21195D47117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590881" y="4827588"/>
              <a:ext cx="1081088" cy="1479551"/>
              <a:chOff x="9590881" y="4827588"/>
              <a:chExt cx="1081088" cy="1479551"/>
            </a:xfrm>
          </p:grpSpPr>
          <p:sp>
            <p:nvSpPr>
              <p:cNvPr id="32779" name="Freeform 5">
                <a:extLst>
                  <a:ext uri="{FF2B5EF4-FFF2-40B4-BE49-F238E27FC236}">
                    <a16:creationId xmlns:a16="http://schemas.microsoft.com/office/drawing/2014/main" id="{C35327C9-B001-48FF-BD61-18555F0171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30606" y="5865813"/>
                <a:ext cx="493713" cy="265113"/>
              </a:xfrm>
              <a:custGeom>
                <a:avLst/>
                <a:gdLst>
                  <a:gd name="T0" fmla="*/ 2147483646 w 87"/>
                  <a:gd name="T1" fmla="*/ 2147483646 h 47"/>
                  <a:gd name="T2" fmla="*/ 2147483646 w 87"/>
                  <a:gd name="T3" fmla="*/ 0 h 47"/>
                  <a:gd name="T4" fmla="*/ 2147483646 w 87"/>
                  <a:gd name="T5" fmla="*/ 2147483646 h 47"/>
                  <a:gd name="T6" fmla="*/ 2147483646 w 87"/>
                  <a:gd name="T7" fmla="*/ 2147483646 h 47"/>
                  <a:gd name="T8" fmla="*/ 2147483646 w 87"/>
                  <a:gd name="T9" fmla="*/ 2147483646 h 47"/>
                  <a:gd name="T10" fmla="*/ 2147483646 w 87"/>
                  <a:gd name="T11" fmla="*/ 2147483646 h 47"/>
                  <a:gd name="T12" fmla="*/ 2147483646 w 87"/>
                  <a:gd name="T13" fmla="*/ 2147483646 h 47"/>
                  <a:gd name="T14" fmla="*/ 2147483646 w 87"/>
                  <a:gd name="T15" fmla="*/ 2147483646 h 47"/>
                  <a:gd name="T16" fmla="*/ 2147483646 w 87"/>
                  <a:gd name="T17" fmla="*/ 2147483646 h 47"/>
                  <a:gd name="T18" fmla="*/ 2147483646 w 87"/>
                  <a:gd name="T19" fmla="*/ 2147483646 h 47"/>
                  <a:gd name="T20" fmla="*/ 2147483646 w 87"/>
                  <a:gd name="T21" fmla="*/ 2147483646 h 47"/>
                  <a:gd name="T22" fmla="*/ 2147483646 w 87"/>
                  <a:gd name="T23" fmla="*/ 2147483646 h 47"/>
                  <a:gd name="T24" fmla="*/ 2147483646 w 87"/>
                  <a:gd name="T25" fmla="*/ 2147483646 h 47"/>
                  <a:gd name="T26" fmla="*/ 2147483646 w 87"/>
                  <a:gd name="T27" fmla="*/ 2147483646 h 47"/>
                  <a:gd name="T28" fmla="*/ 2147483646 w 87"/>
                  <a:gd name="T29" fmla="*/ 2147483646 h 47"/>
                  <a:gd name="T30" fmla="*/ 2147483646 w 87"/>
                  <a:gd name="T31" fmla="*/ 2147483646 h 47"/>
                  <a:gd name="T32" fmla="*/ 2147483646 w 87"/>
                  <a:gd name="T33" fmla="*/ 2147483646 h 4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87" h="47">
                    <a:moveTo>
                      <a:pt x="85" y="14"/>
                    </a:moveTo>
                    <a:cubicBezTo>
                      <a:pt x="84" y="7"/>
                      <a:pt x="82" y="2"/>
                      <a:pt x="77" y="0"/>
                    </a:cubicBezTo>
                    <a:cubicBezTo>
                      <a:pt x="71" y="4"/>
                      <a:pt x="63" y="9"/>
                      <a:pt x="52" y="11"/>
                    </a:cubicBezTo>
                    <a:cubicBezTo>
                      <a:pt x="54" y="12"/>
                      <a:pt x="55" y="14"/>
                      <a:pt x="56" y="15"/>
                    </a:cubicBezTo>
                    <a:cubicBezTo>
                      <a:pt x="56" y="15"/>
                      <a:pt x="56" y="15"/>
                      <a:pt x="56" y="15"/>
                    </a:cubicBezTo>
                    <a:cubicBezTo>
                      <a:pt x="58" y="16"/>
                      <a:pt x="59" y="18"/>
                      <a:pt x="58" y="19"/>
                    </a:cubicBezTo>
                    <a:cubicBezTo>
                      <a:pt x="58" y="20"/>
                      <a:pt x="58" y="21"/>
                      <a:pt x="58" y="22"/>
                    </a:cubicBezTo>
                    <a:cubicBezTo>
                      <a:pt x="58" y="30"/>
                      <a:pt x="52" y="36"/>
                      <a:pt x="45" y="36"/>
                    </a:cubicBezTo>
                    <a:cubicBezTo>
                      <a:pt x="38" y="36"/>
                      <a:pt x="32" y="30"/>
                      <a:pt x="31" y="23"/>
                    </a:cubicBezTo>
                    <a:cubicBezTo>
                      <a:pt x="31" y="23"/>
                      <a:pt x="31" y="23"/>
                      <a:pt x="31" y="23"/>
                    </a:cubicBezTo>
                    <a:cubicBezTo>
                      <a:pt x="30" y="23"/>
                      <a:pt x="29" y="21"/>
                      <a:pt x="32" y="19"/>
                    </a:cubicBezTo>
                    <a:cubicBezTo>
                      <a:pt x="32" y="19"/>
                      <a:pt x="32" y="18"/>
                      <a:pt x="32" y="18"/>
                    </a:cubicBezTo>
                    <a:cubicBezTo>
                      <a:pt x="33" y="17"/>
                      <a:pt x="33" y="15"/>
                      <a:pt x="35" y="14"/>
                    </a:cubicBezTo>
                    <a:cubicBezTo>
                      <a:pt x="28" y="14"/>
                      <a:pt x="18" y="14"/>
                      <a:pt x="8" y="11"/>
                    </a:cubicBezTo>
                    <a:cubicBezTo>
                      <a:pt x="3" y="15"/>
                      <a:pt x="0" y="20"/>
                      <a:pt x="1" y="26"/>
                    </a:cubicBezTo>
                    <a:cubicBezTo>
                      <a:pt x="3" y="39"/>
                      <a:pt x="23" y="47"/>
                      <a:pt x="46" y="44"/>
                    </a:cubicBezTo>
                    <a:cubicBezTo>
                      <a:pt x="70" y="40"/>
                      <a:pt x="87" y="27"/>
                      <a:pt x="85" y="1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80" name="Freeform 6">
                <a:extLst>
                  <a:ext uri="{FF2B5EF4-FFF2-40B4-BE49-F238E27FC236}">
                    <a16:creationId xmlns:a16="http://schemas.microsoft.com/office/drawing/2014/main" id="{916AAB74-2FDF-439E-BCC7-7AFEFF0F23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35356" y="5734051"/>
                <a:ext cx="622300" cy="209550"/>
              </a:xfrm>
              <a:custGeom>
                <a:avLst/>
                <a:gdLst>
                  <a:gd name="T0" fmla="*/ 2147483646 w 110"/>
                  <a:gd name="T1" fmla="*/ 2147483646 h 37"/>
                  <a:gd name="T2" fmla="*/ 2147483646 w 110"/>
                  <a:gd name="T3" fmla="*/ 2147483646 h 37"/>
                  <a:gd name="T4" fmla="*/ 0 w 110"/>
                  <a:gd name="T5" fmla="*/ 2147483646 h 37"/>
                  <a:gd name="T6" fmla="*/ 2147483646 w 110"/>
                  <a:gd name="T7" fmla="*/ 2147483646 h 37"/>
                  <a:gd name="T8" fmla="*/ 2147483646 w 110"/>
                  <a:gd name="T9" fmla="*/ 2147483646 h 37"/>
                  <a:gd name="T10" fmla="*/ 2147483646 w 110"/>
                  <a:gd name="T11" fmla="*/ 2147483646 h 37"/>
                  <a:gd name="T12" fmla="*/ 2147483646 w 110"/>
                  <a:gd name="T13" fmla="*/ 2147483646 h 37"/>
                  <a:gd name="T14" fmla="*/ 2147483646 w 110"/>
                  <a:gd name="T15" fmla="*/ 2147483646 h 37"/>
                  <a:gd name="T16" fmla="*/ 2147483646 w 110"/>
                  <a:gd name="T17" fmla="*/ 2147483646 h 37"/>
                  <a:gd name="T18" fmla="*/ 2147483646 w 110"/>
                  <a:gd name="T19" fmla="*/ 2147483646 h 37"/>
                  <a:gd name="T20" fmla="*/ 2147483646 w 110"/>
                  <a:gd name="T21" fmla="*/ 2147483646 h 37"/>
                  <a:gd name="T22" fmla="*/ 2147483646 w 110"/>
                  <a:gd name="T23" fmla="*/ 0 h 37"/>
                  <a:gd name="T24" fmla="*/ 2147483646 w 110"/>
                  <a:gd name="T25" fmla="*/ 2147483646 h 3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10" h="37">
                    <a:moveTo>
                      <a:pt x="65" y="28"/>
                    </a:moveTo>
                    <a:cubicBezTo>
                      <a:pt x="44" y="33"/>
                      <a:pt x="22" y="29"/>
                      <a:pt x="5" y="19"/>
                    </a:cubicBezTo>
                    <a:cubicBezTo>
                      <a:pt x="3" y="18"/>
                      <a:pt x="1" y="18"/>
                      <a:pt x="0" y="17"/>
                    </a:cubicBezTo>
                    <a:cubicBezTo>
                      <a:pt x="2" y="19"/>
                      <a:pt x="9" y="28"/>
                      <a:pt x="24" y="33"/>
                    </a:cubicBezTo>
                    <a:cubicBezTo>
                      <a:pt x="24" y="33"/>
                      <a:pt x="24" y="34"/>
                      <a:pt x="25" y="34"/>
                    </a:cubicBezTo>
                    <a:cubicBezTo>
                      <a:pt x="35" y="37"/>
                      <a:pt x="45" y="37"/>
                      <a:pt x="52" y="37"/>
                    </a:cubicBezTo>
                    <a:cubicBezTo>
                      <a:pt x="54" y="34"/>
                      <a:pt x="58" y="32"/>
                      <a:pt x="62" y="32"/>
                    </a:cubicBezTo>
                    <a:cubicBezTo>
                      <a:pt x="65" y="32"/>
                      <a:pt x="67" y="33"/>
                      <a:pt x="69" y="34"/>
                    </a:cubicBezTo>
                    <a:cubicBezTo>
                      <a:pt x="80" y="32"/>
                      <a:pt x="88" y="27"/>
                      <a:pt x="94" y="23"/>
                    </a:cubicBezTo>
                    <a:cubicBezTo>
                      <a:pt x="103" y="15"/>
                      <a:pt x="108" y="7"/>
                      <a:pt x="108" y="7"/>
                    </a:cubicBezTo>
                    <a:cubicBezTo>
                      <a:pt x="109" y="5"/>
                      <a:pt x="109" y="3"/>
                      <a:pt x="109" y="2"/>
                    </a:cubicBezTo>
                    <a:cubicBezTo>
                      <a:pt x="110" y="2"/>
                      <a:pt x="110" y="1"/>
                      <a:pt x="110" y="0"/>
                    </a:cubicBezTo>
                    <a:cubicBezTo>
                      <a:pt x="100" y="14"/>
                      <a:pt x="85" y="24"/>
                      <a:pt x="65" y="28"/>
                    </a:cubicBezTo>
                    <a:close/>
                  </a:path>
                </a:pathLst>
              </a:custGeom>
              <a:solidFill>
                <a:srgbClr val="E1002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81" name="Freeform 7">
                <a:extLst>
                  <a:ext uri="{FF2B5EF4-FFF2-40B4-BE49-F238E27FC236}">
                    <a16:creationId xmlns:a16="http://schemas.microsoft.com/office/drawing/2014/main" id="{70A3A6F3-ABA5-4FFC-8B7C-DB284FBE50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597231" y="5570538"/>
                <a:ext cx="1074738" cy="639763"/>
              </a:xfrm>
              <a:custGeom>
                <a:avLst/>
                <a:gdLst>
                  <a:gd name="T0" fmla="*/ 2147483646 w 190"/>
                  <a:gd name="T1" fmla="*/ 2147483646 h 113"/>
                  <a:gd name="T2" fmla="*/ 2147483646 w 190"/>
                  <a:gd name="T3" fmla="*/ 0 h 113"/>
                  <a:gd name="T4" fmla="*/ 2147483646 w 190"/>
                  <a:gd name="T5" fmla="*/ 2147483646 h 113"/>
                  <a:gd name="T6" fmla="*/ 2147483646 w 190"/>
                  <a:gd name="T7" fmla="*/ 2147483646 h 113"/>
                  <a:gd name="T8" fmla="*/ 2147483646 w 190"/>
                  <a:gd name="T9" fmla="*/ 2147483646 h 113"/>
                  <a:gd name="T10" fmla="*/ 2147483646 w 190"/>
                  <a:gd name="T11" fmla="*/ 2147483646 h 113"/>
                  <a:gd name="T12" fmla="*/ 2147483646 w 190"/>
                  <a:gd name="T13" fmla="*/ 2147483646 h 113"/>
                  <a:gd name="T14" fmla="*/ 2147483646 w 190"/>
                  <a:gd name="T15" fmla="*/ 2147483646 h 113"/>
                  <a:gd name="T16" fmla="*/ 2147483646 w 190"/>
                  <a:gd name="T17" fmla="*/ 2147483646 h 113"/>
                  <a:gd name="T18" fmla="*/ 2147483646 w 190"/>
                  <a:gd name="T19" fmla="*/ 2147483646 h 113"/>
                  <a:gd name="T20" fmla="*/ 2147483646 w 190"/>
                  <a:gd name="T21" fmla="*/ 2147483646 h 113"/>
                  <a:gd name="T22" fmla="*/ 2147483646 w 190"/>
                  <a:gd name="T23" fmla="*/ 2147483646 h 113"/>
                  <a:gd name="T24" fmla="*/ 2147483646 w 190"/>
                  <a:gd name="T25" fmla="*/ 2147483646 h 113"/>
                  <a:gd name="T26" fmla="*/ 2147483646 w 190"/>
                  <a:gd name="T27" fmla="*/ 2147483646 h 113"/>
                  <a:gd name="T28" fmla="*/ 2147483646 w 190"/>
                  <a:gd name="T29" fmla="*/ 2147483646 h 113"/>
                  <a:gd name="T30" fmla="*/ 2147483646 w 190"/>
                  <a:gd name="T31" fmla="*/ 2147483646 h 113"/>
                  <a:gd name="T32" fmla="*/ 0 w 190"/>
                  <a:gd name="T33" fmla="*/ 2147483646 h 113"/>
                  <a:gd name="T34" fmla="*/ 2147483646 w 190"/>
                  <a:gd name="T35" fmla="*/ 2147483646 h 113"/>
                  <a:gd name="T36" fmla="*/ 2147483646 w 190"/>
                  <a:gd name="T37" fmla="*/ 2147483646 h 113"/>
                  <a:gd name="T38" fmla="*/ 2147483646 w 190"/>
                  <a:gd name="T39" fmla="*/ 2147483646 h 113"/>
                  <a:gd name="T40" fmla="*/ 2147483646 w 190"/>
                  <a:gd name="T41" fmla="*/ 2147483646 h 113"/>
                  <a:gd name="T42" fmla="*/ 2147483646 w 190"/>
                  <a:gd name="T43" fmla="*/ 2147483646 h 113"/>
                  <a:gd name="T44" fmla="*/ 2147483646 w 190"/>
                  <a:gd name="T45" fmla="*/ 2147483646 h 113"/>
                  <a:gd name="T46" fmla="*/ 2147483646 w 190"/>
                  <a:gd name="T47" fmla="*/ 2147483646 h 113"/>
                  <a:gd name="T48" fmla="*/ 2147483646 w 190"/>
                  <a:gd name="T49" fmla="*/ 2147483646 h 113"/>
                  <a:gd name="T50" fmla="*/ 2147483646 w 190"/>
                  <a:gd name="T51" fmla="*/ 2147483646 h 113"/>
                  <a:gd name="T52" fmla="*/ 2147483646 w 190"/>
                  <a:gd name="T53" fmla="*/ 2147483646 h 113"/>
                  <a:gd name="T54" fmla="*/ 2147483646 w 190"/>
                  <a:gd name="T55" fmla="*/ 2147483646 h 113"/>
                  <a:gd name="T56" fmla="*/ 2147483646 w 190"/>
                  <a:gd name="T57" fmla="*/ 2147483646 h 113"/>
                  <a:gd name="T58" fmla="*/ 2147483646 w 190"/>
                  <a:gd name="T59" fmla="*/ 2147483646 h 113"/>
                  <a:gd name="T60" fmla="*/ 2147483646 w 190"/>
                  <a:gd name="T61" fmla="*/ 2147483646 h 113"/>
                  <a:gd name="T62" fmla="*/ 2147483646 w 190"/>
                  <a:gd name="T63" fmla="*/ 2147483646 h 113"/>
                  <a:gd name="T64" fmla="*/ 2147483646 w 190"/>
                  <a:gd name="T65" fmla="*/ 2147483646 h 11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190" h="113">
                    <a:moveTo>
                      <a:pt x="187" y="14"/>
                    </a:moveTo>
                    <a:cubicBezTo>
                      <a:pt x="179" y="14"/>
                      <a:pt x="172" y="8"/>
                      <a:pt x="171" y="0"/>
                    </a:cubicBezTo>
                    <a:cubicBezTo>
                      <a:pt x="169" y="1"/>
                      <a:pt x="166" y="4"/>
                      <a:pt x="164" y="6"/>
                    </a:cubicBezTo>
                    <a:cubicBezTo>
                      <a:pt x="161" y="14"/>
                      <a:pt x="158" y="22"/>
                      <a:pt x="152" y="29"/>
                    </a:cubicBezTo>
                    <a:cubicBezTo>
                      <a:pt x="152" y="30"/>
                      <a:pt x="152" y="31"/>
                      <a:pt x="151" y="31"/>
                    </a:cubicBezTo>
                    <a:cubicBezTo>
                      <a:pt x="151" y="32"/>
                      <a:pt x="151" y="34"/>
                      <a:pt x="150" y="36"/>
                    </a:cubicBezTo>
                    <a:cubicBezTo>
                      <a:pt x="150" y="36"/>
                      <a:pt x="145" y="44"/>
                      <a:pt x="136" y="52"/>
                    </a:cubicBezTo>
                    <a:cubicBezTo>
                      <a:pt x="141" y="54"/>
                      <a:pt x="143" y="59"/>
                      <a:pt x="144" y="66"/>
                    </a:cubicBezTo>
                    <a:cubicBezTo>
                      <a:pt x="146" y="79"/>
                      <a:pt x="129" y="92"/>
                      <a:pt x="105" y="96"/>
                    </a:cubicBezTo>
                    <a:cubicBezTo>
                      <a:pt x="82" y="99"/>
                      <a:pt x="62" y="91"/>
                      <a:pt x="60" y="78"/>
                    </a:cubicBezTo>
                    <a:cubicBezTo>
                      <a:pt x="59" y="72"/>
                      <a:pt x="62" y="67"/>
                      <a:pt x="67" y="63"/>
                    </a:cubicBezTo>
                    <a:cubicBezTo>
                      <a:pt x="66" y="63"/>
                      <a:pt x="66" y="62"/>
                      <a:pt x="66" y="62"/>
                    </a:cubicBezTo>
                    <a:cubicBezTo>
                      <a:pt x="51" y="57"/>
                      <a:pt x="44" y="48"/>
                      <a:pt x="42" y="46"/>
                    </a:cubicBezTo>
                    <a:cubicBezTo>
                      <a:pt x="36" y="42"/>
                      <a:pt x="31" y="37"/>
                      <a:pt x="26" y="32"/>
                    </a:cubicBezTo>
                    <a:cubicBezTo>
                      <a:pt x="22" y="31"/>
                      <a:pt x="17" y="30"/>
                      <a:pt x="14" y="30"/>
                    </a:cubicBezTo>
                    <a:cubicBezTo>
                      <a:pt x="14" y="31"/>
                      <a:pt x="14" y="31"/>
                      <a:pt x="14" y="32"/>
                    </a:cubicBezTo>
                    <a:cubicBezTo>
                      <a:pt x="14" y="40"/>
                      <a:pt x="8" y="47"/>
                      <a:pt x="0" y="48"/>
                    </a:cubicBezTo>
                    <a:cubicBezTo>
                      <a:pt x="2" y="52"/>
                      <a:pt x="14" y="62"/>
                      <a:pt x="27" y="68"/>
                    </a:cubicBezTo>
                    <a:cubicBezTo>
                      <a:pt x="37" y="73"/>
                      <a:pt x="44" y="75"/>
                      <a:pt x="49" y="75"/>
                    </a:cubicBezTo>
                    <a:cubicBezTo>
                      <a:pt x="50" y="79"/>
                      <a:pt x="52" y="83"/>
                      <a:pt x="53" y="85"/>
                    </a:cubicBezTo>
                    <a:cubicBezTo>
                      <a:pt x="53" y="87"/>
                      <a:pt x="52" y="89"/>
                      <a:pt x="53" y="91"/>
                    </a:cubicBezTo>
                    <a:cubicBezTo>
                      <a:pt x="53" y="97"/>
                      <a:pt x="57" y="104"/>
                      <a:pt x="67" y="108"/>
                    </a:cubicBezTo>
                    <a:cubicBezTo>
                      <a:pt x="83" y="113"/>
                      <a:pt x="96" y="102"/>
                      <a:pt x="98" y="100"/>
                    </a:cubicBezTo>
                    <a:cubicBezTo>
                      <a:pt x="98" y="100"/>
                      <a:pt x="98" y="100"/>
                      <a:pt x="99" y="100"/>
                    </a:cubicBezTo>
                    <a:cubicBezTo>
                      <a:pt x="100" y="99"/>
                      <a:pt x="105" y="98"/>
                      <a:pt x="108" y="98"/>
                    </a:cubicBezTo>
                    <a:cubicBezTo>
                      <a:pt x="108" y="98"/>
                      <a:pt x="108" y="98"/>
                      <a:pt x="108" y="98"/>
                    </a:cubicBezTo>
                    <a:cubicBezTo>
                      <a:pt x="115" y="97"/>
                      <a:pt x="121" y="105"/>
                      <a:pt x="134" y="100"/>
                    </a:cubicBezTo>
                    <a:cubicBezTo>
                      <a:pt x="145" y="96"/>
                      <a:pt x="148" y="88"/>
                      <a:pt x="148" y="83"/>
                    </a:cubicBezTo>
                    <a:cubicBezTo>
                      <a:pt x="148" y="80"/>
                      <a:pt x="148" y="79"/>
                      <a:pt x="148" y="78"/>
                    </a:cubicBezTo>
                    <a:cubicBezTo>
                      <a:pt x="151" y="71"/>
                      <a:pt x="152" y="64"/>
                      <a:pt x="153" y="57"/>
                    </a:cubicBezTo>
                    <a:cubicBezTo>
                      <a:pt x="156" y="55"/>
                      <a:pt x="163" y="51"/>
                      <a:pt x="173" y="40"/>
                    </a:cubicBezTo>
                    <a:cubicBezTo>
                      <a:pt x="186" y="25"/>
                      <a:pt x="190" y="17"/>
                      <a:pt x="190" y="14"/>
                    </a:cubicBezTo>
                    <a:cubicBezTo>
                      <a:pt x="189" y="14"/>
                      <a:pt x="188" y="14"/>
                      <a:pt x="187" y="14"/>
                    </a:cubicBezTo>
                    <a:close/>
                  </a:path>
                </a:pathLst>
              </a:custGeom>
              <a:solidFill>
                <a:srgbClr val="00A0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82" name="Freeform 8">
                <a:extLst>
                  <a:ext uri="{FF2B5EF4-FFF2-40B4-BE49-F238E27FC236}">
                    <a16:creationId xmlns:a16="http://schemas.microsoft.com/office/drawing/2014/main" id="{1E463155-D9BE-4D7A-BF29-E4DFE8C3C5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208419" y="6040438"/>
                <a:ext cx="277813" cy="233363"/>
              </a:xfrm>
              <a:custGeom>
                <a:avLst/>
                <a:gdLst>
                  <a:gd name="T0" fmla="*/ 2147483646 w 49"/>
                  <a:gd name="T1" fmla="*/ 2147483646 h 41"/>
                  <a:gd name="T2" fmla="*/ 0 w 49"/>
                  <a:gd name="T3" fmla="*/ 2147483646 h 41"/>
                  <a:gd name="T4" fmla="*/ 2147483646 w 49"/>
                  <a:gd name="T5" fmla="*/ 2147483646 h 41"/>
                  <a:gd name="T6" fmla="*/ 2147483646 w 49"/>
                  <a:gd name="T7" fmla="*/ 2147483646 h 41"/>
                  <a:gd name="T8" fmla="*/ 2147483646 w 49"/>
                  <a:gd name="T9" fmla="*/ 2147483646 h 41"/>
                  <a:gd name="T10" fmla="*/ 2147483646 w 49"/>
                  <a:gd name="T11" fmla="*/ 0 h 41"/>
                  <a:gd name="T12" fmla="*/ 2147483646 w 49"/>
                  <a:gd name="T13" fmla="*/ 2147483646 h 4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9" h="41">
                    <a:moveTo>
                      <a:pt x="26" y="17"/>
                    </a:moveTo>
                    <a:cubicBezTo>
                      <a:pt x="13" y="22"/>
                      <a:pt x="7" y="14"/>
                      <a:pt x="0" y="15"/>
                    </a:cubicBezTo>
                    <a:cubicBezTo>
                      <a:pt x="1" y="16"/>
                      <a:pt x="1" y="18"/>
                      <a:pt x="2" y="19"/>
                    </a:cubicBezTo>
                    <a:cubicBezTo>
                      <a:pt x="10" y="33"/>
                      <a:pt x="23" y="41"/>
                      <a:pt x="33" y="36"/>
                    </a:cubicBezTo>
                    <a:cubicBezTo>
                      <a:pt x="45" y="31"/>
                      <a:pt x="49" y="19"/>
                      <a:pt x="42" y="3"/>
                    </a:cubicBezTo>
                    <a:cubicBezTo>
                      <a:pt x="41" y="2"/>
                      <a:pt x="41" y="1"/>
                      <a:pt x="40" y="0"/>
                    </a:cubicBezTo>
                    <a:cubicBezTo>
                      <a:pt x="40" y="5"/>
                      <a:pt x="37" y="13"/>
                      <a:pt x="26" y="1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83" name="Freeform 9">
                <a:extLst>
                  <a:ext uri="{FF2B5EF4-FFF2-40B4-BE49-F238E27FC236}">
                    <a16:creationId xmlns:a16="http://schemas.microsoft.com/office/drawing/2014/main" id="{374B5480-D850-4AB2-8CCC-C27EA7F7DA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63931" y="6086476"/>
                <a:ext cx="287338" cy="220663"/>
              </a:xfrm>
              <a:custGeom>
                <a:avLst/>
                <a:gdLst>
                  <a:gd name="T0" fmla="*/ 2147483646 w 51"/>
                  <a:gd name="T1" fmla="*/ 2147483646 h 39"/>
                  <a:gd name="T2" fmla="*/ 2147483646 w 51"/>
                  <a:gd name="T3" fmla="*/ 2147483646 h 39"/>
                  <a:gd name="T4" fmla="*/ 2147483646 w 51"/>
                  <a:gd name="T5" fmla="*/ 0 h 39"/>
                  <a:gd name="T6" fmla="*/ 2147483646 w 51"/>
                  <a:gd name="T7" fmla="*/ 2147483646 h 39"/>
                  <a:gd name="T8" fmla="*/ 2147483646 w 51"/>
                  <a:gd name="T9" fmla="*/ 2147483646 h 39"/>
                  <a:gd name="T10" fmla="*/ 2147483646 w 51"/>
                  <a:gd name="T11" fmla="*/ 2147483646 h 39"/>
                  <a:gd name="T12" fmla="*/ 2147483646 w 51"/>
                  <a:gd name="T13" fmla="*/ 2147483646 h 3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1" h="39">
                    <a:moveTo>
                      <a:pt x="51" y="9"/>
                    </a:moveTo>
                    <a:cubicBezTo>
                      <a:pt x="49" y="11"/>
                      <a:pt x="36" y="22"/>
                      <a:pt x="20" y="17"/>
                    </a:cubicBezTo>
                    <a:cubicBezTo>
                      <a:pt x="10" y="13"/>
                      <a:pt x="6" y="6"/>
                      <a:pt x="6" y="0"/>
                    </a:cubicBezTo>
                    <a:cubicBezTo>
                      <a:pt x="5" y="2"/>
                      <a:pt x="4" y="3"/>
                      <a:pt x="4" y="5"/>
                    </a:cubicBezTo>
                    <a:cubicBezTo>
                      <a:pt x="0" y="19"/>
                      <a:pt x="6" y="32"/>
                      <a:pt x="18" y="36"/>
                    </a:cubicBezTo>
                    <a:cubicBezTo>
                      <a:pt x="33" y="39"/>
                      <a:pt x="45" y="30"/>
                      <a:pt x="50" y="16"/>
                    </a:cubicBezTo>
                    <a:cubicBezTo>
                      <a:pt x="51" y="14"/>
                      <a:pt x="51" y="11"/>
                      <a:pt x="51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84" name="Freeform 10">
                <a:extLst>
                  <a:ext uri="{FF2B5EF4-FFF2-40B4-BE49-F238E27FC236}">
                    <a16:creationId xmlns:a16="http://schemas.microsoft.com/office/drawing/2014/main" id="{9F39C283-93E9-4ECE-B328-5DBAF8E686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44906" y="5202238"/>
                <a:ext cx="33338" cy="84138"/>
              </a:xfrm>
              <a:custGeom>
                <a:avLst/>
                <a:gdLst>
                  <a:gd name="T0" fmla="*/ 0 w 6"/>
                  <a:gd name="T1" fmla="*/ 2147483646 h 15"/>
                  <a:gd name="T2" fmla="*/ 2147483646 w 6"/>
                  <a:gd name="T3" fmla="*/ 2147483646 h 15"/>
                  <a:gd name="T4" fmla="*/ 2147483646 w 6"/>
                  <a:gd name="T5" fmla="*/ 2147483646 h 15"/>
                  <a:gd name="T6" fmla="*/ 0 w 6"/>
                  <a:gd name="T7" fmla="*/ 2147483646 h 15"/>
                  <a:gd name="T8" fmla="*/ 0 w 6"/>
                  <a:gd name="T9" fmla="*/ 0 h 15"/>
                  <a:gd name="T10" fmla="*/ 0 w 6"/>
                  <a:gd name="T11" fmla="*/ 0 h 15"/>
                  <a:gd name="T12" fmla="*/ 0 w 6"/>
                  <a:gd name="T13" fmla="*/ 2147483646 h 15"/>
                  <a:gd name="T14" fmla="*/ 0 w 6"/>
                  <a:gd name="T15" fmla="*/ 2147483646 h 1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6" h="15">
                    <a:moveTo>
                      <a:pt x="0" y="15"/>
                    </a:moveTo>
                    <a:cubicBezTo>
                      <a:pt x="1" y="14"/>
                      <a:pt x="3" y="14"/>
                      <a:pt x="5" y="14"/>
                    </a:cubicBezTo>
                    <a:cubicBezTo>
                      <a:pt x="5" y="14"/>
                      <a:pt x="6" y="14"/>
                      <a:pt x="6" y="14"/>
                    </a:cubicBezTo>
                    <a:cubicBezTo>
                      <a:pt x="4" y="11"/>
                      <a:pt x="1" y="7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7"/>
                      <a:pt x="1" y="11"/>
                      <a:pt x="0" y="1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85" name="Freeform 11">
                <a:extLst>
                  <a:ext uri="{FF2B5EF4-FFF2-40B4-BE49-F238E27FC236}">
                    <a16:creationId xmlns:a16="http://schemas.microsoft.com/office/drawing/2014/main" id="{11D9FA99-E3C1-47C5-B28E-BFE10E6AE5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40119" y="5100638"/>
                <a:ext cx="209550" cy="254000"/>
              </a:xfrm>
              <a:custGeom>
                <a:avLst/>
                <a:gdLst>
                  <a:gd name="T0" fmla="*/ 2147483646 w 37"/>
                  <a:gd name="T1" fmla="*/ 2147483646 h 45"/>
                  <a:gd name="T2" fmla="*/ 2147483646 w 37"/>
                  <a:gd name="T3" fmla="*/ 2147483646 h 45"/>
                  <a:gd name="T4" fmla="*/ 2147483646 w 37"/>
                  <a:gd name="T5" fmla="*/ 2147483646 h 45"/>
                  <a:gd name="T6" fmla="*/ 2147483646 w 37"/>
                  <a:gd name="T7" fmla="*/ 2147483646 h 45"/>
                  <a:gd name="T8" fmla="*/ 2147483646 w 37"/>
                  <a:gd name="T9" fmla="*/ 2147483646 h 45"/>
                  <a:gd name="T10" fmla="*/ 2147483646 w 37"/>
                  <a:gd name="T11" fmla="*/ 2147483646 h 45"/>
                  <a:gd name="T12" fmla="*/ 2147483646 w 37"/>
                  <a:gd name="T13" fmla="*/ 2147483646 h 45"/>
                  <a:gd name="T14" fmla="*/ 2147483646 w 37"/>
                  <a:gd name="T15" fmla="*/ 2147483646 h 45"/>
                  <a:gd name="T16" fmla="*/ 2147483646 w 37"/>
                  <a:gd name="T17" fmla="*/ 2147483646 h 4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7" h="45">
                    <a:moveTo>
                      <a:pt x="36" y="20"/>
                    </a:moveTo>
                    <a:cubicBezTo>
                      <a:pt x="36" y="20"/>
                      <a:pt x="36" y="19"/>
                      <a:pt x="36" y="18"/>
                    </a:cubicBezTo>
                    <a:cubicBezTo>
                      <a:pt x="34" y="7"/>
                      <a:pt x="26" y="0"/>
                      <a:pt x="16" y="1"/>
                    </a:cubicBezTo>
                    <a:cubicBezTo>
                      <a:pt x="7" y="3"/>
                      <a:pt x="0" y="13"/>
                      <a:pt x="1" y="25"/>
                    </a:cubicBezTo>
                    <a:cubicBezTo>
                      <a:pt x="2" y="27"/>
                      <a:pt x="2" y="28"/>
                      <a:pt x="2" y="30"/>
                    </a:cubicBezTo>
                    <a:cubicBezTo>
                      <a:pt x="6" y="39"/>
                      <a:pt x="14" y="45"/>
                      <a:pt x="22" y="44"/>
                    </a:cubicBezTo>
                    <a:cubicBezTo>
                      <a:pt x="25" y="43"/>
                      <a:pt x="28" y="42"/>
                      <a:pt x="30" y="41"/>
                    </a:cubicBezTo>
                    <a:cubicBezTo>
                      <a:pt x="31" y="37"/>
                      <a:pt x="33" y="34"/>
                      <a:pt x="36" y="33"/>
                    </a:cubicBezTo>
                    <a:cubicBezTo>
                      <a:pt x="37" y="29"/>
                      <a:pt x="37" y="25"/>
                      <a:pt x="36" y="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86" name="Freeform 12">
                <a:extLst>
                  <a:ext uri="{FF2B5EF4-FFF2-40B4-BE49-F238E27FC236}">
                    <a16:creationId xmlns:a16="http://schemas.microsoft.com/office/drawing/2014/main" id="{C57794FF-FFAC-43E0-86BD-89FA83157F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25844" y="5603876"/>
                <a:ext cx="419100" cy="238125"/>
              </a:xfrm>
              <a:custGeom>
                <a:avLst/>
                <a:gdLst>
                  <a:gd name="T0" fmla="*/ 2147483646 w 74"/>
                  <a:gd name="T1" fmla="*/ 2147483646 h 42"/>
                  <a:gd name="T2" fmla="*/ 2147483646 w 74"/>
                  <a:gd name="T3" fmla="*/ 2147483646 h 42"/>
                  <a:gd name="T4" fmla="*/ 2147483646 w 74"/>
                  <a:gd name="T5" fmla="*/ 2147483646 h 42"/>
                  <a:gd name="T6" fmla="*/ 2147483646 w 74"/>
                  <a:gd name="T7" fmla="*/ 2147483646 h 42"/>
                  <a:gd name="T8" fmla="*/ 2147483646 w 74"/>
                  <a:gd name="T9" fmla="*/ 2147483646 h 42"/>
                  <a:gd name="T10" fmla="*/ 2147483646 w 74"/>
                  <a:gd name="T11" fmla="*/ 2147483646 h 42"/>
                  <a:gd name="T12" fmla="*/ 2147483646 w 74"/>
                  <a:gd name="T13" fmla="*/ 2147483646 h 4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4" h="42">
                    <a:moveTo>
                      <a:pt x="67" y="6"/>
                    </a:moveTo>
                    <a:cubicBezTo>
                      <a:pt x="58" y="0"/>
                      <a:pt x="41" y="8"/>
                      <a:pt x="36" y="9"/>
                    </a:cubicBezTo>
                    <a:cubicBezTo>
                      <a:pt x="31" y="10"/>
                      <a:pt x="16" y="6"/>
                      <a:pt x="6" y="16"/>
                    </a:cubicBezTo>
                    <a:cubicBezTo>
                      <a:pt x="1" y="20"/>
                      <a:pt x="0" y="26"/>
                      <a:pt x="2" y="30"/>
                    </a:cubicBezTo>
                    <a:cubicBezTo>
                      <a:pt x="13" y="38"/>
                      <a:pt x="27" y="42"/>
                      <a:pt x="43" y="39"/>
                    </a:cubicBezTo>
                    <a:cubicBezTo>
                      <a:pt x="57" y="35"/>
                      <a:pt x="68" y="26"/>
                      <a:pt x="74" y="16"/>
                    </a:cubicBezTo>
                    <a:cubicBezTo>
                      <a:pt x="74" y="13"/>
                      <a:pt x="72" y="9"/>
                      <a:pt x="67" y="6"/>
                    </a:cubicBezTo>
                    <a:close/>
                  </a:path>
                </a:pathLst>
              </a:custGeom>
              <a:solidFill>
                <a:srgbClr val="EF7C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87" name="Freeform 13">
                <a:extLst>
                  <a:ext uri="{FF2B5EF4-FFF2-40B4-BE49-F238E27FC236}">
                    <a16:creationId xmlns:a16="http://schemas.microsoft.com/office/drawing/2014/main" id="{0BF49A5B-C00D-4EF7-9791-F5DB74EB6A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84556" y="5462588"/>
                <a:ext cx="633413" cy="311150"/>
              </a:xfrm>
              <a:custGeom>
                <a:avLst/>
                <a:gdLst>
                  <a:gd name="T0" fmla="*/ 2147483646 w 112"/>
                  <a:gd name="T1" fmla="*/ 2147483646 h 55"/>
                  <a:gd name="T2" fmla="*/ 2147483646 w 112"/>
                  <a:gd name="T3" fmla="*/ 2147483646 h 55"/>
                  <a:gd name="T4" fmla="*/ 0 w 112"/>
                  <a:gd name="T5" fmla="*/ 2147483646 h 55"/>
                  <a:gd name="T6" fmla="*/ 2147483646 w 112"/>
                  <a:gd name="T7" fmla="*/ 2147483646 h 55"/>
                  <a:gd name="T8" fmla="*/ 2147483646 w 112"/>
                  <a:gd name="T9" fmla="*/ 2147483646 h 55"/>
                  <a:gd name="T10" fmla="*/ 2147483646 w 112"/>
                  <a:gd name="T11" fmla="*/ 2147483646 h 55"/>
                  <a:gd name="T12" fmla="*/ 2147483646 w 112"/>
                  <a:gd name="T13" fmla="*/ 2147483646 h 55"/>
                  <a:gd name="T14" fmla="*/ 2147483646 w 112"/>
                  <a:gd name="T15" fmla="*/ 2147483646 h 55"/>
                  <a:gd name="T16" fmla="*/ 2147483646 w 112"/>
                  <a:gd name="T17" fmla="*/ 2147483646 h 55"/>
                  <a:gd name="T18" fmla="*/ 2147483646 w 112"/>
                  <a:gd name="T19" fmla="*/ 2147483646 h 55"/>
                  <a:gd name="T20" fmla="*/ 2147483646 w 112"/>
                  <a:gd name="T21" fmla="*/ 2147483646 h 5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12" h="55">
                    <a:moveTo>
                      <a:pt x="55" y="3"/>
                    </a:moveTo>
                    <a:cubicBezTo>
                      <a:pt x="41" y="6"/>
                      <a:pt x="12" y="20"/>
                      <a:pt x="1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3" y="32"/>
                      <a:pt x="13" y="46"/>
                      <a:pt x="27" y="55"/>
                    </a:cubicBezTo>
                    <a:cubicBezTo>
                      <a:pt x="25" y="51"/>
                      <a:pt x="26" y="45"/>
                      <a:pt x="31" y="41"/>
                    </a:cubicBezTo>
                    <a:cubicBezTo>
                      <a:pt x="41" y="31"/>
                      <a:pt x="56" y="35"/>
                      <a:pt x="61" y="34"/>
                    </a:cubicBezTo>
                    <a:cubicBezTo>
                      <a:pt x="66" y="33"/>
                      <a:pt x="83" y="25"/>
                      <a:pt x="92" y="31"/>
                    </a:cubicBezTo>
                    <a:cubicBezTo>
                      <a:pt x="97" y="34"/>
                      <a:pt x="99" y="38"/>
                      <a:pt x="99" y="41"/>
                    </a:cubicBezTo>
                    <a:cubicBezTo>
                      <a:pt x="108" y="27"/>
                      <a:pt x="112" y="11"/>
                      <a:pt x="112" y="1"/>
                    </a:cubicBezTo>
                    <a:cubicBezTo>
                      <a:pt x="112" y="1"/>
                      <a:pt x="111" y="1"/>
                      <a:pt x="110" y="1"/>
                    </a:cubicBezTo>
                    <a:cubicBezTo>
                      <a:pt x="96" y="1"/>
                      <a:pt x="69" y="0"/>
                      <a:pt x="55" y="3"/>
                    </a:cubicBezTo>
                    <a:close/>
                  </a:path>
                </a:pathLst>
              </a:custGeom>
              <a:solidFill>
                <a:srgbClr val="E1002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88" name="Freeform 14">
                <a:extLst>
                  <a:ext uri="{FF2B5EF4-FFF2-40B4-BE49-F238E27FC236}">
                    <a16:creationId xmlns:a16="http://schemas.microsoft.com/office/drawing/2014/main" id="{76F995D0-A8BC-43F1-A1EB-3B698C0C20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27444" y="5054601"/>
                <a:ext cx="220663" cy="249238"/>
              </a:xfrm>
              <a:custGeom>
                <a:avLst/>
                <a:gdLst>
                  <a:gd name="T0" fmla="*/ 2147483646 w 39"/>
                  <a:gd name="T1" fmla="*/ 2147483646 h 44"/>
                  <a:gd name="T2" fmla="*/ 2147483646 w 39"/>
                  <a:gd name="T3" fmla="*/ 2147483646 h 44"/>
                  <a:gd name="T4" fmla="*/ 2147483646 w 39"/>
                  <a:gd name="T5" fmla="*/ 2147483646 h 44"/>
                  <a:gd name="T6" fmla="*/ 2147483646 w 39"/>
                  <a:gd name="T7" fmla="*/ 2147483646 h 44"/>
                  <a:gd name="T8" fmla="*/ 2147483646 w 39"/>
                  <a:gd name="T9" fmla="*/ 2147483646 h 44"/>
                  <a:gd name="T10" fmla="*/ 2147483646 w 39"/>
                  <a:gd name="T11" fmla="*/ 2147483646 h 44"/>
                  <a:gd name="T12" fmla="*/ 2147483646 w 39"/>
                  <a:gd name="T13" fmla="*/ 2147483646 h 44"/>
                  <a:gd name="T14" fmla="*/ 2147483646 w 39"/>
                  <a:gd name="T15" fmla="*/ 2147483646 h 44"/>
                  <a:gd name="T16" fmla="*/ 2147483646 w 39"/>
                  <a:gd name="T17" fmla="*/ 2147483646 h 4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9" h="44">
                    <a:moveTo>
                      <a:pt x="38" y="24"/>
                    </a:moveTo>
                    <a:cubicBezTo>
                      <a:pt x="38" y="23"/>
                      <a:pt x="37" y="21"/>
                      <a:pt x="37" y="19"/>
                    </a:cubicBezTo>
                    <a:cubicBezTo>
                      <a:pt x="33" y="8"/>
                      <a:pt x="24" y="0"/>
                      <a:pt x="14" y="2"/>
                    </a:cubicBezTo>
                    <a:cubicBezTo>
                      <a:pt x="5" y="5"/>
                      <a:pt x="0" y="14"/>
                      <a:pt x="3" y="26"/>
                    </a:cubicBezTo>
                    <a:cubicBezTo>
                      <a:pt x="3" y="26"/>
                      <a:pt x="3" y="27"/>
                      <a:pt x="3" y="27"/>
                    </a:cubicBezTo>
                    <a:cubicBezTo>
                      <a:pt x="4" y="33"/>
                      <a:pt x="7" y="37"/>
                      <a:pt x="9" y="40"/>
                    </a:cubicBezTo>
                    <a:cubicBezTo>
                      <a:pt x="12" y="40"/>
                      <a:pt x="14" y="42"/>
                      <a:pt x="15" y="43"/>
                    </a:cubicBezTo>
                    <a:cubicBezTo>
                      <a:pt x="18" y="44"/>
                      <a:pt x="21" y="44"/>
                      <a:pt x="25" y="44"/>
                    </a:cubicBezTo>
                    <a:cubicBezTo>
                      <a:pt x="34" y="41"/>
                      <a:pt x="39" y="34"/>
                      <a:pt x="38" y="2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89" name="Freeform 15">
                <a:extLst>
                  <a:ext uri="{FF2B5EF4-FFF2-40B4-BE49-F238E27FC236}">
                    <a16:creationId xmlns:a16="http://schemas.microsoft.com/office/drawing/2014/main" id="{27DB75E4-327B-472B-84D3-9F1783761C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597231" y="5037138"/>
                <a:ext cx="950913" cy="804863"/>
              </a:xfrm>
              <a:custGeom>
                <a:avLst/>
                <a:gdLst>
                  <a:gd name="T0" fmla="*/ 2147483646 w 168"/>
                  <a:gd name="T1" fmla="*/ 2147483646 h 142"/>
                  <a:gd name="T2" fmla="*/ 2147483646 w 168"/>
                  <a:gd name="T3" fmla="*/ 2147483646 h 142"/>
                  <a:gd name="T4" fmla="*/ 2147483646 w 168"/>
                  <a:gd name="T5" fmla="*/ 2147483646 h 142"/>
                  <a:gd name="T6" fmla="*/ 2147483646 w 168"/>
                  <a:gd name="T7" fmla="*/ 2147483646 h 142"/>
                  <a:gd name="T8" fmla="*/ 2147483646 w 168"/>
                  <a:gd name="T9" fmla="*/ 2147483646 h 142"/>
                  <a:gd name="T10" fmla="*/ 2147483646 w 168"/>
                  <a:gd name="T11" fmla="*/ 2147483646 h 142"/>
                  <a:gd name="T12" fmla="*/ 2147483646 w 168"/>
                  <a:gd name="T13" fmla="*/ 2147483646 h 142"/>
                  <a:gd name="T14" fmla="*/ 2147483646 w 168"/>
                  <a:gd name="T15" fmla="*/ 2147483646 h 142"/>
                  <a:gd name="T16" fmla="*/ 2147483646 w 168"/>
                  <a:gd name="T17" fmla="*/ 2147483646 h 142"/>
                  <a:gd name="T18" fmla="*/ 2147483646 w 168"/>
                  <a:gd name="T19" fmla="*/ 2147483646 h 142"/>
                  <a:gd name="T20" fmla="*/ 2147483646 w 168"/>
                  <a:gd name="T21" fmla="*/ 2147483646 h 142"/>
                  <a:gd name="T22" fmla="*/ 2147483646 w 168"/>
                  <a:gd name="T23" fmla="*/ 2147483646 h 142"/>
                  <a:gd name="T24" fmla="*/ 2147483646 w 168"/>
                  <a:gd name="T25" fmla="*/ 2147483646 h 142"/>
                  <a:gd name="T26" fmla="*/ 2147483646 w 168"/>
                  <a:gd name="T27" fmla="*/ 2147483646 h 142"/>
                  <a:gd name="T28" fmla="*/ 2147483646 w 168"/>
                  <a:gd name="T29" fmla="*/ 2147483646 h 142"/>
                  <a:gd name="T30" fmla="*/ 2147483646 w 168"/>
                  <a:gd name="T31" fmla="*/ 2147483646 h 142"/>
                  <a:gd name="T32" fmla="*/ 2147483646 w 168"/>
                  <a:gd name="T33" fmla="*/ 2147483646 h 142"/>
                  <a:gd name="T34" fmla="*/ 2147483646 w 168"/>
                  <a:gd name="T35" fmla="*/ 2147483646 h 142"/>
                  <a:gd name="T36" fmla="*/ 2147483646 w 168"/>
                  <a:gd name="T37" fmla="*/ 2147483646 h 142"/>
                  <a:gd name="T38" fmla="*/ 2147483646 w 168"/>
                  <a:gd name="T39" fmla="*/ 2147483646 h 142"/>
                  <a:gd name="T40" fmla="*/ 2147483646 w 168"/>
                  <a:gd name="T41" fmla="*/ 2147483646 h 142"/>
                  <a:gd name="T42" fmla="*/ 2147483646 w 168"/>
                  <a:gd name="T43" fmla="*/ 2147483646 h 142"/>
                  <a:gd name="T44" fmla="*/ 2147483646 w 168"/>
                  <a:gd name="T45" fmla="*/ 2147483646 h 142"/>
                  <a:gd name="T46" fmla="*/ 2147483646 w 168"/>
                  <a:gd name="T47" fmla="*/ 2147483646 h 142"/>
                  <a:gd name="T48" fmla="*/ 2147483646 w 168"/>
                  <a:gd name="T49" fmla="*/ 2147483646 h 142"/>
                  <a:gd name="T50" fmla="*/ 2147483646 w 168"/>
                  <a:gd name="T51" fmla="*/ 2147483646 h 142"/>
                  <a:gd name="T52" fmla="*/ 2147483646 w 168"/>
                  <a:gd name="T53" fmla="*/ 2147483646 h 142"/>
                  <a:gd name="T54" fmla="*/ 2147483646 w 168"/>
                  <a:gd name="T55" fmla="*/ 2147483646 h 142"/>
                  <a:gd name="T56" fmla="*/ 2147483646 w 168"/>
                  <a:gd name="T57" fmla="*/ 2147483646 h 142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168" h="142">
                    <a:moveTo>
                      <a:pt x="166" y="60"/>
                    </a:moveTo>
                    <a:cubicBezTo>
                      <a:pt x="159" y="24"/>
                      <a:pt x="123" y="0"/>
                      <a:pt x="86" y="1"/>
                    </a:cubicBezTo>
                    <a:cubicBezTo>
                      <a:pt x="84" y="1"/>
                      <a:pt x="82" y="1"/>
                      <a:pt x="79" y="1"/>
                    </a:cubicBezTo>
                    <a:cubicBezTo>
                      <a:pt x="77" y="2"/>
                      <a:pt x="74" y="2"/>
                      <a:pt x="71" y="3"/>
                    </a:cubicBezTo>
                    <a:cubicBezTo>
                      <a:pt x="68" y="3"/>
                      <a:pt x="65" y="4"/>
                      <a:pt x="62" y="5"/>
                    </a:cubicBezTo>
                    <a:cubicBezTo>
                      <a:pt x="61" y="6"/>
                      <a:pt x="59" y="6"/>
                      <a:pt x="57" y="7"/>
                    </a:cubicBezTo>
                    <a:cubicBezTo>
                      <a:pt x="22" y="21"/>
                      <a:pt x="0" y="56"/>
                      <a:pt x="9" y="94"/>
                    </a:cubicBezTo>
                    <a:cubicBezTo>
                      <a:pt x="12" y="106"/>
                      <a:pt x="18" y="117"/>
                      <a:pt x="26" y="126"/>
                    </a:cubicBezTo>
                    <a:cubicBezTo>
                      <a:pt x="31" y="131"/>
                      <a:pt x="36" y="136"/>
                      <a:pt x="42" y="140"/>
                    </a:cubicBezTo>
                    <a:cubicBezTo>
                      <a:pt x="43" y="141"/>
                      <a:pt x="45" y="141"/>
                      <a:pt x="47" y="142"/>
                    </a:cubicBezTo>
                    <a:cubicBezTo>
                      <a:pt x="29" y="130"/>
                      <a:pt x="17" y="110"/>
                      <a:pt x="16" y="89"/>
                    </a:cubicBezTo>
                    <a:cubicBezTo>
                      <a:pt x="14" y="86"/>
                      <a:pt x="13" y="84"/>
                      <a:pt x="12" y="80"/>
                    </a:cubicBezTo>
                    <a:cubicBezTo>
                      <a:pt x="11" y="73"/>
                      <a:pt x="14" y="69"/>
                      <a:pt x="18" y="66"/>
                    </a:cubicBezTo>
                    <a:cubicBezTo>
                      <a:pt x="23" y="54"/>
                      <a:pt x="33" y="45"/>
                      <a:pt x="45" y="41"/>
                    </a:cubicBezTo>
                    <a:cubicBezTo>
                      <a:pt x="45" y="39"/>
                      <a:pt x="45" y="38"/>
                      <a:pt x="44" y="36"/>
                    </a:cubicBezTo>
                    <a:cubicBezTo>
                      <a:pt x="43" y="24"/>
                      <a:pt x="50" y="14"/>
                      <a:pt x="59" y="12"/>
                    </a:cubicBezTo>
                    <a:cubicBezTo>
                      <a:pt x="69" y="11"/>
                      <a:pt x="77" y="18"/>
                      <a:pt x="79" y="29"/>
                    </a:cubicBezTo>
                    <a:cubicBezTo>
                      <a:pt x="79" y="29"/>
                      <a:pt x="79" y="29"/>
                      <a:pt x="79" y="29"/>
                    </a:cubicBezTo>
                    <a:cubicBezTo>
                      <a:pt x="76" y="17"/>
                      <a:pt x="81" y="8"/>
                      <a:pt x="90" y="5"/>
                    </a:cubicBezTo>
                    <a:cubicBezTo>
                      <a:pt x="100" y="3"/>
                      <a:pt x="109" y="11"/>
                      <a:pt x="113" y="22"/>
                    </a:cubicBezTo>
                    <a:cubicBezTo>
                      <a:pt x="113" y="24"/>
                      <a:pt x="114" y="26"/>
                      <a:pt x="114" y="27"/>
                    </a:cubicBezTo>
                    <a:cubicBezTo>
                      <a:pt x="114" y="27"/>
                      <a:pt x="115" y="27"/>
                      <a:pt x="115" y="27"/>
                    </a:cubicBezTo>
                    <a:cubicBezTo>
                      <a:pt x="133" y="27"/>
                      <a:pt x="147" y="35"/>
                      <a:pt x="155" y="48"/>
                    </a:cubicBezTo>
                    <a:cubicBezTo>
                      <a:pt x="157" y="50"/>
                      <a:pt x="159" y="52"/>
                      <a:pt x="159" y="55"/>
                    </a:cubicBezTo>
                    <a:cubicBezTo>
                      <a:pt x="159" y="56"/>
                      <a:pt x="159" y="56"/>
                      <a:pt x="159" y="56"/>
                    </a:cubicBezTo>
                    <a:cubicBezTo>
                      <a:pt x="162" y="63"/>
                      <a:pt x="163" y="70"/>
                      <a:pt x="163" y="78"/>
                    </a:cubicBezTo>
                    <a:cubicBezTo>
                      <a:pt x="163" y="91"/>
                      <a:pt x="159" y="109"/>
                      <a:pt x="152" y="123"/>
                    </a:cubicBezTo>
                    <a:cubicBezTo>
                      <a:pt x="158" y="116"/>
                      <a:pt x="161" y="108"/>
                      <a:pt x="164" y="100"/>
                    </a:cubicBezTo>
                    <a:cubicBezTo>
                      <a:pt x="168" y="87"/>
                      <a:pt x="168" y="74"/>
                      <a:pt x="166" y="60"/>
                    </a:cubicBezTo>
                    <a:close/>
                  </a:path>
                </a:pathLst>
              </a:custGeom>
              <a:solidFill>
                <a:srgbClr val="00A0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90" name="Freeform 16">
                <a:extLst>
                  <a:ext uri="{FF2B5EF4-FFF2-40B4-BE49-F238E27FC236}">
                    <a16:creationId xmlns:a16="http://schemas.microsoft.com/office/drawing/2014/main" id="{3841A82B-8B36-49DD-8A8C-D7391D43EE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59144" y="5191126"/>
                <a:ext cx="849313" cy="396875"/>
              </a:xfrm>
              <a:custGeom>
                <a:avLst/>
                <a:gdLst>
                  <a:gd name="T0" fmla="*/ 2147483646 w 150"/>
                  <a:gd name="T1" fmla="*/ 2147483646 h 70"/>
                  <a:gd name="T2" fmla="*/ 2147483646 w 150"/>
                  <a:gd name="T3" fmla="*/ 2147483646 h 70"/>
                  <a:gd name="T4" fmla="*/ 2147483646 w 150"/>
                  <a:gd name="T5" fmla="*/ 2147483646 h 70"/>
                  <a:gd name="T6" fmla="*/ 2147483646 w 150"/>
                  <a:gd name="T7" fmla="*/ 0 h 70"/>
                  <a:gd name="T8" fmla="*/ 2147483646 w 150"/>
                  <a:gd name="T9" fmla="*/ 0 h 70"/>
                  <a:gd name="T10" fmla="*/ 2147483646 w 150"/>
                  <a:gd name="T11" fmla="*/ 2147483646 h 70"/>
                  <a:gd name="T12" fmla="*/ 2147483646 w 150"/>
                  <a:gd name="T13" fmla="*/ 2147483646 h 70"/>
                  <a:gd name="T14" fmla="*/ 2147483646 w 150"/>
                  <a:gd name="T15" fmla="*/ 2147483646 h 70"/>
                  <a:gd name="T16" fmla="*/ 2147483646 w 150"/>
                  <a:gd name="T17" fmla="*/ 2147483646 h 70"/>
                  <a:gd name="T18" fmla="*/ 2147483646 w 150"/>
                  <a:gd name="T19" fmla="*/ 2147483646 h 70"/>
                  <a:gd name="T20" fmla="*/ 2147483646 w 150"/>
                  <a:gd name="T21" fmla="*/ 2147483646 h 70"/>
                  <a:gd name="T22" fmla="*/ 2147483646 w 150"/>
                  <a:gd name="T23" fmla="*/ 2147483646 h 70"/>
                  <a:gd name="T24" fmla="*/ 2147483646 w 150"/>
                  <a:gd name="T25" fmla="*/ 2147483646 h 70"/>
                  <a:gd name="T26" fmla="*/ 2147483646 w 150"/>
                  <a:gd name="T27" fmla="*/ 2147483646 h 70"/>
                  <a:gd name="T28" fmla="*/ 2147483646 w 150"/>
                  <a:gd name="T29" fmla="*/ 2147483646 h 70"/>
                  <a:gd name="T30" fmla="*/ 2147483646 w 150"/>
                  <a:gd name="T31" fmla="*/ 2147483646 h 70"/>
                  <a:gd name="T32" fmla="*/ 2147483646 w 150"/>
                  <a:gd name="T33" fmla="*/ 2147483646 h 70"/>
                  <a:gd name="T34" fmla="*/ 2147483646 w 150"/>
                  <a:gd name="T35" fmla="*/ 2147483646 h 70"/>
                  <a:gd name="T36" fmla="*/ 2147483646 w 150"/>
                  <a:gd name="T37" fmla="*/ 2147483646 h 70"/>
                  <a:gd name="T38" fmla="*/ 2147483646 w 150"/>
                  <a:gd name="T39" fmla="*/ 2147483646 h 70"/>
                  <a:gd name="T40" fmla="*/ 2147483646 w 150"/>
                  <a:gd name="T41" fmla="*/ 2147483646 h 70"/>
                  <a:gd name="T42" fmla="*/ 2147483646 w 150"/>
                  <a:gd name="T43" fmla="*/ 2147483646 h 7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50" h="70">
                    <a:moveTo>
                      <a:pt x="148" y="29"/>
                    </a:moveTo>
                    <a:cubicBezTo>
                      <a:pt x="148" y="29"/>
                      <a:pt x="148" y="29"/>
                      <a:pt x="148" y="28"/>
                    </a:cubicBezTo>
                    <a:cubicBezTo>
                      <a:pt x="148" y="25"/>
                      <a:pt x="146" y="23"/>
                      <a:pt x="144" y="21"/>
                    </a:cubicBezTo>
                    <a:cubicBezTo>
                      <a:pt x="136" y="8"/>
                      <a:pt x="122" y="0"/>
                      <a:pt x="104" y="0"/>
                    </a:cubicBezTo>
                    <a:cubicBezTo>
                      <a:pt x="104" y="0"/>
                      <a:pt x="103" y="0"/>
                      <a:pt x="103" y="0"/>
                    </a:cubicBezTo>
                    <a:cubicBezTo>
                      <a:pt x="104" y="10"/>
                      <a:pt x="99" y="17"/>
                      <a:pt x="90" y="20"/>
                    </a:cubicBezTo>
                    <a:cubicBezTo>
                      <a:pt x="86" y="20"/>
                      <a:pt x="83" y="20"/>
                      <a:pt x="80" y="19"/>
                    </a:cubicBezTo>
                    <a:cubicBezTo>
                      <a:pt x="82" y="21"/>
                      <a:pt x="83" y="23"/>
                      <a:pt x="83" y="26"/>
                    </a:cubicBezTo>
                    <a:cubicBezTo>
                      <a:pt x="83" y="32"/>
                      <a:pt x="78" y="36"/>
                      <a:pt x="73" y="36"/>
                    </a:cubicBezTo>
                    <a:cubicBezTo>
                      <a:pt x="67" y="36"/>
                      <a:pt x="62" y="32"/>
                      <a:pt x="62" y="26"/>
                    </a:cubicBezTo>
                    <a:cubicBezTo>
                      <a:pt x="62" y="26"/>
                      <a:pt x="62" y="25"/>
                      <a:pt x="62" y="25"/>
                    </a:cubicBezTo>
                    <a:cubicBezTo>
                      <a:pt x="60" y="26"/>
                      <a:pt x="57" y="27"/>
                      <a:pt x="54" y="28"/>
                    </a:cubicBezTo>
                    <a:cubicBezTo>
                      <a:pt x="46" y="29"/>
                      <a:pt x="38" y="23"/>
                      <a:pt x="34" y="14"/>
                    </a:cubicBezTo>
                    <a:cubicBezTo>
                      <a:pt x="22" y="18"/>
                      <a:pt x="12" y="27"/>
                      <a:pt x="7" y="39"/>
                    </a:cubicBezTo>
                    <a:cubicBezTo>
                      <a:pt x="3" y="42"/>
                      <a:pt x="0" y="46"/>
                      <a:pt x="1" y="53"/>
                    </a:cubicBezTo>
                    <a:cubicBezTo>
                      <a:pt x="2" y="57"/>
                      <a:pt x="3" y="59"/>
                      <a:pt x="5" y="62"/>
                    </a:cubicBezTo>
                    <a:cubicBezTo>
                      <a:pt x="9" y="67"/>
                      <a:pt x="16" y="70"/>
                      <a:pt x="22" y="69"/>
                    </a:cubicBezTo>
                    <a:cubicBezTo>
                      <a:pt x="22" y="69"/>
                      <a:pt x="22" y="69"/>
                      <a:pt x="23" y="69"/>
                    </a:cubicBezTo>
                    <a:cubicBezTo>
                      <a:pt x="34" y="68"/>
                      <a:pt x="63" y="54"/>
                      <a:pt x="77" y="51"/>
                    </a:cubicBezTo>
                    <a:cubicBezTo>
                      <a:pt x="91" y="48"/>
                      <a:pt x="118" y="49"/>
                      <a:pt x="132" y="49"/>
                    </a:cubicBezTo>
                    <a:cubicBezTo>
                      <a:pt x="133" y="49"/>
                      <a:pt x="134" y="49"/>
                      <a:pt x="134" y="49"/>
                    </a:cubicBezTo>
                    <a:cubicBezTo>
                      <a:pt x="146" y="48"/>
                      <a:pt x="150" y="37"/>
                      <a:pt x="148" y="2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91" name="Freeform 17">
                <a:extLst>
                  <a:ext uri="{FF2B5EF4-FFF2-40B4-BE49-F238E27FC236}">
                    <a16:creationId xmlns:a16="http://schemas.microsoft.com/office/drawing/2014/main" id="{EC7ACFDC-E841-4D0E-8700-FED6C2EC35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87719" y="5354638"/>
                <a:ext cx="831850" cy="566738"/>
              </a:xfrm>
              <a:custGeom>
                <a:avLst/>
                <a:gdLst>
                  <a:gd name="T0" fmla="*/ 2147483646 w 147"/>
                  <a:gd name="T1" fmla="*/ 0 h 100"/>
                  <a:gd name="T2" fmla="*/ 2147483646 w 147"/>
                  <a:gd name="T3" fmla="*/ 2147483646 h 100"/>
                  <a:gd name="T4" fmla="*/ 2147483646 w 147"/>
                  <a:gd name="T5" fmla="*/ 2147483646 h 100"/>
                  <a:gd name="T6" fmla="*/ 2147483646 w 147"/>
                  <a:gd name="T7" fmla="*/ 2147483646 h 100"/>
                  <a:gd name="T8" fmla="*/ 2147483646 w 147"/>
                  <a:gd name="T9" fmla="*/ 2147483646 h 100"/>
                  <a:gd name="T10" fmla="*/ 2147483646 w 147"/>
                  <a:gd name="T11" fmla="*/ 2147483646 h 100"/>
                  <a:gd name="T12" fmla="*/ 0 w 147"/>
                  <a:gd name="T13" fmla="*/ 2147483646 h 100"/>
                  <a:gd name="T14" fmla="*/ 2147483646 w 147"/>
                  <a:gd name="T15" fmla="*/ 2147483646 h 100"/>
                  <a:gd name="T16" fmla="*/ 2147483646 w 147"/>
                  <a:gd name="T17" fmla="*/ 2147483646 h 100"/>
                  <a:gd name="T18" fmla="*/ 2147483646 w 147"/>
                  <a:gd name="T19" fmla="*/ 2147483646 h 100"/>
                  <a:gd name="T20" fmla="*/ 2147483646 w 147"/>
                  <a:gd name="T21" fmla="*/ 2147483646 h 100"/>
                  <a:gd name="T22" fmla="*/ 2147483646 w 147"/>
                  <a:gd name="T23" fmla="*/ 0 h 10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7" h="100">
                    <a:moveTo>
                      <a:pt x="143" y="0"/>
                    </a:moveTo>
                    <a:cubicBezTo>
                      <a:pt x="145" y="8"/>
                      <a:pt x="141" y="19"/>
                      <a:pt x="129" y="20"/>
                    </a:cubicBezTo>
                    <a:cubicBezTo>
                      <a:pt x="129" y="30"/>
                      <a:pt x="125" y="46"/>
                      <a:pt x="116" y="60"/>
                    </a:cubicBezTo>
                    <a:cubicBezTo>
                      <a:pt x="110" y="70"/>
                      <a:pt x="99" y="79"/>
                      <a:pt x="85" y="83"/>
                    </a:cubicBezTo>
                    <a:cubicBezTo>
                      <a:pt x="69" y="86"/>
                      <a:pt x="55" y="82"/>
                      <a:pt x="44" y="74"/>
                    </a:cubicBezTo>
                    <a:cubicBezTo>
                      <a:pt x="30" y="65"/>
                      <a:pt x="20" y="51"/>
                      <a:pt x="17" y="40"/>
                    </a:cubicBezTo>
                    <a:cubicBezTo>
                      <a:pt x="11" y="41"/>
                      <a:pt x="4" y="38"/>
                      <a:pt x="0" y="33"/>
                    </a:cubicBezTo>
                    <a:cubicBezTo>
                      <a:pt x="1" y="54"/>
                      <a:pt x="13" y="74"/>
                      <a:pt x="31" y="86"/>
                    </a:cubicBezTo>
                    <a:cubicBezTo>
                      <a:pt x="48" y="96"/>
                      <a:pt x="70" y="100"/>
                      <a:pt x="91" y="95"/>
                    </a:cubicBezTo>
                    <a:cubicBezTo>
                      <a:pt x="111" y="91"/>
                      <a:pt x="126" y="81"/>
                      <a:pt x="136" y="67"/>
                    </a:cubicBezTo>
                    <a:cubicBezTo>
                      <a:pt x="143" y="53"/>
                      <a:pt x="147" y="35"/>
                      <a:pt x="147" y="22"/>
                    </a:cubicBezTo>
                    <a:cubicBezTo>
                      <a:pt x="147" y="14"/>
                      <a:pt x="146" y="7"/>
                      <a:pt x="1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92" name="Freeform 18">
                <a:extLst>
                  <a:ext uri="{FF2B5EF4-FFF2-40B4-BE49-F238E27FC236}">
                    <a16:creationId xmlns:a16="http://schemas.microsoft.com/office/drawing/2014/main" id="{8B09C401-803B-44BA-BD90-6FF7966385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09981" y="5281613"/>
                <a:ext cx="119063" cy="112713"/>
              </a:xfrm>
              <a:custGeom>
                <a:avLst/>
                <a:gdLst>
                  <a:gd name="T0" fmla="*/ 2147483646 w 21"/>
                  <a:gd name="T1" fmla="*/ 2147483646 h 20"/>
                  <a:gd name="T2" fmla="*/ 2147483646 w 21"/>
                  <a:gd name="T3" fmla="*/ 0 h 20"/>
                  <a:gd name="T4" fmla="*/ 2147483646 w 21"/>
                  <a:gd name="T5" fmla="*/ 0 h 20"/>
                  <a:gd name="T6" fmla="*/ 2147483646 w 21"/>
                  <a:gd name="T7" fmla="*/ 2147483646 h 20"/>
                  <a:gd name="T8" fmla="*/ 0 w 21"/>
                  <a:gd name="T9" fmla="*/ 2147483646 h 20"/>
                  <a:gd name="T10" fmla="*/ 0 w 21"/>
                  <a:gd name="T11" fmla="*/ 2147483646 h 20"/>
                  <a:gd name="T12" fmla="*/ 2147483646 w 21"/>
                  <a:gd name="T13" fmla="*/ 2147483646 h 20"/>
                  <a:gd name="T14" fmla="*/ 2147483646 w 21"/>
                  <a:gd name="T15" fmla="*/ 2147483646 h 20"/>
                  <a:gd name="T16" fmla="*/ 2147483646 w 21"/>
                  <a:gd name="T17" fmla="*/ 2147483646 h 2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1" h="20">
                    <a:moveTo>
                      <a:pt x="18" y="3"/>
                    </a:moveTo>
                    <a:cubicBezTo>
                      <a:pt x="17" y="2"/>
                      <a:pt x="15" y="0"/>
                      <a:pt x="12" y="0"/>
                    </a:cubicBezTo>
                    <a:cubicBezTo>
                      <a:pt x="12" y="0"/>
                      <a:pt x="11" y="0"/>
                      <a:pt x="11" y="0"/>
                    </a:cubicBezTo>
                    <a:cubicBezTo>
                      <a:pt x="9" y="0"/>
                      <a:pt x="7" y="0"/>
                      <a:pt x="6" y="1"/>
                    </a:cubicBezTo>
                    <a:cubicBezTo>
                      <a:pt x="3" y="2"/>
                      <a:pt x="1" y="5"/>
                      <a:pt x="0" y="9"/>
                    </a:cubicBezTo>
                    <a:cubicBezTo>
                      <a:pt x="0" y="9"/>
                      <a:pt x="0" y="10"/>
                      <a:pt x="0" y="10"/>
                    </a:cubicBezTo>
                    <a:cubicBezTo>
                      <a:pt x="0" y="16"/>
                      <a:pt x="5" y="20"/>
                      <a:pt x="11" y="20"/>
                    </a:cubicBezTo>
                    <a:cubicBezTo>
                      <a:pt x="16" y="20"/>
                      <a:pt x="21" y="16"/>
                      <a:pt x="21" y="10"/>
                    </a:cubicBezTo>
                    <a:cubicBezTo>
                      <a:pt x="21" y="7"/>
                      <a:pt x="20" y="5"/>
                      <a:pt x="18" y="3"/>
                    </a:cubicBezTo>
                    <a:close/>
                  </a:path>
                </a:pathLst>
              </a:custGeom>
              <a:solidFill>
                <a:srgbClr val="E1002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93" name="Freeform 19">
                <a:extLst>
                  <a:ext uri="{FF2B5EF4-FFF2-40B4-BE49-F238E27FC236}">
                    <a16:creationId xmlns:a16="http://schemas.microsoft.com/office/drawing/2014/main" id="{D8802534-3001-4D09-998B-9FE00FDECE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70294" y="5219701"/>
                <a:ext cx="46038" cy="73025"/>
              </a:xfrm>
              <a:custGeom>
                <a:avLst/>
                <a:gdLst>
                  <a:gd name="T0" fmla="*/ 2147483646 w 8"/>
                  <a:gd name="T1" fmla="*/ 2147483646 h 13"/>
                  <a:gd name="T2" fmla="*/ 2147483646 w 8"/>
                  <a:gd name="T3" fmla="*/ 2147483646 h 13"/>
                  <a:gd name="T4" fmla="*/ 2147483646 w 8"/>
                  <a:gd name="T5" fmla="*/ 0 h 13"/>
                  <a:gd name="T6" fmla="*/ 0 w 8"/>
                  <a:gd name="T7" fmla="*/ 2147483646 h 13"/>
                  <a:gd name="T8" fmla="*/ 2147483646 w 8"/>
                  <a:gd name="T9" fmla="*/ 2147483646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" h="13">
                    <a:moveTo>
                      <a:pt x="6" y="13"/>
                    </a:moveTo>
                    <a:cubicBezTo>
                      <a:pt x="8" y="12"/>
                      <a:pt x="8" y="10"/>
                      <a:pt x="8" y="6"/>
                    </a:cubicBezTo>
                    <a:cubicBezTo>
                      <a:pt x="7" y="2"/>
                      <a:pt x="5" y="0"/>
                      <a:pt x="3" y="0"/>
                    </a:cubicBezTo>
                    <a:cubicBezTo>
                      <a:pt x="1" y="1"/>
                      <a:pt x="0" y="3"/>
                      <a:pt x="0" y="7"/>
                    </a:cubicBezTo>
                    <a:cubicBezTo>
                      <a:pt x="1" y="11"/>
                      <a:pt x="4" y="13"/>
                      <a:pt x="6" y="1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94" name="Freeform 20">
                <a:extLst>
                  <a:ext uri="{FF2B5EF4-FFF2-40B4-BE49-F238E27FC236}">
                    <a16:creationId xmlns:a16="http://schemas.microsoft.com/office/drawing/2014/main" id="{5F5F5BC7-2524-47DF-9309-FCE03DEE84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84594" y="5191126"/>
                <a:ext cx="50800" cy="79375"/>
              </a:xfrm>
              <a:custGeom>
                <a:avLst/>
                <a:gdLst>
                  <a:gd name="T0" fmla="*/ 2147483646 w 9"/>
                  <a:gd name="T1" fmla="*/ 2147483646 h 14"/>
                  <a:gd name="T2" fmla="*/ 2147483646 w 9"/>
                  <a:gd name="T3" fmla="*/ 2147483646 h 14"/>
                  <a:gd name="T4" fmla="*/ 2147483646 w 9"/>
                  <a:gd name="T5" fmla="*/ 2147483646 h 14"/>
                  <a:gd name="T6" fmla="*/ 2147483646 w 9"/>
                  <a:gd name="T7" fmla="*/ 2147483646 h 14"/>
                  <a:gd name="T8" fmla="*/ 2147483646 w 9"/>
                  <a:gd name="T9" fmla="*/ 2147483646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" h="14">
                    <a:moveTo>
                      <a:pt x="6" y="13"/>
                    </a:moveTo>
                    <a:cubicBezTo>
                      <a:pt x="8" y="13"/>
                      <a:pt x="9" y="10"/>
                      <a:pt x="8" y="6"/>
                    </a:cubicBezTo>
                    <a:cubicBezTo>
                      <a:pt x="7" y="2"/>
                      <a:pt x="5" y="0"/>
                      <a:pt x="3" y="1"/>
                    </a:cubicBezTo>
                    <a:cubicBezTo>
                      <a:pt x="1" y="1"/>
                      <a:pt x="0" y="4"/>
                      <a:pt x="1" y="8"/>
                    </a:cubicBezTo>
                    <a:cubicBezTo>
                      <a:pt x="2" y="12"/>
                      <a:pt x="4" y="14"/>
                      <a:pt x="6" y="1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95" name="Freeform 23">
                <a:extLst>
                  <a:ext uri="{FF2B5EF4-FFF2-40B4-BE49-F238E27FC236}">
                    <a16:creationId xmlns:a16="http://schemas.microsoft.com/office/drawing/2014/main" id="{A82E9E39-E77A-41A2-A3E5-B405D14F67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95706" y="5916613"/>
                <a:ext cx="169863" cy="152400"/>
              </a:xfrm>
              <a:custGeom>
                <a:avLst/>
                <a:gdLst>
                  <a:gd name="T0" fmla="*/ 2147483646 w 30"/>
                  <a:gd name="T1" fmla="*/ 2147483646 h 27"/>
                  <a:gd name="T2" fmla="*/ 2147483646 w 30"/>
                  <a:gd name="T3" fmla="*/ 2147483646 h 27"/>
                  <a:gd name="T4" fmla="*/ 2147483646 w 30"/>
                  <a:gd name="T5" fmla="*/ 2147483646 h 27"/>
                  <a:gd name="T6" fmla="*/ 2147483646 w 30"/>
                  <a:gd name="T7" fmla="*/ 0 h 27"/>
                  <a:gd name="T8" fmla="*/ 2147483646 w 30"/>
                  <a:gd name="T9" fmla="*/ 2147483646 h 27"/>
                  <a:gd name="T10" fmla="*/ 2147483646 w 30"/>
                  <a:gd name="T11" fmla="*/ 2147483646 h 27"/>
                  <a:gd name="T12" fmla="*/ 2147483646 w 30"/>
                  <a:gd name="T13" fmla="*/ 2147483646 h 27"/>
                  <a:gd name="T14" fmla="*/ 2147483646 w 30"/>
                  <a:gd name="T15" fmla="*/ 2147483646 h 27"/>
                  <a:gd name="T16" fmla="*/ 2147483646 w 30"/>
                  <a:gd name="T17" fmla="*/ 2147483646 h 27"/>
                  <a:gd name="T18" fmla="*/ 2147483646 w 30"/>
                  <a:gd name="T19" fmla="*/ 2147483646 h 27"/>
                  <a:gd name="T20" fmla="*/ 2147483646 w 30"/>
                  <a:gd name="T21" fmla="*/ 2147483646 h 27"/>
                  <a:gd name="T22" fmla="*/ 2147483646 w 30"/>
                  <a:gd name="T23" fmla="*/ 2147483646 h 27"/>
                  <a:gd name="T24" fmla="*/ 2147483646 w 30"/>
                  <a:gd name="T25" fmla="*/ 2147483646 h 2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0" h="27">
                    <a:moveTo>
                      <a:pt x="27" y="6"/>
                    </a:moveTo>
                    <a:cubicBezTo>
                      <a:pt x="27" y="6"/>
                      <a:pt x="27" y="6"/>
                      <a:pt x="27" y="6"/>
                    </a:cubicBezTo>
                    <a:cubicBezTo>
                      <a:pt x="26" y="5"/>
                      <a:pt x="25" y="3"/>
                      <a:pt x="23" y="2"/>
                    </a:cubicBezTo>
                    <a:cubicBezTo>
                      <a:pt x="21" y="1"/>
                      <a:pt x="19" y="0"/>
                      <a:pt x="16" y="0"/>
                    </a:cubicBezTo>
                    <a:cubicBezTo>
                      <a:pt x="12" y="0"/>
                      <a:pt x="8" y="2"/>
                      <a:pt x="6" y="5"/>
                    </a:cubicBezTo>
                    <a:cubicBezTo>
                      <a:pt x="4" y="6"/>
                      <a:pt x="4" y="8"/>
                      <a:pt x="3" y="9"/>
                    </a:cubicBezTo>
                    <a:cubicBezTo>
                      <a:pt x="3" y="9"/>
                      <a:pt x="3" y="10"/>
                      <a:pt x="3" y="10"/>
                    </a:cubicBezTo>
                    <a:cubicBezTo>
                      <a:pt x="0" y="12"/>
                      <a:pt x="1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3" y="21"/>
                      <a:pt x="9" y="27"/>
                      <a:pt x="16" y="27"/>
                    </a:cubicBezTo>
                    <a:cubicBezTo>
                      <a:pt x="23" y="27"/>
                      <a:pt x="29" y="21"/>
                      <a:pt x="29" y="13"/>
                    </a:cubicBezTo>
                    <a:cubicBezTo>
                      <a:pt x="29" y="12"/>
                      <a:pt x="29" y="11"/>
                      <a:pt x="29" y="10"/>
                    </a:cubicBezTo>
                    <a:cubicBezTo>
                      <a:pt x="30" y="9"/>
                      <a:pt x="29" y="7"/>
                      <a:pt x="27" y="6"/>
                    </a:cubicBezTo>
                    <a:close/>
                  </a:path>
                </a:pathLst>
              </a:custGeom>
              <a:solidFill>
                <a:srgbClr val="FFE5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96" name="Freeform 24">
                <a:extLst>
                  <a:ext uri="{FF2B5EF4-FFF2-40B4-BE49-F238E27FC236}">
                    <a16:creationId xmlns:a16="http://schemas.microsoft.com/office/drawing/2014/main" id="{E8876791-614B-44DC-B753-7841E25BCF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68731" y="5989638"/>
                <a:ext cx="46038" cy="28575"/>
              </a:xfrm>
              <a:custGeom>
                <a:avLst/>
                <a:gdLst>
                  <a:gd name="T0" fmla="*/ 2147483646 w 8"/>
                  <a:gd name="T1" fmla="*/ 2147483646 h 5"/>
                  <a:gd name="T2" fmla="*/ 2147483646 w 8"/>
                  <a:gd name="T3" fmla="*/ 2147483646 h 5"/>
                  <a:gd name="T4" fmla="*/ 0 w 8"/>
                  <a:gd name="T5" fmla="*/ 2147483646 h 5"/>
                  <a:gd name="T6" fmla="*/ 2147483646 w 8"/>
                  <a:gd name="T7" fmla="*/ 0 h 5"/>
                  <a:gd name="T8" fmla="*/ 2147483646 w 8"/>
                  <a:gd name="T9" fmla="*/ 2147483646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" h="5">
                    <a:moveTo>
                      <a:pt x="8" y="2"/>
                    </a:moveTo>
                    <a:cubicBezTo>
                      <a:pt x="8" y="3"/>
                      <a:pt x="6" y="5"/>
                      <a:pt x="4" y="5"/>
                    </a:cubicBezTo>
                    <a:cubicBezTo>
                      <a:pt x="2" y="5"/>
                      <a:pt x="0" y="5"/>
                      <a:pt x="0" y="3"/>
                    </a:cubicBezTo>
                    <a:cubicBezTo>
                      <a:pt x="0" y="2"/>
                      <a:pt x="1" y="1"/>
                      <a:pt x="3" y="0"/>
                    </a:cubicBezTo>
                    <a:cubicBezTo>
                      <a:pt x="5" y="0"/>
                      <a:pt x="7" y="1"/>
                      <a:pt x="8" y="2"/>
                    </a:cubicBezTo>
                    <a:close/>
                  </a:path>
                </a:pathLst>
              </a:custGeom>
              <a:solidFill>
                <a:srgbClr val="7D6B5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97" name="Oval 25">
                <a:extLst>
                  <a:ext uri="{FF2B5EF4-FFF2-40B4-BE49-F238E27FC236}">
                    <a16:creationId xmlns:a16="http://schemas.microsoft.com/office/drawing/2014/main" id="{E4747C54-5FD7-455E-8AF0-C2F7DC6A92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49669" y="5299076"/>
                <a:ext cx="46038" cy="4445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endParaRPr lang="zh-CN" altLang="zh-CN" sz="1800">
                  <a:solidFill>
                    <a:srgbClr val="000000"/>
                  </a:solidFill>
                  <a:sym typeface="SimSun" panose="02010600030101010101" pitchFamily="2" charset="-122"/>
                </a:endParaRPr>
              </a:p>
            </p:txBody>
          </p:sp>
          <p:sp>
            <p:nvSpPr>
              <p:cNvPr id="32798" name="Freeform 26">
                <a:extLst>
                  <a:ext uri="{FF2B5EF4-FFF2-40B4-BE49-F238E27FC236}">
                    <a16:creationId xmlns:a16="http://schemas.microsoft.com/office/drawing/2014/main" id="{0D9DB971-445B-4063-8847-C812F217AF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81406" y="5241926"/>
                <a:ext cx="28575" cy="33338"/>
              </a:xfrm>
              <a:custGeom>
                <a:avLst/>
                <a:gdLst>
                  <a:gd name="T0" fmla="*/ 2147483646 w 5"/>
                  <a:gd name="T1" fmla="*/ 2147483646 h 6"/>
                  <a:gd name="T2" fmla="*/ 2147483646 w 5"/>
                  <a:gd name="T3" fmla="*/ 2147483646 h 6"/>
                  <a:gd name="T4" fmla="*/ 2147483646 w 5"/>
                  <a:gd name="T5" fmla="*/ 0 h 6"/>
                  <a:gd name="T6" fmla="*/ 2147483646 w 5"/>
                  <a:gd name="T7" fmla="*/ 2147483646 h 6"/>
                  <a:gd name="T8" fmla="*/ 2147483646 w 5"/>
                  <a:gd name="T9" fmla="*/ 214748364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" h="6">
                    <a:moveTo>
                      <a:pt x="3" y="5"/>
                    </a:moveTo>
                    <a:cubicBezTo>
                      <a:pt x="4" y="5"/>
                      <a:pt x="5" y="3"/>
                      <a:pt x="4" y="2"/>
                    </a:cubicBezTo>
                    <a:cubicBezTo>
                      <a:pt x="4" y="1"/>
                      <a:pt x="3" y="0"/>
                      <a:pt x="2" y="0"/>
                    </a:cubicBezTo>
                    <a:cubicBezTo>
                      <a:pt x="1" y="0"/>
                      <a:pt x="0" y="2"/>
                      <a:pt x="1" y="3"/>
                    </a:cubicBezTo>
                    <a:cubicBezTo>
                      <a:pt x="1" y="5"/>
                      <a:pt x="2" y="6"/>
                      <a:pt x="3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99" name="Freeform 27">
                <a:extLst>
                  <a:ext uri="{FF2B5EF4-FFF2-40B4-BE49-F238E27FC236}">
                    <a16:creationId xmlns:a16="http://schemas.microsoft.com/office/drawing/2014/main" id="{AD02740A-95FA-41DE-9CD2-331DA554D0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95706" y="5213351"/>
                <a:ext cx="22225" cy="33338"/>
              </a:xfrm>
              <a:custGeom>
                <a:avLst/>
                <a:gdLst>
                  <a:gd name="T0" fmla="*/ 2147483646 w 4"/>
                  <a:gd name="T1" fmla="*/ 2147483646 h 6"/>
                  <a:gd name="T2" fmla="*/ 2147483646 w 4"/>
                  <a:gd name="T3" fmla="*/ 2147483646 h 6"/>
                  <a:gd name="T4" fmla="*/ 2147483646 w 4"/>
                  <a:gd name="T5" fmla="*/ 0 h 6"/>
                  <a:gd name="T6" fmla="*/ 0 w 4"/>
                  <a:gd name="T7" fmla="*/ 2147483646 h 6"/>
                  <a:gd name="T8" fmla="*/ 2147483646 w 4"/>
                  <a:gd name="T9" fmla="*/ 214748364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3" y="6"/>
                    </a:moveTo>
                    <a:cubicBezTo>
                      <a:pt x="4" y="5"/>
                      <a:pt x="4" y="4"/>
                      <a:pt x="4" y="2"/>
                    </a:cubicBezTo>
                    <a:cubicBezTo>
                      <a:pt x="4" y="1"/>
                      <a:pt x="2" y="0"/>
                      <a:pt x="1" y="0"/>
                    </a:cubicBezTo>
                    <a:cubicBezTo>
                      <a:pt x="1" y="1"/>
                      <a:pt x="0" y="2"/>
                      <a:pt x="0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00" name="Freeform 28">
                <a:extLst>
                  <a:ext uri="{FF2B5EF4-FFF2-40B4-BE49-F238E27FC236}">
                    <a16:creationId xmlns:a16="http://schemas.microsoft.com/office/drawing/2014/main" id="{B31D0496-0A2D-491E-88EE-467029C562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78206" y="4827588"/>
                <a:ext cx="357188" cy="130175"/>
              </a:xfrm>
              <a:custGeom>
                <a:avLst/>
                <a:gdLst>
                  <a:gd name="T0" fmla="*/ 2147483646 w 63"/>
                  <a:gd name="T1" fmla="*/ 2147483646 h 23"/>
                  <a:gd name="T2" fmla="*/ 2147483646 w 63"/>
                  <a:gd name="T3" fmla="*/ 2147483646 h 23"/>
                  <a:gd name="T4" fmla="*/ 2147483646 w 63"/>
                  <a:gd name="T5" fmla="*/ 2147483646 h 23"/>
                  <a:gd name="T6" fmla="*/ 2147483646 w 63"/>
                  <a:gd name="T7" fmla="*/ 2147483646 h 23"/>
                  <a:gd name="T8" fmla="*/ 2147483646 w 63"/>
                  <a:gd name="T9" fmla="*/ 2147483646 h 23"/>
                  <a:gd name="T10" fmla="*/ 2147483646 w 63"/>
                  <a:gd name="T11" fmla="*/ 2147483646 h 23"/>
                  <a:gd name="T12" fmla="*/ 2147483646 w 63"/>
                  <a:gd name="T13" fmla="*/ 2147483646 h 23"/>
                  <a:gd name="T14" fmla="*/ 2147483646 w 63"/>
                  <a:gd name="T15" fmla="*/ 2147483646 h 23"/>
                  <a:gd name="T16" fmla="*/ 2147483646 w 63"/>
                  <a:gd name="T17" fmla="*/ 2147483646 h 23"/>
                  <a:gd name="T18" fmla="*/ 2147483646 w 63"/>
                  <a:gd name="T19" fmla="*/ 2147483646 h 23"/>
                  <a:gd name="T20" fmla="*/ 2147483646 w 63"/>
                  <a:gd name="T21" fmla="*/ 2147483646 h 23"/>
                  <a:gd name="T22" fmla="*/ 2147483646 w 63"/>
                  <a:gd name="T23" fmla="*/ 2147483646 h 23"/>
                  <a:gd name="T24" fmla="*/ 2147483646 w 63"/>
                  <a:gd name="T25" fmla="*/ 2147483646 h 23"/>
                  <a:gd name="T26" fmla="*/ 2147483646 w 63"/>
                  <a:gd name="T27" fmla="*/ 2147483646 h 23"/>
                  <a:gd name="T28" fmla="*/ 2147483646 w 63"/>
                  <a:gd name="T29" fmla="*/ 2147483646 h 23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63" h="23">
                    <a:moveTo>
                      <a:pt x="62" y="4"/>
                    </a:moveTo>
                    <a:cubicBezTo>
                      <a:pt x="61" y="0"/>
                      <a:pt x="47" y="0"/>
                      <a:pt x="30" y="4"/>
                    </a:cubicBezTo>
                    <a:cubicBezTo>
                      <a:pt x="13" y="8"/>
                      <a:pt x="0" y="14"/>
                      <a:pt x="1" y="19"/>
                    </a:cubicBezTo>
                    <a:cubicBezTo>
                      <a:pt x="2" y="23"/>
                      <a:pt x="15" y="23"/>
                      <a:pt x="31" y="19"/>
                    </a:cubicBezTo>
                    <a:cubicBezTo>
                      <a:pt x="31" y="19"/>
                      <a:pt x="31" y="19"/>
                      <a:pt x="31" y="19"/>
                    </a:cubicBezTo>
                    <a:cubicBezTo>
                      <a:pt x="31" y="17"/>
                      <a:pt x="30" y="16"/>
                      <a:pt x="30" y="15"/>
                    </a:cubicBezTo>
                    <a:cubicBezTo>
                      <a:pt x="30" y="15"/>
                      <a:pt x="28" y="15"/>
                      <a:pt x="28" y="15"/>
                    </a:cubicBezTo>
                    <a:cubicBezTo>
                      <a:pt x="27" y="14"/>
                      <a:pt x="27" y="13"/>
                      <a:pt x="27" y="12"/>
                    </a:cubicBezTo>
                    <a:cubicBezTo>
                      <a:pt x="28" y="12"/>
                      <a:pt x="29" y="11"/>
                      <a:pt x="31" y="10"/>
                    </a:cubicBezTo>
                    <a:cubicBezTo>
                      <a:pt x="32" y="10"/>
                      <a:pt x="35" y="9"/>
                      <a:pt x="36" y="10"/>
                    </a:cubicBezTo>
                    <a:cubicBezTo>
                      <a:pt x="36" y="10"/>
                      <a:pt x="36" y="12"/>
                      <a:pt x="36" y="13"/>
                    </a:cubicBezTo>
                    <a:cubicBezTo>
                      <a:pt x="36" y="13"/>
                      <a:pt x="35" y="14"/>
                      <a:pt x="34" y="14"/>
                    </a:cubicBezTo>
                    <a:cubicBezTo>
                      <a:pt x="34" y="15"/>
                      <a:pt x="35" y="16"/>
                      <a:pt x="35" y="18"/>
                    </a:cubicBezTo>
                    <a:cubicBezTo>
                      <a:pt x="35" y="18"/>
                      <a:pt x="35" y="18"/>
                      <a:pt x="35" y="18"/>
                    </a:cubicBezTo>
                    <a:cubicBezTo>
                      <a:pt x="51" y="14"/>
                      <a:pt x="63" y="8"/>
                      <a:pt x="62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01" name="Freeform 29">
                <a:extLst>
                  <a:ext uri="{FF2B5EF4-FFF2-40B4-BE49-F238E27FC236}">
                    <a16:creationId xmlns:a16="http://schemas.microsoft.com/office/drawing/2014/main" id="{0C21FC76-0B25-4BFE-ABF1-EB8E3A42A8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30606" y="4878388"/>
                <a:ext cx="74613" cy="147638"/>
              </a:xfrm>
              <a:custGeom>
                <a:avLst/>
                <a:gdLst>
                  <a:gd name="T0" fmla="*/ 2147483646 w 13"/>
                  <a:gd name="T1" fmla="*/ 2147483646 h 26"/>
                  <a:gd name="T2" fmla="*/ 2147483646 w 13"/>
                  <a:gd name="T3" fmla="*/ 2147483646 h 26"/>
                  <a:gd name="T4" fmla="*/ 2147483646 w 13"/>
                  <a:gd name="T5" fmla="*/ 2147483646 h 26"/>
                  <a:gd name="T6" fmla="*/ 2147483646 w 13"/>
                  <a:gd name="T7" fmla="*/ 2147483646 h 26"/>
                  <a:gd name="T8" fmla="*/ 2147483646 w 13"/>
                  <a:gd name="T9" fmla="*/ 2147483646 h 26"/>
                  <a:gd name="T10" fmla="*/ 0 w 13"/>
                  <a:gd name="T11" fmla="*/ 2147483646 h 26"/>
                  <a:gd name="T12" fmla="*/ 2147483646 w 13"/>
                  <a:gd name="T13" fmla="*/ 2147483646 h 26"/>
                  <a:gd name="T14" fmla="*/ 2147483646 w 13"/>
                  <a:gd name="T15" fmla="*/ 2147483646 h 26"/>
                  <a:gd name="T16" fmla="*/ 2147483646 w 13"/>
                  <a:gd name="T17" fmla="*/ 2147483646 h 26"/>
                  <a:gd name="T18" fmla="*/ 2147483646 w 13"/>
                  <a:gd name="T19" fmla="*/ 2147483646 h 26"/>
                  <a:gd name="T20" fmla="*/ 2147483646 w 13"/>
                  <a:gd name="T21" fmla="*/ 2147483646 h 26"/>
                  <a:gd name="T22" fmla="*/ 2147483646 w 13"/>
                  <a:gd name="T23" fmla="*/ 2147483646 h 26"/>
                  <a:gd name="T24" fmla="*/ 2147483646 w 13"/>
                  <a:gd name="T25" fmla="*/ 2147483646 h 26"/>
                  <a:gd name="T26" fmla="*/ 2147483646 w 13"/>
                  <a:gd name="T27" fmla="*/ 2147483646 h 2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3" h="26">
                    <a:moveTo>
                      <a:pt x="8" y="9"/>
                    </a:moveTo>
                    <a:cubicBezTo>
                      <a:pt x="8" y="7"/>
                      <a:pt x="7" y="6"/>
                      <a:pt x="7" y="5"/>
                    </a:cubicBezTo>
                    <a:cubicBezTo>
                      <a:pt x="8" y="5"/>
                      <a:pt x="9" y="4"/>
                      <a:pt x="9" y="4"/>
                    </a:cubicBezTo>
                    <a:cubicBezTo>
                      <a:pt x="9" y="3"/>
                      <a:pt x="9" y="1"/>
                      <a:pt x="9" y="1"/>
                    </a:cubicBezTo>
                    <a:cubicBezTo>
                      <a:pt x="8" y="0"/>
                      <a:pt x="5" y="1"/>
                      <a:pt x="4" y="1"/>
                    </a:cubicBezTo>
                    <a:cubicBezTo>
                      <a:pt x="2" y="2"/>
                      <a:pt x="1" y="3"/>
                      <a:pt x="0" y="3"/>
                    </a:cubicBezTo>
                    <a:cubicBezTo>
                      <a:pt x="0" y="4"/>
                      <a:pt x="0" y="5"/>
                      <a:pt x="1" y="6"/>
                    </a:cubicBezTo>
                    <a:cubicBezTo>
                      <a:pt x="1" y="6"/>
                      <a:pt x="3" y="6"/>
                      <a:pt x="3" y="6"/>
                    </a:cubicBezTo>
                    <a:cubicBezTo>
                      <a:pt x="3" y="7"/>
                      <a:pt x="4" y="8"/>
                      <a:pt x="4" y="10"/>
                    </a:cubicBezTo>
                    <a:cubicBezTo>
                      <a:pt x="5" y="15"/>
                      <a:pt x="7" y="22"/>
                      <a:pt x="8" y="26"/>
                    </a:cubicBezTo>
                    <a:cubicBezTo>
                      <a:pt x="9" y="26"/>
                      <a:pt x="9" y="26"/>
                      <a:pt x="10" y="25"/>
                    </a:cubicBezTo>
                    <a:cubicBezTo>
                      <a:pt x="11" y="25"/>
                      <a:pt x="11" y="25"/>
                      <a:pt x="12" y="25"/>
                    </a:cubicBezTo>
                    <a:cubicBezTo>
                      <a:pt x="12" y="25"/>
                      <a:pt x="13" y="25"/>
                      <a:pt x="13" y="25"/>
                    </a:cubicBezTo>
                    <a:cubicBezTo>
                      <a:pt x="12" y="21"/>
                      <a:pt x="10" y="14"/>
                      <a:pt x="8" y="9"/>
                    </a:cubicBezTo>
                    <a:close/>
                  </a:path>
                </a:pathLst>
              </a:custGeom>
              <a:solidFill>
                <a:srgbClr val="FFE5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02" name="Freeform 30">
                <a:extLst>
                  <a:ext uri="{FF2B5EF4-FFF2-40B4-BE49-F238E27FC236}">
                    <a16:creationId xmlns:a16="http://schemas.microsoft.com/office/drawing/2014/main" id="{ADF2555C-1FD4-4A5B-87EC-2F8C5AFBAC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48069" y="5021263"/>
                <a:ext cx="96838" cy="44450"/>
              </a:xfrm>
              <a:custGeom>
                <a:avLst/>
                <a:gdLst>
                  <a:gd name="T0" fmla="*/ 2147483646 w 17"/>
                  <a:gd name="T1" fmla="*/ 0 h 8"/>
                  <a:gd name="T2" fmla="*/ 2147483646 w 17"/>
                  <a:gd name="T3" fmla="*/ 0 h 8"/>
                  <a:gd name="T4" fmla="*/ 2147483646 w 17"/>
                  <a:gd name="T5" fmla="*/ 0 h 8"/>
                  <a:gd name="T6" fmla="*/ 2147483646 w 17"/>
                  <a:gd name="T7" fmla="*/ 0 h 8"/>
                  <a:gd name="T8" fmla="*/ 2147483646 w 17"/>
                  <a:gd name="T9" fmla="*/ 2147483646 h 8"/>
                  <a:gd name="T10" fmla="*/ 2147483646 w 17"/>
                  <a:gd name="T11" fmla="*/ 2147483646 h 8"/>
                  <a:gd name="T12" fmla="*/ 2147483646 w 17"/>
                  <a:gd name="T13" fmla="*/ 2147483646 h 8"/>
                  <a:gd name="T14" fmla="*/ 0 w 17"/>
                  <a:gd name="T15" fmla="*/ 2147483646 h 8"/>
                  <a:gd name="T16" fmla="*/ 2147483646 w 17"/>
                  <a:gd name="T17" fmla="*/ 2147483646 h 8"/>
                  <a:gd name="T18" fmla="*/ 2147483646 w 17"/>
                  <a:gd name="T19" fmla="*/ 2147483646 h 8"/>
                  <a:gd name="T20" fmla="*/ 2147483646 w 17"/>
                  <a:gd name="T21" fmla="*/ 0 h 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7" h="8">
                    <a:moveTo>
                      <a:pt x="10" y="0"/>
                    </a:move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9" y="0"/>
                      <a:pt x="9" y="0"/>
                    </a:cubicBezTo>
                    <a:cubicBezTo>
                      <a:pt x="8" y="0"/>
                      <a:pt x="8" y="0"/>
                      <a:pt x="7" y="0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2"/>
                      <a:pt x="5" y="2"/>
                      <a:pt x="4" y="2"/>
                    </a:cubicBezTo>
                    <a:cubicBezTo>
                      <a:pt x="2" y="3"/>
                      <a:pt x="1" y="6"/>
                      <a:pt x="0" y="8"/>
                    </a:cubicBezTo>
                    <a:cubicBezTo>
                      <a:pt x="3" y="7"/>
                      <a:pt x="6" y="6"/>
                      <a:pt x="9" y="6"/>
                    </a:cubicBezTo>
                    <a:cubicBezTo>
                      <a:pt x="12" y="5"/>
                      <a:pt x="15" y="5"/>
                      <a:pt x="17" y="4"/>
                    </a:cubicBezTo>
                    <a:cubicBezTo>
                      <a:pt x="16" y="2"/>
                      <a:pt x="13" y="0"/>
                      <a:pt x="10" y="0"/>
                    </a:cubicBezTo>
                    <a:close/>
                  </a:path>
                </a:pathLst>
              </a:custGeom>
              <a:solidFill>
                <a:srgbClr val="FFE5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03" name="Freeform 31">
                <a:extLst>
                  <a:ext uri="{FF2B5EF4-FFF2-40B4-BE49-F238E27FC236}">
                    <a16:creationId xmlns:a16="http://schemas.microsoft.com/office/drawing/2014/main" id="{C5E2EE71-E5E2-4431-88E9-814BAA5321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48069" y="5014913"/>
                <a:ext cx="96838" cy="50800"/>
              </a:xfrm>
              <a:custGeom>
                <a:avLst/>
                <a:gdLst>
                  <a:gd name="T0" fmla="*/ 0 w 17"/>
                  <a:gd name="T1" fmla="*/ 2147483646 h 9"/>
                  <a:gd name="T2" fmla="*/ 2147483646 w 17"/>
                  <a:gd name="T3" fmla="*/ 2147483646 h 9"/>
                  <a:gd name="T4" fmla="*/ 2147483646 w 17"/>
                  <a:gd name="T5" fmla="*/ 2147483646 h 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7" h="9">
                    <a:moveTo>
                      <a:pt x="0" y="9"/>
                    </a:moveTo>
                    <a:cubicBezTo>
                      <a:pt x="1" y="5"/>
                      <a:pt x="4" y="2"/>
                      <a:pt x="7" y="1"/>
                    </a:cubicBezTo>
                    <a:cubicBezTo>
                      <a:pt x="11" y="0"/>
                      <a:pt x="15" y="2"/>
                      <a:pt x="17" y="5"/>
                    </a:cubicBezTo>
                  </a:path>
                </a:pathLst>
              </a:custGeom>
              <a:noFill/>
              <a:ln w="4763" cap="rnd">
                <a:solidFill>
                  <a:srgbClr val="000000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04" name="Freeform 32">
                <a:extLst>
                  <a:ext uri="{FF2B5EF4-FFF2-40B4-BE49-F238E27FC236}">
                    <a16:creationId xmlns:a16="http://schemas.microsoft.com/office/drawing/2014/main" id="{4C147742-B84A-4C9B-ADF8-815357F6C0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78206" y="4827588"/>
                <a:ext cx="357188" cy="130175"/>
              </a:xfrm>
              <a:custGeom>
                <a:avLst/>
                <a:gdLst>
                  <a:gd name="T0" fmla="*/ 2147483646 w 63"/>
                  <a:gd name="T1" fmla="*/ 2147483646 h 23"/>
                  <a:gd name="T2" fmla="*/ 2147483646 w 63"/>
                  <a:gd name="T3" fmla="*/ 2147483646 h 23"/>
                  <a:gd name="T4" fmla="*/ 2147483646 w 63"/>
                  <a:gd name="T5" fmla="*/ 2147483646 h 23"/>
                  <a:gd name="T6" fmla="*/ 2147483646 w 63"/>
                  <a:gd name="T7" fmla="*/ 2147483646 h 23"/>
                  <a:gd name="T8" fmla="*/ 2147483646 w 63"/>
                  <a:gd name="T9" fmla="*/ 2147483646 h 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3" h="23">
                    <a:moveTo>
                      <a:pt x="31" y="19"/>
                    </a:moveTo>
                    <a:cubicBezTo>
                      <a:pt x="15" y="23"/>
                      <a:pt x="2" y="23"/>
                      <a:pt x="1" y="19"/>
                    </a:cubicBezTo>
                    <a:cubicBezTo>
                      <a:pt x="0" y="14"/>
                      <a:pt x="13" y="8"/>
                      <a:pt x="30" y="4"/>
                    </a:cubicBezTo>
                    <a:cubicBezTo>
                      <a:pt x="47" y="0"/>
                      <a:pt x="61" y="0"/>
                      <a:pt x="62" y="4"/>
                    </a:cubicBezTo>
                    <a:cubicBezTo>
                      <a:pt x="63" y="8"/>
                      <a:pt x="51" y="14"/>
                      <a:pt x="36" y="18"/>
                    </a:cubicBezTo>
                  </a:path>
                </a:pathLst>
              </a:custGeom>
              <a:noFill/>
              <a:ln w="4763" cap="rnd">
                <a:solidFill>
                  <a:srgbClr val="000000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05" name="Freeform 33">
                <a:extLst>
                  <a:ext uri="{FF2B5EF4-FFF2-40B4-BE49-F238E27FC236}">
                    <a16:creationId xmlns:a16="http://schemas.microsoft.com/office/drawing/2014/main" id="{213B6899-18F8-4CE3-A89F-6D85E77354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30606" y="4878388"/>
                <a:ext cx="50800" cy="34925"/>
              </a:xfrm>
              <a:custGeom>
                <a:avLst/>
                <a:gdLst>
                  <a:gd name="T0" fmla="*/ 2147483646 w 9"/>
                  <a:gd name="T1" fmla="*/ 2147483646 h 6"/>
                  <a:gd name="T2" fmla="*/ 2147483646 w 9"/>
                  <a:gd name="T3" fmla="*/ 2147483646 h 6"/>
                  <a:gd name="T4" fmla="*/ 0 w 9"/>
                  <a:gd name="T5" fmla="*/ 2147483646 h 6"/>
                  <a:gd name="T6" fmla="*/ 2147483646 w 9"/>
                  <a:gd name="T7" fmla="*/ 2147483646 h 6"/>
                  <a:gd name="T8" fmla="*/ 2147483646 w 9"/>
                  <a:gd name="T9" fmla="*/ 2147483646 h 6"/>
                  <a:gd name="T10" fmla="*/ 2147483646 w 9"/>
                  <a:gd name="T11" fmla="*/ 2147483646 h 6"/>
                  <a:gd name="T12" fmla="*/ 2147483646 w 9"/>
                  <a:gd name="T13" fmla="*/ 2147483646 h 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" h="6">
                    <a:moveTo>
                      <a:pt x="3" y="6"/>
                    </a:moveTo>
                    <a:cubicBezTo>
                      <a:pt x="2" y="6"/>
                      <a:pt x="1" y="6"/>
                      <a:pt x="1" y="6"/>
                    </a:cubicBezTo>
                    <a:cubicBezTo>
                      <a:pt x="0" y="5"/>
                      <a:pt x="0" y="4"/>
                      <a:pt x="0" y="3"/>
                    </a:cubicBezTo>
                    <a:cubicBezTo>
                      <a:pt x="1" y="3"/>
                      <a:pt x="2" y="2"/>
                      <a:pt x="4" y="1"/>
                    </a:cubicBezTo>
                    <a:cubicBezTo>
                      <a:pt x="5" y="1"/>
                      <a:pt x="8" y="0"/>
                      <a:pt x="9" y="1"/>
                    </a:cubicBezTo>
                    <a:cubicBezTo>
                      <a:pt x="9" y="1"/>
                      <a:pt x="9" y="3"/>
                      <a:pt x="9" y="4"/>
                    </a:cubicBezTo>
                    <a:cubicBezTo>
                      <a:pt x="9" y="4"/>
                      <a:pt x="8" y="5"/>
                      <a:pt x="7" y="5"/>
                    </a:cubicBezTo>
                  </a:path>
                </a:pathLst>
              </a:custGeom>
              <a:noFill/>
              <a:ln w="4763" cap="rnd">
                <a:solidFill>
                  <a:srgbClr val="000000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06" name="Freeform 34">
                <a:extLst>
                  <a:ext uri="{FF2B5EF4-FFF2-40B4-BE49-F238E27FC236}">
                    <a16:creationId xmlns:a16="http://schemas.microsoft.com/office/drawing/2014/main" id="{F090AD7E-47AF-4D61-AB2B-E68CA6323E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48069" y="4902201"/>
                <a:ext cx="57150" cy="123825"/>
              </a:xfrm>
              <a:custGeom>
                <a:avLst/>
                <a:gdLst>
                  <a:gd name="T0" fmla="*/ 2147483646 w 10"/>
                  <a:gd name="T1" fmla="*/ 2147483646 h 22"/>
                  <a:gd name="T2" fmla="*/ 0 w 10"/>
                  <a:gd name="T3" fmla="*/ 2147483646 h 22"/>
                  <a:gd name="T4" fmla="*/ 2147483646 w 10"/>
                  <a:gd name="T5" fmla="*/ 2147483646 h 22"/>
                  <a:gd name="T6" fmla="*/ 2147483646 w 10"/>
                  <a:gd name="T7" fmla="*/ 2147483646 h 2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" h="22">
                    <a:moveTo>
                      <a:pt x="5" y="22"/>
                    </a:moveTo>
                    <a:cubicBezTo>
                      <a:pt x="3" y="16"/>
                      <a:pt x="0" y="3"/>
                      <a:pt x="0" y="2"/>
                    </a:cubicBezTo>
                    <a:cubicBezTo>
                      <a:pt x="0" y="1"/>
                      <a:pt x="4" y="0"/>
                      <a:pt x="4" y="1"/>
                    </a:cubicBezTo>
                    <a:cubicBezTo>
                      <a:pt x="5" y="3"/>
                      <a:pt x="8" y="15"/>
                      <a:pt x="10" y="21"/>
                    </a:cubicBezTo>
                  </a:path>
                </a:pathLst>
              </a:custGeom>
              <a:noFill/>
              <a:ln w="4763" cap="rnd">
                <a:solidFill>
                  <a:srgbClr val="000000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07" name="Freeform 35">
                <a:extLst>
                  <a:ext uri="{FF2B5EF4-FFF2-40B4-BE49-F238E27FC236}">
                    <a16:creationId xmlns:a16="http://schemas.microsoft.com/office/drawing/2014/main" id="{E72313D3-9A6C-4EFD-95D7-1159E84E6A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11544" y="4873626"/>
                <a:ext cx="68263" cy="39688"/>
              </a:xfrm>
              <a:custGeom>
                <a:avLst/>
                <a:gdLst>
                  <a:gd name="T0" fmla="*/ 2147483646 w 12"/>
                  <a:gd name="T1" fmla="*/ 0 h 7"/>
                  <a:gd name="T2" fmla="*/ 0 w 12"/>
                  <a:gd name="T3" fmla="*/ 2147483646 h 7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2" h="7">
                    <a:moveTo>
                      <a:pt x="12" y="0"/>
                    </a:moveTo>
                    <a:cubicBezTo>
                      <a:pt x="9" y="1"/>
                      <a:pt x="2" y="5"/>
                      <a:pt x="0" y="7"/>
                    </a:cubicBezTo>
                  </a:path>
                </a:pathLst>
              </a:custGeom>
              <a:noFill/>
              <a:ln w="4763" cap="rnd">
                <a:solidFill>
                  <a:srgbClr val="000000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08" name="Freeform 36">
                <a:extLst>
                  <a:ext uri="{FF2B5EF4-FFF2-40B4-BE49-F238E27FC236}">
                    <a16:creationId xmlns:a16="http://schemas.microsoft.com/office/drawing/2014/main" id="{08D7AD0D-F79F-4A5D-9AAC-166173E3DC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11544" y="4878388"/>
                <a:ext cx="79375" cy="39688"/>
              </a:xfrm>
              <a:custGeom>
                <a:avLst/>
                <a:gdLst>
                  <a:gd name="T0" fmla="*/ 2147483646 w 14"/>
                  <a:gd name="T1" fmla="*/ 0 h 7"/>
                  <a:gd name="T2" fmla="*/ 0 w 14"/>
                  <a:gd name="T3" fmla="*/ 2147483646 h 7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4" h="7">
                    <a:moveTo>
                      <a:pt x="14" y="0"/>
                    </a:moveTo>
                    <a:cubicBezTo>
                      <a:pt x="11" y="1"/>
                      <a:pt x="4" y="4"/>
                      <a:pt x="0" y="7"/>
                    </a:cubicBezTo>
                  </a:path>
                </a:pathLst>
              </a:custGeom>
              <a:noFill/>
              <a:ln w="4763" cap="rnd">
                <a:solidFill>
                  <a:srgbClr val="000000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09" name="Freeform 37">
                <a:extLst>
                  <a:ext uri="{FF2B5EF4-FFF2-40B4-BE49-F238E27FC236}">
                    <a16:creationId xmlns:a16="http://schemas.microsoft.com/office/drawing/2014/main" id="{1F2D55F3-8AF5-424B-9A3D-8C92603849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35356" y="4878388"/>
                <a:ext cx="66675" cy="39688"/>
              </a:xfrm>
              <a:custGeom>
                <a:avLst/>
                <a:gdLst>
                  <a:gd name="T0" fmla="*/ 2147483646 w 12"/>
                  <a:gd name="T1" fmla="*/ 0 h 7"/>
                  <a:gd name="T2" fmla="*/ 0 w 12"/>
                  <a:gd name="T3" fmla="*/ 2147483646 h 7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2" h="7">
                    <a:moveTo>
                      <a:pt x="12" y="0"/>
                    </a:moveTo>
                    <a:cubicBezTo>
                      <a:pt x="9" y="1"/>
                      <a:pt x="4" y="4"/>
                      <a:pt x="0" y="7"/>
                    </a:cubicBezTo>
                  </a:path>
                </a:pathLst>
              </a:custGeom>
              <a:noFill/>
              <a:ln w="4763" cap="rnd">
                <a:solidFill>
                  <a:srgbClr val="000000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10" name="Freeform 38">
                <a:extLst>
                  <a:ext uri="{FF2B5EF4-FFF2-40B4-BE49-F238E27FC236}">
                    <a16:creationId xmlns:a16="http://schemas.microsoft.com/office/drawing/2014/main" id="{8BBBE076-5EDA-4FA3-9018-8A971F9930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63931" y="4884738"/>
                <a:ext cx="55563" cy="28575"/>
              </a:xfrm>
              <a:custGeom>
                <a:avLst/>
                <a:gdLst>
                  <a:gd name="T0" fmla="*/ 2147483646 w 10"/>
                  <a:gd name="T1" fmla="*/ 0 h 5"/>
                  <a:gd name="T2" fmla="*/ 0 w 10"/>
                  <a:gd name="T3" fmla="*/ 2147483646 h 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0" h="5">
                    <a:moveTo>
                      <a:pt x="10" y="0"/>
                    </a:moveTo>
                    <a:cubicBezTo>
                      <a:pt x="7" y="1"/>
                      <a:pt x="2" y="3"/>
                      <a:pt x="0" y="5"/>
                    </a:cubicBezTo>
                  </a:path>
                </a:pathLst>
              </a:custGeom>
              <a:noFill/>
              <a:ln w="4763" cap="rnd">
                <a:solidFill>
                  <a:srgbClr val="000000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11" name="Freeform 39">
                <a:extLst>
                  <a:ext uri="{FF2B5EF4-FFF2-40B4-BE49-F238E27FC236}">
                    <a16:creationId xmlns:a16="http://schemas.microsoft.com/office/drawing/2014/main" id="{C09BFAFA-D884-4294-88FE-E0F0081E1C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90919" y="4884738"/>
                <a:ext cx="39688" cy="22225"/>
              </a:xfrm>
              <a:custGeom>
                <a:avLst/>
                <a:gdLst>
                  <a:gd name="T0" fmla="*/ 2147483646 w 7"/>
                  <a:gd name="T1" fmla="*/ 0 h 4"/>
                  <a:gd name="T2" fmla="*/ 0 w 7"/>
                  <a:gd name="T3" fmla="*/ 2147483646 h 4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7" h="4">
                    <a:moveTo>
                      <a:pt x="7" y="0"/>
                    </a:moveTo>
                    <a:cubicBezTo>
                      <a:pt x="6" y="1"/>
                      <a:pt x="2" y="2"/>
                      <a:pt x="0" y="4"/>
                    </a:cubicBezTo>
                  </a:path>
                </a:pathLst>
              </a:custGeom>
              <a:noFill/>
              <a:ln w="4763" cap="rnd">
                <a:solidFill>
                  <a:srgbClr val="000000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12" name="Freeform 40">
                <a:extLst>
                  <a:ext uri="{FF2B5EF4-FFF2-40B4-BE49-F238E27FC236}">
                    <a16:creationId xmlns:a16="http://schemas.microsoft.com/office/drawing/2014/main" id="{C1A3ADF3-A4C9-4F21-8934-AF5617A655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08381" y="4895851"/>
                <a:ext cx="22225" cy="11113"/>
              </a:xfrm>
              <a:custGeom>
                <a:avLst/>
                <a:gdLst>
                  <a:gd name="T0" fmla="*/ 2147483646 w 4"/>
                  <a:gd name="T1" fmla="*/ 0 h 2"/>
                  <a:gd name="T2" fmla="*/ 0 w 4"/>
                  <a:gd name="T3" fmla="*/ 2147483646 h 2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4" h="2">
                    <a:moveTo>
                      <a:pt x="4" y="0"/>
                    </a:moveTo>
                    <a:cubicBezTo>
                      <a:pt x="3" y="0"/>
                      <a:pt x="1" y="1"/>
                      <a:pt x="0" y="2"/>
                    </a:cubicBezTo>
                  </a:path>
                </a:pathLst>
              </a:custGeom>
              <a:noFill/>
              <a:ln w="4763" cap="rnd">
                <a:solidFill>
                  <a:srgbClr val="000000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13" name="Freeform 41">
                <a:extLst>
                  <a:ext uri="{FF2B5EF4-FFF2-40B4-BE49-F238E27FC236}">
                    <a16:creationId xmlns:a16="http://schemas.microsoft.com/office/drawing/2014/main" id="{AD6BC61E-3046-451F-AD39-29192D1BF7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94106" y="4884738"/>
                <a:ext cx="11113" cy="11113"/>
              </a:xfrm>
              <a:custGeom>
                <a:avLst/>
                <a:gdLst>
                  <a:gd name="T0" fmla="*/ 0 w 2"/>
                  <a:gd name="T1" fmla="*/ 2147483646 h 2"/>
                  <a:gd name="T2" fmla="*/ 2147483646 w 2"/>
                  <a:gd name="T3" fmla="*/ 0 h 2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2"/>
                      <a:pt x="2" y="1"/>
                      <a:pt x="2" y="0"/>
                    </a:cubicBezTo>
                  </a:path>
                </a:pathLst>
              </a:custGeom>
              <a:noFill/>
              <a:ln w="4763" cap="rnd">
                <a:solidFill>
                  <a:srgbClr val="000000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14" name="Freeform 42">
                <a:extLst>
                  <a:ext uri="{FF2B5EF4-FFF2-40B4-BE49-F238E27FC236}">
                    <a16:creationId xmlns:a16="http://schemas.microsoft.com/office/drawing/2014/main" id="{1A6A1D39-FB88-45DB-9084-0B694DF004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94106" y="4884738"/>
                <a:ext cx="26988" cy="17463"/>
              </a:xfrm>
              <a:custGeom>
                <a:avLst/>
                <a:gdLst>
                  <a:gd name="T0" fmla="*/ 0 w 5"/>
                  <a:gd name="T1" fmla="*/ 2147483646 h 3"/>
                  <a:gd name="T2" fmla="*/ 2147483646 w 5"/>
                  <a:gd name="T3" fmla="*/ 0 h 3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5" h="3">
                    <a:moveTo>
                      <a:pt x="0" y="3"/>
                    </a:moveTo>
                    <a:cubicBezTo>
                      <a:pt x="1" y="3"/>
                      <a:pt x="5" y="1"/>
                      <a:pt x="5" y="0"/>
                    </a:cubicBezTo>
                  </a:path>
                </a:pathLst>
              </a:custGeom>
              <a:noFill/>
              <a:ln w="4763" cap="rnd">
                <a:solidFill>
                  <a:srgbClr val="000000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15" name="Freeform 43">
                <a:extLst>
                  <a:ext uri="{FF2B5EF4-FFF2-40B4-BE49-F238E27FC236}">
                    <a16:creationId xmlns:a16="http://schemas.microsoft.com/office/drawing/2014/main" id="{BFCDB860-C5A8-4AE7-B346-1F990B429E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94106" y="4884738"/>
                <a:ext cx="50800" cy="22225"/>
              </a:xfrm>
              <a:custGeom>
                <a:avLst/>
                <a:gdLst>
                  <a:gd name="T0" fmla="*/ 0 w 9"/>
                  <a:gd name="T1" fmla="*/ 2147483646 h 4"/>
                  <a:gd name="T2" fmla="*/ 2147483646 w 9"/>
                  <a:gd name="T3" fmla="*/ 0 h 4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2" y="4"/>
                      <a:pt x="7" y="1"/>
                      <a:pt x="9" y="0"/>
                    </a:cubicBezTo>
                  </a:path>
                </a:pathLst>
              </a:custGeom>
              <a:noFill/>
              <a:ln w="4763" cap="rnd">
                <a:solidFill>
                  <a:srgbClr val="000000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16" name="Freeform 44">
                <a:extLst>
                  <a:ext uri="{FF2B5EF4-FFF2-40B4-BE49-F238E27FC236}">
                    <a16:creationId xmlns:a16="http://schemas.microsoft.com/office/drawing/2014/main" id="{6AAEA852-90A8-4EC3-9CA5-B7EB4AC4CD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05219" y="4878388"/>
                <a:ext cx="61913" cy="34925"/>
              </a:xfrm>
              <a:custGeom>
                <a:avLst/>
                <a:gdLst>
                  <a:gd name="T0" fmla="*/ 0 w 11"/>
                  <a:gd name="T1" fmla="*/ 2147483646 h 6"/>
                  <a:gd name="T2" fmla="*/ 2147483646 w 11"/>
                  <a:gd name="T3" fmla="*/ 0 h 6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1" h="6">
                    <a:moveTo>
                      <a:pt x="0" y="6"/>
                    </a:moveTo>
                    <a:cubicBezTo>
                      <a:pt x="2" y="5"/>
                      <a:pt x="9" y="2"/>
                      <a:pt x="11" y="0"/>
                    </a:cubicBezTo>
                  </a:path>
                </a:pathLst>
              </a:custGeom>
              <a:noFill/>
              <a:ln w="4763" cap="rnd">
                <a:solidFill>
                  <a:srgbClr val="000000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17" name="Freeform 45">
                <a:extLst>
                  <a:ext uri="{FF2B5EF4-FFF2-40B4-BE49-F238E27FC236}">
                    <a16:creationId xmlns:a16="http://schemas.microsoft.com/office/drawing/2014/main" id="{A0B882A5-DC41-4AB4-8DC0-080EA3B181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09981" y="4873626"/>
                <a:ext cx="96838" cy="44450"/>
              </a:xfrm>
              <a:custGeom>
                <a:avLst/>
                <a:gdLst>
                  <a:gd name="T0" fmla="*/ 0 w 17"/>
                  <a:gd name="T1" fmla="*/ 2147483646 h 8"/>
                  <a:gd name="T2" fmla="*/ 2147483646 w 17"/>
                  <a:gd name="T3" fmla="*/ 0 h 8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7" h="8">
                    <a:moveTo>
                      <a:pt x="0" y="8"/>
                    </a:moveTo>
                    <a:cubicBezTo>
                      <a:pt x="0" y="8"/>
                      <a:pt x="10" y="5"/>
                      <a:pt x="17" y="0"/>
                    </a:cubicBezTo>
                  </a:path>
                </a:pathLst>
              </a:custGeom>
              <a:noFill/>
              <a:ln w="4763" cap="rnd">
                <a:solidFill>
                  <a:srgbClr val="000000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18" name="Freeform 46">
                <a:extLst>
                  <a:ext uri="{FF2B5EF4-FFF2-40B4-BE49-F238E27FC236}">
                    <a16:creationId xmlns:a16="http://schemas.microsoft.com/office/drawing/2014/main" id="{152BE461-F3D6-48E7-8780-825DD46D58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40119" y="5100638"/>
                <a:ext cx="209550" cy="254000"/>
              </a:xfrm>
              <a:custGeom>
                <a:avLst/>
                <a:gdLst>
                  <a:gd name="T0" fmla="*/ 2147483646 w 37"/>
                  <a:gd name="T1" fmla="*/ 2147483646 h 45"/>
                  <a:gd name="T2" fmla="*/ 2147483646 w 37"/>
                  <a:gd name="T3" fmla="*/ 2147483646 h 45"/>
                  <a:gd name="T4" fmla="*/ 2147483646 w 37"/>
                  <a:gd name="T5" fmla="*/ 2147483646 h 45"/>
                  <a:gd name="T6" fmla="*/ 2147483646 w 37"/>
                  <a:gd name="T7" fmla="*/ 2147483646 h 45"/>
                  <a:gd name="T8" fmla="*/ 2147483646 w 37"/>
                  <a:gd name="T9" fmla="*/ 2147483646 h 45"/>
                  <a:gd name="T10" fmla="*/ 2147483646 w 37"/>
                  <a:gd name="T11" fmla="*/ 2147483646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7" h="45">
                    <a:moveTo>
                      <a:pt x="30" y="41"/>
                    </a:moveTo>
                    <a:cubicBezTo>
                      <a:pt x="28" y="42"/>
                      <a:pt x="25" y="43"/>
                      <a:pt x="22" y="44"/>
                    </a:cubicBezTo>
                    <a:cubicBezTo>
                      <a:pt x="12" y="45"/>
                      <a:pt x="3" y="37"/>
                      <a:pt x="1" y="25"/>
                    </a:cubicBezTo>
                    <a:cubicBezTo>
                      <a:pt x="0" y="13"/>
                      <a:pt x="7" y="3"/>
                      <a:pt x="16" y="1"/>
                    </a:cubicBezTo>
                    <a:cubicBezTo>
                      <a:pt x="27" y="0"/>
                      <a:pt x="34" y="8"/>
                      <a:pt x="36" y="20"/>
                    </a:cubicBezTo>
                    <a:cubicBezTo>
                      <a:pt x="37" y="25"/>
                      <a:pt x="37" y="29"/>
                      <a:pt x="36" y="33"/>
                    </a:cubicBezTo>
                  </a:path>
                </a:pathLst>
              </a:custGeom>
              <a:noFill/>
              <a:ln w="4763" cap="rnd">
                <a:solidFill>
                  <a:srgbClr val="000000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19" name="Freeform 47">
                <a:extLst>
                  <a:ext uri="{FF2B5EF4-FFF2-40B4-BE49-F238E27FC236}">
                    <a16:creationId xmlns:a16="http://schemas.microsoft.com/office/drawing/2014/main" id="{A1125FB1-DAC1-4A7E-9FA7-CDBFDBE2FE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27444" y="5054601"/>
                <a:ext cx="231775" cy="249238"/>
              </a:xfrm>
              <a:custGeom>
                <a:avLst/>
                <a:gdLst>
                  <a:gd name="T0" fmla="*/ 2147483646 w 41"/>
                  <a:gd name="T1" fmla="*/ 2147483646 h 44"/>
                  <a:gd name="T2" fmla="*/ 2147483646 w 41"/>
                  <a:gd name="T3" fmla="*/ 2147483646 h 44"/>
                  <a:gd name="T4" fmla="*/ 2147483646 w 41"/>
                  <a:gd name="T5" fmla="*/ 2147483646 h 44"/>
                  <a:gd name="T6" fmla="*/ 2147483646 w 41"/>
                  <a:gd name="T7" fmla="*/ 2147483646 h 44"/>
                  <a:gd name="T8" fmla="*/ 2147483646 w 41"/>
                  <a:gd name="T9" fmla="*/ 2147483646 h 44"/>
                  <a:gd name="T10" fmla="*/ 2147483646 w 41"/>
                  <a:gd name="T11" fmla="*/ 2147483646 h 4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1" h="44">
                    <a:moveTo>
                      <a:pt x="9" y="40"/>
                    </a:moveTo>
                    <a:cubicBezTo>
                      <a:pt x="7" y="37"/>
                      <a:pt x="4" y="33"/>
                      <a:pt x="3" y="27"/>
                    </a:cubicBezTo>
                    <a:cubicBezTo>
                      <a:pt x="0" y="14"/>
                      <a:pt x="4" y="5"/>
                      <a:pt x="14" y="2"/>
                    </a:cubicBezTo>
                    <a:cubicBezTo>
                      <a:pt x="24" y="0"/>
                      <a:pt x="33" y="8"/>
                      <a:pt x="37" y="19"/>
                    </a:cubicBezTo>
                    <a:cubicBezTo>
                      <a:pt x="41" y="31"/>
                      <a:pt x="36" y="41"/>
                      <a:pt x="25" y="44"/>
                    </a:cubicBezTo>
                    <a:cubicBezTo>
                      <a:pt x="22" y="44"/>
                      <a:pt x="19" y="44"/>
                      <a:pt x="15" y="43"/>
                    </a:cubicBezTo>
                  </a:path>
                </a:pathLst>
              </a:custGeom>
              <a:noFill/>
              <a:ln w="4763" cap="rnd">
                <a:solidFill>
                  <a:srgbClr val="000000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20" name="Oval 48">
                <a:extLst>
                  <a:ext uri="{FF2B5EF4-FFF2-40B4-BE49-F238E27FC236}">
                    <a16:creationId xmlns:a16="http://schemas.microsoft.com/office/drawing/2014/main" id="{9657A8B8-456D-4760-A3EF-A2C3B0516B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09981" y="5281613"/>
                <a:ext cx="119063" cy="112713"/>
              </a:xfrm>
              <a:prstGeom prst="ellipse">
                <a:avLst/>
              </a:prstGeom>
              <a:noFill/>
              <a:ln w="4763" cap="rnd">
                <a:solidFill>
                  <a:srgbClr val="000000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endParaRPr lang="zh-CN" altLang="zh-CN" sz="1800">
                  <a:solidFill>
                    <a:srgbClr val="000000"/>
                  </a:solidFill>
                  <a:sym typeface="SimSun" panose="02010600030101010101" pitchFamily="2" charset="-122"/>
                </a:endParaRPr>
              </a:p>
            </p:txBody>
          </p:sp>
          <p:sp>
            <p:nvSpPr>
              <p:cNvPr id="32821" name="Freeform 49">
                <a:extLst>
                  <a:ext uri="{FF2B5EF4-FFF2-40B4-BE49-F238E27FC236}">
                    <a16:creationId xmlns:a16="http://schemas.microsoft.com/office/drawing/2014/main" id="{745EEF61-C57F-4860-B245-AE05B36581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70294" y="5219701"/>
                <a:ext cx="46038" cy="73025"/>
              </a:xfrm>
              <a:custGeom>
                <a:avLst/>
                <a:gdLst>
                  <a:gd name="T0" fmla="*/ 2147483646 w 8"/>
                  <a:gd name="T1" fmla="*/ 2147483646 h 13"/>
                  <a:gd name="T2" fmla="*/ 2147483646 w 8"/>
                  <a:gd name="T3" fmla="*/ 2147483646 h 13"/>
                  <a:gd name="T4" fmla="*/ 0 w 8"/>
                  <a:gd name="T5" fmla="*/ 2147483646 h 13"/>
                  <a:gd name="T6" fmla="*/ 2147483646 w 8"/>
                  <a:gd name="T7" fmla="*/ 0 h 13"/>
                  <a:gd name="T8" fmla="*/ 2147483646 w 8"/>
                  <a:gd name="T9" fmla="*/ 2147483646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" h="13">
                    <a:moveTo>
                      <a:pt x="8" y="6"/>
                    </a:moveTo>
                    <a:cubicBezTo>
                      <a:pt x="8" y="10"/>
                      <a:pt x="8" y="12"/>
                      <a:pt x="6" y="13"/>
                    </a:cubicBezTo>
                    <a:cubicBezTo>
                      <a:pt x="4" y="13"/>
                      <a:pt x="1" y="11"/>
                      <a:pt x="0" y="7"/>
                    </a:cubicBezTo>
                    <a:cubicBezTo>
                      <a:pt x="0" y="3"/>
                      <a:pt x="1" y="1"/>
                      <a:pt x="3" y="0"/>
                    </a:cubicBezTo>
                    <a:cubicBezTo>
                      <a:pt x="5" y="0"/>
                      <a:pt x="7" y="2"/>
                      <a:pt x="8" y="6"/>
                    </a:cubicBezTo>
                    <a:close/>
                  </a:path>
                </a:pathLst>
              </a:custGeom>
              <a:noFill/>
              <a:ln w="4763" cap="rnd">
                <a:solidFill>
                  <a:srgbClr val="000000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22" name="Freeform 50">
                <a:extLst>
                  <a:ext uri="{FF2B5EF4-FFF2-40B4-BE49-F238E27FC236}">
                    <a16:creationId xmlns:a16="http://schemas.microsoft.com/office/drawing/2014/main" id="{29ED7498-2E6B-43B7-B99F-1AE676EA04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84594" y="5191126"/>
                <a:ext cx="50800" cy="79375"/>
              </a:xfrm>
              <a:custGeom>
                <a:avLst/>
                <a:gdLst>
                  <a:gd name="T0" fmla="*/ 2147483646 w 9"/>
                  <a:gd name="T1" fmla="*/ 2147483646 h 14"/>
                  <a:gd name="T2" fmla="*/ 2147483646 w 9"/>
                  <a:gd name="T3" fmla="*/ 2147483646 h 14"/>
                  <a:gd name="T4" fmla="*/ 2147483646 w 9"/>
                  <a:gd name="T5" fmla="*/ 2147483646 h 14"/>
                  <a:gd name="T6" fmla="*/ 2147483646 w 9"/>
                  <a:gd name="T7" fmla="*/ 2147483646 h 14"/>
                  <a:gd name="T8" fmla="*/ 2147483646 w 9"/>
                  <a:gd name="T9" fmla="*/ 2147483646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" h="14">
                    <a:moveTo>
                      <a:pt x="1" y="8"/>
                    </a:moveTo>
                    <a:cubicBezTo>
                      <a:pt x="2" y="12"/>
                      <a:pt x="4" y="14"/>
                      <a:pt x="6" y="13"/>
                    </a:cubicBezTo>
                    <a:cubicBezTo>
                      <a:pt x="8" y="13"/>
                      <a:pt x="9" y="10"/>
                      <a:pt x="8" y="6"/>
                    </a:cubicBezTo>
                    <a:cubicBezTo>
                      <a:pt x="7" y="2"/>
                      <a:pt x="5" y="0"/>
                      <a:pt x="3" y="1"/>
                    </a:cubicBezTo>
                    <a:cubicBezTo>
                      <a:pt x="1" y="1"/>
                      <a:pt x="0" y="4"/>
                      <a:pt x="1" y="8"/>
                    </a:cubicBezTo>
                    <a:close/>
                  </a:path>
                </a:pathLst>
              </a:custGeom>
              <a:noFill/>
              <a:ln w="4763" cap="rnd">
                <a:solidFill>
                  <a:srgbClr val="000000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23" name="Freeform 51">
                <a:extLst>
                  <a:ext uri="{FF2B5EF4-FFF2-40B4-BE49-F238E27FC236}">
                    <a16:creationId xmlns:a16="http://schemas.microsoft.com/office/drawing/2014/main" id="{4C045E5D-AEFA-4FAA-B743-C7ED62AE6B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16294" y="5332413"/>
                <a:ext cx="214313" cy="61913"/>
              </a:xfrm>
              <a:custGeom>
                <a:avLst/>
                <a:gdLst>
                  <a:gd name="T0" fmla="*/ 0 w 38"/>
                  <a:gd name="T1" fmla="*/ 0 h 11"/>
                  <a:gd name="T2" fmla="*/ 2147483646 w 38"/>
                  <a:gd name="T3" fmla="*/ 2147483646 h 11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38" h="11">
                    <a:moveTo>
                      <a:pt x="0" y="0"/>
                    </a:moveTo>
                    <a:cubicBezTo>
                      <a:pt x="10" y="2"/>
                      <a:pt x="33" y="8"/>
                      <a:pt x="38" y="11"/>
                    </a:cubicBezTo>
                  </a:path>
                </a:pathLst>
              </a:custGeom>
              <a:noFill/>
              <a:ln w="4763" cap="rnd">
                <a:solidFill>
                  <a:srgbClr val="000000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24" name="Line 52">
                <a:extLst>
                  <a:ext uri="{FF2B5EF4-FFF2-40B4-BE49-F238E27FC236}">
                    <a16:creationId xmlns:a16="http://schemas.microsoft.com/office/drawing/2014/main" id="{6CD3E1CB-3FBA-46A4-82BF-060D506630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681369" y="5429251"/>
                <a:ext cx="244475" cy="11113"/>
              </a:xfrm>
              <a:prstGeom prst="line">
                <a:avLst/>
              </a:prstGeom>
              <a:noFill/>
              <a:ln w="4763" cap="rnd">
                <a:solidFill>
                  <a:srgbClr val="000000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25" name="Line 53">
                <a:extLst>
                  <a:ext uri="{FF2B5EF4-FFF2-40B4-BE49-F238E27FC236}">
                    <a16:creationId xmlns:a16="http://schemas.microsoft.com/office/drawing/2014/main" id="{CFC45468-6BF6-4307-95C2-52B7CB5993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716294" y="5456238"/>
                <a:ext cx="225425" cy="85725"/>
              </a:xfrm>
              <a:prstGeom prst="line">
                <a:avLst/>
              </a:prstGeom>
              <a:noFill/>
              <a:ln w="4763" cap="rnd">
                <a:solidFill>
                  <a:srgbClr val="000000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26" name="Freeform 54">
                <a:extLst>
                  <a:ext uri="{FF2B5EF4-FFF2-40B4-BE49-F238E27FC236}">
                    <a16:creationId xmlns:a16="http://schemas.microsoft.com/office/drawing/2014/main" id="{F6171FB3-FD06-45D5-B4FD-C11CED8C73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225881" y="5389563"/>
                <a:ext cx="249238" cy="22225"/>
              </a:xfrm>
              <a:custGeom>
                <a:avLst/>
                <a:gdLst>
                  <a:gd name="T0" fmla="*/ 0 w 44"/>
                  <a:gd name="T1" fmla="*/ 2147483646 h 4"/>
                  <a:gd name="T2" fmla="*/ 2147483646 w 44"/>
                  <a:gd name="T3" fmla="*/ 0 h 4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44" h="4">
                    <a:moveTo>
                      <a:pt x="0" y="4"/>
                    </a:moveTo>
                    <a:cubicBezTo>
                      <a:pt x="0" y="4"/>
                      <a:pt x="38" y="1"/>
                      <a:pt x="44" y="0"/>
                    </a:cubicBezTo>
                  </a:path>
                </a:pathLst>
              </a:custGeom>
              <a:noFill/>
              <a:ln w="4763" cap="rnd">
                <a:solidFill>
                  <a:srgbClr val="000000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27" name="Freeform 55">
                <a:extLst>
                  <a:ext uri="{FF2B5EF4-FFF2-40B4-BE49-F238E27FC236}">
                    <a16:creationId xmlns:a16="http://schemas.microsoft.com/office/drawing/2014/main" id="{175EE990-3DEC-4DC8-90DC-F396249B8F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84594" y="5394326"/>
                <a:ext cx="15875" cy="85725"/>
              </a:xfrm>
              <a:custGeom>
                <a:avLst/>
                <a:gdLst>
                  <a:gd name="T0" fmla="*/ 0 w 3"/>
                  <a:gd name="T1" fmla="*/ 0 h 15"/>
                  <a:gd name="T2" fmla="*/ 2147483646 w 3"/>
                  <a:gd name="T3" fmla="*/ 2147483646 h 1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3" h="15">
                    <a:moveTo>
                      <a:pt x="0" y="0"/>
                    </a:moveTo>
                    <a:cubicBezTo>
                      <a:pt x="0" y="0"/>
                      <a:pt x="2" y="12"/>
                      <a:pt x="3" y="15"/>
                    </a:cubicBezTo>
                  </a:path>
                </a:pathLst>
              </a:custGeom>
              <a:noFill/>
              <a:ln w="4763" cap="rnd">
                <a:solidFill>
                  <a:srgbClr val="000000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28" name="Freeform 56">
                <a:extLst>
                  <a:ext uri="{FF2B5EF4-FFF2-40B4-BE49-F238E27FC236}">
                    <a16:creationId xmlns:a16="http://schemas.microsoft.com/office/drawing/2014/main" id="{FED70C54-E422-40C8-90EC-49D07AEFC4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59144" y="5270501"/>
                <a:ext cx="849313" cy="317500"/>
              </a:xfrm>
              <a:custGeom>
                <a:avLst/>
                <a:gdLst>
                  <a:gd name="T0" fmla="*/ 2147483646 w 150"/>
                  <a:gd name="T1" fmla="*/ 2147483646 h 56"/>
                  <a:gd name="T2" fmla="*/ 2147483646 w 150"/>
                  <a:gd name="T3" fmla="*/ 2147483646 h 56"/>
                  <a:gd name="T4" fmla="*/ 2147483646 w 150"/>
                  <a:gd name="T5" fmla="*/ 2147483646 h 56"/>
                  <a:gd name="T6" fmla="*/ 2147483646 w 150"/>
                  <a:gd name="T7" fmla="*/ 2147483646 h 56"/>
                  <a:gd name="T8" fmla="*/ 2147483646 w 150"/>
                  <a:gd name="T9" fmla="*/ 2147483646 h 56"/>
                  <a:gd name="T10" fmla="*/ 2147483646 w 150"/>
                  <a:gd name="T11" fmla="*/ 2147483646 h 56"/>
                  <a:gd name="T12" fmla="*/ 2147483646 w 150"/>
                  <a:gd name="T13" fmla="*/ 2147483646 h 5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50" h="56">
                    <a:moveTo>
                      <a:pt x="18" y="25"/>
                    </a:moveTo>
                    <a:cubicBezTo>
                      <a:pt x="13" y="21"/>
                      <a:pt x="0" y="26"/>
                      <a:pt x="1" y="39"/>
                    </a:cubicBezTo>
                    <a:cubicBezTo>
                      <a:pt x="3" y="52"/>
                      <a:pt x="15" y="56"/>
                      <a:pt x="23" y="55"/>
                    </a:cubicBezTo>
                    <a:cubicBezTo>
                      <a:pt x="34" y="54"/>
                      <a:pt x="63" y="40"/>
                      <a:pt x="77" y="37"/>
                    </a:cubicBezTo>
                    <a:cubicBezTo>
                      <a:pt x="91" y="34"/>
                      <a:pt x="118" y="35"/>
                      <a:pt x="132" y="35"/>
                    </a:cubicBezTo>
                    <a:cubicBezTo>
                      <a:pt x="146" y="35"/>
                      <a:pt x="150" y="22"/>
                      <a:pt x="148" y="14"/>
                    </a:cubicBezTo>
                    <a:cubicBezTo>
                      <a:pt x="146" y="4"/>
                      <a:pt x="134" y="0"/>
                      <a:pt x="128" y="8"/>
                    </a:cubicBezTo>
                  </a:path>
                </a:pathLst>
              </a:custGeom>
              <a:noFill/>
              <a:ln w="4763" cap="rnd">
                <a:solidFill>
                  <a:srgbClr val="000000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29" name="Freeform 57">
                <a:extLst>
                  <a:ext uri="{FF2B5EF4-FFF2-40B4-BE49-F238E27FC236}">
                    <a16:creationId xmlns:a16="http://schemas.microsoft.com/office/drawing/2014/main" id="{945DD69D-9D52-4DDC-94E2-9689C1CA70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84556" y="5468938"/>
                <a:ext cx="633413" cy="396875"/>
              </a:xfrm>
              <a:custGeom>
                <a:avLst/>
                <a:gdLst>
                  <a:gd name="T0" fmla="*/ 0 w 112"/>
                  <a:gd name="T1" fmla="*/ 2147483646 h 70"/>
                  <a:gd name="T2" fmla="*/ 2147483646 w 112"/>
                  <a:gd name="T3" fmla="*/ 2147483646 h 70"/>
                  <a:gd name="T4" fmla="*/ 2147483646 w 112"/>
                  <a:gd name="T5" fmla="*/ 0 h 7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12" h="70">
                    <a:moveTo>
                      <a:pt x="0" y="20"/>
                    </a:moveTo>
                    <a:cubicBezTo>
                      <a:pt x="5" y="39"/>
                      <a:pt x="32" y="70"/>
                      <a:pt x="68" y="63"/>
                    </a:cubicBezTo>
                    <a:cubicBezTo>
                      <a:pt x="101" y="55"/>
                      <a:pt x="111" y="19"/>
                      <a:pt x="112" y="0"/>
                    </a:cubicBezTo>
                  </a:path>
                </a:pathLst>
              </a:custGeom>
              <a:noFill/>
              <a:ln w="4763" cap="rnd">
                <a:solidFill>
                  <a:srgbClr val="000000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30" name="Freeform 58">
                <a:extLst>
                  <a:ext uri="{FF2B5EF4-FFF2-40B4-BE49-F238E27FC236}">
                    <a16:creationId xmlns:a16="http://schemas.microsoft.com/office/drawing/2014/main" id="{CD1B4B2A-5132-43F0-B708-8A3CFDFBCD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25844" y="5603876"/>
                <a:ext cx="419100" cy="169863"/>
              </a:xfrm>
              <a:custGeom>
                <a:avLst/>
                <a:gdLst>
                  <a:gd name="T0" fmla="*/ 2147483646 w 74"/>
                  <a:gd name="T1" fmla="*/ 2147483646 h 30"/>
                  <a:gd name="T2" fmla="*/ 2147483646 w 74"/>
                  <a:gd name="T3" fmla="*/ 2147483646 h 30"/>
                  <a:gd name="T4" fmla="*/ 2147483646 w 74"/>
                  <a:gd name="T5" fmla="*/ 2147483646 h 30"/>
                  <a:gd name="T6" fmla="*/ 2147483646 w 74"/>
                  <a:gd name="T7" fmla="*/ 2147483646 h 30"/>
                  <a:gd name="T8" fmla="*/ 2147483646 w 74"/>
                  <a:gd name="T9" fmla="*/ 2147483646 h 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4" h="30">
                    <a:moveTo>
                      <a:pt x="2" y="30"/>
                    </a:moveTo>
                    <a:cubicBezTo>
                      <a:pt x="0" y="26"/>
                      <a:pt x="1" y="20"/>
                      <a:pt x="6" y="16"/>
                    </a:cubicBezTo>
                    <a:cubicBezTo>
                      <a:pt x="16" y="6"/>
                      <a:pt x="31" y="10"/>
                      <a:pt x="36" y="9"/>
                    </a:cubicBezTo>
                    <a:cubicBezTo>
                      <a:pt x="41" y="8"/>
                      <a:pt x="58" y="0"/>
                      <a:pt x="67" y="6"/>
                    </a:cubicBezTo>
                    <a:cubicBezTo>
                      <a:pt x="72" y="9"/>
                      <a:pt x="74" y="13"/>
                      <a:pt x="74" y="16"/>
                    </a:cubicBezTo>
                  </a:path>
                </a:pathLst>
              </a:custGeom>
              <a:noFill/>
              <a:ln w="4763" cap="rnd">
                <a:solidFill>
                  <a:srgbClr val="000000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31" name="Freeform 59">
                <a:extLst>
                  <a:ext uri="{FF2B5EF4-FFF2-40B4-BE49-F238E27FC236}">
                    <a16:creationId xmlns:a16="http://schemas.microsoft.com/office/drawing/2014/main" id="{657D2429-0676-4AF5-A3B7-D8DA511C2A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590881" y="5003801"/>
                <a:ext cx="968375" cy="946150"/>
              </a:xfrm>
              <a:custGeom>
                <a:avLst/>
                <a:gdLst>
                  <a:gd name="T0" fmla="*/ 2147483646 w 171"/>
                  <a:gd name="T1" fmla="*/ 2147483646 h 167"/>
                  <a:gd name="T2" fmla="*/ 2147483646 w 171"/>
                  <a:gd name="T3" fmla="*/ 2147483646 h 167"/>
                  <a:gd name="T4" fmla="*/ 2147483646 w 171"/>
                  <a:gd name="T5" fmla="*/ 2147483646 h 167"/>
                  <a:gd name="T6" fmla="*/ 2147483646 w 171"/>
                  <a:gd name="T7" fmla="*/ 2147483646 h 167"/>
                  <a:gd name="T8" fmla="*/ 2147483646 w 171"/>
                  <a:gd name="T9" fmla="*/ 2147483646 h 167"/>
                  <a:gd name="T10" fmla="*/ 2147483646 w 171"/>
                  <a:gd name="T11" fmla="*/ 2147483646 h 167"/>
                  <a:gd name="T12" fmla="*/ 2147483646 w 171"/>
                  <a:gd name="T13" fmla="*/ 2147483646 h 16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71" h="167">
                    <a:moveTo>
                      <a:pt x="167" y="66"/>
                    </a:moveTo>
                    <a:cubicBezTo>
                      <a:pt x="171" y="90"/>
                      <a:pt x="166" y="113"/>
                      <a:pt x="152" y="131"/>
                    </a:cubicBezTo>
                    <a:cubicBezTo>
                      <a:pt x="152" y="131"/>
                      <a:pt x="152" y="131"/>
                      <a:pt x="152" y="131"/>
                    </a:cubicBezTo>
                    <a:cubicBezTo>
                      <a:pt x="142" y="144"/>
                      <a:pt x="127" y="153"/>
                      <a:pt x="108" y="157"/>
                    </a:cubicBezTo>
                    <a:cubicBezTo>
                      <a:pt x="64" y="167"/>
                      <a:pt x="19" y="140"/>
                      <a:pt x="10" y="100"/>
                    </a:cubicBezTo>
                    <a:cubicBezTo>
                      <a:pt x="0" y="57"/>
                      <a:pt x="29" y="18"/>
                      <a:pt x="72" y="9"/>
                    </a:cubicBezTo>
                    <a:cubicBezTo>
                      <a:pt x="113" y="0"/>
                      <a:pt x="159" y="25"/>
                      <a:pt x="167" y="66"/>
                    </a:cubicBezTo>
                    <a:close/>
                  </a:path>
                </a:pathLst>
              </a:custGeom>
              <a:noFill/>
              <a:ln w="4763" cap="rnd">
                <a:solidFill>
                  <a:srgbClr val="000000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32" name="Freeform 60">
                <a:extLst>
                  <a:ext uri="{FF2B5EF4-FFF2-40B4-BE49-F238E27FC236}">
                    <a16:creationId xmlns:a16="http://schemas.microsoft.com/office/drawing/2014/main" id="{394341DF-9F13-4CD1-B2D3-E4F446DCFF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8831" y="5270501"/>
                <a:ext cx="152400" cy="141288"/>
              </a:xfrm>
              <a:custGeom>
                <a:avLst/>
                <a:gdLst>
                  <a:gd name="T0" fmla="*/ 0 w 27"/>
                  <a:gd name="T1" fmla="*/ 2147483646 h 25"/>
                  <a:gd name="T2" fmla="*/ 2147483646 w 27"/>
                  <a:gd name="T3" fmla="*/ 0 h 2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7" h="25">
                    <a:moveTo>
                      <a:pt x="0" y="25"/>
                    </a:moveTo>
                    <a:cubicBezTo>
                      <a:pt x="5" y="13"/>
                      <a:pt x="15" y="4"/>
                      <a:pt x="27" y="0"/>
                    </a:cubicBezTo>
                  </a:path>
                </a:pathLst>
              </a:custGeom>
              <a:noFill/>
              <a:ln w="4763" cap="rnd">
                <a:solidFill>
                  <a:srgbClr val="000000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33" name="Freeform 61">
                <a:extLst>
                  <a:ext uri="{FF2B5EF4-FFF2-40B4-BE49-F238E27FC236}">
                    <a16:creationId xmlns:a16="http://schemas.microsoft.com/office/drawing/2014/main" id="{043D928E-689F-481A-90CC-0FD07CEF24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87719" y="5541963"/>
                <a:ext cx="169863" cy="300038"/>
              </a:xfrm>
              <a:custGeom>
                <a:avLst/>
                <a:gdLst>
                  <a:gd name="T0" fmla="*/ 2147483646 w 30"/>
                  <a:gd name="T1" fmla="*/ 2147483646 h 53"/>
                  <a:gd name="T2" fmla="*/ 0 w 30"/>
                  <a:gd name="T3" fmla="*/ 0 h 53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30" h="53">
                    <a:moveTo>
                      <a:pt x="30" y="53"/>
                    </a:moveTo>
                    <a:cubicBezTo>
                      <a:pt x="12" y="40"/>
                      <a:pt x="1" y="21"/>
                      <a:pt x="0" y="0"/>
                    </a:cubicBezTo>
                  </a:path>
                </a:pathLst>
              </a:custGeom>
              <a:noFill/>
              <a:ln w="4763" cap="rnd">
                <a:solidFill>
                  <a:srgbClr val="000000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34" name="Freeform 62">
                <a:extLst>
                  <a:ext uri="{FF2B5EF4-FFF2-40B4-BE49-F238E27FC236}">
                    <a16:creationId xmlns:a16="http://schemas.microsoft.com/office/drawing/2014/main" id="{096EBD31-31AA-42D5-B333-112EB2BAF3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225881" y="5360988"/>
                <a:ext cx="293688" cy="566738"/>
              </a:xfrm>
              <a:custGeom>
                <a:avLst/>
                <a:gdLst>
                  <a:gd name="T0" fmla="*/ 2147483646 w 52"/>
                  <a:gd name="T1" fmla="*/ 0 h 100"/>
                  <a:gd name="T2" fmla="*/ 2147483646 w 52"/>
                  <a:gd name="T3" fmla="*/ 2147483646 h 100"/>
                  <a:gd name="T4" fmla="*/ 2147483646 w 52"/>
                  <a:gd name="T5" fmla="*/ 2147483646 h 100"/>
                  <a:gd name="T6" fmla="*/ 2147483646 w 52"/>
                  <a:gd name="T7" fmla="*/ 2147483646 h 100"/>
                  <a:gd name="T8" fmla="*/ 0 w 52"/>
                  <a:gd name="T9" fmla="*/ 2147483646 h 1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" h="100">
                    <a:moveTo>
                      <a:pt x="49" y="0"/>
                    </a:moveTo>
                    <a:cubicBezTo>
                      <a:pt x="51" y="6"/>
                      <a:pt x="52" y="13"/>
                      <a:pt x="52" y="21"/>
                    </a:cubicBezTo>
                    <a:cubicBezTo>
                      <a:pt x="52" y="35"/>
                      <a:pt x="48" y="54"/>
                      <a:pt x="40" y="68"/>
                    </a:cubicBezTo>
                    <a:cubicBezTo>
                      <a:pt x="40" y="69"/>
                      <a:pt x="40" y="71"/>
                      <a:pt x="39" y="73"/>
                    </a:cubicBezTo>
                    <a:cubicBezTo>
                      <a:pt x="39" y="73"/>
                      <a:pt x="28" y="94"/>
                      <a:pt x="0" y="100"/>
                    </a:cubicBezTo>
                  </a:path>
                </a:pathLst>
              </a:custGeom>
              <a:noFill/>
              <a:ln w="4763" cap="rnd">
                <a:solidFill>
                  <a:srgbClr val="000000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35" name="Freeform 63">
                <a:extLst>
                  <a:ext uri="{FF2B5EF4-FFF2-40B4-BE49-F238E27FC236}">
                    <a16:creationId xmlns:a16="http://schemas.microsoft.com/office/drawing/2014/main" id="{049C65CE-8D67-4BE6-A17D-8C9503829A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241756" y="5191126"/>
                <a:ext cx="233363" cy="119063"/>
              </a:xfrm>
              <a:custGeom>
                <a:avLst/>
                <a:gdLst>
                  <a:gd name="T0" fmla="*/ 0 w 41"/>
                  <a:gd name="T1" fmla="*/ 0 h 21"/>
                  <a:gd name="T2" fmla="*/ 2147483646 w 41"/>
                  <a:gd name="T3" fmla="*/ 0 h 21"/>
                  <a:gd name="T4" fmla="*/ 2147483646 w 41"/>
                  <a:gd name="T5" fmla="*/ 2147483646 h 2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1" h="21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9" y="0"/>
                      <a:pt x="33" y="8"/>
                      <a:pt x="41" y="21"/>
                    </a:cubicBezTo>
                  </a:path>
                </a:pathLst>
              </a:custGeom>
              <a:noFill/>
              <a:ln w="4763" cap="rnd">
                <a:solidFill>
                  <a:srgbClr val="000000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36" name="Freeform 66">
                <a:extLst>
                  <a:ext uri="{FF2B5EF4-FFF2-40B4-BE49-F238E27FC236}">
                    <a16:creationId xmlns:a16="http://schemas.microsoft.com/office/drawing/2014/main" id="{EF373272-F4F8-4A62-9EA6-161CC956EE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25919" y="5570538"/>
                <a:ext cx="39688" cy="33338"/>
              </a:xfrm>
              <a:custGeom>
                <a:avLst/>
                <a:gdLst>
                  <a:gd name="T0" fmla="*/ 2147483646 w 7"/>
                  <a:gd name="T1" fmla="*/ 0 h 6"/>
                  <a:gd name="T2" fmla="*/ 0 w 7"/>
                  <a:gd name="T3" fmla="*/ 2147483646 h 6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7" h="6">
                    <a:moveTo>
                      <a:pt x="7" y="0"/>
                    </a:moveTo>
                    <a:cubicBezTo>
                      <a:pt x="5" y="1"/>
                      <a:pt x="2" y="4"/>
                      <a:pt x="0" y="6"/>
                    </a:cubicBezTo>
                  </a:path>
                </a:pathLst>
              </a:custGeom>
              <a:noFill/>
              <a:ln w="4763" cap="rnd">
                <a:solidFill>
                  <a:srgbClr val="000000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37" name="Freeform 67">
                <a:extLst>
                  <a:ext uri="{FF2B5EF4-FFF2-40B4-BE49-F238E27FC236}">
                    <a16:creationId xmlns:a16="http://schemas.microsoft.com/office/drawing/2014/main" id="{3DBC268E-FE73-47D0-96D7-921EF76659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464006" y="5649913"/>
                <a:ext cx="207963" cy="242888"/>
              </a:xfrm>
              <a:custGeom>
                <a:avLst/>
                <a:gdLst>
                  <a:gd name="T0" fmla="*/ 2147483646 w 37"/>
                  <a:gd name="T1" fmla="*/ 0 h 43"/>
                  <a:gd name="T2" fmla="*/ 2147483646 w 37"/>
                  <a:gd name="T3" fmla="*/ 2147483646 h 43"/>
                  <a:gd name="T4" fmla="*/ 0 w 37"/>
                  <a:gd name="T5" fmla="*/ 2147483646 h 4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7" h="43">
                    <a:moveTo>
                      <a:pt x="37" y="0"/>
                    </a:moveTo>
                    <a:cubicBezTo>
                      <a:pt x="37" y="3"/>
                      <a:pt x="33" y="11"/>
                      <a:pt x="20" y="26"/>
                    </a:cubicBezTo>
                    <a:cubicBezTo>
                      <a:pt x="10" y="37"/>
                      <a:pt x="3" y="41"/>
                      <a:pt x="0" y="43"/>
                    </a:cubicBezTo>
                  </a:path>
                </a:pathLst>
              </a:custGeom>
              <a:noFill/>
              <a:ln w="4763" cap="rnd">
                <a:solidFill>
                  <a:srgbClr val="000000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38" name="Freeform 68">
                <a:extLst>
                  <a:ext uri="{FF2B5EF4-FFF2-40B4-BE49-F238E27FC236}">
                    <a16:creationId xmlns:a16="http://schemas.microsoft.com/office/drawing/2014/main" id="{0F246351-1D2D-4BCD-96DA-99E3C27763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76606" y="5740401"/>
                <a:ext cx="68263" cy="11113"/>
              </a:xfrm>
              <a:custGeom>
                <a:avLst/>
                <a:gdLst>
                  <a:gd name="T0" fmla="*/ 0 w 12"/>
                  <a:gd name="T1" fmla="*/ 0 h 2"/>
                  <a:gd name="T2" fmla="*/ 2147483646 w 12"/>
                  <a:gd name="T3" fmla="*/ 2147483646 h 2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2" h="2">
                    <a:moveTo>
                      <a:pt x="0" y="0"/>
                    </a:moveTo>
                    <a:cubicBezTo>
                      <a:pt x="3" y="0"/>
                      <a:pt x="8" y="1"/>
                      <a:pt x="12" y="2"/>
                    </a:cubicBezTo>
                  </a:path>
                </a:pathLst>
              </a:custGeom>
              <a:noFill/>
              <a:ln w="4763" cap="rnd">
                <a:solidFill>
                  <a:srgbClr val="000000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39" name="Freeform 69">
                <a:extLst>
                  <a:ext uri="{FF2B5EF4-FFF2-40B4-BE49-F238E27FC236}">
                    <a16:creationId xmlns:a16="http://schemas.microsoft.com/office/drawing/2014/main" id="{6ADA26CB-71B1-4F62-8320-A27CAFA23F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597231" y="5842001"/>
                <a:ext cx="277813" cy="153988"/>
              </a:xfrm>
              <a:custGeom>
                <a:avLst/>
                <a:gdLst>
                  <a:gd name="T0" fmla="*/ 0 w 49"/>
                  <a:gd name="T1" fmla="*/ 0 h 27"/>
                  <a:gd name="T2" fmla="*/ 2147483646 w 49"/>
                  <a:gd name="T3" fmla="*/ 2147483646 h 27"/>
                  <a:gd name="T4" fmla="*/ 2147483646 w 49"/>
                  <a:gd name="T5" fmla="*/ 2147483646 h 2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9" h="27">
                    <a:moveTo>
                      <a:pt x="0" y="0"/>
                    </a:moveTo>
                    <a:cubicBezTo>
                      <a:pt x="2" y="4"/>
                      <a:pt x="14" y="14"/>
                      <a:pt x="27" y="20"/>
                    </a:cubicBezTo>
                    <a:cubicBezTo>
                      <a:pt x="36" y="25"/>
                      <a:pt x="44" y="27"/>
                      <a:pt x="49" y="27"/>
                    </a:cubicBezTo>
                  </a:path>
                </a:pathLst>
              </a:custGeom>
              <a:noFill/>
              <a:ln w="4763" cap="rnd">
                <a:solidFill>
                  <a:srgbClr val="000000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40" name="Freeform 70">
                <a:extLst>
                  <a:ext uri="{FF2B5EF4-FFF2-40B4-BE49-F238E27FC236}">
                    <a16:creationId xmlns:a16="http://schemas.microsoft.com/office/drawing/2014/main" id="{B5ED02A6-17F3-4EE8-9312-D34BEFF013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57581" y="5932488"/>
                <a:ext cx="44450" cy="136525"/>
              </a:xfrm>
              <a:custGeom>
                <a:avLst/>
                <a:gdLst>
                  <a:gd name="T0" fmla="*/ 0 w 8"/>
                  <a:gd name="T1" fmla="*/ 0 h 24"/>
                  <a:gd name="T2" fmla="*/ 2147483646 w 8"/>
                  <a:gd name="T3" fmla="*/ 2147483646 h 24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8" h="24">
                    <a:moveTo>
                      <a:pt x="0" y="0"/>
                    </a:moveTo>
                    <a:cubicBezTo>
                      <a:pt x="0" y="0"/>
                      <a:pt x="4" y="17"/>
                      <a:pt x="8" y="24"/>
                    </a:cubicBezTo>
                  </a:path>
                </a:pathLst>
              </a:custGeom>
              <a:noFill/>
              <a:ln w="4763" cap="rnd">
                <a:solidFill>
                  <a:srgbClr val="000000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41" name="Freeform 71">
                <a:extLst>
                  <a:ext uri="{FF2B5EF4-FFF2-40B4-BE49-F238E27FC236}">
                    <a16:creationId xmlns:a16="http://schemas.microsoft.com/office/drawing/2014/main" id="{0B4CE6DB-6583-4A98-88A4-46BA2F75C1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35356" y="5830888"/>
                <a:ext cx="288925" cy="112713"/>
              </a:xfrm>
              <a:custGeom>
                <a:avLst/>
                <a:gdLst>
                  <a:gd name="T0" fmla="*/ 0 w 51"/>
                  <a:gd name="T1" fmla="*/ 0 h 20"/>
                  <a:gd name="T2" fmla="*/ 2147483646 w 51"/>
                  <a:gd name="T3" fmla="*/ 2147483646 h 20"/>
                  <a:gd name="T4" fmla="*/ 2147483646 w 51"/>
                  <a:gd name="T5" fmla="*/ 2147483646 h 2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1" h="20">
                    <a:moveTo>
                      <a:pt x="0" y="0"/>
                    </a:moveTo>
                    <a:cubicBezTo>
                      <a:pt x="2" y="3"/>
                      <a:pt x="9" y="11"/>
                      <a:pt x="24" y="16"/>
                    </a:cubicBezTo>
                    <a:cubicBezTo>
                      <a:pt x="35" y="20"/>
                      <a:pt x="45" y="20"/>
                      <a:pt x="51" y="20"/>
                    </a:cubicBezTo>
                  </a:path>
                </a:pathLst>
              </a:custGeom>
              <a:noFill/>
              <a:ln w="4763" cap="rnd">
                <a:solidFill>
                  <a:srgbClr val="000000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42" name="Freeform 72">
                <a:extLst>
                  <a:ext uri="{FF2B5EF4-FFF2-40B4-BE49-F238E27FC236}">
                    <a16:creationId xmlns:a16="http://schemas.microsoft.com/office/drawing/2014/main" id="{F1C2A513-3CF9-41CE-8188-221CF6ABCE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06819" y="5972176"/>
                <a:ext cx="152400" cy="96838"/>
              </a:xfrm>
              <a:custGeom>
                <a:avLst/>
                <a:gdLst>
                  <a:gd name="T0" fmla="*/ 2147483646 w 27"/>
                  <a:gd name="T1" fmla="*/ 0 h 17"/>
                  <a:gd name="T2" fmla="*/ 2147483646 w 27"/>
                  <a:gd name="T3" fmla="*/ 2147483646 h 17"/>
                  <a:gd name="T4" fmla="*/ 2147483646 w 27"/>
                  <a:gd name="T5" fmla="*/ 2147483646 h 17"/>
                  <a:gd name="T6" fmla="*/ 0 w 27"/>
                  <a:gd name="T7" fmla="*/ 2147483646 h 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7" h="17">
                    <a:moveTo>
                      <a:pt x="27" y="0"/>
                    </a:moveTo>
                    <a:cubicBezTo>
                      <a:pt x="27" y="1"/>
                      <a:pt x="27" y="2"/>
                      <a:pt x="27" y="3"/>
                    </a:cubicBezTo>
                    <a:cubicBezTo>
                      <a:pt x="27" y="11"/>
                      <a:pt x="21" y="17"/>
                      <a:pt x="14" y="17"/>
                    </a:cubicBezTo>
                    <a:cubicBezTo>
                      <a:pt x="7" y="17"/>
                      <a:pt x="1" y="11"/>
                      <a:pt x="0" y="4"/>
                    </a:cubicBezTo>
                  </a:path>
                </a:pathLst>
              </a:custGeom>
              <a:noFill/>
              <a:ln w="4763" cap="rnd">
                <a:solidFill>
                  <a:srgbClr val="000000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43" name="Freeform 73">
                <a:extLst>
                  <a:ext uri="{FF2B5EF4-FFF2-40B4-BE49-F238E27FC236}">
                    <a16:creationId xmlns:a16="http://schemas.microsoft.com/office/drawing/2014/main" id="{74BFADB3-48C8-436B-A715-C19688C86D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11581" y="5916613"/>
                <a:ext cx="136525" cy="50800"/>
              </a:xfrm>
              <a:custGeom>
                <a:avLst/>
                <a:gdLst>
                  <a:gd name="T0" fmla="*/ 0 w 24"/>
                  <a:gd name="T1" fmla="*/ 2147483646 h 9"/>
                  <a:gd name="T2" fmla="*/ 2147483646 w 24"/>
                  <a:gd name="T3" fmla="*/ 0 h 9"/>
                  <a:gd name="T4" fmla="*/ 2147483646 w 24"/>
                  <a:gd name="T5" fmla="*/ 2147483646 h 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4" h="9">
                    <a:moveTo>
                      <a:pt x="0" y="9"/>
                    </a:moveTo>
                    <a:cubicBezTo>
                      <a:pt x="2" y="4"/>
                      <a:pt x="7" y="0"/>
                      <a:pt x="13" y="0"/>
                    </a:cubicBezTo>
                    <a:cubicBezTo>
                      <a:pt x="18" y="0"/>
                      <a:pt x="22" y="2"/>
                      <a:pt x="24" y="6"/>
                    </a:cubicBezTo>
                  </a:path>
                </a:pathLst>
              </a:custGeom>
              <a:noFill/>
              <a:ln w="4763" cap="rnd">
                <a:solidFill>
                  <a:srgbClr val="000000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44" name="Freeform 74">
                <a:extLst>
                  <a:ext uri="{FF2B5EF4-FFF2-40B4-BE49-F238E27FC236}">
                    <a16:creationId xmlns:a16="http://schemas.microsoft.com/office/drawing/2014/main" id="{B659AE20-1A79-44E7-9A2F-2F63DB19BF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95706" y="5949951"/>
                <a:ext cx="169863" cy="46038"/>
              </a:xfrm>
              <a:custGeom>
                <a:avLst/>
                <a:gdLst>
                  <a:gd name="T0" fmla="*/ 2147483646 w 30"/>
                  <a:gd name="T1" fmla="*/ 2147483646 h 8"/>
                  <a:gd name="T2" fmla="*/ 2147483646 w 30"/>
                  <a:gd name="T3" fmla="*/ 2147483646 h 8"/>
                  <a:gd name="T4" fmla="*/ 2147483646 w 30"/>
                  <a:gd name="T5" fmla="*/ 0 h 8"/>
                  <a:gd name="T6" fmla="*/ 2147483646 w 30"/>
                  <a:gd name="T7" fmla="*/ 0 h 8"/>
                  <a:gd name="T8" fmla="*/ 2147483646 w 30"/>
                  <a:gd name="T9" fmla="*/ 2147483646 h 8"/>
                  <a:gd name="T10" fmla="*/ 2147483646 w 30"/>
                  <a:gd name="T11" fmla="*/ 2147483646 h 8"/>
                  <a:gd name="T12" fmla="*/ 2147483646 w 30"/>
                  <a:gd name="T13" fmla="*/ 2147483646 h 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0" h="8">
                    <a:moveTo>
                      <a:pt x="2" y="8"/>
                    </a:moveTo>
                    <a:cubicBezTo>
                      <a:pt x="1" y="8"/>
                      <a:pt x="0" y="6"/>
                      <a:pt x="3" y="4"/>
                    </a:cubicBezTo>
                    <a:cubicBezTo>
                      <a:pt x="5" y="1"/>
                      <a:pt x="10" y="1"/>
                      <a:pt x="15" y="0"/>
                    </a:cubicBezTo>
                    <a:cubicBezTo>
                      <a:pt x="20" y="0"/>
                      <a:pt x="26" y="0"/>
                      <a:pt x="27" y="0"/>
                    </a:cubicBezTo>
                    <a:cubicBezTo>
                      <a:pt x="29" y="1"/>
                      <a:pt x="30" y="3"/>
                      <a:pt x="29" y="4"/>
                    </a:cubicBezTo>
                    <a:cubicBezTo>
                      <a:pt x="26" y="4"/>
                      <a:pt x="20" y="4"/>
                      <a:pt x="15" y="5"/>
                    </a:cubicBezTo>
                    <a:cubicBezTo>
                      <a:pt x="10" y="5"/>
                      <a:pt x="4" y="7"/>
                      <a:pt x="2" y="8"/>
                    </a:cubicBezTo>
                    <a:close/>
                  </a:path>
                </a:pathLst>
              </a:custGeom>
              <a:noFill/>
              <a:ln w="4763" cap="rnd">
                <a:solidFill>
                  <a:srgbClr val="000000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45" name="Freeform 75">
                <a:extLst>
                  <a:ext uri="{FF2B5EF4-FFF2-40B4-BE49-F238E27FC236}">
                    <a16:creationId xmlns:a16="http://schemas.microsoft.com/office/drawing/2014/main" id="{1BCBA7AB-4A13-4050-B89C-200496C01D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68731" y="5989638"/>
                <a:ext cx="46038" cy="28575"/>
              </a:xfrm>
              <a:custGeom>
                <a:avLst/>
                <a:gdLst>
                  <a:gd name="T0" fmla="*/ 2147483646 w 8"/>
                  <a:gd name="T1" fmla="*/ 2147483646 h 5"/>
                  <a:gd name="T2" fmla="*/ 2147483646 w 8"/>
                  <a:gd name="T3" fmla="*/ 2147483646 h 5"/>
                  <a:gd name="T4" fmla="*/ 0 w 8"/>
                  <a:gd name="T5" fmla="*/ 2147483646 h 5"/>
                  <a:gd name="T6" fmla="*/ 2147483646 w 8"/>
                  <a:gd name="T7" fmla="*/ 0 h 5"/>
                  <a:gd name="T8" fmla="*/ 2147483646 w 8"/>
                  <a:gd name="T9" fmla="*/ 2147483646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" h="5">
                    <a:moveTo>
                      <a:pt x="8" y="2"/>
                    </a:moveTo>
                    <a:cubicBezTo>
                      <a:pt x="8" y="3"/>
                      <a:pt x="6" y="5"/>
                      <a:pt x="4" y="5"/>
                    </a:cubicBezTo>
                    <a:cubicBezTo>
                      <a:pt x="2" y="5"/>
                      <a:pt x="0" y="5"/>
                      <a:pt x="0" y="3"/>
                    </a:cubicBezTo>
                    <a:cubicBezTo>
                      <a:pt x="0" y="2"/>
                      <a:pt x="1" y="1"/>
                      <a:pt x="3" y="0"/>
                    </a:cubicBezTo>
                    <a:cubicBezTo>
                      <a:pt x="5" y="0"/>
                      <a:pt x="7" y="1"/>
                      <a:pt x="8" y="2"/>
                    </a:cubicBezTo>
                    <a:close/>
                  </a:path>
                </a:pathLst>
              </a:custGeom>
              <a:noFill/>
              <a:ln w="4763" cap="rnd">
                <a:solidFill>
                  <a:srgbClr val="000000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46" name="Line 76">
                <a:extLst>
                  <a:ext uri="{FF2B5EF4-FFF2-40B4-BE49-F238E27FC236}">
                    <a16:creationId xmlns:a16="http://schemas.microsoft.com/office/drawing/2014/main" id="{A084FE0F-A2A1-49A5-884A-ADF7787746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90956" y="6018213"/>
                <a:ext cx="6350" cy="50800"/>
              </a:xfrm>
              <a:prstGeom prst="line">
                <a:avLst/>
              </a:prstGeom>
              <a:noFill/>
              <a:ln w="4763" cap="rnd">
                <a:solidFill>
                  <a:srgbClr val="000000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47" name="Freeform 77">
                <a:extLst>
                  <a:ext uri="{FF2B5EF4-FFF2-40B4-BE49-F238E27FC236}">
                    <a16:creationId xmlns:a16="http://schemas.microsoft.com/office/drawing/2014/main" id="{3426334C-3842-4F6C-9B37-0C082BF4C9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76644" y="5956301"/>
                <a:ext cx="390525" cy="146050"/>
              </a:xfrm>
              <a:custGeom>
                <a:avLst/>
                <a:gdLst>
                  <a:gd name="T0" fmla="*/ 2147483646 w 69"/>
                  <a:gd name="T1" fmla="*/ 2147483646 h 26"/>
                  <a:gd name="T2" fmla="*/ 2147483646 w 69"/>
                  <a:gd name="T3" fmla="*/ 0 h 26"/>
                  <a:gd name="T4" fmla="*/ 2147483646 w 69"/>
                  <a:gd name="T5" fmla="*/ 2147483646 h 26"/>
                  <a:gd name="T6" fmla="*/ 0 w 69"/>
                  <a:gd name="T7" fmla="*/ 2147483646 h 26"/>
                  <a:gd name="T8" fmla="*/ 2147483646 w 69"/>
                  <a:gd name="T9" fmla="*/ 2147483646 h 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9" h="26">
                    <a:moveTo>
                      <a:pt x="50" y="5"/>
                    </a:moveTo>
                    <a:cubicBezTo>
                      <a:pt x="54" y="4"/>
                      <a:pt x="66" y="1"/>
                      <a:pt x="69" y="0"/>
                    </a:cubicBezTo>
                    <a:cubicBezTo>
                      <a:pt x="67" y="8"/>
                      <a:pt x="57" y="21"/>
                      <a:pt x="38" y="24"/>
                    </a:cubicBezTo>
                    <a:cubicBezTo>
                      <a:pt x="18" y="26"/>
                      <a:pt x="3" y="20"/>
                      <a:pt x="0" y="10"/>
                    </a:cubicBezTo>
                    <a:cubicBezTo>
                      <a:pt x="6" y="11"/>
                      <a:pt x="16" y="11"/>
                      <a:pt x="24" y="11"/>
                    </a:cubicBezTo>
                  </a:path>
                </a:pathLst>
              </a:custGeom>
              <a:noFill/>
              <a:ln w="4763" cap="rnd">
                <a:solidFill>
                  <a:srgbClr val="000000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48" name="Freeform 78">
                <a:extLst>
                  <a:ext uri="{FF2B5EF4-FFF2-40B4-BE49-F238E27FC236}">
                    <a16:creationId xmlns:a16="http://schemas.microsoft.com/office/drawing/2014/main" id="{3D64AA9E-D295-453D-AF1B-CB82DD82B4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30606" y="5865813"/>
                <a:ext cx="493713" cy="265113"/>
              </a:xfrm>
              <a:custGeom>
                <a:avLst/>
                <a:gdLst>
                  <a:gd name="T0" fmla="*/ 2147483646 w 87"/>
                  <a:gd name="T1" fmla="*/ 0 h 47"/>
                  <a:gd name="T2" fmla="*/ 2147483646 w 87"/>
                  <a:gd name="T3" fmla="*/ 2147483646 h 47"/>
                  <a:gd name="T4" fmla="*/ 2147483646 w 87"/>
                  <a:gd name="T5" fmla="*/ 2147483646 h 47"/>
                  <a:gd name="T6" fmla="*/ 2147483646 w 87"/>
                  <a:gd name="T7" fmla="*/ 2147483646 h 47"/>
                  <a:gd name="T8" fmla="*/ 2147483646 w 87"/>
                  <a:gd name="T9" fmla="*/ 2147483646 h 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7" h="47">
                    <a:moveTo>
                      <a:pt x="77" y="0"/>
                    </a:moveTo>
                    <a:cubicBezTo>
                      <a:pt x="82" y="2"/>
                      <a:pt x="84" y="7"/>
                      <a:pt x="85" y="14"/>
                    </a:cubicBezTo>
                    <a:cubicBezTo>
                      <a:pt x="87" y="27"/>
                      <a:pt x="70" y="40"/>
                      <a:pt x="46" y="44"/>
                    </a:cubicBezTo>
                    <a:cubicBezTo>
                      <a:pt x="23" y="47"/>
                      <a:pt x="3" y="39"/>
                      <a:pt x="1" y="26"/>
                    </a:cubicBezTo>
                    <a:cubicBezTo>
                      <a:pt x="0" y="20"/>
                      <a:pt x="3" y="15"/>
                      <a:pt x="8" y="11"/>
                    </a:cubicBezTo>
                  </a:path>
                </a:pathLst>
              </a:custGeom>
              <a:noFill/>
              <a:ln w="4763" cap="rnd">
                <a:solidFill>
                  <a:srgbClr val="000000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49" name="Freeform 79">
                <a:extLst>
                  <a:ext uri="{FF2B5EF4-FFF2-40B4-BE49-F238E27FC236}">
                    <a16:creationId xmlns:a16="http://schemas.microsoft.com/office/drawing/2014/main" id="{66FFDA6E-2039-4D22-A6E8-FD24AB2895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86156" y="5802313"/>
                <a:ext cx="582613" cy="414338"/>
              </a:xfrm>
              <a:custGeom>
                <a:avLst/>
                <a:gdLst>
                  <a:gd name="T0" fmla="*/ 2147483646 w 103"/>
                  <a:gd name="T1" fmla="*/ 0 h 73"/>
                  <a:gd name="T2" fmla="*/ 2147483646 w 103"/>
                  <a:gd name="T3" fmla="*/ 2147483646 h 73"/>
                  <a:gd name="T4" fmla="*/ 2147483646 w 103"/>
                  <a:gd name="T5" fmla="*/ 2147483646 h 73"/>
                  <a:gd name="T6" fmla="*/ 2147483646 w 103"/>
                  <a:gd name="T7" fmla="*/ 2147483646 h 73"/>
                  <a:gd name="T8" fmla="*/ 2147483646 w 103"/>
                  <a:gd name="T9" fmla="*/ 2147483646 h 73"/>
                  <a:gd name="T10" fmla="*/ 2147483646 w 103"/>
                  <a:gd name="T11" fmla="*/ 2147483646 h 73"/>
                  <a:gd name="T12" fmla="*/ 2147483646 w 103"/>
                  <a:gd name="T13" fmla="*/ 2147483646 h 7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3" h="73">
                    <a:moveTo>
                      <a:pt x="102" y="0"/>
                    </a:moveTo>
                    <a:cubicBezTo>
                      <a:pt x="103" y="6"/>
                      <a:pt x="103" y="24"/>
                      <a:pt x="97" y="37"/>
                    </a:cubicBezTo>
                    <a:cubicBezTo>
                      <a:pt x="98" y="39"/>
                      <a:pt x="99" y="53"/>
                      <a:pt x="83" y="59"/>
                    </a:cubicBezTo>
                    <a:cubicBezTo>
                      <a:pt x="70" y="64"/>
                      <a:pt x="64" y="56"/>
                      <a:pt x="57" y="57"/>
                    </a:cubicBezTo>
                    <a:cubicBezTo>
                      <a:pt x="54" y="57"/>
                      <a:pt x="49" y="58"/>
                      <a:pt x="48" y="59"/>
                    </a:cubicBezTo>
                    <a:cubicBezTo>
                      <a:pt x="45" y="60"/>
                      <a:pt x="33" y="73"/>
                      <a:pt x="16" y="67"/>
                    </a:cubicBezTo>
                    <a:cubicBezTo>
                      <a:pt x="2" y="62"/>
                      <a:pt x="0" y="52"/>
                      <a:pt x="2" y="45"/>
                    </a:cubicBezTo>
                  </a:path>
                </a:pathLst>
              </a:custGeom>
              <a:noFill/>
              <a:ln w="4763" cap="rnd">
                <a:solidFill>
                  <a:srgbClr val="000000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50" name="Freeform 80">
                <a:extLst>
                  <a:ext uri="{FF2B5EF4-FFF2-40B4-BE49-F238E27FC236}">
                    <a16:creationId xmlns:a16="http://schemas.microsoft.com/office/drawing/2014/main" id="{19A31D46-99D3-4FFE-80E2-829DF97F56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63931" y="6086476"/>
                <a:ext cx="287338" cy="220663"/>
              </a:xfrm>
              <a:custGeom>
                <a:avLst/>
                <a:gdLst>
                  <a:gd name="T0" fmla="*/ 2147483646 w 51"/>
                  <a:gd name="T1" fmla="*/ 2147483646 h 39"/>
                  <a:gd name="T2" fmla="*/ 2147483646 w 51"/>
                  <a:gd name="T3" fmla="*/ 2147483646 h 39"/>
                  <a:gd name="T4" fmla="*/ 2147483646 w 51"/>
                  <a:gd name="T5" fmla="*/ 2147483646 h 39"/>
                  <a:gd name="T6" fmla="*/ 2147483646 w 51"/>
                  <a:gd name="T7" fmla="*/ 2147483646 h 39"/>
                  <a:gd name="T8" fmla="*/ 2147483646 w 51"/>
                  <a:gd name="T9" fmla="*/ 0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1" h="39">
                    <a:moveTo>
                      <a:pt x="51" y="9"/>
                    </a:moveTo>
                    <a:cubicBezTo>
                      <a:pt x="51" y="11"/>
                      <a:pt x="51" y="14"/>
                      <a:pt x="50" y="16"/>
                    </a:cubicBezTo>
                    <a:cubicBezTo>
                      <a:pt x="45" y="30"/>
                      <a:pt x="33" y="39"/>
                      <a:pt x="18" y="36"/>
                    </a:cubicBezTo>
                    <a:cubicBezTo>
                      <a:pt x="6" y="32"/>
                      <a:pt x="0" y="19"/>
                      <a:pt x="4" y="5"/>
                    </a:cubicBezTo>
                    <a:cubicBezTo>
                      <a:pt x="4" y="3"/>
                      <a:pt x="5" y="2"/>
                      <a:pt x="5" y="0"/>
                    </a:cubicBezTo>
                  </a:path>
                </a:pathLst>
              </a:custGeom>
              <a:noFill/>
              <a:ln w="4763" cap="rnd">
                <a:solidFill>
                  <a:srgbClr val="000000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51" name="Freeform 81">
                <a:extLst>
                  <a:ext uri="{FF2B5EF4-FFF2-40B4-BE49-F238E27FC236}">
                    <a16:creationId xmlns:a16="http://schemas.microsoft.com/office/drawing/2014/main" id="{5A9C8FE2-F43F-4A7C-AC77-592DB37C05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208419" y="6040438"/>
                <a:ext cx="277813" cy="233363"/>
              </a:xfrm>
              <a:custGeom>
                <a:avLst/>
                <a:gdLst>
                  <a:gd name="T0" fmla="*/ 2147483646 w 49"/>
                  <a:gd name="T1" fmla="*/ 0 h 41"/>
                  <a:gd name="T2" fmla="*/ 2147483646 w 49"/>
                  <a:gd name="T3" fmla="*/ 2147483646 h 41"/>
                  <a:gd name="T4" fmla="*/ 2147483646 w 49"/>
                  <a:gd name="T5" fmla="*/ 2147483646 h 41"/>
                  <a:gd name="T6" fmla="*/ 2147483646 w 49"/>
                  <a:gd name="T7" fmla="*/ 2147483646 h 41"/>
                  <a:gd name="T8" fmla="*/ 0 w 49"/>
                  <a:gd name="T9" fmla="*/ 2147483646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9" h="41">
                    <a:moveTo>
                      <a:pt x="40" y="0"/>
                    </a:moveTo>
                    <a:cubicBezTo>
                      <a:pt x="41" y="1"/>
                      <a:pt x="42" y="2"/>
                      <a:pt x="42" y="3"/>
                    </a:cubicBezTo>
                    <a:cubicBezTo>
                      <a:pt x="49" y="19"/>
                      <a:pt x="45" y="31"/>
                      <a:pt x="33" y="36"/>
                    </a:cubicBezTo>
                    <a:cubicBezTo>
                      <a:pt x="23" y="41"/>
                      <a:pt x="10" y="33"/>
                      <a:pt x="2" y="19"/>
                    </a:cubicBezTo>
                    <a:cubicBezTo>
                      <a:pt x="1" y="18"/>
                      <a:pt x="1" y="16"/>
                      <a:pt x="0" y="15"/>
                    </a:cubicBezTo>
                  </a:path>
                </a:pathLst>
              </a:custGeom>
              <a:noFill/>
              <a:ln w="4763" cap="rnd">
                <a:solidFill>
                  <a:srgbClr val="000000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52" name="Freeform 82">
                <a:extLst>
                  <a:ext uri="{FF2B5EF4-FFF2-40B4-BE49-F238E27FC236}">
                    <a16:creationId xmlns:a16="http://schemas.microsoft.com/office/drawing/2014/main" id="{DDEF5AD8-F270-4A4C-A7B9-D258882AB5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86194" y="5207001"/>
                <a:ext cx="209550" cy="136525"/>
              </a:xfrm>
              <a:custGeom>
                <a:avLst/>
                <a:gdLst>
                  <a:gd name="T0" fmla="*/ 0 w 37"/>
                  <a:gd name="T1" fmla="*/ 2147483646 h 24"/>
                  <a:gd name="T2" fmla="*/ 2147483646 w 37"/>
                  <a:gd name="T3" fmla="*/ 0 h 24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37" h="24">
                    <a:moveTo>
                      <a:pt x="0" y="24"/>
                    </a:moveTo>
                    <a:cubicBezTo>
                      <a:pt x="0" y="24"/>
                      <a:pt x="35" y="0"/>
                      <a:pt x="37" y="0"/>
                    </a:cubicBezTo>
                  </a:path>
                </a:pathLst>
              </a:custGeom>
              <a:noFill/>
              <a:ln w="4763" cap="rnd">
                <a:solidFill>
                  <a:srgbClr val="000000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53" name="Freeform 83">
                <a:extLst>
                  <a:ext uri="{FF2B5EF4-FFF2-40B4-BE49-F238E27FC236}">
                    <a16:creationId xmlns:a16="http://schemas.microsoft.com/office/drawing/2014/main" id="{391C350E-A488-4489-A82E-36AC3DB0F9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214769" y="5299076"/>
                <a:ext cx="271463" cy="79375"/>
              </a:xfrm>
              <a:custGeom>
                <a:avLst/>
                <a:gdLst>
                  <a:gd name="T0" fmla="*/ 2147483646 w 48"/>
                  <a:gd name="T1" fmla="*/ 0 h 14"/>
                  <a:gd name="T2" fmla="*/ 0 w 48"/>
                  <a:gd name="T3" fmla="*/ 2147483646 h 14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48" h="14">
                    <a:moveTo>
                      <a:pt x="48" y="0"/>
                    </a:moveTo>
                    <a:cubicBezTo>
                      <a:pt x="48" y="0"/>
                      <a:pt x="1" y="13"/>
                      <a:pt x="0" y="14"/>
                    </a:cubicBezTo>
                  </a:path>
                </a:pathLst>
              </a:custGeom>
              <a:noFill/>
              <a:ln w="4763" cap="rnd">
                <a:solidFill>
                  <a:srgbClr val="000000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54" name="Freeform 84">
                <a:extLst>
                  <a:ext uri="{FF2B5EF4-FFF2-40B4-BE49-F238E27FC236}">
                    <a16:creationId xmlns:a16="http://schemas.microsoft.com/office/drawing/2014/main" id="{4C728AFE-6CF2-42D1-85E9-8A7A8E5369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36956" y="4891088"/>
                <a:ext cx="44450" cy="22225"/>
              </a:xfrm>
              <a:custGeom>
                <a:avLst/>
                <a:gdLst>
                  <a:gd name="T0" fmla="*/ 0 w 8"/>
                  <a:gd name="T1" fmla="*/ 2147483646 h 4"/>
                  <a:gd name="T2" fmla="*/ 2147483646 w 8"/>
                  <a:gd name="T3" fmla="*/ 2147483646 h 4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8" h="4">
                    <a:moveTo>
                      <a:pt x="0" y="4"/>
                    </a:moveTo>
                    <a:cubicBezTo>
                      <a:pt x="0" y="1"/>
                      <a:pt x="7" y="0"/>
                      <a:pt x="8" y="1"/>
                    </a:cubicBezTo>
                  </a:path>
                </a:pathLst>
              </a:custGeom>
              <a:noFill/>
              <a:ln w="4763" cap="rnd">
                <a:solidFill>
                  <a:srgbClr val="000000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9" name="Rectangle 7">
            <a:extLst>
              <a:ext uri="{FF2B5EF4-FFF2-40B4-BE49-F238E27FC236}">
                <a16:creationId xmlns:a16="http://schemas.microsoft.com/office/drawing/2014/main" id="{52C986D6-C71D-49CC-8090-B2E7D9C9A8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103313" y="7924800"/>
            <a:ext cx="4191001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>
                <a:solidFill>
                  <a:srgbClr val="FF0000"/>
                </a:solidFill>
                <a:latin typeface="VNI-Times" pitchFamily="2" charset="0"/>
              </a:rPr>
              <a:t>-</a:t>
            </a:r>
            <a:r>
              <a:rPr lang="en-US" altLang="vi-VN" sz="2400">
                <a:solidFill>
                  <a:srgbClr val="FF0000"/>
                </a:solidFill>
                <a:latin typeface="Times New Roman" panose="02020603050405020304" pitchFamily="18" charset="0"/>
              </a:rPr>
              <a:t>Nối hai điểm A với B ta được hình vuông ABCD.</a:t>
            </a:r>
          </a:p>
        </p:txBody>
      </p:sp>
      <p:grpSp>
        <p:nvGrpSpPr>
          <p:cNvPr id="34821" name="Group 1">
            <a:extLst>
              <a:ext uri="{FF2B5EF4-FFF2-40B4-BE49-F238E27FC236}">
                <a16:creationId xmlns:a16="http://schemas.microsoft.com/office/drawing/2014/main" id="{79E63587-7067-4339-A979-440B9584CA0C}"/>
              </a:ext>
            </a:extLst>
          </p:cNvPr>
          <p:cNvGrpSpPr>
            <a:grpSpLocks/>
          </p:cNvGrpSpPr>
          <p:nvPr/>
        </p:nvGrpSpPr>
        <p:grpSpPr bwMode="auto">
          <a:xfrm>
            <a:off x="4799013" y="3519488"/>
            <a:ext cx="4224337" cy="1706562"/>
            <a:chOff x="3852864" y="4084638"/>
            <a:chExt cx="4224337" cy="1706562"/>
          </a:xfrm>
        </p:grpSpPr>
        <p:sp>
          <p:nvSpPr>
            <p:cNvPr id="33816" name="AutoShape 16">
              <a:extLst>
                <a:ext uri="{FF2B5EF4-FFF2-40B4-BE49-F238E27FC236}">
                  <a16:creationId xmlns:a16="http://schemas.microsoft.com/office/drawing/2014/main" id="{5226C1F3-0567-4207-989B-5D527A608B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52864" y="4084638"/>
              <a:ext cx="4224337" cy="1706562"/>
            </a:xfrm>
            <a:prstGeom prst="rtTriangle">
              <a:avLst/>
            </a:prstGeom>
            <a:solidFill>
              <a:srgbClr val="00CCFF"/>
            </a:solidFill>
            <a:ln w="9525">
              <a:solidFill>
                <a:srgbClr val="0099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vi-VN" altLang="vi-VN" sz="18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3817" name="AutoShape 17">
              <a:extLst>
                <a:ext uri="{FF2B5EF4-FFF2-40B4-BE49-F238E27FC236}">
                  <a16:creationId xmlns:a16="http://schemas.microsoft.com/office/drawing/2014/main" id="{4E82891F-DC80-49AA-A87E-B6936B1111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3050" y="4495800"/>
              <a:ext cx="2241550" cy="990600"/>
            </a:xfrm>
            <a:prstGeom prst="rtTriangle">
              <a:avLst/>
            </a:prstGeom>
            <a:solidFill>
              <a:srgbClr val="CDFBA3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vi-VN" altLang="vi-VN" sz="18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34823" name="Rectangle 4">
            <a:extLst>
              <a:ext uri="{FF2B5EF4-FFF2-40B4-BE49-F238E27FC236}">
                <a16:creationId xmlns:a16="http://schemas.microsoft.com/office/drawing/2014/main" id="{C8BE04C2-F37D-4EDE-A6F7-6136CEFECF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5788" y="1535113"/>
            <a:ext cx="85883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vi-VN" sz="3600" b="1">
                <a:solidFill>
                  <a:srgbClr val="0070C0"/>
                </a:solidFill>
                <a:latin typeface="Times New Roman" panose="02020603050405020304" pitchFamily="18" charset="0"/>
              </a:rPr>
              <a:t>Bài 4. </a:t>
            </a:r>
            <a:r>
              <a:rPr lang="en-US" altLang="en-US" sz="36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Hãy vẽ hình chữ nhật ABCD có chiều dài AB = 6cm, chiều rộng AD = 4cm.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7762132-6DDB-4E1F-AF57-CC2A55C1D595}"/>
              </a:ext>
            </a:extLst>
          </p:cNvPr>
          <p:cNvCxnSpPr/>
          <p:nvPr/>
        </p:nvCxnSpPr>
        <p:spPr>
          <a:xfrm>
            <a:off x="4745038" y="5245100"/>
            <a:ext cx="2617787" cy="1270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3798" name="TextBox 13">
            <a:extLst>
              <a:ext uri="{FF2B5EF4-FFF2-40B4-BE49-F238E27FC236}">
                <a16:creationId xmlns:a16="http://schemas.microsoft.com/office/drawing/2014/main" id="{25C5AAA3-0534-4AA7-93EA-C8ACB42DB8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1363" y="5259388"/>
            <a:ext cx="32861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33799" name="TextBox 14">
            <a:extLst>
              <a:ext uri="{FF2B5EF4-FFF2-40B4-BE49-F238E27FC236}">
                <a16:creationId xmlns:a16="http://schemas.microsoft.com/office/drawing/2014/main" id="{5586B04A-A465-400F-9FEF-A5B91F0842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72350" y="5186363"/>
            <a:ext cx="3286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0B8CEF1-3D9C-4130-A597-1928359CC7EF}"/>
              </a:ext>
            </a:extLst>
          </p:cNvPr>
          <p:cNvCxnSpPr/>
          <p:nvPr/>
        </p:nvCxnSpPr>
        <p:spPr>
          <a:xfrm>
            <a:off x="4768850" y="3336925"/>
            <a:ext cx="0" cy="1906588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831EA52-3748-4B8B-8916-95CA802319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9938" y="2930525"/>
            <a:ext cx="2825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57262BF-4971-4233-B26C-5CABE79864E8}"/>
              </a:ext>
            </a:extLst>
          </p:cNvPr>
          <p:cNvCxnSpPr/>
          <p:nvPr/>
        </p:nvCxnSpPr>
        <p:spPr>
          <a:xfrm>
            <a:off x="7348538" y="3351213"/>
            <a:ext cx="0" cy="1906587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49DDCEFB-9B6F-4C96-8BD3-C01935C223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3000375"/>
            <a:ext cx="2778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FC50C7B-6421-46E0-A00B-F72FE8BB2F8A}"/>
              </a:ext>
            </a:extLst>
          </p:cNvPr>
          <p:cNvCxnSpPr/>
          <p:nvPr/>
        </p:nvCxnSpPr>
        <p:spPr>
          <a:xfrm flipV="1">
            <a:off x="4841875" y="2355850"/>
            <a:ext cx="9525" cy="317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AB6685D-A8E7-4704-B48C-094465CBEF2B}"/>
              </a:ext>
            </a:extLst>
          </p:cNvPr>
          <p:cNvCxnSpPr/>
          <p:nvPr/>
        </p:nvCxnSpPr>
        <p:spPr>
          <a:xfrm>
            <a:off x="4752975" y="3357563"/>
            <a:ext cx="2608263" cy="4762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3806" name="Rectangle 15">
            <a:extLst>
              <a:ext uri="{FF2B5EF4-FFF2-40B4-BE49-F238E27FC236}">
                <a16:creationId xmlns:a16="http://schemas.microsoft.com/office/drawing/2014/main" id="{C1C55444-82E6-4FE1-B48A-35AA6AF092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1688" y="5368925"/>
            <a:ext cx="8223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6cm</a:t>
            </a:r>
            <a:endParaRPr lang="en-US" altLang="en-US" b="1">
              <a:solidFill>
                <a:srgbClr val="7030A0"/>
              </a:solidFill>
              <a:latin typeface="Gill Sans MT" panose="020B0502020104020203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486A15A-2DF1-4D68-874C-C7B6E0059D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4613" y="3930650"/>
            <a:ext cx="82232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4cm</a:t>
            </a:r>
            <a:endParaRPr lang="en-US" altLang="en-US" b="1">
              <a:solidFill>
                <a:srgbClr val="7030A0"/>
              </a:solidFill>
              <a:latin typeface="Gill Sans MT" panose="020B0502020104020203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77654A6-F422-4D1C-8659-80C415410413}"/>
              </a:ext>
            </a:extLst>
          </p:cNvPr>
          <p:cNvGrpSpPr>
            <a:grpSpLocks/>
          </p:cNvGrpSpPr>
          <p:nvPr/>
        </p:nvGrpSpPr>
        <p:grpSpPr bwMode="auto">
          <a:xfrm>
            <a:off x="3128963" y="3827463"/>
            <a:ext cx="4198937" cy="1398587"/>
            <a:chOff x="7772400" y="2770188"/>
            <a:chExt cx="2249488" cy="1398587"/>
          </a:xfrm>
        </p:grpSpPr>
        <p:sp>
          <p:nvSpPr>
            <p:cNvPr id="33814" name="AutoShape 37">
              <a:extLst>
                <a:ext uri="{FF2B5EF4-FFF2-40B4-BE49-F238E27FC236}">
                  <a16:creationId xmlns:a16="http://schemas.microsoft.com/office/drawing/2014/main" id="{E4816B0B-BA45-4D98-B3BB-457B0C3CCB9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8197850" y="2344738"/>
              <a:ext cx="1398587" cy="2249488"/>
            </a:xfrm>
            <a:prstGeom prst="rtTriangle">
              <a:avLst/>
            </a:prstGeom>
            <a:solidFill>
              <a:srgbClr val="00CCFF"/>
            </a:solidFill>
            <a:ln w="9525">
              <a:solidFill>
                <a:srgbClr val="0099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vi-VN" altLang="vi-VN" sz="18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3815" name="AutoShape 38">
              <a:extLst>
                <a:ext uri="{FF2B5EF4-FFF2-40B4-BE49-F238E27FC236}">
                  <a16:creationId xmlns:a16="http://schemas.microsoft.com/office/drawing/2014/main" id="{B57B10EF-4E57-4D73-AEC5-A0953476AE2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8828943" y="3037742"/>
              <a:ext cx="762000" cy="1239715"/>
            </a:xfrm>
            <a:prstGeom prst="rtTriangle">
              <a:avLst/>
            </a:prstGeom>
            <a:solidFill>
              <a:srgbClr val="CDFBA3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vi-VN" altLang="vi-VN" sz="18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CED78D5-B103-428D-8BBE-374BD20F7CF4}"/>
              </a:ext>
            </a:extLst>
          </p:cNvPr>
          <p:cNvGrpSpPr>
            <a:grpSpLocks/>
          </p:cNvGrpSpPr>
          <p:nvPr/>
        </p:nvGrpSpPr>
        <p:grpSpPr bwMode="auto">
          <a:xfrm flipH="1" flipV="1">
            <a:off x="4184650" y="3390900"/>
            <a:ext cx="3390900" cy="1327150"/>
            <a:chOff x="3180227" y="4025659"/>
            <a:chExt cx="4224337" cy="1706562"/>
          </a:xfrm>
        </p:grpSpPr>
        <p:sp>
          <p:nvSpPr>
            <p:cNvPr id="33812" name="AutoShape 16">
              <a:extLst>
                <a:ext uri="{FF2B5EF4-FFF2-40B4-BE49-F238E27FC236}">
                  <a16:creationId xmlns:a16="http://schemas.microsoft.com/office/drawing/2014/main" id="{EA0145AE-47DC-4AC3-B832-DA9F5BE567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80227" y="4025659"/>
              <a:ext cx="4224337" cy="1706562"/>
            </a:xfrm>
            <a:prstGeom prst="rtTriangle">
              <a:avLst/>
            </a:prstGeom>
            <a:solidFill>
              <a:srgbClr val="00CCFF"/>
            </a:solidFill>
            <a:ln w="9525">
              <a:solidFill>
                <a:srgbClr val="0099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vi-VN" altLang="vi-VN" sz="18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3813" name="AutoShape 17">
              <a:extLst>
                <a:ext uri="{FF2B5EF4-FFF2-40B4-BE49-F238E27FC236}">
                  <a16:creationId xmlns:a16="http://schemas.microsoft.com/office/drawing/2014/main" id="{893CDAA3-3962-49DE-A7A7-76965B2183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79098" y="4551778"/>
              <a:ext cx="2241550" cy="990600"/>
            </a:xfrm>
            <a:prstGeom prst="rtTriangle">
              <a:avLst/>
            </a:prstGeom>
            <a:solidFill>
              <a:srgbClr val="CDFBA3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vi-VN" altLang="vi-VN" sz="18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FE884DB9-B7F2-45EE-9779-64C28254F3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900" y="741363"/>
            <a:ext cx="1004888" cy="154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1" name="图片 5">
            <a:extLst>
              <a:ext uri="{FF2B5EF4-FFF2-40B4-BE49-F238E27FC236}">
                <a16:creationId xmlns:a16="http://schemas.microsoft.com/office/drawing/2014/main" id="{4ABC39E4-68F0-4481-A69E-71B3DC9F8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0080" y="3454400"/>
            <a:ext cx="3146425" cy="343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359AE57-7172-4DC5-9494-0EA2E6F6C5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47837" y="178755"/>
            <a:ext cx="7760659" cy="65512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4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8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9" grpId="0"/>
      <p:bldP spid="34823" grpId="0"/>
      <p:bldP spid="14" grpId="0"/>
      <p:bldP spid="16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>
            <a:extLst>
              <a:ext uri="{FF2B5EF4-FFF2-40B4-BE49-F238E27FC236}">
                <a16:creationId xmlns:a16="http://schemas.microsoft.com/office/drawing/2014/main" id="{5046C614-696F-4098-B519-2DC502F9E3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0"/>
            <a:ext cx="12215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1DBABB27-9CDB-47A5-BCF5-8A5E2A3AFC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559">
            <a:off x="4930775" y="-441325"/>
            <a:ext cx="8305800" cy="830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F724DF75-F2EA-4CE3-A50D-518696E2D5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1709738"/>
            <a:ext cx="6529388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4DBD3C34-5C09-4661-A755-313F4E6E36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8" y="1255713"/>
            <a:ext cx="2084387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E27FDE87-109A-4996-84DA-4EE58A0514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788" y="1287463"/>
            <a:ext cx="2093912" cy="97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712243E4-14DF-42BB-8257-01C4A6226EC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" y="1954213"/>
            <a:ext cx="6061075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1AC6BE55-7966-4EEA-95D7-E9A87437338C}"/>
              </a:ext>
            </a:extLst>
          </p:cNvPr>
          <p:cNvSpPr/>
          <p:nvPr/>
        </p:nvSpPr>
        <p:spPr>
          <a:xfrm>
            <a:off x="2133600" y="4570413"/>
            <a:ext cx="2457450" cy="838200"/>
          </a:xfrm>
          <a:prstGeom prst="roundRect">
            <a:avLst/>
          </a:prstGeom>
          <a:solidFill>
            <a:srgbClr val="FF0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en-US"/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8FDB7570-2B91-4533-9BEC-8F99BC6AB3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6038" y="4730750"/>
            <a:ext cx="155257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6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 đầu</a:t>
            </a:r>
          </a:p>
        </p:txBody>
      </p:sp>
      <p:pic>
        <p:nvPicPr>
          <p:cNvPr id="98" name="ChuongCam - 9Slide.vn">
            <a:extLst>
              <a:ext uri="{FF2B5EF4-FFF2-40B4-BE49-F238E27FC236}">
                <a16:creationId xmlns:a16="http://schemas.microsoft.com/office/drawing/2014/main" id="{8503A613-C7DB-498C-AFF9-EA1FAE444A8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825" y="4540250"/>
            <a:ext cx="941388" cy="86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Nhacnen - 9Slide.vn">
            <a:hlinkClick r:id="" action="ppaction://media"/>
            <a:extLst>
              <a:ext uri="{FF2B5EF4-FFF2-40B4-BE49-F238E27FC236}">
                <a16:creationId xmlns:a16="http://schemas.microsoft.com/office/drawing/2014/main" id="{BCEF53F2-2909-4A74-98F5-0264D54416C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200" y="0"/>
            <a:ext cx="487362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41" presetID="42" presetClass="path" presetSubtype="0" accel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48148E-6 L 0.20156 -0.00301 " pathEditMode="relative" rAng="0" ptsTypes="AA">
                                      <p:cBhvr>
                                        <p:cTn id="42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78" y="-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animBg="1"/>
      <p:bldP spid="9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B75DC7AC-28F1-42A6-96F5-E75ABECCA3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101" y="3856112"/>
            <a:ext cx="3240843" cy="272500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986232CD-0871-4920-946C-34CB335103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333" y="190500"/>
            <a:ext cx="2965437" cy="252309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13D88786-9D57-4A1E-8B0F-E73E255F60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56" y="3861123"/>
            <a:ext cx="3002036" cy="252309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Picture 9" descr="A picture containing text, measuring stick&#10;&#10;Description automatically generated">
            <a:extLst>
              <a:ext uri="{FF2B5EF4-FFF2-40B4-BE49-F238E27FC236}">
                <a16:creationId xmlns:a16="http://schemas.microsoft.com/office/drawing/2014/main" id="{CC5FAB34-7686-439A-814B-B24972E6EC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035" y="985840"/>
            <a:ext cx="2972946" cy="252309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D710D4B-27F9-4664-AE8F-0282A7D5F3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" r="392"/>
          <a:stretch/>
        </p:blipFill>
        <p:spPr>
          <a:xfrm>
            <a:off x="8320122" y="985840"/>
            <a:ext cx="2965436" cy="252309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DoraemonNoUta-SatokoYamano-3160806 (mp3cut.net).mp3">
            <a:hlinkClick r:id="" action="ppaction://media"/>
            <a:extLst>
              <a:ext uri="{FF2B5EF4-FFF2-40B4-BE49-F238E27FC236}">
                <a16:creationId xmlns:a16="http://schemas.microsoft.com/office/drawing/2014/main" id="{84BF1CA1-E7D9-4959-85D0-53B1E5D7CC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9838" y="642143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CD718FA2-B5F8-41D7-AC82-1B3788D52A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903" y="2895600"/>
            <a:ext cx="4978522" cy="4032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707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图片 11">
            <a:extLst>
              <a:ext uri="{FF2B5EF4-FFF2-40B4-BE49-F238E27FC236}">
                <a16:creationId xmlns:a16="http://schemas.microsoft.com/office/drawing/2014/main" id="{98DDF733-A16E-421A-8C7B-AA7F7934D5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75" y="1823254"/>
            <a:ext cx="3962401" cy="4304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3">
            <a:extLst>
              <a:ext uri="{FF2B5EF4-FFF2-40B4-BE49-F238E27FC236}">
                <a16:creationId xmlns:a16="http://schemas.microsoft.com/office/drawing/2014/main" id="{C91D53F9-EF05-437A-9C4C-B0A2D1A421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-1042988" y="-134938"/>
            <a:ext cx="5121276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13">
            <a:extLst>
              <a:ext uri="{FF2B5EF4-FFF2-40B4-BE49-F238E27FC236}">
                <a16:creationId xmlns:a16="http://schemas.microsoft.com/office/drawing/2014/main" id="{72D1CC92-768A-4FD2-B72A-59ACC4FF0A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385763" y="-134938"/>
            <a:ext cx="6159500" cy="266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13">
            <a:extLst>
              <a:ext uri="{FF2B5EF4-FFF2-40B4-BE49-F238E27FC236}">
                <a16:creationId xmlns:a16="http://schemas.microsoft.com/office/drawing/2014/main" id="{07768DD4-281A-4459-B40A-8BEB1EE610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5868988" y="-63500"/>
            <a:ext cx="5121275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13">
            <a:extLst>
              <a:ext uri="{FF2B5EF4-FFF2-40B4-BE49-F238E27FC236}">
                <a16:creationId xmlns:a16="http://schemas.microsoft.com/office/drawing/2014/main" id="{6A62A706-E13D-4454-BC7A-5DA6994948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2608263" y="-51469"/>
            <a:ext cx="6159500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6A7AF0D-FE41-4537-A7D2-B4B51E971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0989" y="983445"/>
            <a:ext cx="8874124" cy="445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5F6CC76-34FF-440E-81D1-46378D56CAA8}"/>
              </a:ext>
            </a:extLst>
          </p:cNvPr>
          <p:cNvSpPr/>
          <p:nvPr/>
        </p:nvSpPr>
        <p:spPr>
          <a:xfrm>
            <a:off x="6424814" y="2191210"/>
            <a:ext cx="4685898" cy="230832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en-US" sz="7200" b="1" dirty="0" err="1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VN Banh Mi" pitchFamily="2" charset="0"/>
              </a:rPr>
              <a:t>Chúc</a:t>
            </a:r>
            <a:r>
              <a:rPr lang="en-US" sz="7200" b="1" dirty="0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VN Banh Mi" pitchFamily="2" charset="0"/>
              </a:rPr>
              <a:t> </a:t>
            </a:r>
            <a:r>
              <a:rPr lang="en-US" sz="7200" b="1" dirty="0" err="1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VN Banh Mi" pitchFamily="2" charset="0"/>
              </a:rPr>
              <a:t>các</a:t>
            </a:r>
            <a:r>
              <a:rPr lang="en-US" sz="7200" b="1" dirty="0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VN Banh Mi" pitchFamily="2" charset="0"/>
              </a:rPr>
              <a:t> </a:t>
            </a:r>
            <a:r>
              <a:rPr lang="en-US" sz="7200" b="1" dirty="0" err="1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VN Banh Mi" pitchFamily="2" charset="0"/>
              </a:rPr>
              <a:t>em</a:t>
            </a:r>
            <a:endParaRPr lang="en-US" sz="7200" b="1" dirty="0">
              <a:ln w="0">
                <a:solidFill>
                  <a:schemeClr val="tx1"/>
                </a:solidFill>
              </a:ln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UVN Banh Mi" pitchFamily="2" charset="0"/>
            </a:endParaRPr>
          </a:p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en-US" sz="7200" b="1" dirty="0" err="1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VN Banh Mi" pitchFamily="2" charset="0"/>
              </a:rPr>
              <a:t>học</a:t>
            </a:r>
            <a:r>
              <a:rPr lang="en-US" sz="7200" b="1" dirty="0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VN Banh Mi" pitchFamily="2" charset="0"/>
              </a:rPr>
              <a:t> </a:t>
            </a:r>
            <a:r>
              <a:rPr lang="en-US" sz="7200" b="1" dirty="0" err="1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VN Banh Mi" pitchFamily="2" charset="0"/>
              </a:rPr>
              <a:t>tốt</a:t>
            </a:r>
            <a:endParaRPr lang="en-US" sz="7200" b="1" dirty="0">
              <a:ln w="0">
                <a:solidFill>
                  <a:schemeClr val="tx1"/>
                </a:solidFill>
              </a:ln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UVN Banh Mi" pitchFamily="2" charset="0"/>
            </a:endParaRPr>
          </a:p>
        </p:txBody>
      </p:sp>
      <p:pic>
        <p:nvPicPr>
          <p:cNvPr id="2" name="DoraemonNoUta-SatokoYamano-3160806 (mp3cut.net).mp3">
            <a:hlinkClick r:id="" action="ppaction://media"/>
            <a:extLst>
              <a:ext uri="{FF2B5EF4-FFF2-40B4-BE49-F238E27FC236}">
                <a16:creationId xmlns:a16="http://schemas.microsoft.com/office/drawing/2014/main" id="{C767ADD2-9794-43C9-945F-9BB061372A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9838" y="642143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14" descr="资源 3@4x3">
            <a:extLst>
              <a:ext uri="{FF2B5EF4-FFF2-40B4-BE49-F238E27FC236}">
                <a16:creationId xmlns:a16="http://schemas.microsoft.com/office/drawing/2014/main" id="{762151D5-1996-4AD8-8C5B-6B4A634BD8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550" y="4087300"/>
            <a:ext cx="12357100" cy="2869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图片 13">
            <a:extLst>
              <a:ext uri="{FF2B5EF4-FFF2-40B4-BE49-F238E27FC236}">
                <a16:creationId xmlns:a16="http://schemas.microsoft.com/office/drawing/2014/main" id="{D6EE791E-7C63-44BD-872B-49C88FB0ED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7461251" y="-123836"/>
            <a:ext cx="5121275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:a16="http://schemas.microsoft.com/office/drawing/2014/main" id="{EB292D5A-9170-4F54-9C58-B002D1D94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0"/>
            <a:ext cx="12215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513B87DD-2EAE-4D2E-9485-D702B62BFC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477963"/>
            <a:ext cx="7656513" cy="512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934824BE-ED6C-4DBD-AC81-F639D1A0D5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450" y="304800"/>
            <a:ext cx="4899025" cy="98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46519FF0-7B81-444E-851E-79FD4F8880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8818" y="1919288"/>
            <a:ext cx="57658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b="1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gồm các câu hỏi trắc nghiệm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A9183673-4120-4549-A65E-DB7D1EE499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8688" y="2516188"/>
            <a:ext cx="6359525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b="1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mỗi câu hỏi, các em sẽ có thời gian 10 giây để đưa ra đáp án.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A17D94DE-D0C7-4750-A514-F28B0CECED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3417888"/>
            <a:ext cx="6999288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b="1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trả lời, em sẽ giơ thẻ màu tương ứng với màu đáp án:</a:t>
            </a: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3D18FC19-C3FD-4422-9E43-A5A731A090BD}"/>
              </a:ext>
            </a:extLst>
          </p:cNvPr>
          <p:cNvGrpSpPr>
            <a:grpSpLocks/>
          </p:cNvGrpSpPr>
          <p:nvPr/>
        </p:nvGrpSpPr>
        <p:grpSpPr bwMode="auto">
          <a:xfrm>
            <a:off x="4648200" y="4572000"/>
            <a:ext cx="1552575" cy="954088"/>
            <a:chOff x="4648200" y="4572000"/>
            <a:chExt cx="1552923" cy="954107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1C2F6BB6-AA0B-4B0F-9FBF-56A1D28063E5}"/>
                </a:ext>
              </a:extLst>
            </p:cNvPr>
            <p:cNvSpPr/>
            <p:nvPr/>
          </p:nvSpPr>
          <p:spPr>
            <a:xfrm>
              <a:off x="4648200" y="4572000"/>
              <a:ext cx="1552923" cy="954107"/>
            </a:xfrm>
            <a:prstGeom prst="roundRect">
              <a:avLst/>
            </a:prstGeom>
            <a:solidFill>
              <a:srgbClr val="F49C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endParaRPr 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430" name="TextBox 88">
              <a:extLst>
                <a:ext uri="{FF2B5EF4-FFF2-40B4-BE49-F238E27FC236}">
                  <a16:creationId xmlns:a16="http://schemas.microsoft.com/office/drawing/2014/main" id="{FCDD67AF-5340-4BC0-90E8-D49AEF45E7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50065" y="4761479"/>
              <a:ext cx="949191" cy="5540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en-US" sz="36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Cam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4E16BF65-33C2-478E-8ED7-3104CF5E2997}"/>
              </a:ext>
            </a:extLst>
          </p:cNvPr>
          <p:cNvGrpSpPr>
            <a:grpSpLocks/>
          </p:cNvGrpSpPr>
          <p:nvPr/>
        </p:nvGrpSpPr>
        <p:grpSpPr bwMode="auto">
          <a:xfrm>
            <a:off x="6365875" y="4572000"/>
            <a:ext cx="1552575" cy="954088"/>
            <a:chOff x="6365089" y="4572000"/>
            <a:chExt cx="1552923" cy="954107"/>
          </a:xfrm>
        </p:grpSpPr>
        <p:sp>
          <p:nvSpPr>
            <p:cNvPr id="84" name="Rectangle: Rounded Corners 83">
              <a:extLst>
                <a:ext uri="{FF2B5EF4-FFF2-40B4-BE49-F238E27FC236}">
                  <a16:creationId xmlns:a16="http://schemas.microsoft.com/office/drawing/2014/main" id="{543C026E-E0FE-43D6-8A6F-747D9E431120}"/>
                </a:ext>
              </a:extLst>
            </p:cNvPr>
            <p:cNvSpPr/>
            <p:nvPr/>
          </p:nvSpPr>
          <p:spPr>
            <a:xfrm>
              <a:off x="6365089" y="4572000"/>
              <a:ext cx="1552923" cy="954107"/>
            </a:xfrm>
            <a:prstGeom prst="roundRect">
              <a:avLst/>
            </a:prstGeom>
            <a:solidFill>
              <a:srgbClr val="3378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endParaRPr 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428" name="TextBox 89">
              <a:extLst>
                <a:ext uri="{FF2B5EF4-FFF2-40B4-BE49-F238E27FC236}">
                  <a16:creationId xmlns:a16="http://schemas.microsoft.com/office/drawing/2014/main" id="{15962D9F-57A3-496B-A18E-7B13AC3E7B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29429" y="4672044"/>
              <a:ext cx="851386" cy="7386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en-US" sz="24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Xanh</a:t>
              </a: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en-US" sz="24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dương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7C076D8C-E90B-47D2-A885-79C80400B620}"/>
              </a:ext>
            </a:extLst>
          </p:cNvPr>
          <p:cNvGrpSpPr>
            <a:grpSpLocks/>
          </p:cNvGrpSpPr>
          <p:nvPr/>
        </p:nvGrpSpPr>
        <p:grpSpPr bwMode="auto">
          <a:xfrm>
            <a:off x="8081963" y="4572000"/>
            <a:ext cx="1552575" cy="962025"/>
            <a:chOff x="8081978" y="4572000"/>
            <a:chExt cx="1552923" cy="961835"/>
          </a:xfrm>
        </p:grpSpPr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4CF80C45-C80E-4C2B-B0DA-C80019D9E930}"/>
                </a:ext>
              </a:extLst>
            </p:cNvPr>
            <p:cNvSpPr/>
            <p:nvPr/>
          </p:nvSpPr>
          <p:spPr>
            <a:xfrm>
              <a:off x="8081978" y="4572000"/>
              <a:ext cx="1552923" cy="953900"/>
            </a:xfrm>
            <a:prstGeom prst="roundRect">
              <a:avLst/>
            </a:prstGeom>
            <a:solidFill>
              <a:srgbClr val="00CF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endParaRPr 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426" name="TextBox 90">
              <a:extLst>
                <a:ext uri="{FF2B5EF4-FFF2-40B4-BE49-F238E27FC236}">
                  <a16:creationId xmlns:a16="http://schemas.microsoft.com/office/drawing/2014/main" id="{2377CB1E-EE21-4B90-A91B-09D9A0EA7E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35990" y="4672044"/>
              <a:ext cx="840163" cy="8617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en-US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Xanh</a:t>
              </a: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en-US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lá</a:t>
              </a: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C6B2AD5B-C60C-4072-B85D-43AC1FFF478D}"/>
              </a:ext>
            </a:extLst>
          </p:cNvPr>
          <p:cNvGrpSpPr>
            <a:grpSpLocks/>
          </p:cNvGrpSpPr>
          <p:nvPr/>
        </p:nvGrpSpPr>
        <p:grpSpPr bwMode="auto">
          <a:xfrm>
            <a:off x="9799638" y="4572000"/>
            <a:ext cx="1552575" cy="954088"/>
            <a:chOff x="9798867" y="4572000"/>
            <a:chExt cx="1552923" cy="954107"/>
          </a:xfrm>
        </p:grpSpPr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EC87F611-B967-4880-963E-41348852B48D}"/>
                </a:ext>
              </a:extLst>
            </p:cNvPr>
            <p:cNvSpPr/>
            <p:nvPr/>
          </p:nvSpPr>
          <p:spPr>
            <a:xfrm>
              <a:off x="9798867" y="4572000"/>
              <a:ext cx="1552923" cy="954107"/>
            </a:xfrm>
            <a:prstGeom prst="roundRect">
              <a:avLst/>
            </a:prstGeom>
            <a:solidFill>
              <a:srgbClr val="FF46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endParaRPr 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424" name="TextBox 93">
              <a:extLst>
                <a:ext uri="{FF2B5EF4-FFF2-40B4-BE49-F238E27FC236}">
                  <a16:creationId xmlns:a16="http://schemas.microsoft.com/office/drawing/2014/main" id="{41DDD925-9427-4791-BD5A-0460E51115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321902" y="4772054"/>
              <a:ext cx="564384" cy="5540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en-US" sz="36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Đỏ</a:t>
              </a:r>
            </a:p>
          </p:txBody>
        </p:sp>
      </p:grpSp>
      <p:sp>
        <p:nvSpPr>
          <p:cNvPr id="95" name="TextBox 94">
            <a:extLst>
              <a:ext uri="{FF2B5EF4-FFF2-40B4-BE49-F238E27FC236}">
                <a16:creationId xmlns:a16="http://schemas.microsoft.com/office/drawing/2014/main" id="{FBAF2A45-F136-45A7-9B2E-073458FC06FC}"/>
              </a:ext>
            </a:extLst>
          </p:cNvPr>
          <p:cNvSpPr txBox="1"/>
          <p:nvPr/>
        </p:nvSpPr>
        <p:spPr>
          <a:xfrm>
            <a:off x="4926013" y="5757863"/>
            <a:ext cx="6186487" cy="307975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en-US" sz="2000" b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em có thời gian 1 phút để chuẩn bị các thẻ màu nhé!</a:t>
            </a:r>
          </a:p>
        </p:txBody>
      </p:sp>
      <p:pic>
        <p:nvPicPr>
          <p:cNvPr id="17421" name="Picture 99">
            <a:extLst>
              <a:ext uri="{FF2B5EF4-FFF2-40B4-BE49-F238E27FC236}">
                <a16:creationId xmlns:a16="http://schemas.microsoft.com/office/drawing/2014/main" id="{1982AF7F-DF00-48B4-B294-259AAA4E52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234950"/>
            <a:ext cx="3694113" cy="163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F448E5D8-0A68-4335-A0E6-9644E89C5F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" y="2082800"/>
            <a:ext cx="4187825" cy="452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76" grpId="0"/>
      <p:bldP spid="78" grpId="0"/>
      <p:bldP spid="9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:a16="http://schemas.microsoft.com/office/drawing/2014/main" id="{E12E0FE6-7A0A-4CB4-AFEC-B37C0F5F4C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4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7D502805-D816-4468-9CBF-3150915F9DCF}"/>
              </a:ext>
            </a:extLst>
          </p:cNvPr>
          <p:cNvGrpSpPr>
            <a:grpSpLocks/>
          </p:cNvGrpSpPr>
          <p:nvPr/>
        </p:nvGrpSpPr>
        <p:grpSpPr bwMode="auto">
          <a:xfrm>
            <a:off x="6856413" y="3009900"/>
            <a:ext cx="5105400" cy="1789113"/>
            <a:chOff x="6770639" y="3009107"/>
            <a:chExt cx="5105398" cy="1790698"/>
          </a:xfrm>
        </p:grpSpPr>
        <p:grpSp>
          <p:nvGrpSpPr>
            <p:cNvPr id="18478" name="Group 44">
              <a:extLst>
                <a:ext uri="{FF2B5EF4-FFF2-40B4-BE49-F238E27FC236}">
                  <a16:creationId xmlns:a16="http://schemas.microsoft.com/office/drawing/2014/main" id="{AFC8818A-C0E3-4638-A5A5-E7153B38C2A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BBBA1597-77FB-4C49-A583-ADBF282CB45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buFont typeface="Arial" panose="020B0604020202020204" pitchFamily="34" charset="0"/>
                  <a:buNone/>
                  <a:defRPr/>
                </a:pPr>
                <a:endParaRPr lang="en-US" sz="1400"/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85E2E412-8A9A-4636-8DA4-4906305B7FD5}"/>
                  </a:ext>
                </a:extLst>
              </p:cNvPr>
              <p:cNvSpPr/>
              <p:nvPr/>
            </p:nvSpPr>
            <p:spPr>
              <a:xfrm>
                <a:off x="952502" y="2515073"/>
                <a:ext cx="4876798" cy="1904052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buFont typeface="Arial" panose="020B0604020202020204" pitchFamily="34" charset="0"/>
                  <a:buNone/>
                  <a:defRPr/>
                </a:pPr>
                <a:endParaRPr lang="en-US" sz="1400"/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598862A1-FC45-462A-A59E-BAF0C3B231DD}"/>
                </a:ext>
              </a:extLst>
            </p:cNvPr>
            <p:cNvSpPr/>
            <p:nvPr/>
          </p:nvSpPr>
          <p:spPr>
            <a:xfrm>
              <a:off x="7229426" y="3075841"/>
              <a:ext cx="4514848" cy="165405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tù</a:t>
              </a:r>
              <a:endPara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DA2A2EA-EB63-47CC-AE2F-A4E264090566}"/>
              </a:ext>
            </a:extLst>
          </p:cNvPr>
          <p:cNvGrpSpPr>
            <a:grpSpLocks/>
          </p:cNvGrpSpPr>
          <p:nvPr/>
        </p:nvGrpSpPr>
        <p:grpSpPr bwMode="auto">
          <a:xfrm>
            <a:off x="6770688" y="4933950"/>
            <a:ext cx="5105400" cy="1790700"/>
            <a:chOff x="6770639" y="4933892"/>
            <a:chExt cx="5105398" cy="1790698"/>
          </a:xfrm>
        </p:grpSpPr>
        <p:grpSp>
          <p:nvGrpSpPr>
            <p:cNvPr id="18474" name="Group 50">
              <a:extLst>
                <a:ext uri="{FF2B5EF4-FFF2-40B4-BE49-F238E27FC236}">
                  <a16:creationId xmlns:a16="http://schemas.microsoft.com/office/drawing/2014/main" id="{FE850735-E1B6-4D34-B974-2B75D967D1E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A3B8258F-9444-41A8-BE8A-583760A9F2FF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buFont typeface="Arial" panose="020B0604020202020204" pitchFamily="34" charset="0"/>
                  <a:buNone/>
                  <a:defRPr/>
                </a:pPr>
                <a:endParaRPr lang="en-US" sz="1400"/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3ACD49AF-05A5-48AE-8459-1FF3E0204FAB}"/>
                  </a:ext>
                </a:extLst>
              </p:cNvPr>
              <p:cNvSpPr/>
              <p:nvPr/>
            </p:nvSpPr>
            <p:spPr>
              <a:xfrm>
                <a:off x="952502" y="2515005"/>
                <a:ext cx="4876798" cy="1904188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buFont typeface="Arial" panose="020B0604020202020204" pitchFamily="34" charset="0"/>
                  <a:buNone/>
                  <a:defRPr/>
                </a:pPr>
                <a:endParaRPr lang="en-US" sz="1400"/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C090DA32-920F-4DE1-A004-9DFF03C1D2FA}"/>
                </a:ext>
              </a:extLst>
            </p:cNvPr>
            <p:cNvSpPr/>
            <p:nvPr/>
          </p:nvSpPr>
          <p:spPr>
            <a:xfrm>
              <a:off x="7229426" y="4981517"/>
              <a:ext cx="4514848" cy="165417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bẹt</a:t>
              </a:r>
              <a:endPara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E552061-3A59-4A8C-891E-0FB734AA2702}"/>
              </a:ext>
            </a:extLst>
          </p:cNvPr>
          <p:cNvGrpSpPr>
            <a:grpSpLocks/>
          </p:cNvGrpSpPr>
          <p:nvPr/>
        </p:nvGrpSpPr>
        <p:grpSpPr bwMode="auto">
          <a:xfrm>
            <a:off x="838200" y="4933950"/>
            <a:ext cx="5105400" cy="1790700"/>
            <a:chOff x="838201" y="4933892"/>
            <a:chExt cx="5105398" cy="1790698"/>
          </a:xfrm>
        </p:grpSpPr>
        <p:grpSp>
          <p:nvGrpSpPr>
            <p:cNvPr id="18470" name="Group 38">
              <a:extLst>
                <a:ext uri="{FF2B5EF4-FFF2-40B4-BE49-F238E27FC236}">
                  <a16:creationId xmlns:a16="http://schemas.microsoft.com/office/drawing/2014/main" id="{3AC4C393-153F-4AAB-AD31-0350947547B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DEAF8D2E-01D5-470A-B5BC-9CE2A01F9B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buFont typeface="Arial" panose="020B0604020202020204" pitchFamily="34" charset="0"/>
                  <a:buNone/>
                  <a:defRPr/>
                </a:pPr>
                <a:endParaRPr lang="en-US" sz="1400"/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EEDC2FF4-CAAC-4D06-9F68-A40C5075EBC6}"/>
                  </a:ext>
                </a:extLst>
              </p:cNvPr>
              <p:cNvSpPr/>
              <p:nvPr/>
            </p:nvSpPr>
            <p:spPr>
              <a:xfrm>
                <a:off x="952502" y="2515005"/>
                <a:ext cx="4876798" cy="1904188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buFont typeface="Arial" panose="020B0604020202020204" pitchFamily="34" charset="0"/>
                  <a:buNone/>
                  <a:defRPr/>
                </a:pPr>
                <a:endParaRPr lang="en-US" sz="1400"/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3311D9DD-0D64-4D00-B066-27EB7C1329C0}"/>
                </a:ext>
              </a:extLst>
            </p:cNvPr>
            <p:cNvSpPr/>
            <p:nvPr/>
          </p:nvSpPr>
          <p:spPr>
            <a:xfrm>
              <a:off x="1314451" y="4981517"/>
              <a:ext cx="4514848" cy="165417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vuông</a:t>
              </a:r>
              <a:endPara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881CB37-3D7C-4EFE-AE29-BD25F02277E7}"/>
              </a:ext>
            </a:extLst>
          </p:cNvPr>
          <p:cNvGrpSpPr>
            <a:grpSpLocks/>
          </p:cNvGrpSpPr>
          <p:nvPr/>
        </p:nvGrpSpPr>
        <p:grpSpPr bwMode="auto">
          <a:xfrm>
            <a:off x="838200" y="3009900"/>
            <a:ext cx="5105400" cy="1789113"/>
            <a:chOff x="838201" y="3009107"/>
            <a:chExt cx="5105398" cy="1790698"/>
          </a:xfrm>
        </p:grpSpPr>
        <p:grpSp>
          <p:nvGrpSpPr>
            <p:cNvPr id="18466" name="Group 35">
              <a:extLst>
                <a:ext uri="{FF2B5EF4-FFF2-40B4-BE49-F238E27FC236}">
                  <a16:creationId xmlns:a16="http://schemas.microsoft.com/office/drawing/2014/main" id="{90A8FB88-826E-4C4E-968D-056550A890A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CF8813E5-7FF1-4912-90AE-9DCE7D55A2A3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buFont typeface="Arial" panose="020B0604020202020204" pitchFamily="34" charset="0"/>
                  <a:buNone/>
                  <a:defRPr/>
                </a:pPr>
                <a:endParaRPr lang="en-US" sz="1400"/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0D2548C1-6B55-4437-B8A5-64042CF95691}"/>
                  </a:ext>
                </a:extLst>
              </p:cNvPr>
              <p:cNvSpPr/>
              <p:nvPr/>
            </p:nvSpPr>
            <p:spPr>
              <a:xfrm>
                <a:off x="952502" y="2515073"/>
                <a:ext cx="4876798" cy="1904052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buFont typeface="Arial" panose="020B0604020202020204" pitchFamily="34" charset="0"/>
                  <a:buNone/>
                  <a:defRPr/>
                </a:pPr>
                <a:endParaRPr lang="en-US" sz="1400"/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EA7132D-9BFB-4941-A388-078FB8EA982D}"/>
                </a:ext>
              </a:extLst>
            </p:cNvPr>
            <p:cNvSpPr/>
            <p:nvPr/>
          </p:nvSpPr>
          <p:spPr>
            <a:xfrm>
              <a:off x="1314451" y="3075841"/>
              <a:ext cx="4514848" cy="165405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nhọn</a:t>
              </a:r>
              <a:endPara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82AE524-D52B-4FF9-A6B6-EBB37D13449C}"/>
              </a:ext>
            </a:extLst>
          </p:cNvPr>
          <p:cNvGrpSpPr>
            <a:grpSpLocks/>
          </p:cNvGrpSpPr>
          <p:nvPr/>
        </p:nvGrpSpPr>
        <p:grpSpPr bwMode="auto">
          <a:xfrm>
            <a:off x="1982788" y="246063"/>
            <a:ext cx="9961562" cy="2554287"/>
            <a:chOff x="1982578" y="246435"/>
            <a:chExt cx="9961727" cy="2554445"/>
          </a:xfrm>
        </p:grpSpPr>
        <p:pic>
          <p:nvPicPr>
            <p:cNvPr id="18464" name="Picture 8">
              <a:extLst>
                <a:ext uri="{FF2B5EF4-FFF2-40B4-BE49-F238E27FC236}">
                  <a16:creationId xmlns:a16="http://schemas.microsoft.com/office/drawing/2014/main" id="{6693279E-4C7B-4EE4-8DA5-D3A35D94ED0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2578" y="246435"/>
              <a:ext cx="9961727" cy="25544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2C10E4A9-35BA-4FCD-836C-0887EF722BC3}"/>
                </a:ext>
              </a:extLst>
            </p:cNvPr>
            <p:cNvSpPr/>
            <p:nvPr/>
          </p:nvSpPr>
          <p:spPr>
            <a:xfrm>
              <a:off x="2161968" y="419483"/>
              <a:ext cx="9471182" cy="204165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hangingPunct="1">
                <a:buFont typeface="Arial" panose="020B0604020202020204" pitchFamily="34" charset="0"/>
                <a:buNone/>
                <a:defRPr/>
              </a:pPr>
              <a:r>
                <a:rPr lang="en-US" sz="4000" b="1" dirty="0">
                  <a:solidFill>
                    <a:srgbClr val="FF0000"/>
                  </a:solidFill>
                  <a:latin typeface="UTM Amherst" panose="02040603050506020204" pitchFamily="18" charset="0"/>
                </a:rPr>
                <a:t>		</a:t>
              </a:r>
              <a:r>
                <a:rPr lang="en-US" sz="5400" b="1" dirty="0" err="1">
                  <a:solidFill>
                    <a:srgbClr val="FF0000"/>
                  </a:solidFill>
                  <a:latin typeface="UVN Dzung Dakao" panose="00000400000000000000" pitchFamily="2" charset="0"/>
                </a:rPr>
                <a:t>Góc</a:t>
              </a:r>
              <a:r>
                <a:rPr lang="en-US" sz="5400" b="1" dirty="0">
                  <a:solidFill>
                    <a:srgbClr val="FF0000"/>
                  </a:solidFill>
                  <a:latin typeface="UVN Dzung Dakao" panose="00000400000000000000" pitchFamily="2" charset="0"/>
                </a:rPr>
                <a:t> </a:t>
              </a:r>
              <a:r>
                <a:rPr lang="en-US" sz="5400" b="1" dirty="0" err="1">
                  <a:solidFill>
                    <a:srgbClr val="FF0000"/>
                  </a:solidFill>
                  <a:latin typeface="UVN Dzung Dakao" panose="00000400000000000000" pitchFamily="2" charset="0"/>
                </a:rPr>
                <a:t>gì</a:t>
              </a:r>
              <a:r>
                <a:rPr lang="en-US" sz="5400" b="1" dirty="0">
                  <a:solidFill>
                    <a:srgbClr val="FF0000"/>
                  </a:solidFill>
                  <a:latin typeface="UVN Dzung Dakao" panose="00000400000000000000" pitchFamily="2" charset="0"/>
                </a:rPr>
                <a:t> </a:t>
              </a:r>
              <a:r>
                <a:rPr lang="en-US" sz="5400" b="1" dirty="0" err="1">
                  <a:solidFill>
                    <a:srgbClr val="FF0000"/>
                  </a:solidFill>
                  <a:latin typeface="UVN Dzung Dakao" panose="00000400000000000000" pitchFamily="2" charset="0"/>
                </a:rPr>
                <a:t>đây</a:t>
              </a:r>
              <a:r>
                <a:rPr lang="en-US" sz="5400" b="1" dirty="0">
                  <a:solidFill>
                    <a:srgbClr val="FF0000"/>
                  </a:solidFill>
                  <a:latin typeface="UVN Dzung Dakao" panose="00000400000000000000" pitchFamily="2" charset="0"/>
                </a:rPr>
                <a:t>? </a:t>
              </a:r>
              <a:endParaRPr lang="en-US" sz="4000" b="1" dirty="0">
                <a:solidFill>
                  <a:srgbClr val="FF0000"/>
                </a:solidFill>
                <a:latin typeface="UVN Dzung Dakao" panose="00000400000000000000" pitchFamily="2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FA134F12-5302-49C7-AA69-EAD7C62353D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8" y="3268663"/>
            <a:ext cx="1322387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D9DFE3FF-CCC0-4917-9375-B2FC6BFF9E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8" y="5219700"/>
            <a:ext cx="1322387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C0C7CB3F-F81C-4049-B100-132DD3673C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0" y="3268663"/>
            <a:ext cx="132397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559E3823-755A-44F3-9D03-40A1D0318CF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0" y="5219700"/>
            <a:ext cx="132397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31207E77-881C-4902-8E58-69678EA32467}"/>
              </a:ext>
            </a:extLst>
          </p:cNvPr>
          <p:cNvGrpSpPr>
            <a:grpSpLocks/>
          </p:cNvGrpSpPr>
          <p:nvPr/>
        </p:nvGrpSpPr>
        <p:grpSpPr bwMode="auto">
          <a:xfrm>
            <a:off x="-4114800" y="152400"/>
            <a:ext cx="4048125" cy="2332038"/>
            <a:chOff x="-4114800" y="152464"/>
            <a:chExt cx="4047896" cy="2332308"/>
          </a:xfrm>
        </p:grpSpPr>
        <p:pic>
          <p:nvPicPr>
            <p:cNvPr id="18461" name="Picture 23">
              <a:extLst>
                <a:ext uri="{FF2B5EF4-FFF2-40B4-BE49-F238E27FC236}">
                  <a16:creationId xmlns:a16="http://schemas.microsoft.com/office/drawing/2014/main" id="{3C02F8E8-9BDE-4005-8187-96695F1349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114800" y="152464"/>
              <a:ext cx="1961824" cy="23323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D2438D71-EE51-49F5-AD39-0BEFE68B8D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21112293" flipV="1">
              <a:off x="-2097202" y="181042"/>
              <a:ext cx="2030298" cy="146702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93610240-2073-4BD0-BCB4-48A985B185B5}"/>
                </a:ext>
              </a:extLst>
            </p:cNvPr>
            <p:cNvSpPr txBox="1"/>
            <p:nvPr/>
          </p:nvSpPr>
          <p:spPr>
            <a:xfrm>
              <a:off x="-1916237" y="438247"/>
              <a:ext cx="1698529" cy="800193"/>
            </a:xfrm>
            <a:prstGeom prst="rect">
              <a:avLst/>
            </a:prstGeom>
            <a:noFill/>
          </p:spPr>
          <p:txBody>
            <a:bodyPr lIns="0" tIns="0" rIns="0" bIns="0">
              <a:spAutoFit/>
            </a:bodyPr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r>
                <a:rPr lang="en-US" sz="2800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Yeahhh,</a:t>
              </a:r>
            </a:p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r>
                <a:rPr lang="en-US"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Đúng rồi!</a:t>
              </a:r>
            </a:p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r>
                <a:rPr lang="en-US"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Mình thích màu này!</a:t>
              </a:r>
              <a:endParaRPr lang="en-US" sz="900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AB5313A-6099-4758-A95F-2842FA6DFD4E}"/>
              </a:ext>
            </a:extLst>
          </p:cNvPr>
          <p:cNvGrpSpPr>
            <a:grpSpLocks/>
          </p:cNvGrpSpPr>
          <p:nvPr/>
        </p:nvGrpSpPr>
        <p:grpSpPr bwMode="auto">
          <a:xfrm>
            <a:off x="-6727825" y="-301625"/>
            <a:ext cx="3070225" cy="2846388"/>
            <a:chOff x="-6727674" y="-791952"/>
            <a:chExt cx="3598081" cy="3336591"/>
          </a:xfrm>
        </p:grpSpPr>
        <p:pic>
          <p:nvPicPr>
            <p:cNvPr id="18457" name="Picture 168">
              <a:extLst>
                <a:ext uri="{FF2B5EF4-FFF2-40B4-BE49-F238E27FC236}">
                  <a16:creationId xmlns:a16="http://schemas.microsoft.com/office/drawing/2014/main" id="{C04CDA62-A239-4671-8ECB-8FC4A7A562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6727674" y="-791952"/>
              <a:ext cx="2646923" cy="33365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8458" name="Group 24">
              <a:extLst>
                <a:ext uri="{FF2B5EF4-FFF2-40B4-BE49-F238E27FC236}">
                  <a16:creationId xmlns:a16="http://schemas.microsoft.com/office/drawing/2014/main" id="{137BF393-CE73-496B-AF83-3A891A3D476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ECA9A2B1-4A3C-49AD-87BD-F59642EFC0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21112293" flipV="1">
                <a:off x="-6837387" y="4494253"/>
                <a:ext cx="6546981" cy="4726988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1C0236DE-7D5F-499D-AB05-E7536EBF6431}"/>
                  </a:ext>
                </a:extLst>
              </p:cNvPr>
              <p:cNvSpPr txBox="1"/>
              <p:nvPr/>
            </p:nvSpPr>
            <p:spPr>
              <a:xfrm>
                <a:off x="-6076646" y="5076481"/>
                <a:ext cx="5348238" cy="2905368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spAutoFit/>
              </a:bodyPr>
              <a:lstStyle/>
              <a:p>
                <a:pPr algn="ctr" eaLnBrk="1" hangingPunct="1">
                  <a:buFont typeface="Arial" panose="020B0604020202020204" pitchFamily="34" charset="0"/>
                  <a:buNone/>
                  <a:defRPr/>
                </a:pPr>
                <a:r>
                  <a:rPr lang="en-US" sz="24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Ciel Cadena" panose="02000503000000020004" pitchFamily="50" charset="0"/>
                  </a:rPr>
                  <a:t>Huhu,</a:t>
                </a:r>
              </a:p>
              <a:p>
                <a:pPr algn="ctr" eaLnBrk="1" hangingPunct="1">
                  <a:buFont typeface="Arial" panose="020B0604020202020204" pitchFamily="34" charset="0"/>
                  <a:buNone/>
                  <a:defRPr/>
                </a:pPr>
                <a:r>
                  <a:rPr lang="en-US" sz="14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Ciel Cadena" panose="02000503000000020004" pitchFamily="50" charset="0"/>
                  </a:rPr>
                  <a:t>chưa chính xác rồi!</a:t>
                </a:r>
              </a:p>
              <a:p>
                <a:pPr algn="ctr" eaLnBrk="1" hangingPunct="1">
                  <a:buFont typeface="Arial" panose="020B0604020202020204" pitchFamily="34" charset="0"/>
                  <a:buNone/>
                  <a:defRPr/>
                </a:pPr>
                <a:r>
                  <a:rPr lang="en-US" sz="14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Ciel Cadena" panose="02000503000000020004" pitchFamily="50" charset="0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47A84B54-B1E9-45F4-A83A-4507945D31C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314325"/>
            <a:ext cx="1549400" cy="238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B762B15F-05F6-40FB-8BE9-417625B78737}"/>
              </a:ext>
            </a:extLst>
          </p:cNvPr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en-US" sz="3200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Thầy cô nhấp chuột</a:t>
            </a:r>
            <a:br>
              <a:rPr lang="en-US" sz="3200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</a:br>
            <a:r>
              <a:rPr lang="en-US" sz="3200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18450" name="Group 30">
            <a:extLst>
              <a:ext uri="{FF2B5EF4-FFF2-40B4-BE49-F238E27FC236}">
                <a16:creationId xmlns:a16="http://schemas.microsoft.com/office/drawing/2014/main" id="{4E286960-5F63-483B-B671-9B58DB93D472}"/>
              </a:ext>
            </a:extLst>
          </p:cNvPr>
          <p:cNvGrpSpPr>
            <a:grpSpLocks/>
          </p:cNvGrpSpPr>
          <p:nvPr/>
        </p:nvGrpSpPr>
        <p:grpSpPr bwMode="auto">
          <a:xfrm>
            <a:off x="4000500" y="7010400"/>
            <a:ext cx="4076700" cy="1981200"/>
            <a:chOff x="4000498" y="7010400"/>
            <a:chExt cx="4076701" cy="1981200"/>
          </a:xfrm>
        </p:grpSpPr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8040DB0F-DC6F-43AF-9385-F6D1040AAF6E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r>
                <a:rPr lang="en-US" sz="3200">
                  <a:solidFill>
                    <a:schemeClr val="tx1">
                      <a:lumMod val="50000"/>
                      <a:lumOff val="50000"/>
                    </a:schemeClr>
                  </a:solidFill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lang="en-US" sz="3200">
                  <a:solidFill>
                    <a:schemeClr val="tx1">
                      <a:lumMod val="50000"/>
                      <a:lumOff val="50000"/>
                    </a:schemeClr>
                  </a:solidFill>
                  <a:cs typeface="Calibri" panose="020F0502020204030204" pitchFamily="34" charset="0"/>
                </a:rPr>
              </a:br>
              <a:r>
                <a:rPr lang="en-US" sz="3200">
                  <a:solidFill>
                    <a:schemeClr val="tx1">
                      <a:lumMod val="50000"/>
                      <a:lumOff val="50000"/>
                    </a:schemeClr>
                  </a:solidFill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18456" name="ChuongCam - 9Slide.vn">
              <a:extLst>
                <a:ext uri="{FF2B5EF4-FFF2-40B4-BE49-F238E27FC236}">
                  <a16:creationId xmlns:a16="http://schemas.microsoft.com/office/drawing/2014/main" id="{E43CBCD9-9A03-440F-9517-8AE49DE46E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1965" y="7594600"/>
              <a:ext cx="330708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6" name="Rectangle 175">
            <a:extLst>
              <a:ext uri="{FF2B5EF4-FFF2-40B4-BE49-F238E27FC236}">
                <a16:creationId xmlns:a16="http://schemas.microsoft.com/office/drawing/2014/main" id="{13079140-FA53-46A0-A56A-694C0E939442}"/>
              </a:ext>
            </a:extLst>
          </p:cNvPr>
          <p:cNvSpPr/>
          <p:nvPr/>
        </p:nvSpPr>
        <p:spPr>
          <a:xfrm>
            <a:off x="822960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Sau khi HS trả lời xong, thầy cô nhấp chuột</a:t>
            </a:r>
            <a:b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</a:br>
            <a: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hoặc phím -&gt; để đến</a:t>
            </a:r>
            <a:b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</a:br>
            <a: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câu hỏi tiếp theo</a:t>
            </a:r>
          </a:p>
        </p:txBody>
      </p:sp>
      <p:grpSp>
        <p:nvGrpSpPr>
          <p:cNvPr id="19476" name="Group 9">
            <a:extLst>
              <a:ext uri="{FF2B5EF4-FFF2-40B4-BE49-F238E27FC236}">
                <a16:creationId xmlns:a16="http://schemas.microsoft.com/office/drawing/2014/main" id="{EC37A773-8080-4F24-9240-FD80AD30B1A9}"/>
              </a:ext>
            </a:extLst>
          </p:cNvPr>
          <p:cNvGrpSpPr>
            <a:grpSpLocks/>
          </p:cNvGrpSpPr>
          <p:nvPr/>
        </p:nvGrpSpPr>
        <p:grpSpPr bwMode="auto">
          <a:xfrm>
            <a:off x="7904163" y="628650"/>
            <a:ext cx="2268537" cy="1490663"/>
            <a:chOff x="8077199" y="705804"/>
            <a:chExt cx="1093695" cy="879736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AC467333-5851-4DF0-A0D0-C87631DAD14A}"/>
                </a:ext>
              </a:extLst>
            </p:cNvPr>
            <p:cNvCxnSpPr/>
            <p:nvPr/>
          </p:nvCxnSpPr>
          <p:spPr bwMode="auto">
            <a:xfrm flipH="1">
              <a:off x="8077199" y="705804"/>
              <a:ext cx="860261" cy="80010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6125B593-1855-4455-A5E5-CB7B9143DEF1}"/>
                </a:ext>
              </a:extLst>
            </p:cNvPr>
            <p:cNvCxnSpPr/>
            <p:nvPr/>
          </p:nvCxnSpPr>
          <p:spPr bwMode="auto">
            <a:xfrm flipH="1" flipV="1">
              <a:off x="8077199" y="1505904"/>
              <a:ext cx="1093695" cy="79636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3" name="chon sai">
            <a:hlinkClick r:id="" action="ppaction://media"/>
            <a:extLst>
              <a:ext uri="{FF2B5EF4-FFF2-40B4-BE49-F238E27FC236}">
                <a16:creationId xmlns:a16="http://schemas.microsoft.com/office/drawing/2014/main" id="{4823485D-EAE4-4BDF-B052-AB5B19E49C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475582" y="5414962"/>
            <a:ext cx="487363" cy="487363"/>
          </a:xfrm>
          <a:prstGeom prst="rect">
            <a:avLst/>
          </a:prstGeom>
        </p:spPr>
      </p:pic>
      <p:pic>
        <p:nvPicPr>
          <p:cNvPr id="8" name="chon dung">
            <a:hlinkClick r:id="" action="ppaction://media"/>
            <a:extLst>
              <a:ext uri="{FF2B5EF4-FFF2-40B4-BE49-F238E27FC236}">
                <a16:creationId xmlns:a16="http://schemas.microsoft.com/office/drawing/2014/main" id="{0628FC1A-3564-4294-A2D5-3607D5CD229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432561" y="4273550"/>
            <a:ext cx="487363" cy="487363"/>
          </a:xfrm>
          <a:prstGeom prst="rect">
            <a:avLst/>
          </a:prstGeom>
        </p:spPr>
      </p:pic>
      <p:pic>
        <p:nvPicPr>
          <p:cNvPr id="56" name="chon sai">
            <a:hlinkClick r:id="" action="ppaction://media"/>
            <a:extLst>
              <a:ext uri="{FF2B5EF4-FFF2-40B4-BE49-F238E27FC236}">
                <a16:creationId xmlns:a16="http://schemas.microsoft.com/office/drawing/2014/main" id="{AB3D2E7E-017E-4AC6-B628-BB4A6FF302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432561" y="6480968"/>
            <a:ext cx="487363" cy="487363"/>
          </a:xfrm>
          <a:prstGeom prst="rect">
            <a:avLst/>
          </a:prstGeom>
        </p:spPr>
      </p:pic>
      <p:pic>
        <p:nvPicPr>
          <p:cNvPr id="57" name="chon sai">
            <a:hlinkClick r:id="" action="ppaction://media"/>
            <a:extLst>
              <a:ext uri="{FF2B5EF4-FFF2-40B4-BE49-F238E27FC236}">
                <a16:creationId xmlns:a16="http://schemas.microsoft.com/office/drawing/2014/main" id="{110B93BC-1FAE-4653-9B82-50975E5964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460184" y="7553324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9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 nodeType="clickPar">
                      <p:stCondLst>
                        <p:cond delay="0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7037E-7 L 0.34882 0.0412 " pathEditMode="relative" rAng="0" ptsTypes="AA">
                                      <p:cBhvr>
                                        <p:cTn id="61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35" y="2060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343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 nodeType="clickPar">
                      <p:stCondLst>
                        <p:cond delay="0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07407E-6 L 0.58854 0.0581 " pathEditMode="relative" rAng="0" ptsTypes="AA">
                                      <p:cBhvr>
                                        <p:cTn id="8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27" y="2894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499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 nodeType="clickPar">
                      <p:stCondLst>
                        <p:cond delay="0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07407E-6 L 0.60325 0.0581 " pathEditMode="relative" rAng="0" ptsTypes="AA">
                                      <p:cBhvr>
                                        <p:cTn id="9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169" y="2894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1" dur="49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 nodeType="clickPar">
                      <p:stCondLst>
                        <p:cond delay="0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4995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07407E-6 L 0.60325 0.05208 " pathEditMode="relative" rAng="0" ptsTypes="AA">
                                      <p:cBhvr>
                                        <p:cTn id="11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169" y="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id="{2DD70615-A44E-4C8B-AA8E-8D890AC6B1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121920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ADE8371F-D29D-4EAD-977F-E8CE489FADB6}"/>
              </a:ext>
            </a:extLst>
          </p:cNvPr>
          <p:cNvGrpSpPr>
            <a:grpSpLocks/>
          </p:cNvGrpSpPr>
          <p:nvPr/>
        </p:nvGrpSpPr>
        <p:grpSpPr bwMode="auto">
          <a:xfrm>
            <a:off x="6770688" y="3009900"/>
            <a:ext cx="5105400" cy="1789113"/>
            <a:chOff x="6770639" y="3009107"/>
            <a:chExt cx="5105398" cy="1790698"/>
          </a:xfrm>
        </p:grpSpPr>
        <p:grpSp>
          <p:nvGrpSpPr>
            <p:cNvPr id="19505" name="Group 44">
              <a:extLst>
                <a:ext uri="{FF2B5EF4-FFF2-40B4-BE49-F238E27FC236}">
                  <a16:creationId xmlns:a16="http://schemas.microsoft.com/office/drawing/2014/main" id="{BC3B8127-5795-4A4B-88A4-D7A7B9A05E4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5E2CBB77-3C7D-467E-A455-E07E6570DCD0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buFont typeface="Arial" panose="020B0604020202020204" pitchFamily="34" charset="0"/>
                  <a:buNone/>
                  <a:defRPr/>
                </a:pPr>
                <a:endParaRPr lang="en-US" sz="1400"/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EEFF2506-6A04-4E14-9190-1F6DC29EBAE9}"/>
                  </a:ext>
                </a:extLst>
              </p:cNvPr>
              <p:cNvSpPr/>
              <p:nvPr/>
            </p:nvSpPr>
            <p:spPr>
              <a:xfrm>
                <a:off x="952502" y="2515073"/>
                <a:ext cx="4876798" cy="1904052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buFont typeface="Arial" panose="020B0604020202020204" pitchFamily="34" charset="0"/>
                  <a:buNone/>
                  <a:defRPr/>
                </a:pPr>
                <a:endParaRPr lang="en-US" sz="1400"/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A65E7D2F-2790-4DEB-814D-C76D95F08A63}"/>
                </a:ext>
              </a:extLst>
            </p:cNvPr>
            <p:cNvSpPr/>
            <p:nvPr/>
          </p:nvSpPr>
          <p:spPr>
            <a:xfrm>
              <a:off x="7229426" y="3075841"/>
              <a:ext cx="4514848" cy="165405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r>
                <a:rPr lang="en-US" sz="4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 </a:t>
              </a:r>
              <a:r>
                <a:rPr lang="en-US" sz="4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sz="4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nhọn</a:t>
              </a:r>
              <a:endPara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8C6141D-4FDD-42F1-B5E0-D49F74044E30}"/>
              </a:ext>
            </a:extLst>
          </p:cNvPr>
          <p:cNvGrpSpPr>
            <a:grpSpLocks/>
          </p:cNvGrpSpPr>
          <p:nvPr/>
        </p:nvGrpSpPr>
        <p:grpSpPr bwMode="auto">
          <a:xfrm>
            <a:off x="6770688" y="4933950"/>
            <a:ext cx="5105400" cy="1790700"/>
            <a:chOff x="6770639" y="4933892"/>
            <a:chExt cx="5105398" cy="1790698"/>
          </a:xfrm>
        </p:grpSpPr>
        <p:grpSp>
          <p:nvGrpSpPr>
            <p:cNvPr id="19501" name="Group 50">
              <a:extLst>
                <a:ext uri="{FF2B5EF4-FFF2-40B4-BE49-F238E27FC236}">
                  <a16:creationId xmlns:a16="http://schemas.microsoft.com/office/drawing/2014/main" id="{EC5D2E22-3F29-441F-B56C-DF6FA55F3FA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9A41DB54-974E-4A02-953C-41363A8215C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buFont typeface="Arial" panose="020B0604020202020204" pitchFamily="34" charset="0"/>
                  <a:buNone/>
                  <a:defRPr/>
                </a:pPr>
                <a:endParaRPr lang="en-US" sz="1400"/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8A983662-9879-4F9C-8A60-064D649C4775}"/>
                  </a:ext>
                </a:extLst>
              </p:cNvPr>
              <p:cNvSpPr/>
              <p:nvPr/>
            </p:nvSpPr>
            <p:spPr>
              <a:xfrm>
                <a:off x="952502" y="2515005"/>
                <a:ext cx="4876798" cy="1904188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buFont typeface="Arial" panose="020B0604020202020204" pitchFamily="34" charset="0"/>
                  <a:buNone/>
                  <a:defRPr/>
                </a:pPr>
                <a:endParaRPr lang="en-US" sz="1400"/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E693340E-F549-46E6-A4A6-19DF64B7A855}"/>
                </a:ext>
              </a:extLst>
            </p:cNvPr>
            <p:cNvSpPr/>
            <p:nvPr/>
          </p:nvSpPr>
          <p:spPr>
            <a:xfrm>
              <a:off x="7229426" y="4981517"/>
              <a:ext cx="4514848" cy="165417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r>
                <a:rPr lang="en-US" sz="4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 </a:t>
              </a:r>
              <a:r>
                <a:rPr lang="en-US" sz="4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sz="4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nhọn</a:t>
              </a:r>
              <a:endPara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EB906F5-6945-4AD2-833C-3268514BAC0B}"/>
              </a:ext>
            </a:extLst>
          </p:cNvPr>
          <p:cNvGrpSpPr>
            <a:grpSpLocks/>
          </p:cNvGrpSpPr>
          <p:nvPr/>
        </p:nvGrpSpPr>
        <p:grpSpPr bwMode="auto">
          <a:xfrm>
            <a:off x="838200" y="4933950"/>
            <a:ext cx="5105400" cy="1790700"/>
            <a:chOff x="838201" y="4933892"/>
            <a:chExt cx="5105398" cy="1790698"/>
          </a:xfrm>
        </p:grpSpPr>
        <p:grpSp>
          <p:nvGrpSpPr>
            <p:cNvPr id="19497" name="Group 38">
              <a:extLst>
                <a:ext uri="{FF2B5EF4-FFF2-40B4-BE49-F238E27FC236}">
                  <a16:creationId xmlns:a16="http://schemas.microsoft.com/office/drawing/2014/main" id="{2300A20A-E48E-4066-ABBA-A68064DDB76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2FED3D52-F06C-4A94-9D43-9F4176DFB2D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buFont typeface="Arial" panose="020B0604020202020204" pitchFamily="34" charset="0"/>
                  <a:buNone/>
                  <a:defRPr/>
                </a:pPr>
                <a:endParaRPr lang="en-US" sz="1400"/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21CC3D8E-F23B-42F3-BD88-511303A7CB4C}"/>
                  </a:ext>
                </a:extLst>
              </p:cNvPr>
              <p:cNvSpPr/>
              <p:nvPr/>
            </p:nvSpPr>
            <p:spPr>
              <a:xfrm>
                <a:off x="952502" y="2515005"/>
                <a:ext cx="4876798" cy="1904188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buFont typeface="Arial" panose="020B0604020202020204" pitchFamily="34" charset="0"/>
                  <a:buNone/>
                  <a:defRPr/>
                </a:pPr>
                <a:endParaRPr lang="en-US" sz="1400"/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5F4D8DBB-AE65-4E0B-ABBA-93E79A93C2ED}"/>
                </a:ext>
              </a:extLst>
            </p:cNvPr>
            <p:cNvSpPr/>
            <p:nvPr/>
          </p:nvSpPr>
          <p:spPr>
            <a:xfrm>
              <a:off x="1314451" y="4981517"/>
              <a:ext cx="4514848" cy="165417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r>
                <a:rPr lang="en-US" sz="4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 </a:t>
              </a:r>
              <a:r>
                <a:rPr lang="en-US" sz="4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sz="4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nhọn</a:t>
              </a:r>
              <a:endPara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0343422-E6EC-49DA-90B2-6EA969910EA2}"/>
              </a:ext>
            </a:extLst>
          </p:cNvPr>
          <p:cNvGrpSpPr>
            <a:grpSpLocks/>
          </p:cNvGrpSpPr>
          <p:nvPr/>
        </p:nvGrpSpPr>
        <p:grpSpPr bwMode="auto">
          <a:xfrm>
            <a:off x="838200" y="3009900"/>
            <a:ext cx="5105400" cy="1789113"/>
            <a:chOff x="838201" y="3009107"/>
            <a:chExt cx="5105398" cy="1790698"/>
          </a:xfrm>
        </p:grpSpPr>
        <p:grpSp>
          <p:nvGrpSpPr>
            <p:cNvPr id="19493" name="Group 35">
              <a:extLst>
                <a:ext uri="{FF2B5EF4-FFF2-40B4-BE49-F238E27FC236}">
                  <a16:creationId xmlns:a16="http://schemas.microsoft.com/office/drawing/2014/main" id="{196624BD-5A49-4476-B721-929AB172F57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AA4B821C-6B07-4810-85A9-A9AC343D2937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buFont typeface="Arial" panose="020B0604020202020204" pitchFamily="34" charset="0"/>
                  <a:buNone/>
                  <a:defRPr/>
                </a:pPr>
                <a:endParaRPr lang="en-US" sz="1400"/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D5BF11C4-4A34-43D8-8D69-B123CC979348}"/>
                  </a:ext>
                </a:extLst>
              </p:cNvPr>
              <p:cNvSpPr/>
              <p:nvPr/>
            </p:nvSpPr>
            <p:spPr>
              <a:xfrm>
                <a:off x="952502" y="2515073"/>
                <a:ext cx="4876798" cy="1904052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buFont typeface="Arial" panose="020B0604020202020204" pitchFamily="34" charset="0"/>
                  <a:buNone/>
                  <a:defRPr/>
                </a:pPr>
                <a:endParaRPr lang="en-US" sz="1400"/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017382B1-769B-4297-AECE-F12DCAAF4225}"/>
                </a:ext>
              </a:extLst>
            </p:cNvPr>
            <p:cNvSpPr/>
            <p:nvPr/>
          </p:nvSpPr>
          <p:spPr>
            <a:xfrm>
              <a:off x="1314451" y="3075841"/>
              <a:ext cx="4514848" cy="165405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r>
                <a:rPr lang="en-US" sz="4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 </a:t>
              </a:r>
              <a:r>
                <a:rPr lang="en-US" sz="4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sz="4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nhọn</a:t>
              </a:r>
              <a:endPara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5A320F1-BE17-4A3E-9058-026FD4D6BF73}"/>
              </a:ext>
            </a:extLst>
          </p:cNvPr>
          <p:cNvGrpSpPr>
            <a:grpSpLocks/>
          </p:cNvGrpSpPr>
          <p:nvPr/>
        </p:nvGrpSpPr>
        <p:grpSpPr bwMode="auto">
          <a:xfrm>
            <a:off x="1982788" y="246063"/>
            <a:ext cx="9961562" cy="2554287"/>
            <a:chOff x="1982578" y="246435"/>
            <a:chExt cx="9961727" cy="2554445"/>
          </a:xfrm>
        </p:grpSpPr>
        <p:pic>
          <p:nvPicPr>
            <p:cNvPr id="19491" name="Picture 8">
              <a:extLst>
                <a:ext uri="{FF2B5EF4-FFF2-40B4-BE49-F238E27FC236}">
                  <a16:creationId xmlns:a16="http://schemas.microsoft.com/office/drawing/2014/main" id="{DDC407B1-F8EC-4706-B208-028CDE2C976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2578" y="246435"/>
              <a:ext cx="9961727" cy="25544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09C8D487-8C72-4E49-B972-A93FADBD6243}"/>
                </a:ext>
              </a:extLst>
            </p:cNvPr>
            <p:cNvSpPr/>
            <p:nvPr/>
          </p:nvSpPr>
          <p:spPr>
            <a:xfrm>
              <a:off x="2161968" y="419483"/>
              <a:ext cx="9471182" cy="204165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hangingPunct="1">
                <a:buFont typeface="Arial" panose="020B0604020202020204" pitchFamily="34" charset="0"/>
                <a:buNone/>
                <a:defRPr/>
              </a:pPr>
              <a:r>
                <a:rPr lang="en-US" sz="4000" b="1" dirty="0">
                  <a:solidFill>
                    <a:srgbClr val="FF0000"/>
                  </a:solidFill>
                  <a:latin typeface="UVN Dzung Dakao" panose="00000400000000000000" pitchFamily="2" charset="0"/>
                </a:rPr>
                <a:t> 	</a:t>
              </a:r>
              <a:r>
                <a:rPr lang="en-US" sz="4000" b="1" dirty="0" err="1">
                  <a:solidFill>
                    <a:srgbClr val="FF0000"/>
                  </a:solidFill>
                  <a:latin typeface="UVN Dzung Dakao" panose="00000400000000000000" pitchFamily="2" charset="0"/>
                </a:rPr>
                <a:t>Trong</a:t>
              </a:r>
              <a:r>
                <a:rPr lang="en-US" sz="4000" b="1" dirty="0">
                  <a:solidFill>
                    <a:srgbClr val="FF0000"/>
                  </a:solidFill>
                  <a:latin typeface="UVN Dzung Dakao" panose="00000400000000000000" pitchFamily="2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UVN Dzung Dakao" panose="00000400000000000000" pitchFamily="2" charset="0"/>
                </a:rPr>
                <a:t>hình</a:t>
              </a:r>
              <a:r>
                <a:rPr lang="en-US" sz="4000" b="1" dirty="0">
                  <a:solidFill>
                    <a:srgbClr val="FF0000"/>
                  </a:solidFill>
                  <a:latin typeface="UVN Dzung Dakao" panose="00000400000000000000" pitchFamily="2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UVN Dzung Dakao" panose="00000400000000000000" pitchFamily="2" charset="0"/>
                </a:rPr>
                <a:t>bên</a:t>
              </a:r>
              <a:r>
                <a:rPr lang="en-US" sz="4000" b="1" dirty="0">
                  <a:solidFill>
                    <a:srgbClr val="FF0000"/>
                  </a:solidFill>
                  <a:latin typeface="UVN Dzung Dakao" panose="00000400000000000000" pitchFamily="2" charset="0"/>
                </a:rPr>
                <a:t> </a:t>
              </a:r>
            </a:p>
            <a:p>
              <a:pPr eaLnBrk="1" hangingPunct="1">
                <a:buFont typeface="Arial" panose="020B0604020202020204" pitchFamily="34" charset="0"/>
                <a:buNone/>
                <a:defRPr/>
              </a:pPr>
              <a:r>
                <a:rPr lang="en-US" sz="4000" b="1" dirty="0">
                  <a:solidFill>
                    <a:srgbClr val="FF0000"/>
                  </a:solidFill>
                  <a:latin typeface="UVN Dzung Dakao" panose="00000400000000000000" pitchFamily="2" charset="0"/>
                </a:rPr>
                <a:t>   </a:t>
              </a:r>
              <a:r>
                <a:rPr lang="en-US" sz="4000" b="1" dirty="0" err="1">
                  <a:solidFill>
                    <a:srgbClr val="FF0000"/>
                  </a:solidFill>
                  <a:latin typeface="UVN Dzung Dakao" panose="00000400000000000000" pitchFamily="2" charset="0"/>
                </a:rPr>
                <a:t>có</a:t>
              </a:r>
              <a:r>
                <a:rPr lang="en-US" sz="4000" b="1" dirty="0">
                  <a:solidFill>
                    <a:srgbClr val="FF0000"/>
                  </a:solidFill>
                  <a:latin typeface="UVN Dzung Dakao" panose="00000400000000000000" pitchFamily="2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UVN Dzung Dakao" panose="00000400000000000000" pitchFamily="2" charset="0"/>
                </a:rPr>
                <a:t>mấy</a:t>
              </a:r>
              <a:r>
                <a:rPr lang="en-US" sz="4000" b="1" dirty="0">
                  <a:solidFill>
                    <a:srgbClr val="FF0000"/>
                  </a:solidFill>
                  <a:latin typeface="UVN Dzung Dakao" panose="00000400000000000000" pitchFamily="2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UVN Dzung Dakao" panose="00000400000000000000" pitchFamily="2" charset="0"/>
                </a:rPr>
                <a:t>góc</a:t>
              </a:r>
              <a:r>
                <a:rPr lang="en-US" sz="4000" b="1" dirty="0">
                  <a:solidFill>
                    <a:srgbClr val="FF0000"/>
                  </a:solidFill>
                  <a:latin typeface="UVN Dzung Dakao" panose="00000400000000000000" pitchFamily="2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UVN Dzung Dakao" panose="00000400000000000000" pitchFamily="2" charset="0"/>
                </a:rPr>
                <a:t>nhọn</a:t>
              </a:r>
              <a:r>
                <a:rPr lang="en-US" sz="4000" b="1" dirty="0">
                  <a:solidFill>
                    <a:srgbClr val="FF0000"/>
                  </a:solidFill>
                  <a:latin typeface="UVN Dzung Dakao" panose="00000400000000000000" pitchFamily="2" charset="0"/>
                </a:rPr>
                <a:t>:</a:t>
              </a: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84D514C3-B693-45B0-830B-DFAE00F518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8" y="3268663"/>
            <a:ext cx="1322387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23CA6F7E-437D-4701-91FE-EE236C1C00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8" y="5219700"/>
            <a:ext cx="1322387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847F4951-3845-4305-9BE7-A3BF33784E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0" y="3268663"/>
            <a:ext cx="132397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D222A742-B620-4EB7-87BD-D2157182D9B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0" y="5219700"/>
            <a:ext cx="132397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4CB215D2-DBE6-41CB-9D1E-7AE7A78645E2}"/>
              </a:ext>
            </a:extLst>
          </p:cNvPr>
          <p:cNvGrpSpPr>
            <a:grpSpLocks/>
          </p:cNvGrpSpPr>
          <p:nvPr/>
        </p:nvGrpSpPr>
        <p:grpSpPr bwMode="auto">
          <a:xfrm>
            <a:off x="-4113213" y="152400"/>
            <a:ext cx="4046538" cy="2332038"/>
            <a:chOff x="-4113608" y="152464"/>
            <a:chExt cx="4046704" cy="2332308"/>
          </a:xfrm>
        </p:grpSpPr>
        <p:pic>
          <p:nvPicPr>
            <p:cNvPr id="19488" name="Picture 23">
              <a:extLst>
                <a:ext uri="{FF2B5EF4-FFF2-40B4-BE49-F238E27FC236}">
                  <a16:creationId xmlns:a16="http://schemas.microsoft.com/office/drawing/2014/main" id="{A08BF250-2707-4C61-949F-634ED0339B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113608" y="152464"/>
              <a:ext cx="1959439" cy="23323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00E0D041-D859-4765-93ED-407F70F544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21112293" flipV="1">
              <a:off x="-2097400" y="181042"/>
              <a:ext cx="2030496" cy="146702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E8FE667C-0B65-4FC4-BC36-78EA0129FC38}"/>
                </a:ext>
              </a:extLst>
            </p:cNvPr>
            <p:cNvSpPr txBox="1"/>
            <p:nvPr/>
          </p:nvSpPr>
          <p:spPr>
            <a:xfrm>
              <a:off x="-1916418" y="438247"/>
              <a:ext cx="1700283" cy="800193"/>
            </a:xfrm>
            <a:prstGeom prst="rect">
              <a:avLst/>
            </a:prstGeom>
            <a:noFill/>
          </p:spPr>
          <p:txBody>
            <a:bodyPr lIns="0" tIns="0" rIns="0" bIns="0">
              <a:spAutoFit/>
            </a:bodyPr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r>
                <a:rPr lang="en-US" sz="2800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Yeahhh,</a:t>
              </a:r>
            </a:p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r>
                <a:rPr lang="en-US"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Đúng rồi!</a:t>
              </a:r>
            </a:p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r>
                <a:rPr lang="en-US"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Mình thích màu này!</a:t>
              </a:r>
              <a:endParaRPr lang="en-US" sz="900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43A03F2-2017-4966-87C1-934597003B5E}"/>
              </a:ext>
            </a:extLst>
          </p:cNvPr>
          <p:cNvGrpSpPr>
            <a:grpSpLocks/>
          </p:cNvGrpSpPr>
          <p:nvPr/>
        </p:nvGrpSpPr>
        <p:grpSpPr bwMode="auto">
          <a:xfrm>
            <a:off x="-6727825" y="-301625"/>
            <a:ext cx="3070225" cy="2846388"/>
            <a:chOff x="-6727674" y="-791952"/>
            <a:chExt cx="3598081" cy="3336591"/>
          </a:xfrm>
        </p:grpSpPr>
        <p:pic>
          <p:nvPicPr>
            <p:cNvPr id="19484" name="Picture 168">
              <a:extLst>
                <a:ext uri="{FF2B5EF4-FFF2-40B4-BE49-F238E27FC236}">
                  <a16:creationId xmlns:a16="http://schemas.microsoft.com/office/drawing/2014/main" id="{74FCC6DD-2457-4B6F-9904-81FE42ACE3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6727674" y="-791952"/>
              <a:ext cx="2646923" cy="33365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9485" name="Group 24">
              <a:extLst>
                <a:ext uri="{FF2B5EF4-FFF2-40B4-BE49-F238E27FC236}">
                  <a16:creationId xmlns:a16="http://schemas.microsoft.com/office/drawing/2014/main" id="{24307601-59E1-4EAE-B2A2-6820FF765B7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56B5200F-189D-45E5-B97C-C7FD56C874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21112293" flipV="1">
                <a:off x="-6837387" y="4494253"/>
                <a:ext cx="6546981" cy="4726988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D9D188C-F2F8-4BAB-912B-8C7ADDC13EA2}"/>
                  </a:ext>
                </a:extLst>
              </p:cNvPr>
              <p:cNvSpPr txBox="1"/>
              <p:nvPr/>
            </p:nvSpPr>
            <p:spPr>
              <a:xfrm>
                <a:off x="-6076646" y="5076481"/>
                <a:ext cx="5348238" cy="2905368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spAutoFit/>
              </a:bodyPr>
              <a:lstStyle/>
              <a:p>
                <a:pPr algn="ctr" eaLnBrk="1" hangingPunct="1">
                  <a:buFont typeface="Arial" panose="020B0604020202020204" pitchFamily="34" charset="0"/>
                  <a:buNone/>
                  <a:defRPr/>
                </a:pPr>
                <a:r>
                  <a:rPr lang="en-US" sz="24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Ciel Cadena" panose="02000503000000020004" pitchFamily="50" charset="0"/>
                  </a:rPr>
                  <a:t>Huhu,</a:t>
                </a:r>
              </a:p>
              <a:p>
                <a:pPr algn="ctr" eaLnBrk="1" hangingPunct="1">
                  <a:buFont typeface="Arial" panose="020B0604020202020204" pitchFamily="34" charset="0"/>
                  <a:buNone/>
                  <a:defRPr/>
                </a:pPr>
                <a:r>
                  <a:rPr lang="en-US" sz="14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Ciel Cadena" panose="02000503000000020004" pitchFamily="50" charset="0"/>
                  </a:rPr>
                  <a:t>chưa chính xác rồi!</a:t>
                </a:r>
              </a:p>
              <a:p>
                <a:pPr algn="ctr" eaLnBrk="1" hangingPunct="1">
                  <a:buFont typeface="Arial" panose="020B0604020202020204" pitchFamily="34" charset="0"/>
                  <a:buNone/>
                  <a:defRPr/>
                </a:pPr>
                <a:r>
                  <a:rPr lang="en-US" sz="14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Ciel Cadena" panose="02000503000000020004" pitchFamily="50" charset="0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6590A645-2BDD-4DB9-9A50-1959EFA3078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314325"/>
            <a:ext cx="1549400" cy="238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id="{905E5B3D-083B-4A53-B29B-21D4B15058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4600" y="440848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C525F5D9-5F4C-4E10-B776-BE7A310143B6}"/>
              </a:ext>
            </a:extLst>
          </p:cNvPr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en-US" sz="3200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Thầy cô nhấp chuột</a:t>
            </a:r>
            <a:br>
              <a:rPr lang="en-US" sz="3200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</a:br>
            <a:r>
              <a:rPr lang="en-US" sz="3200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19474" name="Group 45">
            <a:extLst>
              <a:ext uri="{FF2B5EF4-FFF2-40B4-BE49-F238E27FC236}">
                <a16:creationId xmlns:a16="http://schemas.microsoft.com/office/drawing/2014/main" id="{8887D308-6DA3-4DEB-8F85-5346C3354981}"/>
              </a:ext>
            </a:extLst>
          </p:cNvPr>
          <p:cNvGrpSpPr>
            <a:grpSpLocks/>
          </p:cNvGrpSpPr>
          <p:nvPr/>
        </p:nvGrpSpPr>
        <p:grpSpPr bwMode="auto">
          <a:xfrm>
            <a:off x="4000500" y="7010400"/>
            <a:ext cx="4076700" cy="19812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F33DC99B-ECEB-4F42-A438-15FB9B33433C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r>
                <a:rPr lang="en-US" sz="3200">
                  <a:solidFill>
                    <a:schemeClr val="tx1">
                      <a:lumMod val="50000"/>
                      <a:lumOff val="50000"/>
                    </a:schemeClr>
                  </a:solidFill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lang="en-US" sz="3200">
                  <a:solidFill>
                    <a:schemeClr val="tx1">
                      <a:lumMod val="50000"/>
                      <a:lumOff val="50000"/>
                    </a:schemeClr>
                  </a:solidFill>
                  <a:cs typeface="Calibri" panose="020F0502020204030204" pitchFamily="34" charset="0"/>
                </a:rPr>
              </a:br>
              <a:r>
                <a:rPr lang="en-US" sz="3200">
                  <a:solidFill>
                    <a:schemeClr val="tx1">
                      <a:lumMod val="50000"/>
                      <a:lumOff val="50000"/>
                    </a:schemeClr>
                  </a:solidFill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19483" name="ChuongCam - 9Slide.vn">
              <a:extLst>
                <a:ext uri="{FF2B5EF4-FFF2-40B4-BE49-F238E27FC236}">
                  <a16:creationId xmlns:a16="http://schemas.microsoft.com/office/drawing/2014/main" id="{B077053B-D25E-495A-9FF9-0BE724E030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1965" y="7594600"/>
              <a:ext cx="330708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5EC72F96-F9AE-4DFA-8B9B-F76805FAE025}"/>
              </a:ext>
            </a:extLst>
          </p:cNvPr>
          <p:cNvSpPr/>
          <p:nvPr/>
        </p:nvSpPr>
        <p:spPr>
          <a:xfrm>
            <a:off x="822960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Sau khi HS trả lời xong, thầy cô nhấp chuột</a:t>
            </a:r>
            <a:b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</a:br>
            <a: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hoặc phím -&gt; để đến</a:t>
            </a:r>
            <a:b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</a:br>
            <a: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câu hỏi tiếp theo</a:t>
            </a:r>
          </a:p>
        </p:txBody>
      </p:sp>
      <p:grpSp>
        <p:nvGrpSpPr>
          <p:cNvPr id="20500" name="Group 9">
            <a:extLst>
              <a:ext uri="{FF2B5EF4-FFF2-40B4-BE49-F238E27FC236}">
                <a16:creationId xmlns:a16="http://schemas.microsoft.com/office/drawing/2014/main" id="{5A18441C-2B22-412E-8BF5-CC9358F2416D}"/>
              </a:ext>
            </a:extLst>
          </p:cNvPr>
          <p:cNvGrpSpPr>
            <a:grpSpLocks/>
          </p:cNvGrpSpPr>
          <p:nvPr/>
        </p:nvGrpSpPr>
        <p:grpSpPr bwMode="auto">
          <a:xfrm>
            <a:off x="7159625" y="642938"/>
            <a:ext cx="4043363" cy="1492250"/>
            <a:chOff x="6770639" y="636966"/>
            <a:chExt cx="4043821" cy="1490549"/>
          </a:xfrm>
        </p:grpSpPr>
        <p:grpSp>
          <p:nvGrpSpPr>
            <p:cNvPr id="19477" name="Group 52">
              <a:extLst>
                <a:ext uri="{FF2B5EF4-FFF2-40B4-BE49-F238E27FC236}">
                  <a16:creationId xmlns:a16="http://schemas.microsoft.com/office/drawing/2014/main" id="{E539BD81-97A5-4869-9092-BD659805D54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70639" y="636966"/>
              <a:ext cx="2268072" cy="1490549"/>
              <a:chOff x="8077199" y="705804"/>
              <a:chExt cx="1093695" cy="879736"/>
            </a:xfrm>
          </p:grpSpPr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B06910D2-C765-40F2-BF6A-6B7D2C290A42}"/>
                  </a:ext>
                </a:extLst>
              </p:cNvPr>
              <p:cNvCxnSpPr/>
              <p:nvPr/>
            </p:nvCxnSpPr>
            <p:spPr bwMode="auto">
              <a:xfrm flipH="1">
                <a:off x="8077199" y="705804"/>
                <a:ext cx="860535" cy="800185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3DD7B669-4BBD-4272-8BD5-E9B9AF95A56D}"/>
                  </a:ext>
                </a:extLst>
              </p:cNvPr>
              <p:cNvCxnSpPr/>
              <p:nvPr/>
            </p:nvCxnSpPr>
            <p:spPr bwMode="auto">
              <a:xfrm flipH="1" flipV="1">
                <a:off x="8077199" y="1505989"/>
                <a:ext cx="1094044" cy="79551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831E82A0-56BB-40F7-9436-5DE4D057945D}"/>
                </a:ext>
              </a:extLst>
            </p:cNvPr>
            <p:cNvCxnSpPr/>
            <p:nvPr/>
          </p:nvCxnSpPr>
          <p:spPr bwMode="auto">
            <a:xfrm flipH="1" flipV="1">
              <a:off x="8545665" y="648065"/>
              <a:ext cx="2268795" cy="133198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D2534B62-A4ED-48BB-99E1-03C075F2ECD2}"/>
                </a:ext>
              </a:extLst>
            </p:cNvPr>
            <p:cNvCxnSpPr/>
            <p:nvPr/>
          </p:nvCxnSpPr>
          <p:spPr bwMode="auto">
            <a:xfrm flipH="1">
              <a:off x="9039434" y="781263"/>
              <a:ext cx="1775026" cy="1346252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53" name="chon dung">
            <a:hlinkClick r:id="" action="ppaction://media"/>
            <a:extLst>
              <a:ext uri="{FF2B5EF4-FFF2-40B4-BE49-F238E27FC236}">
                <a16:creationId xmlns:a16="http://schemas.microsoft.com/office/drawing/2014/main" id="{4910DA74-8A6E-4B19-ACA1-24657F10743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280556" y="5585618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0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 nodeType="clickPar">
                      <p:stCondLst>
                        <p:cond delay="0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4995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07407E-6 L 0.60325 0.0581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169" y="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 nodeType="clickPar">
                      <p:stCondLst>
                        <p:cond delay="0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4995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07407E-6 L 0.60325 0.05208 " pathEditMode="relative" rAng="0" ptsTypes="AA">
                                      <p:cBhvr>
                                        <p:cTn id="7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169" y="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 nodeType="clickPar">
                      <p:stCondLst>
                        <p:cond delay="0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7 L 0.34882 0.0412 " pathEditMode="relative" rAng="0" ptsTypes="AA">
                                      <p:cBhvr>
                                        <p:cTn id="81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35" y="2060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1" dur="3432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 nodeType="clickPar">
                      <p:stCondLst>
                        <p:cond delay="0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4995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07407E-6 L 0.58854 0.0581 " pathEditMode="relative" rAng="0" ptsTypes="AA">
                                      <p:cBhvr>
                                        <p:cTn id="11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27" y="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36585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>
            <a:extLst>
              <a:ext uri="{FF2B5EF4-FFF2-40B4-BE49-F238E27FC236}">
                <a16:creationId xmlns:a16="http://schemas.microsoft.com/office/drawing/2014/main" id="{BD2C89B5-33B7-402C-BCB2-A57FBC9874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121920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8B5A46FE-70C1-40BB-A27B-850CE1849CFC}"/>
              </a:ext>
            </a:extLst>
          </p:cNvPr>
          <p:cNvGrpSpPr>
            <a:grpSpLocks/>
          </p:cNvGrpSpPr>
          <p:nvPr/>
        </p:nvGrpSpPr>
        <p:grpSpPr bwMode="auto">
          <a:xfrm>
            <a:off x="6770688" y="3009900"/>
            <a:ext cx="5105400" cy="1789113"/>
            <a:chOff x="6770639" y="3009107"/>
            <a:chExt cx="5105398" cy="1790698"/>
          </a:xfrm>
        </p:grpSpPr>
        <p:grpSp>
          <p:nvGrpSpPr>
            <p:cNvPr id="20523" name="Group 44">
              <a:extLst>
                <a:ext uri="{FF2B5EF4-FFF2-40B4-BE49-F238E27FC236}">
                  <a16:creationId xmlns:a16="http://schemas.microsoft.com/office/drawing/2014/main" id="{20EECF1E-4C56-4676-AF91-3ACC5A009C3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1CC2E6F8-D8C5-4A16-ADF6-6F65255D432E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buFont typeface="Arial" panose="020B0604020202020204" pitchFamily="34" charset="0"/>
                  <a:buNone/>
                  <a:defRPr/>
                </a:pPr>
                <a:endParaRPr lang="en-US" sz="1400"/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3B89801B-5751-423A-9DDA-CCBB65B16230}"/>
                  </a:ext>
                </a:extLst>
              </p:cNvPr>
              <p:cNvSpPr/>
              <p:nvPr/>
            </p:nvSpPr>
            <p:spPr>
              <a:xfrm>
                <a:off x="952502" y="2515073"/>
                <a:ext cx="4876798" cy="1904052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buFont typeface="Arial" panose="020B0604020202020204" pitchFamily="34" charset="0"/>
                  <a:buNone/>
                  <a:defRPr/>
                </a:pPr>
                <a:endParaRPr lang="en-US" sz="1400"/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64C28875-52FD-4222-A051-E51D197B256C}"/>
                </a:ext>
              </a:extLst>
            </p:cNvPr>
            <p:cNvSpPr/>
            <p:nvPr/>
          </p:nvSpPr>
          <p:spPr>
            <a:xfrm>
              <a:off x="7229426" y="3075841"/>
              <a:ext cx="4514848" cy="165405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bẹt</a:t>
              </a:r>
              <a:r>
                <a:rPr lang="en-US" sz="36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bằng </a:t>
              </a:r>
              <a:endPara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vuông</a:t>
              </a:r>
              <a:endPara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1EF5077-D2EE-4EC3-80C5-7FB770145E3C}"/>
              </a:ext>
            </a:extLst>
          </p:cNvPr>
          <p:cNvGrpSpPr>
            <a:grpSpLocks/>
          </p:cNvGrpSpPr>
          <p:nvPr/>
        </p:nvGrpSpPr>
        <p:grpSpPr bwMode="auto">
          <a:xfrm>
            <a:off x="6770688" y="4933950"/>
            <a:ext cx="5105400" cy="1790700"/>
            <a:chOff x="6770639" y="4933892"/>
            <a:chExt cx="5105398" cy="1790698"/>
          </a:xfrm>
        </p:grpSpPr>
        <p:grpSp>
          <p:nvGrpSpPr>
            <p:cNvPr id="20519" name="Group 50">
              <a:extLst>
                <a:ext uri="{FF2B5EF4-FFF2-40B4-BE49-F238E27FC236}">
                  <a16:creationId xmlns:a16="http://schemas.microsoft.com/office/drawing/2014/main" id="{FAADECF3-C89C-4EA7-B96B-CECC466FB01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AAEC57B3-66F1-4108-B08F-0AE03446387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buFont typeface="Arial" panose="020B0604020202020204" pitchFamily="34" charset="0"/>
                  <a:buNone/>
                  <a:defRPr/>
                </a:pPr>
                <a:endParaRPr lang="en-US" sz="1400"/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31243DFD-10D2-496C-9732-E96A51B9B7DD}"/>
                  </a:ext>
                </a:extLst>
              </p:cNvPr>
              <p:cNvSpPr/>
              <p:nvPr/>
            </p:nvSpPr>
            <p:spPr>
              <a:xfrm>
                <a:off x="952502" y="2515005"/>
                <a:ext cx="4876798" cy="1904188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buFont typeface="Arial" panose="020B0604020202020204" pitchFamily="34" charset="0"/>
                  <a:buNone/>
                  <a:defRPr/>
                </a:pPr>
                <a:endParaRPr lang="en-US" sz="1400"/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78B223AC-5E93-419B-93D3-5AB3BCAD9849}"/>
                </a:ext>
              </a:extLst>
            </p:cNvPr>
            <p:cNvSpPr/>
            <p:nvPr/>
          </p:nvSpPr>
          <p:spPr>
            <a:xfrm>
              <a:off x="7229426" y="4981517"/>
              <a:ext cx="4514848" cy="165417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bẹt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lớn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hơn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vuông</a:t>
              </a:r>
              <a:endPara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C515D09-94C7-4263-A3F9-8F5A0A15B128}"/>
              </a:ext>
            </a:extLst>
          </p:cNvPr>
          <p:cNvGrpSpPr>
            <a:grpSpLocks/>
          </p:cNvGrpSpPr>
          <p:nvPr/>
        </p:nvGrpSpPr>
        <p:grpSpPr bwMode="auto">
          <a:xfrm>
            <a:off x="838200" y="4933950"/>
            <a:ext cx="5105400" cy="1790700"/>
            <a:chOff x="838201" y="4933892"/>
            <a:chExt cx="5105398" cy="1790698"/>
          </a:xfrm>
        </p:grpSpPr>
        <p:grpSp>
          <p:nvGrpSpPr>
            <p:cNvPr id="20515" name="Group 38">
              <a:extLst>
                <a:ext uri="{FF2B5EF4-FFF2-40B4-BE49-F238E27FC236}">
                  <a16:creationId xmlns:a16="http://schemas.microsoft.com/office/drawing/2014/main" id="{EB042CE3-5852-4923-B524-483FD6F3A09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156AA6A7-2903-4E9F-BF15-4E59C1E03D57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buFont typeface="Arial" panose="020B0604020202020204" pitchFamily="34" charset="0"/>
                  <a:buNone/>
                  <a:defRPr/>
                </a:pPr>
                <a:endParaRPr lang="en-US" sz="1400"/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A64ED599-4ACD-41F9-9D8E-CB99F09B4AD3}"/>
                  </a:ext>
                </a:extLst>
              </p:cNvPr>
              <p:cNvSpPr/>
              <p:nvPr/>
            </p:nvSpPr>
            <p:spPr>
              <a:xfrm>
                <a:off x="952502" y="2515005"/>
                <a:ext cx="4876798" cy="1904188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buFont typeface="Arial" panose="020B0604020202020204" pitchFamily="34" charset="0"/>
                  <a:buNone/>
                  <a:defRPr/>
                </a:pPr>
                <a:endParaRPr lang="en-US" sz="1400"/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5F06966B-D797-48DC-9D31-1F949CDAEB01}"/>
                </a:ext>
              </a:extLst>
            </p:cNvPr>
            <p:cNvSpPr/>
            <p:nvPr/>
          </p:nvSpPr>
          <p:spPr>
            <a:xfrm>
              <a:off x="1314451" y="4981517"/>
              <a:ext cx="4514848" cy="165417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bẹt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nhỏ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lớn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hơn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vuông</a:t>
              </a:r>
              <a:endPara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6DAFFB6-59DA-4F64-AFE7-2334FB5E0DDC}"/>
              </a:ext>
            </a:extLst>
          </p:cNvPr>
          <p:cNvGrpSpPr>
            <a:grpSpLocks/>
          </p:cNvGrpSpPr>
          <p:nvPr/>
        </p:nvGrpSpPr>
        <p:grpSpPr bwMode="auto">
          <a:xfrm>
            <a:off x="838200" y="3009900"/>
            <a:ext cx="5105400" cy="1789113"/>
            <a:chOff x="838201" y="3009107"/>
            <a:chExt cx="5105398" cy="1790698"/>
          </a:xfrm>
        </p:grpSpPr>
        <p:grpSp>
          <p:nvGrpSpPr>
            <p:cNvPr id="20511" name="Group 35">
              <a:extLst>
                <a:ext uri="{FF2B5EF4-FFF2-40B4-BE49-F238E27FC236}">
                  <a16:creationId xmlns:a16="http://schemas.microsoft.com/office/drawing/2014/main" id="{3E965A1F-61BD-43FB-A4DD-0B3632D933A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848BB9B7-8CD4-44D1-B684-40E3F8CDDB5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buFont typeface="Arial" panose="020B0604020202020204" pitchFamily="34" charset="0"/>
                  <a:buNone/>
                  <a:defRPr/>
                </a:pPr>
                <a:endParaRPr lang="en-US" sz="1400"/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B6B74268-7684-4450-ADF6-A729C6E70C9D}"/>
                  </a:ext>
                </a:extLst>
              </p:cNvPr>
              <p:cNvSpPr/>
              <p:nvPr/>
            </p:nvSpPr>
            <p:spPr>
              <a:xfrm>
                <a:off x="952502" y="2515073"/>
                <a:ext cx="4876798" cy="1904052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buFont typeface="Arial" panose="020B0604020202020204" pitchFamily="34" charset="0"/>
                  <a:buNone/>
                  <a:defRPr/>
                </a:pPr>
                <a:endParaRPr lang="en-US" sz="1400"/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FF7F06EE-C11F-4114-9F5D-AD46C6E7A5AD}"/>
                </a:ext>
              </a:extLst>
            </p:cNvPr>
            <p:cNvSpPr/>
            <p:nvPr/>
          </p:nvSpPr>
          <p:spPr>
            <a:xfrm>
              <a:off x="1314451" y="3075841"/>
              <a:ext cx="4514848" cy="165405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bẹt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36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lần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vuông</a:t>
              </a:r>
              <a:endPara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5F064D5-EC35-490A-8003-270ABAA80E45}"/>
              </a:ext>
            </a:extLst>
          </p:cNvPr>
          <p:cNvGrpSpPr>
            <a:grpSpLocks/>
          </p:cNvGrpSpPr>
          <p:nvPr/>
        </p:nvGrpSpPr>
        <p:grpSpPr bwMode="auto">
          <a:xfrm>
            <a:off x="1982788" y="246063"/>
            <a:ext cx="9961562" cy="2554287"/>
            <a:chOff x="1982578" y="246435"/>
            <a:chExt cx="9961727" cy="2554445"/>
          </a:xfrm>
        </p:grpSpPr>
        <p:pic>
          <p:nvPicPr>
            <p:cNvPr id="20509" name="Picture 8">
              <a:extLst>
                <a:ext uri="{FF2B5EF4-FFF2-40B4-BE49-F238E27FC236}">
                  <a16:creationId xmlns:a16="http://schemas.microsoft.com/office/drawing/2014/main" id="{B1DC1D7B-9FA6-4C4C-ADE5-E36EC6814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2578" y="246435"/>
              <a:ext cx="9961727" cy="25544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1C14AF41-2562-4EAC-AA9E-7B2F7CE2AE99}"/>
                </a:ext>
              </a:extLst>
            </p:cNvPr>
            <p:cNvSpPr/>
            <p:nvPr/>
          </p:nvSpPr>
          <p:spPr>
            <a:xfrm>
              <a:off x="2161968" y="419483"/>
              <a:ext cx="9471182" cy="204165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hangingPunct="1">
                <a:buFont typeface="Arial" panose="020B0604020202020204" pitchFamily="34" charset="0"/>
                <a:buNone/>
                <a:defRPr/>
              </a:pPr>
              <a:r>
                <a:rPr lang="en-US" sz="3200" b="1" dirty="0">
                  <a:solidFill>
                    <a:srgbClr val="FF0000"/>
                  </a:solidFill>
                  <a:latin typeface="UTM Amherst" panose="02040603050506020204" pitchFamily="18" charset="0"/>
                </a:rPr>
                <a:t>	</a:t>
              </a:r>
              <a:r>
                <a:rPr lang="en-US" sz="4800" b="1" dirty="0" err="1">
                  <a:solidFill>
                    <a:srgbClr val="FF0000"/>
                  </a:solidFill>
                  <a:latin typeface="UVN Dzung Dakao" panose="00000400000000000000" pitchFamily="2" charset="0"/>
                </a:rPr>
                <a:t>Chọn</a:t>
              </a:r>
              <a:r>
                <a:rPr lang="en-US" sz="4800" b="1" dirty="0">
                  <a:solidFill>
                    <a:srgbClr val="FF0000"/>
                  </a:solidFill>
                  <a:latin typeface="UVN Dzung Dakao" panose="000004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UVN Dzung Dakao" panose="00000400000000000000" pitchFamily="2" charset="0"/>
                </a:rPr>
                <a:t>câu</a:t>
              </a:r>
              <a:r>
                <a:rPr lang="en-US" sz="4800" b="1" dirty="0">
                  <a:solidFill>
                    <a:srgbClr val="FF0000"/>
                  </a:solidFill>
                  <a:latin typeface="UVN Dzung Dakao" panose="000004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UVN Dzung Dakao" panose="00000400000000000000" pitchFamily="2" charset="0"/>
                </a:rPr>
                <a:t>đúng</a:t>
              </a:r>
              <a:r>
                <a:rPr lang="en-US" sz="4800" b="1" dirty="0">
                  <a:solidFill>
                    <a:srgbClr val="FF0000"/>
                  </a:solidFill>
                  <a:latin typeface="UVN Dzung Dakao" panose="000004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UVN Dzung Dakao" panose="00000400000000000000" pitchFamily="2" charset="0"/>
                </a:rPr>
                <a:t>nhất</a:t>
              </a:r>
              <a:r>
                <a:rPr lang="en-US" sz="4800" b="1" dirty="0">
                  <a:solidFill>
                    <a:srgbClr val="FF0000"/>
                  </a:solidFill>
                  <a:latin typeface="UVN Dzung Dakao" panose="00000400000000000000" pitchFamily="2" charset="0"/>
                </a:rPr>
                <a:t>:</a:t>
              </a: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D985450F-293E-4166-8D71-384D0A09903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8" y="3268663"/>
            <a:ext cx="1322387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05076F60-0652-4989-ACA2-0200C6DEBC8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8" y="5219700"/>
            <a:ext cx="1322387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64F11D25-31AB-4454-9105-02CF3077FB6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0" y="3268663"/>
            <a:ext cx="132397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52AFEAEA-B7F5-4002-A2BA-BAF35E01C0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0" y="5219700"/>
            <a:ext cx="132397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6CF5362E-CAF5-459C-B596-40FF87B73B9D}"/>
              </a:ext>
            </a:extLst>
          </p:cNvPr>
          <p:cNvGrpSpPr>
            <a:grpSpLocks/>
          </p:cNvGrpSpPr>
          <p:nvPr/>
        </p:nvGrpSpPr>
        <p:grpSpPr bwMode="auto">
          <a:xfrm>
            <a:off x="-4113213" y="153988"/>
            <a:ext cx="4046538" cy="2328862"/>
            <a:chOff x="-4113608" y="153951"/>
            <a:chExt cx="4046704" cy="2329333"/>
          </a:xfrm>
        </p:grpSpPr>
        <p:pic>
          <p:nvPicPr>
            <p:cNvPr id="20506" name="Picture 23">
              <a:extLst>
                <a:ext uri="{FF2B5EF4-FFF2-40B4-BE49-F238E27FC236}">
                  <a16:creationId xmlns:a16="http://schemas.microsoft.com/office/drawing/2014/main" id="{A942C798-C497-462C-BF3F-86BC7DA5BE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113608" y="153951"/>
              <a:ext cx="1959439" cy="2329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29562477-0C56-4E28-8320-B82A329DFB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21112293" flipV="1">
              <a:off x="-2097400" y="180943"/>
              <a:ext cx="2030496" cy="146714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1275ACA9-B4D6-4A27-BC4B-AE69BE9E34DA}"/>
                </a:ext>
              </a:extLst>
            </p:cNvPr>
            <p:cNvSpPr txBox="1"/>
            <p:nvPr/>
          </p:nvSpPr>
          <p:spPr>
            <a:xfrm>
              <a:off x="-1916418" y="438170"/>
              <a:ext cx="1700283" cy="800262"/>
            </a:xfrm>
            <a:prstGeom prst="rect">
              <a:avLst/>
            </a:prstGeom>
            <a:noFill/>
          </p:spPr>
          <p:txBody>
            <a:bodyPr lIns="0" tIns="0" rIns="0" bIns="0">
              <a:spAutoFit/>
            </a:bodyPr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r>
                <a:rPr lang="en-US" sz="2800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Yeahhh,</a:t>
              </a:r>
            </a:p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r>
                <a:rPr lang="en-US"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Đúng rồi!</a:t>
              </a:r>
            </a:p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r>
                <a:rPr lang="en-US"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Mình thích màu này!</a:t>
              </a:r>
              <a:endParaRPr lang="en-US" sz="900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8FCE79F-09F2-477B-A692-753EFA084058}"/>
              </a:ext>
            </a:extLst>
          </p:cNvPr>
          <p:cNvGrpSpPr>
            <a:grpSpLocks/>
          </p:cNvGrpSpPr>
          <p:nvPr/>
        </p:nvGrpSpPr>
        <p:grpSpPr bwMode="auto">
          <a:xfrm>
            <a:off x="-6727825" y="-301625"/>
            <a:ext cx="3070225" cy="2846388"/>
            <a:chOff x="-6727674" y="-791952"/>
            <a:chExt cx="3598081" cy="3336591"/>
          </a:xfrm>
        </p:grpSpPr>
        <p:pic>
          <p:nvPicPr>
            <p:cNvPr id="20502" name="Picture 168">
              <a:extLst>
                <a:ext uri="{FF2B5EF4-FFF2-40B4-BE49-F238E27FC236}">
                  <a16:creationId xmlns:a16="http://schemas.microsoft.com/office/drawing/2014/main" id="{E8594599-9271-43BC-90F4-5D0DCB7D3C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6727674" y="-791952"/>
              <a:ext cx="2646923" cy="33365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0503" name="Group 24">
              <a:extLst>
                <a:ext uri="{FF2B5EF4-FFF2-40B4-BE49-F238E27FC236}">
                  <a16:creationId xmlns:a16="http://schemas.microsoft.com/office/drawing/2014/main" id="{2C0590F6-B7F4-43BD-83E8-CE339CBEE2C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C40907FA-F777-4D8E-937B-9AF9DA4CE9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21112293" flipV="1">
                <a:off x="-6837387" y="4494253"/>
                <a:ext cx="6546981" cy="4726988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F1C51C1E-D682-45CE-98E8-82189255C813}"/>
                  </a:ext>
                </a:extLst>
              </p:cNvPr>
              <p:cNvSpPr txBox="1"/>
              <p:nvPr/>
            </p:nvSpPr>
            <p:spPr>
              <a:xfrm>
                <a:off x="-6076646" y="5076481"/>
                <a:ext cx="5348238" cy="2905368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spAutoFit/>
              </a:bodyPr>
              <a:lstStyle/>
              <a:p>
                <a:pPr algn="ctr" eaLnBrk="1" hangingPunct="1">
                  <a:buFont typeface="Arial" panose="020B0604020202020204" pitchFamily="34" charset="0"/>
                  <a:buNone/>
                  <a:defRPr/>
                </a:pPr>
                <a:r>
                  <a:rPr lang="en-US" sz="24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Ciel Cadena" panose="02000503000000020004" pitchFamily="50" charset="0"/>
                  </a:rPr>
                  <a:t>Huhu,</a:t>
                </a:r>
              </a:p>
              <a:p>
                <a:pPr algn="ctr" eaLnBrk="1" hangingPunct="1">
                  <a:buFont typeface="Arial" panose="020B0604020202020204" pitchFamily="34" charset="0"/>
                  <a:buNone/>
                  <a:defRPr/>
                </a:pPr>
                <a:r>
                  <a:rPr lang="en-US" sz="14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Ciel Cadena" panose="02000503000000020004" pitchFamily="50" charset="0"/>
                  </a:rPr>
                  <a:t>chưa chính xác rồi!</a:t>
                </a:r>
              </a:p>
              <a:p>
                <a:pPr algn="ctr" eaLnBrk="1" hangingPunct="1">
                  <a:buFont typeface="Arial" panose="020B0604020202020204" pitchFamily="34" charset="0"/>
                  <a:buNone/>
                  <a:defRPr/>
                </a:pPr>
                <a:r>
                  <a:rPr lang="en-US" sz="14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Ciel Cadena" panose="02000503000000020004" pitchFamily="50" charset="0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D8167D2B-3E62-4921-AC29-AF642D65EBF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314325"/>
            <a:ext cx="1549400" cy="238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id="{65FEC014-BC7E-4A46-B4BA-8125444F8D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4600" y="440848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5371CAA3-E12C-4867-8B1D-3CCF31D863FE}"/>
              </a:ext>
            </a:extLst>
          </p:cNvPr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en-US" sz="3200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Thầy cô nhấp chuột</a:t>
            </a:r>
            <a:br>
              <a:rPr lang="en-US" sz="3200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</a:br>
            <a:r>
              <a:rPr lang="en-US" sz="3200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20498" name="Group 45">
            <a:extLst>
              <a:ext uri="{FF2B5EF4-FFF2-40B4-BE49-F238E27FC236}">
                <a16:creationId xmlns:a16="http://schemas.microsoft.com/office/drawing/2014/main" id="{2A2DFA94-51E3-489A-B94E-3D672546D09B}"/>
              </a:ext>
            </a:extLst>
          </p:cNvPr>
          <p:cNvGrpSpPr>
            <a:grpSpLocks/>
          </p:cNvGrpSpPr>
          <p:nvPr/>
        </p:nvGrpSpPr>
        <p:grpSpPr bwMode="auto">
          <a:xfrm>
            <a:off x="4000500" y="7010400"/>
            <a:ext cx="4076700" cy="19812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04CDD4AD-A7C0-4993-BB49-849476E574BE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r>
                <a:rPr lang="en-US" sz="3200">
                  <a:solidFill>
                    <a:schemeClr val="tx1">
                      <a:lumMod val="50000"/>
                      <a:lumOff val="50000"/>
                    </a:schemeClr>
                  </a:solidFill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lang="en-US" sz="3200">
                  <a:solidFill>
                    <a:schemeClr val="tx1">
                      <a:lumMod val="50000"/>
                      <a:lumOff val="50000"/>
                    </a:schemeClr>
                  </a:solidFill>
                  <a:cs typeface="Calibri" panose="020F0502020204030204" pitchFamily="34" charset="0"/>
                </a:rPr>
              </a:br>
              <a:r>
                <a:rPr lang="en-US" sz="3200">
                  <a:solidFill>
                    <a:schemeClr val="tx1">
                      <a:lumMod val="50000"/>
                      <a:lumOff val="50000"/>
                    </a:schemeClr>
                  </a:solidFill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20501" name="ChuongCam - 9Slide.vn">
              <a:extLst>
                <a:ext uri="{FF2B5EF4-FFF2-40B4-BE49-F238E27FC236}">
                  <a16:creationId xmlns:a16="http://schemas.microsoft.com/office/drawing/2014/main" id="{AFE31376-419F-4817-877C-80CE70106F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1965" y="7594600"/>
              <a:ext cx="330708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76D7CAEE-BD51-4D41-9475-6F1E830A287A}"/>
              </a:ext>
            </a:extLst>
          </p:cNvPr>
          <p:cNvSpPr/>
          <p:nvPr/>
        </p:nvSpPr>
        <p:spPr>
          <a:xfrm>
            <a:off x="822960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Sau khi HS trả lời xong, thầy cô nhấp chuột</a:t>
            </a:r>
            <a:b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</a:br>
            <a: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hoặc phím -&gt; để đến</a:t>
            </a:r>
            <a:b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</a:br>
            <a: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câu hỏi tiếp theo</a:t>
            </a:r>
          </a:p>
        </p:txBody>
      </p:sp>
      <p:pic>
        <p:nvPicPr>
          <p:cNvPr id="50" name="chon dung">
            <a:hlinkClick r:id="" action="ppaction://media"/>
            <a:extLst>
              <a:ext uri="{FF2B5EF4-FFF2-40B4-BE49-F238E27FC236}">
                <a16:creationId xmlns:a16="http://schemas.microsoft.com/office/drawing/2014/main" id="{CB7D1179-7989-474F-B6CA-201048F482A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280556" y="5585618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7 L 0.34882 0.0412 " pathEditMode="relative" rAng="0" ptsTypes="AA">
                                      <p:cBhvr>
                                        <p:cTn id="57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35" y="2060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3432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 nodeType="clickPar">
                      <p:stCondLst>
                        <p:cond delay="0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4995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07407E-6 L 0.60325 0.0581 " pathEditMode="relative" rAng="0" ptsTypes="AA">
                                      <p:cBhvr>
                                        <p:cTn id="8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169" y="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 nodeType="clickPar">
                      <p:stCondLst>
                        <p:cond delay="0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4995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07407E-6 L 0.58854 0.0581 " pathEditMode="relative" rAng="0" ptsTypes="AA">
                                      <p:cBhvr>
                                        <p:cTn id="9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27" y="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 nodeType="clickPar">
                      <p:stCondLst>
                        <p:cond delay="0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4995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07407E-6 L 0.60325 0.05208 " pathEditMode="relative" rAng="0" ptsTypes="AA">
                                      <p:cBhvr>
                                        <p:cTn id="10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169" y="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audio>
              <p:cMediaNode vol="36585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">
            <a:extLst>
              <a:ext uri="{FF2B5EF4-FFF2-40B4-BE49-F238E27FC236}">
                <a16:creationId xmlns:a16="http://schemas.microsoft.com/office/drawing/2014/main" id="{F2ED3E41-4D09-4749-B5E3-C5E0121554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0"/>
            <a:ext cx="12215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0C79261-BEAE-4556-AF62-DB34FEE8389F}"/>
              </a:ext>
            </a:extLst>
          </p:cNvPr>
          <p:cNvGrpSpPr>
            <a:grpSpLocks/>
          </p:cNvGrpSpPr>
          <p:nvPr/>
        </p:nvGrpSpPr>
        <p:grpSpPr bwMode="auto">
          <a:xfrm>
            <a:off x="5653088" y="209550"/>
            <a:ext cx="4346575" cy="1919288"/>
            <a:chOff x="1034003" y="260315"/>
            <a:chExt cx="4656152" cy="2057997"/>
          </a:xfrm>
        </p:grpSpPr>
        <p:pic>
          <p:nvPicPr>
            <p:cNvPr id="21512" name="Picture 85">
              <a:extLst>
                <a:ext uri="{FF2B5EF4-FFF2-40B4-BE49-F238E27FC236}">
                  <a16:creationId xmlns:a16="http://schemas.microsoft.com/office/drawing/2014/main" id="{41772DF1-EB1E-432F-A200-C4B4D14DCF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4003" y="583667"/>
              <a:ext cx="4656152" cy="17346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3" name="Picture 91">
              <a:extLst>
                <a:ext uri="{FF2B5EF4-FFF2-40B4-BE49-F238E27FC236}">
                  <a16:creationId xmlns:a16="http://schemas.microsoft.com/office/drawing/2014/main" id="{3261A51F-9854-46BD-BA7E-2D9DAD4D2A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1615" y="260315"/>
              <a:ext cx="1486839" cy="712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4" name="Picture 93">
              <a:extLst>
                <a:ext uri="{FF2B5EF4-FFF2-40B4-BE49-F238E27FC236}">
                  <a16:creationId xmlns:a16="http://schemas.microsoft.com/office/drawing/2014/main" id="{7943B3FA-5AA3-45D1-BE70-60E38C85BB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7586" y="282051"/>
              <a:ext cx="1493199" cy="6943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5" name="Picture 94">
              <a:extLst>
                <a:ext uri="{FF2B5EF4-FFF2-40B4-BE49-F238E27FC236}">
                  <a16:creationId xmlns:a16="http://schemas.microsoft.com/office/drawing/2014/main" id="{AD2F2121-EB62-4DCC-A029-5938E51CA4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1381" y="757566"/>
              <a:ext cx="4321396" cy="13868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DCEFEA4A-6785-496A-A43D-434C5AB42A9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88" y="228600"/>
            <a:ext cx="5383212" cy="623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46F952FC-975A-4A69-8406-B2AC221DE3E8}"/>
              </a:ext>
            </a:extLst>
          </p:cNvPr>
          <p:cNvGrpSpPr>
            <a:grpSpLocks/>
          </p:cNvGrpSpPr>
          <p:nvPr/>
        </p:nvGrpSpPr>
        <p:grpSpPr bwMode="auto">
          <a:xfrm>
            <a:off x="5089525" y="2862263"/>
            <a:ext cx="6280150" cy="3732212"/>
            <a:chOff x="5089534" y="2862904"/>
            <a:chExt cx="6281207" cy="3731031"/>
          </a:xfrm>
        </p:grpSpPr>
        <p:pic>
          <p:nvPicPr>
            <p:cNvPr id="21510" name="Picture 10">
              <a:extLst>
                <a:ext uri="{FF2B5EF4-FFF2-40B4-BE49-F238E27FC236}">
                  <a16:creationId xmlns:a16="http://schemas.microsoft.com/office/drawing/2014/main" id="{BCA95544-AA1B-479A-9C92-3406C9E9014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2600" y="2862904"/>
              <a:ext cx="5170488" cy="3731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11" name="TextBox 7">
              <a:extLst>
                <a:ext uri="{FF2B5EF4-FFF2-40B4-BE49-F238E27FC236}">
                  <a16:creationId xmlns:a16="http://schemas.microsoft.com/office/drawing/2014/main" id="{747FBE99-CC7B-4D33-931F-E64120D1C2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89534" y="3620774"/>
              <a:ext cx="6281207" cy="22152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en-US" sz="4800" b="1">
                  <a:solidFill>
                    <a:srgbClr val="0000FF"/>
                  </a:solidFill>
                  <a:latin typeface="UVN Bai Sau Nang" panose="04030905020802020C03" pitchFamily="82" charset="0"/>
                </a:rPr>
                <a:t>Cảm ơn các bạn</a:t>
              </a: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en-US" sz="4800" b="1">
                  <a:solidFill>
                    <a:srgbClr val="0000FF"/>
                  </a:solidFill>
                  <a:latin typeface="UVN Bai Sau Nang" panose="04030905020802020C03" pitchFamily="82" charset="0"/>
                </a:rPr>
                <a:t>đã chọn vòng cổ</a:t>
              </a: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en-US" sz="4800" b="1">
                  <a:solidFill>
                    <a:srgbClr val="0000FF"/>
                  </a:solidFill>
                  <a:latin typeface="UVN Bai Sau Nang" panose="04030905020802020C03" pitchFamily="82" charset="0"/>
                </a:rPr>
                <a:t>cho tớ!</a:t>
              </a: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1" name="图片 16">
            <a:extLst>
              <a:ext uri="{FF2B5EF4-FFF2-40B4-BE49-F238E27FC236}">
                <a16:creationId xmlns:a16="http://schemas.microsoft.com/office/drawing/2014/main" id="{D3064429-AA75-4106-844F-C0B7683D8D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2260600" y="-133350"/>
            <a:ext cx="5121275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2" name="图片 10">
            <a:extLst>
              <a:ext uri="{FF2B5EF4-FFF2-40B4-BE49-F238E27FC236}">
                <a16:creationId xmlns:a16="http://schemas.microsoft.com/office/drawing/2014/main" id="{972748B3-00A0-48F3-AE43-6ABBF77BC9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90" t="-3812" b="83595"/>
          <a:stretch>
            <a:fillRect/>
          </a:stretch>
        </p:blipFill>
        <p:spPr bwMode="auto">
          <a:xfrm>
            <a:off x="8045450" y="-542925"/>
            <a:ext cx="4222750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" name="图片 13">
            <a:extLst>
              <a:ext uri="{FF2B5EF4-FFF2-40B4-BE49-F238E27FC236}">
                <a16:creationId xmlns:a16="http://schemas.microsoft.com/office/drawing/2014/main" id="{B29C7CC8-DC59-4293-9912-B0FF018171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-641350" y="-111125"/>
            <a:ext cx="5121275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4" name="图片 15">
            <a:extLst>
              <a:ext uri="{FF2B5EF4-FFF2-40B4-BE49-F238E27FC236}">
                <a16:creationId xmlns:a16="http://schemas.microsoft.com/office/drawing/2014/main" id="{7406502E-CCD7-40EB-B2E6-2A3FA45874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90" t="-3812" b="83595"/>
          <a:stretch>
            <a:fillRect/>
          </a:stretch>
        </p:blipFill>
        <p:spPr bwMode="auto">
          <a:xfrm>
            <a:off x="4722813" y="-600075"/>
            <a:ext cx="4222750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1" name="图片 14" descr="资源 3@4x3">
            <a:extLst>
              <a:ext uri="{FF2B5EF4-FFF2-40B4-BE49-F238E27FC236}">
                <a16:creationId xmlns:a16="http://schemas.microsoft.com/office/drawing/2014/main" id="{FC035E55-9C50-41E2-9A50-90E9EE6A22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86200"/>
            <a:ext cx="123571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A87A3D6-B8F2-481D-A3C3-907D2C5337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425" y="-331788"/>
            <a:ext cx="10058400" cy="568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7" name="Rectangle 596">
            <a:extLst>
              <a:ext uri="{FF2B5EF4-FFF2-40B4-BE49-F238E27FC236}">
                <a16:creationId xmlns:a16="http://schemas.microsoft.com/office/drawing/2014/main" id="{E5F7C0A8-BE75-423D-9874-6A1183C5A15C}"/>
              </a:ext>
            </a:extLst>
          </p:cNvPr>
          <p:cNvSpPr/>
          <p:nvPr/>
        </p:nvSpPr>
        <p:spPr>
          <a:xfrm>
            <a:off x="4157312" y="1232951"/>
            <a:ext cx="5368457" cy="227754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en-US" sz="5400" b="1" dirty="0" err="1">
                <a:ln w="19050">
                  <a:solidFill>
                    <a:schemeClr val="tx1"/>
                  </a:solidFill>
                </a:ln>
                <a:solidFill>
                  <a:srgbClr val="FBFB0B"/>
                </a:solidFill>
                <a:effectLst>
                  <a:reflection blurRad="6350" stA="53000" endA="300" endPos="35500" dir="5400000" sy="-90000" algn="bl" rotWithShape="0"/>
                </a:effectLst>
                <a:latin typeface="UVN Banh Mi" pitchFamily="2" charset="0"/>
              </a:rPr>
              <a:t>Toán</a:t>
            </a:r>
            <a:endParaRPr lang="en-US" sz="5400" b="1" dirty="0">
              <a:ln w="19050">
                <a:solidFill>
                  <a:schemeClr val="tx1"/>
                </a:solidFill>
              </a:ln>
              <a:solidFill>
                <a:srgbClr val="FBFB0B"/>
              </a:solidFill>
              <a:effectLst>
                <a:reflection blurRad="6350" stA="53000" endA="300" endPos="35500" dir="5400000" sy="-90000" algn="bl" rotWithShape="0"/>
              </a:effectLst>
              <a:latin typeface="UVN Banh Mi" pitchFamily="2" charset="0"/>
            </a:endParaRPr>
          </a:p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en-US" sz="8800" b="1" dirty="0">
                <a:ln w="285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VN Banh Mi" pitchFamily="2" charset="0"/>
              </a:rPr>
              <a:t>LUYỆN TẬP</a:t>
            </a:r>
          </a:p>
        </p:txBody>
      </p:sp>
      <p:pic>
        <p:nvPicPr>
          <p:cNvPr id="598" name="图片 6">
            <a:extLst>
              <a:ext uri="{FF2B5EF4-FFF2-40B4-BE49-F238E27FC236}">
                <a16:creationId xmlns:a16="http://schemas.microsoft.com/office/drawing/2014/main" id="{CAB37607-8759-4042-A00B-AF9C4265A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863049" y="2790634"/>
            <a:ext cx="3057606" cy="3628659"/>
          </a:xfrm>
          <a:prstGeom prst="rect">
            <a:avLst/>
          </a:prstGeom>
          <a:noFill/>
          <a:ln>
            <a:noFill/>
          </a:ln>
          <a:effectLst>
            <a:reflection blurRad="6350" stA="50000" endA="275" endPos="40000" dist="101600" dir="5400000" sy="-100000" algn="bl" rotWithShape="0"/>
          </a:effectLst>
        </p:spPr>
      </p:pic>
      <p:pic>
        <p:nvPicPr>
          <p:cNvPr id="602" name="图片 2">
            <a:extLst>
              <a:ext uri="{FF2B5EF4-FFF2-40B4-BE49-F238E27FC236}">
                <a16:creationId xmlns:a16="http://schemas.microsoft.com/office/drawing/2014/main" id="{38778B52-C3FD-4830-BAB0-345DA7E29C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8" y="1179513"/>
            <a:ext cx="2965450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9" name="Picture 11">
            <a:extLst>
              <a:ext uri="{FF2B5EF4-FFF2-40B4-BE49-F238E27FC236}">
                <a16:creationId xmlns:a16="http://schemas.microsoft.com/office/drawing/2014/main" id="{1B4F3C70-A5A6-4F05-8CDD-B53CD2DFF5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6647" y="69850"/>
            <a:ext cx="1651366" cy="1651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4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050"/>
                            </p:stCondLst>
                            <p:childTnLst>
                              <p:par>
                                <p:cTn id="4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1.48148E-6 L 0.18295 0.04004 C 0.16901 0.04907 0.14805 0.05393 0.12604 0.05393 C 0.10104 0.05393 0.08099 0.04907 0.06706 0.04004 L -2.29167E-6 1.48148E-6 " pathEditMode="relative" rAng="10800000" ptsTypes="AAAAA">
                                      <p:cBhvr>
                                        <p:cTn id="52" dur="2000" fill="hold"/>
                                        <p:tgtEl>
                                          <p:spTgt spid="6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3050"/>
                            </p:stCondLst>
                            <p:childTnLst>
                              <p:par>
                                <p:cTn id="54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5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5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5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">
            <a:extLst>
              <a:ext uri="{FF2B5EF4-FFF2-40B4-BE49-F238E27FC236}">
                <a16:creationId xmlns:a16="http://schemas.microsoft.com/office/drawing/2014/main" id="{E80E9DD0-9CCB-45E7-ABB1-70A946366B91}"/>
              </a:ext>
            </a:extLst>
          </p:cNvPr>
          <p:cNvGrpSpPr>
            <a:grpSpLocks/>
          </p:cNvGrpSpPr>
          <p:nvPr/>
        </p:nvGrpSpPr>
        <p:grpSpPr bwMode="auto">
          <a:xfrm>
            <a:off x="1556519" y="897272"/>
            <a:ext cx="6580188" cy="1698108"/>
            <a:chOff x="0" y="0"/>
            <a:chExt cx="6228352" cy="1628905"/>
          </a:xfrm>
        </p:grpSpPr>
        <p:sp>
          <p:nvSpPr>
            <p:cNvPr id="23586" name="圆角矩形 5">
              <a:extLst>
                <a:ext uri="{FF2B5EF4-FFF2-40B4-BE49-F238E27FC236}">
                  <a16:creationId xmlns:a16="http://schemas.microsoft.com/office/drawing/2014/main" id="{09F2BF92-13C9-44FC-8FA6-463F5D73F9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4098" y="159727"/>
              <a:ext cx="5754254" cy="13094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en-US" altLang="zh-CN" sz="2000" b="1">
                <a:solidFill>
                  <a:srgbClr val="00A0E9"/>
                </a:solidFill>
                <a:latin typeface="Adobe 黑体 Std R" pitchFamily="34" charset="-122"/>
                <a:ea typeface="Adobe 黑体 Std R" pitchFamily="34" charset="-122"/>
                <a:sym typeface="Adobe 黑体 Std R" pitchFamily="34" charset="-122"/>
              </a:endParaRPr>
            </a:p>
          </p:txBody>
        </p:sp>
        <p:pic>
          <p:nvPicPr>
            <p:cNvPr id="23587" name="图片 4">
              <a:extLst>
                <a:ext uri="{FF2B5EF4-FFF2-40B4-BE49-F238E27FC236}">
                  <a16:creationId xmlns:a16="http://schemas.microsoft.com/office/drawing/2014/main" id="{3BF9860F-450E-41E5-AEB2-E54C51B55A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99333" cy="16289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2B77C11-4D0E-41BB-BB36-8B2D4682C8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6750" y="1570038"/>
            <a:ext cx="8062913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Nêu các góc vuông, góc nhọn, góc tù, góc bẹt có trong mỗi hình: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B94390-A247-4146-9908-8FFF13461C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3838" y="3636963"/>
            <a:ext cx="5127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1E48172-15F0-45C6-BF93-329F8EF03BFB}"/>
              </a:ext>
            </a:extLst>
          </p:cNvPr>
          <p:cNvGrpSpPr>
            <a:grpSpLocks/>
          </p:cNvGrpSpPr>
          <p:nvPr/>
        </p:nvGrpSpPr>
        <p:grpSpPr bwMode="auto">
          <a:xfrm>
            <a:off x="1663700" y="2720975"/>
            <a:ext cx="4648200" cy="3000375"/>
            <a:chOff x="1664296" y="2721393"/>
            <a:chExt cx="4647729" cy="2999957"/>
          </a:xfrm>
        </p:grpSpPr>
        <p:grpSp>
          <p:nvGrpSpPr>
            <p:cNvPr id="23576" name="Group 33">
              <a:extLst>
                <a:ext uri="{FF2B5EF4-FFF2-40B4-BE49-F238E27FC236}">
                  <a16:creationId xmlns:a16="http://schemas.microsoft.com/office/drawing/2014/main" id="{2147F614-2661-46A8-996F-48B53CE10B8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30074" y="3261674"/>
              <a:ext cx="4300128" cy="1916096"/>
              <a:chOff x="1913161" y="3022600"/>
              <a:chExt cx="4300128" cy="1916096"/>
            </a:xfrm>
          </p:grpSpPr>
          <p:grpSp>
            <p:nvGrpSpPr>
              <p:cNvPr id="23581" name="Group 32">
                <a:extLst>
                  <a:ext uri="{FF2B5EF4-FFF2-40B4-BE49-F238E27FC236}">
                    <a16:creationId xmlns:a16="http://schemas.microsoft.com/office/drawing/2014/main" id="{11E71338-E51A-4B22-95EA-F3124A32796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13161" y="3022600"/>
                <a:ext cx="4300128" cy="1916096"/>
                <a:chOff x="1913161" y="3022600"/>
                <a:chExt cx="4300128" cy="1916096"/>
              </a:xfrm>
            </p:grpSpPr>
            <p:sp>
              <p:nvSpPr>
                <p:cNvPr id="3" name="Isosceles Triangle 2">
                  <a:extLst>
                    <a:ext uri="{FF2B5EF4-FFF2-40B4-BE49-F238E27FC236}">
                      <a16:creationId xmlns:a16="http://schemas.microsoft.com/office/drawing/2014/main" id="{CF968F44-2B98-487B-9CED-886B44CEE2D9}"/>
                    </a:ext>
                  </a:extLst>
                </p:cNvPr>
                <p:cNvSpPr/>
                <p:nvPr/>
              </p:nvSpPr>
              <p:spPr>
                <a:xfrm>
                  <a:off x="1912466" y="3021994"/>
                  <a:ext cx="4300102" cy="1917433"/>
                </a:xfrm>
                <a:prstGeom prst="triangle">
                  <a:avLst>
                    <a:gd name="adj" fmla="val 28076"/>
                  </a:avLst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buFont typeface="Arial" panose="020B0604020202020204" pitchFamily="34" charset="0"/>
                    <a:buNone/>
                    <a:defRPr/>
                  </a:pPr>
                  <a:endParaRPr lang="en-US"/>
                </a:p>
              </p:txBody>
            </p:sp>
            <p:cxnSp>
              <p:nvCxnSpPr>
                <p:cNvPr id="4" name="Straight Connector 3">
                  <a:extLst>
                    <a:ext uri="{FF2B5EF4-FFF2-40B4-BE49-F238E27FC236}">
                      <a16:creationId xmlns:a16="http://schemas.microsoft.com/office/drawing/2014/main" id="{43439B08-458A-43B9-985A-F8619F8D7236}"/>
                    </a:ext>
                  </a:extLst>
                </p:cNvPr>
                <p:cNvCxnSpPr/>
                <p:nvPr/>
              </p:nvCxnSpPr>
              <p:spPr>
                <a:xfrm>
                  <a:off x="3026778" y="3150564"/>
                  <a:ext cx="142861" cy="8730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" name="Straight Connector 4">
                  <a:extLst>
                    <a:ext uri="{FF2B5EF4-FFF2-40B4-BE49-F238E27FC236}">
                      <a16:creationId xmlns:a16="http://schemas.microsoft.com/office/drawing/2014/main" id="{2D58D886-5E29-4789-88E4-D1C6F7AC22E4}"/>
                    </a:ext>
                  </a:extLst>
                </p:cNvPr>
                <p:cNvCxnSpPr/>
                <p:nvPr/>
              </p:nvCxnSpPr>
              <p:spPr>
                <a:xfrm flipV="1">
                  <a:off x="3169639" y="3125168"/>
                  <a:ext cx="90479" cy="112696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38760FEA-BDCC-435B-884D-2EB5D2A7C675}"/>
                  </a:ext>
                </a:extLst>
              </p:cNvPr>
              <p:cNvCxnSpPr>
                <a:stCxn id="3" idx="2"/>
                <a:endCxn id="3" idx="5"/>
              </p:cNvCxnSpPr>
              <p:nvPr/>
            </p:nvCxnSpPr>
            <p:spPr>
              <a:xfrm flipV="1">
                <a:off x="1912466" y="3980710"/>
                <a:ext cx="2754034" cy="958716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3577" name="TextBox 7">
              <a:extLst>
                <a:ext uri="{FF2B5EF4-FFF2-40B4-BE49-F238E27FC236}">
                  <a16:creationId xmlns:a16="http://schemas.microsoft.com/office/drawing/2014/main" id="{551D433F-172A-4580-A005-2F7952CCF7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05884" y="3831134"/>
              <a:ext cx="482005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23578" name="TextBox 8">
              <a:extLst>
                <a:ext uri="{FF2B5EF4-FFF2-40B4-BE49-F238E27FC236}">
                  <a16:creationId xmlns:a16="http://schemas.microsoft.com/office/drawing/2014/main" id="{8DB308AE-D754-42BE-B945-BF1BDB983A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01544" y="5229201"/>
              <a:ext cx="510481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23579" name="TextBox 9">
              <a:extLst>
                <a:ext uri="{FF2B5EF4-FFF2-40B4-BE49-F238E27FC236}">
                  <a16:creationId xmlns:a16="http://schemas.microsoft.com/office/drawing/2014/main" id="{6E314183-00A5-43FA-BDB2-3812AAB685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64296" y="5259388"/>
              <a:ext cx="399256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23580" name="TextBox 6">
              <a:extLst>
                <a:ext uri="{FF2B5EF4-FFF2-40B4-BE49-F238E27FC236}">
                  <a16:creationId xmlns:a16="http://schemas.microsoft.com/office/drawing/2014/main" id="{CFBE198C-2A22-462A-BB89-521702AEB2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07675" y="2721393"/>
              <a:ext cx="798513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F2E16E1-DEC3-4866-8306-A49F657E5119}"/>
              </a:ext>
            </a:extLst>
          </p:cNvPr>
          <p:cNvGrpSpPr>
            <a:grpSpLocks/>
          </p:cNvGrpSpPr>
          <p:nvPr/>
        </p:nvGrpSpPr>
        <p:grpSpPr bwMode="auto">
          <a:xfrm>
            <a:off x="6992938" y="2894013"/>
            <a:ext cx="4945062" cy="2914650"/>
            <a:chOff x="6993039" y="2894360"/>
            <a:chExt cx="4945729" cy="29146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88E9A0A-F5D9-49BC-957E-59B8578E82B0}"/>
                </a:ext>
              </a:extLst>
            </p:cNvPr>
            <p:cNvCxnSpPr/>
            <p:nvPr/>
          </p:nvCxnSpPr>
          <p:spPr>
            <a:xfrm flipV="1">
              <a:off x="7542388" y="5278765"/>
              <a:ext cx="3769233" cy="22225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26C9246-610E-444E-B2D6-5480EED86EA7}"/>
                </a:ext>
              </a:extLst>
            </p:cNvPr>
            <p:cNvCxnSpPr/>
            <p:nvPr/>
          </p:nvCxnSpPr>
          <p:spPr>
            <a:xfrm flipH="1" flipV="1">
              <a:off x="7491581" y="3294407"/>
              <a:ext cx="50807" cy="2006583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B41B315-C0E7-4908-9E79-489158846385}"/>
                </a:ext>
              </a:extLst>
            </p:cNvPr>
            <p:cNvCxnSpPr/>
            <p:nvPr/>
          </p:nvCxnSpPr>
          <p:spPr>
            <a:xfrm>
              <a:off x="7493168" y="3295994"/>
              <a:ext cx="2157704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3146106-4F52-47F7-A0E4-48A2306D48AC}"/>
                </a:ext>
              </a:extLst>
            </p:cNvPr>
            <p:cNvCxnSpPr/>
            <p:nvPr/>
          </p:nvCxnSpPr>
          <p:spPr>
            <a:xfrm>
              <a:off x="9650872" y="3295994"/>
              <a:ext cx="1660749" cy="1982772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28B9550-E8FC-43F7-9771-549A7CED5873}"/>
                </a:ext>
              </a:extLst>
            </p:cNvPr>
            <p:cNvCxnSpPr/>
            <p:nvPr/>
          </p:nvCxnSpPr>
          <p:spPr>
            <a:xfrm flipV="1">
              <a:off x="7543975" y="3305519"/>
              <a:ext cx="2103722" cy="199070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95685C6-389E-4328-8B68-D07B19191266}"/>
                </a:ext>
              </a:extLst>
            </p:cNvPr>
            <p:cNvCxnSpPr/>
            <p:nvPr/>
          </p:nvCxnSpPr>
          <p:spPr>
            <a:xfrm>
              <a:off x="7504283" y="3475380"/>
              <a:ext cx="150832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01484B7-6FA1-4022-A93F-301DF63CB91D}"/>
                </a:ext>
              </a:extLst>
            </p:cNvPr>
            <p:cNvCxnSpPr/>
            <p:nvPr/>
          </p:nvCxnSpPr>
          <p:spPr>
            <a:xfrm flipV="1">
              <a:off x="7655115" y="3294407"/>
              <a:ext cx="0" cy="18097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E522C3E-48B3-4E3E-868E-2D12972E6C1B}"/>
                </a:ext>
              </a:extLst>
            </p:cNvPr>
            <p:cNvCxnSpPr/>
            <p:nvPr/>
          </p:nvCxnSpPr>
          <p:spPr>
            <a:xfrm>
              <a:off x="9527031" y="3424581"/>
              <a:ext cx="122253" cy="14128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BB46967-FEF1-446D-98C0-35165F23CD9E}"/>
                </a:ext>
              </a:extLst>
            </p:cNvPr>
            <p:cNvCxnSpPr/>
            <p:nvPr/>
          </p:nvCxnSpPr>
          <p:spPr>
            <a:xfrm flipV="1">
              <a:off x="9647697" y="3457917"/>
              <a:ext cx="128604" cy="10794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3572" name="TextBox 20">
              <a:extLst>
                <a:ext uri="{FF2B5EF4-FFF2-40B4-BE49-F238E27FC236}">
                  <a16:creationId xmlns:a16="http://schemas.microsoft.com/office/drawing/2014/main" id="{499EE5C6-F1AC-4DD6-9290-DE5038C663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93039" y="2943184"/>
              <a:ext cx="74771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23573" name="TextBox 21">
              <a:extLst>
                <a:ext uri="{FF2B5EF4-FFF2-40B4-BE49-F238E27FC236}">
                  <a16:creationId xmlns:a16="http://schemas.microsoft.com/office/drawing/2014/main" id="{ABF4FF7E-18DE-4745-A735-CFF1FF0328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503346" y="2894360"/>
              <a:ext cx="74612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23574" name="TextBox 22">
              <a:extLst>
                <a:ext uri="{FF2B5EF4-FFF2-40B4-BE49-F238E27FC236}">
                  <a16:creationId xmlns:a16="http://schemas.microsoft.com/office/drawing/2014/main" id="{58A27EAB-F072-44A6-9DBD-B0A031834B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91056" y="5228531"/>
              <a:ext cx="74771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23575" name="TextBox 23">
              <a:extLst>
                <a:ext uri="{FF2B5EF4-FFF2-40B4-BE49-F238E27FC236}">
                  <a16:creationId xmlns:a16="http://schemas.microsoft.com/office/drawing/2014/main" id="{1F933E9D-057C-4C97-AAB7-BE442CB312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98308" y="5347321"/>
              <a:ext cx="74771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6FB5A86E-F559-4A3B-87B3-BE66328269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9238" y="2382838"/>
            <a:ext cx="6477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524FA7B-BD36-48F3-B69C-EE6A2C634109}"/>
              </a:ext>
            </a:extLst>
          </p:cNvPr>
          <p:cNvCxnSpPr/>
          <p:nvPr/>
        </p:nvCxnSpPr>
        <p:spPr>
          <a:xfrm>
            <a:off x="5584825" y="2078038"/>
            <a:ext cx="5468938" cy="63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3561" name="ChuongCam - 9Slide.vn">
            <a:extLst>
              <a:ext uri="{FF2B5EF4-FFF2-40B4-BE49-F238E27FC236}">
                <a16:creationId xmlns:a16="http://schemas.microsoft.com/office/drawing/2014/main" id="{B6A6EBEC-C56E-4174-9CCC-5411D4537E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325" y="-12700"/>
            <a:ext cx="1725613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图片 6">
            <a:extLst>
              <a:ext uri="{FF2B5EF4-FFF2-40B4-BE49-F238E27FC236}">
                <a16:creationId xmlns:a16="http://schemas.microsoft.com/office/drawing/2014/main" id="{5542F414-493E-4198-9E75-48B4DBC13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223927" y="4429624"/>
            <a:ext cx="1934961" cy="2121490"/>
          </a:xfrm>
          <a:prstGeom prst="rect">
            <a:avLst/>
          </a:prstGeom>
          <a:noFill/>
          <a:ln>
            <a:noFill/>
          </a:ln>
          <a:effectLst>
            <a:reflection blurRad="6350" stA="50000" endA="275" endPos="40000" dist="1016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8125 0.00231 L 4.16667E-6 3.7037E-7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063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25" grpId="0"/>
    </p:bldLst>
  </p:timing>
</p:sld>
</file>

<file path=ppt/theme/theme1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340</TotalTime>
  <Pages>0</Pages>
  <Words>954</Words>
  <Characters>0</Characters>
  <Application>Microsoft Macintosh PowerPoint</Application>
  <DocSecurity>0</DocSecurity>
  <PresentationFormat>Widescreen</PresentationFormat>
  <Lines>0</Lines>
  <Paragraphs>164</Paragraphs>
  <Slides>21</Slides>
  <Notes>7</Notes>
  <HiddenSlides>0</HiddenSlides>
  <MMClips>11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7" baseType="lpstr">
      <vt:lpstr>Gill Sans MT</vt:lpstr>
      <vt:lpstr>UTM Amherst</vt:lpstr>
      <vt:lpstr>方正卡通简体</vt:lpstr>
      <vt:lpstr>Calibri Light</vt:lpstr>
      <vt:lpstr>Calibri</vt:lpstr>
      <vt:lpstr>iCiel Cadena</vt:lpstr>
      <vt:lpstr>VNI-Times</vt:lpstr>
      <vt:lpstr>UVN Bai Sau Nang</vt:lpstr>
      <vt:lpstr>SimSun</vt:lpstr>
      <vt:lpstr>UVN Banh Mi</vt:lpstr>
      <vt:lpstr>Adobe 黑体 Std R</vt:lpstr>
      <vt:lpstr>Times New Roman</vt:lpstr>
      <vt:lpstr>Arial</vt:lpstr>
      <vt:lpstr>UVN Dzung Dakao</vt:lpstr>
      <vt:lpstr>UVN Ly Do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CharactersWithSpaces>0</CharactersWithSpaces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LuyenTap</dc:title>
  <dc:subject>Toan4_Tuan10</dc:subject>
  <dc:creator>KTUTS</dc:creator>
  <cp:keywords>BichHa</cp:keywords>
  <dc:description/>
  <cp:lastModifiedBy>Microsoft Office User</cp:lastModifiedBy>
  <cp:revision>90</cp:revision>
  <dcterms:created xsi:type="dcterms:W3CDTF">2013-11-20T02:57:00Z</dcterms:created>
  <dcterms:modified xsi:type="dcterms:W3CDTF">2021-11-08T01:39:30Z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