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256" r:id="rId2"/>
    <p:sldId id="260" r:id="rId3"/>
    <p:sldId id="257" r:id="rId4"/>
    <p:sldId id="303" r:id="rId5"/>
    <p:sldId id="301" r:id="rId6"/>
    <p:sldId id="311" r:id="rId7"/>
    <p:sldId id="262" r:id="rId8"/>
    <p:sldId id="258" r:id="rId9"/>
    <p:sldId id="264" r:id="rId10"/>
    <p:sldId id="265" r:id="rId11"/>
    <p:sldId id="272" r:id="rId12"/>
    <p:sldId id="304" r:id="rId13"/>
    <p:sldId id="302" r:id="rId14"/>
    <p:sldId id="273" r:id="rId15"/>
    <p:sldId id="267" r:id="rId16"/>
    <p:sldId id="266" r:id="rId17"/>
    <p:sldId id="306" r:id="rId18"/>
    <p:sldId id="307" r:id="rId19"/>
    <p:sldId id="309" r:id="rId20"/>
    <p:sldId id="305" r:id="rId21"/>
    <p:sldId id="269" r:id="rId22"/>
    <p:sldId id="270" r:id="rId23"/>
    <p:sldId id="281" r:id="rId24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26"/>
      <p:bold r:id="rId27"/>
      <p:italic r:id="rId28"/>
      <p:boldItalic r:id="rId29"/>
    </p:embeddedFont>
    <p:embeddedFont>
      <p:font typeface="Holtwood One SC" panose="020B0604020202020204" charset="0"/>
      <p:regular r:id="rId30"/>
    </p:embeddedFont>
    <p:embeddedFont>
      <p:font typeface="Fredoka One" panose="020B0604020202020204" charset="0"/>
      <p:regular r:id="rId31"/>
    </p:embeddedFont>
    <p:embeddedFont>
      <p:font typeface="Comfortaa" panose="020B0604020202020204" charset="0"/>
      <p:regular r:id="rId32"/>
      <p:bold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.VnTime" panose="020B7200000000000000" pitchFamily="34" charset="0"/>
      <p:regular r:id="rId38"/>
      <p:bold r:id="rId39"/>
      <p:italic r:id="rId40"/>
      <p:boldItalic r:id="rId41"/>
    </p:embeddedFont>
    <p:embeddedFont>
      <p:font typeface=".VnBlack" panose="020B7200000000000000" pitchFamily="3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82F4E"/>
    <a:srgbClr val="FFC715"/>
    <a:srgbClr val="3C1A32"/>
    <a:srgbClr val="784823"/>
    <a:srgbClr val="FF006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4409DC-3BBD-496A-A895-C046C58169FB}">
  <a:tblStyle styleId="{F64409DC-3BBD-496A-A895-C046C58169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f583f22f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8f583f22f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28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f583f22f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8f583f22f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028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8c901f3876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8c901f3876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8c901f387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8c901f387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953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c901f3876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c901f3876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8c901f3876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8c901f3876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8c901f3876_0_1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8c901f3876_0_1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50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24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c30849765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c30849765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8c308497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8c308497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81550" y="947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09475" y="934350"/>
            <a:ext cx="5125200" cy="19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52688" y="3498075"/>
            <a:ext cx="5838600" cy="4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822785">
            <a:off x="501646" y="1235392"/>
            <a:ext cx="986748" cy="979526"/>
            <a:chOff x="1193082" y="841697"/>
            <a:chExt cx="1170763" cy="1162329"/>
          </a:xfrm>
        </p:grpSpPr>
        <p:sp>
          <p:nvSpPr>
            <p:cNvPr id="13" name="Google Shape;13;p2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-41061" y="2221029"/>
            <a:ext cx="732039" cy="701437"/>
            <a:chOff x="7039475" y="481968"/>
            <a:chExt cx="476805" cy="456783"/>
          </a:xfrm>
        </p:grpSpPr>
        <p:sp>
          <p:nvSpPr>
            <p:cNvPr id="17" name="Google Shape;17;p2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3" name="Google Shape;23;p2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7" name="Google Shape;27;p2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848546">
            <a:off x="1619898" y="3992037"/>
            <a:ext cx="669524" cy="727617"/>
            <a:chOff x="1761950" y="1669000"/>
            <a:chExt cx="482700" cy="529100"/>
          </a:xfrm>
        </p:grpSpPr>
        <p:sp>
          <p:nvSpPr>
            <p:cNvPr id="31" name="Google Shape;31;p2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 rot="-822750">
            <a:off x="515907" y="4403414"/>
            <a:ext cx="408183" cy="349991"/>
            <a:chOff x="2321700" y="1787550"/>
            <a:chExt cx="450675" cy="386425"/>
          </a:xfrm>
        </p:grpSpPr>
        <p:sp>
          <p:nvSpPr>
            <p:cNvPr id="35" name="Google Shape;35;p2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822915">
            <a:off x="486898" y="3016329"/>
            <a:ext cx="1016239" cy="1014109"/>
            <a:chOff x="345025" y="221948"/>
            <a:chExt cx="1016224" cy="1014094"/>
          </a:xfrm>
        </p:grpSpPr>
        <p:sp>
          <p:nvSpPr>
            <p:cNvPr id="39" name="Google Shape;39;p2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2"/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46" name="Google Shape;46;p2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 rot="2390256">
            <a:off x="3252091" y="4128624"/>
            <a:ext cx="341244" cy="354176"/>
            <a:chOff x="614950" y="1682850"/>
            <a:chExt cx="438175" cy="454900"/>
          </a:xfrm>
        </p:grpSpPr>
        <p:sp>
          <p:nvSpPr>
            <p:cNvPr id="53" name="Google Shape;53;p2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2"/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3569C-1BC1-4B6B-A626-06508AC91832}"/>
              </a:ext>
            </a:extLst>
          </p:cNvPr>
          <p:cNvSpPr txBox="1"/>
          <p:nvPr userDrawn="1"/>
        </p:nvSpPr>
        <p:spPr>
          <a:xfrm>
            <a:off x="0" y="64294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F667DB-00DC-4D3E-B3C4-038403C67780}"/>
              </a:ext>
            </a:extLst>
          </p:cNvPr>
          <p:cNvSpPr txBox="1"/>
          <p:nvPr userDrawn="1"/>
        </p:nvSpPr>
        <p:spPr>
          <a:xfrm>
            <a:off x="8674894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706E92-35E8-4235-A0BC-C6B283CA7D73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6D0DD-9190-4F4B-B669-E8E246956BB4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575" y="35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0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125088" y="101222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5886345" y="3291772"/>
            <a:ext cx="3305284" cy="1851735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2646050" y="1392654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125088" y="2130913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1926412" y="2722487"/>
            <a:ext cx="52911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125088" y="325257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2645925" y="4077805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6334597" y="36855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5714244" y="4743979"/>
            <a:ext cx="253090" cy="21996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8394633" y="614844"/>
            <a:ext cx="439326" cy="477377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7391679" y="64257"/>
            <a:ext cx="754008" cy="752906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7753170" y="1239521"/>
            <a:ext cx="732066" cy="749458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3A5360A-D248-4C95-A173-6201E17A0D63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9DD29C-8DC0-4F2B-8091-61EF828E10B1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6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473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0673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723875" y="2069250"/>
            <a:ext cx="29247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519435" y="645924"/>
            <a:ext cx="204276" cy="177547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1"/>
          <p:cNvSpPr/>
          <p:nvPr/>
        </p:nvSpPr>
        <p:spPr>
          <a:xfrm rot="-522159">
            <a:off x="8365260" y="593043"/>
            <a:ext cx="204273" cy="17754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 rot="-522202">
            <a:off x="8111670" y="355619"/>
            <a:ext cx="284296" cy="24709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5E238-C6D1-4E75-9F6A-30F33A06FA47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D1E17-3349-426A-ADD7-B431DC164DA9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7_1_1_2_2_1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723900" y="1058024"/>
            <a:ext cx="7700100" cy="3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67152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B0838E-3A73-4457-BB5A-7FC1D850EBCE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803FA-4F73-4B8F-A3B3-1B367F263EEB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712EF-DE4A-4B68-AF62-F411D625D89F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87D3-185F-4895-BE92-8F85692CE846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72A4F-CAC0-4F78-A172-1CC00CAC2CA8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957F4-4DCE-4DAB-B18D-DBCA9B7F6B64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720000" y="1124850"/>
            <a:ext cx="3914700" cy="17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007650"/>
            <a:ext cx="3914700" cy="10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730349" y="605541"/>
            <a:ext cx="204276" cy="17754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470823" y="328229"/>
            <a:ext cx="284296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6962775" y="7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334FB-587E-40CC-B7CC-7610EA04F3F2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D9E4C-27A7-45A7-98A5-C2788877181C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347579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1323975" y="3615875"/>
            <a:ext cx="53913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CREDITS: </a:t>
            </a:r>
            <a:r>
              <a:rPr lang="en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This presentation template was created by </a:t>
            </a:r>
            <a:r>
              <a:rPr lang="en" sz="1200" b="1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200" b="1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200" b="1">
                <a:solidFill>
                  <a:srgbClr val="FFFFFF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663240D-EB71-4F01-81E4-BE39431F1709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41BDCD-EF89-4F52-93C9-FA991848B1EC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/>
          <p:nvPr/>
        </p:nvSpPr>
        <p:spPr>
          <a:xfrm>
            <a:off x="1828805" y="1120279"/>
            <a:ext cx="7315281" cy="4098577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10800000" flipH="1">
            <a:off x="-13734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subTitle" idx="1"/>
          </p:nvPr>
        </p:nvSpPr>
        <p:spPr>
          <a:xfrm>
            <a:off x="1143528" y="1881200"/>
            <a:ext cx="1644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ubTitle" idx="2"/>
          </p:nvPr>
        </p:nvSpPr>
        <p:spPr>
          <a:xfrm>
            <a:off x="6398325" y="1881200"/>
            <a:ext cx="1560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158" name="Google Shape;158;p6"/>
          <p:cNvSpPr txBox="1">
            <a:spLocks noGrp="1"/>
          </p:cNvSpPr>
          <p:nvPr>
            <p:ph type="subTitle" idx="3"/>
          </p:nvPr>
        </p:nvSpPr>
        <p:spPr>
          <a:xfrm>
            <a:off x="721875" y="2376425"/>
            <a:ext cx="2487900" cy="8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subTitle" idx="4"/>
          </p:nvPr>
        </p:nvSpPr>
        <p:spPr>
          <a:xfrm>
            <a:off x="5934375" y="2376425"/>
            <a:ext cx="2487900" cy="8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0673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61" name="Google Shape;161;p6"/>
          <p:cNvGrpSpPr/>
          <p:nvPr/>
        </p:nvGrpSpPr>
        <p:grpSpPr>
          <a:xfrm>
            <a:off x="3274179" y="1771641"/>
            <a:ext cx="2412297" cy="3145859"/>
            <a:chOff x="4058918" y="-821387"/>
            <a:chExt cx="2335008" cy="2899677"/>
          </a:xfrm>
        </p:grpSpPr>
        <p:sp>
          <p:nvSpPr>
            <p:cNvPr id="162" name="Google Shape;162;p6"/>
            <p:cNvSpPr/>
            <p:nvPr/>
          </p:nvSpPr>
          <p:spPr>
            <a:xfrm rot="-2700000">
              <a:off x="6086752" y="-767114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A6EE333-62AF-4155-AAEF-CDBD6600893A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47DFE9-4B79-49AE-893E-2B14778860D3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4619634" y="1581200"/>
            <a:ext cx="4570930" cy="356235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1804950" y="1828813"/>
            <a:ext cx="5534100" cy="12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9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1804950" y="2904588"/>
            <a:ext cx="55341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28583" y="-952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8329451" y="4558193"/>
            <a:ext cx="702594" cy="819585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7443254" y="4534876"/>
            <a:ext cx="351234" cy="330941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166509" y="-377918"/>
            <a:ext cx="803244" cy="802071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724181" y="282020"/>
            <a:ext cx="595651" cy="619974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8054455" y="3835956"/>
            <a:ext cx="436925" cy="514062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24337" y="133282"/>
            <a:ext cx="390890" cy="387609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1118868-B4AA-4C35-884B-1A8E93C02A36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E805AE-79FE-4422-B12F-7A5F1FE68115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8438434" y="4494363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2760600" y="1426465"/>
            <a:ext cx="8559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2760600" y="2175052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2760600" y="1806764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2760588" y="3124375"/>
            <a:ext cx="968100" cy="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2760600" y="3956880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2760600" y="3600186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5856257" y="1426453"/>
            <a:ext cx="9681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5856257" y="2173164"/>
            <a:ext cx="2562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5856257" y="1806739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5856257" y="3275255"/>
            <a:ext cx="9681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5856257" y="3960493"/>
            <a:ext cx="24765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5856257" y="3603986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65ED1C-028E-4FC4-8472-E02EF9BE5278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5A5283-A89B-4CEB-B6B7-D9EAD37AFC44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600A13-BED5-484B-8B2E-9E08FE382339}"/>
              </a:ext>
            </a:extLst>
          </p:cNvPr>
          <p:cNvSpPr txBox="1"/>
          <p:nvPr userDrawn="1"/>
        </p:nvSpPr>
        <p:spPr>
          <a:xfrm>
            <a:off x="0" y="0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231438-9A52-41EF-8859-75CB2EE69922}"/>
              </a:ext>
            </a:extLst>
          </p:cNvPr>
          <p:cNvSpPr txBox="1"/>
          <p:nvPr userDrawn="1"/>
        </p:nvSpPr>
        <p:spPr>
          <a:xfrm>
            <a:off x="8716536" y="4835723"/>
            <a:ext cx="52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7" r:id="rId13"/>
    <p:sldLayoutId id="2147483672" r:id="rId14"/>
    <p:sldLayoutId id="2147483675" r:id="rId15"/>
    <p:sldLayoutId id="2147483676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1883204" y="430725"/>
            <a:ext cx="5377580" cy="2929928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/>
          </p:nvPr>
        </p:nvSpPr>
        <p:spPr>
          <a:xfrm>
            <a:off x="2009475" y="934350"/>
            <a:ext cx="5125200" cy="19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/>
                </a:solidFill>
              </a:rPr>
              <a:t>TOÁN</a:t>
            </a:r>
            <a:endParaRPr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LỚP 4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4" name="nhac-khong-loi-soi-dong-vui-tuoi-nhac-party-nhac-le-hoi">
            <a:hlinkClick r:id="" action="ppaction://media"/>
            <a:extLst>
              <a:ext uri="{FF2B5EF4-FFF2-40B4-BE49-F238E27FC236}">
                <a16:creationId xmlns:a16="http://schemas.microsoft.com/office/drawing/2014/main" id="{C3B18BA4-4CF8-4B3B-BDDC-89FC2738A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1338" y="608972"/>
            <a:ext cx="821338" cy="8213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1FE0B6F-F741-4D55-9A43-C5A8116A62E2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" name="Google Shape;430;p33"/>
          <p:cNvGrpSpPr/>
          <p:nvPr/>
        </p:nvGrpSpPr>
        <p:grpSpPr>
          <a:xfrm>
            <a:off x="6727039" y="1229170"/>
            <a:ext cx="2581060" cy="3910725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28" grpId="0"/>
      <p:bldP spid="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42"/>
          <p:cNvGrpSpPr/>
          <p:nvPr/>
        </p:nvGrpSpPr>
        <p:grpSpPr>
          <a:xfrm>
            <a:off x="485030" y="310101"/>
            <a:ext cx="8173940" cy="4611755"/>
            <a:chOff x="2180925" y="540000"/>
            <a:chExt cx="4796700" cy="2370300"/>
          </a:xfrm>
        </p:grpSpPr>
        <p:sp>
          <p:nvSpPr>
            <p:cNvPr id="688" name="Google Shape;688;p42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m1">
            <a:hlinkClick r:id="" action="ppaction://media"/>
            <a:extLst>
              <a:ext uri="{FF2B5EF4-FFF2-40B4-BE49-F238E27FC236}">
                <a16:creationId xmlns:a16="http://schemas.microsoft.com/office/drawing/2014/main" id="{0D8E9534-9595-45D8-B342-C73DE8226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343" y="860612"/>
            <a:ext cx="7076995" cy="359612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52AED2-CE62-4CDD-A365-26A67B52305C}"/>
              </a:ext>
            </a:extLst>
          </p:cNvPr>
          <p:cNvSpPr/>
          <p:nvPr/>
        </p:nvSpPr>
        <p:spPr>
          <a:xfrm>
            <a:off x="729983" y="583987"/>
            <a:ext cx="7668667" cy="4087905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49"/>
          <p:cNvGrpSpPr/>
          <p:nvPr/>
        </p:nvGrpSpPr>
        <p:grpSpPr>
          <a:xfrm>
            <a:off x="842838" y="852461"/>
            <a:ext cx="7227736" cy="3958077"/>
            <a:chOff x="2180925" y="540000"/>
            <a:chExt cx="4796700" cy="2370300"/>
          </a:xfrm>
        </p:grpSpPr>
        <p:sp>
          <p:nvSpPr>
            <p:cNvPr id="953" name="Google Shape;953;p49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5" name="Google Shape;955;p49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9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 Box 35">
            <a:extLst>
              <a:ext uri="{FF2B5EF4-FFF2-40B4-BE49-F238E27FC236}">
                <a16:creationId xmlns:a16="http://schemas.microsoft.com/office/drawing/2014/main" id="{B9C95DA7-E90C-4AB0-BEE2-1C782C73F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332" y="1398879"/>
            <a:ext cx="61702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1m..</a:t>
            </a:r>
            <a:endParaRPr lang="en-US" altLang="en-US" sz="3000" dirty="0">
              <a:solidFill>
                <a:schemeClr val="bg1">
                  <a:lumMod val="50000"/>
                </a:schemeClr>
              </a:solidFill>
              <a:latin typeface=".VnTime" panose="020B7200000000000000" pitchFamily="34" charset="0"/>
            </a:endParaRPr>
          </a:p>
        </p:txBody>
      </p:sp>
      <p:sp>
        <p:nvSpPr>
          <p:cNvPr id="16" name="Text Box 43">
            <a:extLst>
              <a:ext uri="{FF2B5EF4-FFF2-40B4-BE49-F238E27FC236}">
                <a16:creationId xmlns:a16="http://schemas.microsoft.com/office/drawing/2014/main" id="{7FADAAE4-82AF-4FA0-B253-D108C627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824" y="2411890"/>
            <a:ext cx="601048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30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</a:t>
            </a:r>
            <a:r>
              <a:rPr lang="en-US" altLang="en-US" sz="3000" baseline="30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en-US" sz="30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6D9AEF8B-9DE5-49B5-BF6F-C555D23FF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290" y="2953248"/>
            <a:ext cx="4397071" cy="1323439"/>
          </a:xfrm>
          <a:custGeom>
            <a:avLst/>
            <a:gdLst>
              <a:gd name="connsiteX0" fmla="*/ 0 w 4397071"/>
              <a:gd name="connsiteY0" fmla="*/ 0 h 1323439"/>
              <a:gd name="connsiteX1" fmla="*/ 549634 w 4397071"/>
              <a:gd name="connsiteY1" fmla="*/ 0 h 1323439"/>
              <a:gd name="connsiteX2" fmla="*/ 1011326 w 4397071"/>
              <a:gd name="connsiteY2" fmla="*/ 0 h 1323439"/>
              <a:gd name="connsiteX3" fmla="*/ 1473019 w 4397071"/>
              <a:gd name="connsiteY3" fmla="*/ 0 h 1323439"/>
              <a:gd name="connsiteX4" fmla="*/ 1890741 w 4397071"/>
              <a:gd name="connsiteY4" fmla="*/ 0 h 1323439"/>
              <a:gd name="connsiteX5" fmla="*/ 2396404 w 4397071"/>
              <a:gd name="connsiteY5" fmla="*/ 0 h 1323439"/>
              <a:gd name="connsiteX6" fmla="*/ 2990008 w 4397071"/>
              <a:gd name="connsiteY6" fmla="*/ 0 h 1323439"/>
              <a:gd name="connsiteX7" fmla="*/ 3451701 w 4397071"/>
              <a:gd name="connsiteY7" fmla="*/ 0 h 1323439"/>
              <a:gd name="connsiteX8" fmla="*/ 3913393 w 4397071"/>
              <a:gd name="connsiteY8" fmla="*/ 0 h 1323439"/>
              <a:gd name="connsiteX9" fmla="*/ 4397071 w 4397071"/>
              <a:gd name="connsiteY9" fmla="*/ 0 h 1323439"/>
              <a:gd name="connsiteX10" fmla="*/ 4397071 w 4397071"/>
              <a:gd name="connsiteY10" fmla="*/ 441146 h 1323439"/>
              <a:gd name="connsiteX11" fmla="*/ 4397071 w 4397071"/>
              <a:gd name="connsiteY11" fmla="*/ 855824 h 1323439"/>
              <a:gd name="connsiteX12" fmla="*/ 4397071 w 4397071"/>
              <a:gd name="connsiteY12" fmla="*/ 1323439 h 1323439"/>
              <a:gd name="connsiteX13" fmla="*/ 3891408 w 4397071"/>
              <a:gd name="connsiteY13" fmla="*/ 1323439 h 1323439"/>
              <a:gd name="connsiteX14" fmla="*/ 3473686 w 4397071"/>
              <a:gd name="connsiteY14" fmla="*/ 1323439 h 1323439"/>
              <a:gd name="connsiteX15" fmla="*/ 3011994 w 4397071"/>
              <a:gd name="connsiteY15" fmla="*/ 1323439 h 1323439"/>
              <a:gd name="connsiteX16" fmla="*/ 2594272 w 4397071"/>
              <a:gd name="connsiteY16" fmla="*/ 1323439 h 1323439"/>
              <a:gd name="connsiteX17" fmla="*/ 2132579 w 4397071"/>
              <a:gd name="connsiteY17" fmla="*/ 1323439 h 1323439"/>
              <a:gd name="connsiteX18" fmla="*/ 1626916 w 4397071"/>
              <a:gd name="connsiteY18" fmla="*/ 1323439 h 1323439"/>
              <a:gd name="connsiteX19" fmla="*/ 1165224 w 4397071"/>
              <a:gd name="connsiteY19" fmla="*/ 1323439 h 1323439"/>
              <a:gd name="connsiteX20" fmla="*/ 527649 w 4397071"/>
              <a:gd name="connsiteY20" fmla="*/ 1323439 h 1323439"/>
              <a:gd name="connsiteX21" fmla="*/ 0 w 4397071"/>
              <a:gd name="connsiteY21" fmla="*/ 1323439 h 1323439"/>
              <a:gd name="connsiteX22" fmla="*/ 0 w 4397071"/>
              <a:gd name="connsiteY22" fmla="*/ 921996 h 1323439"/>
              <a:gd name="connsiteX23" fmla="*/ 0 w 4397071"/>
              <a:gd name="connsiteY23" fmla="*/ 467615 h 1323439"/>
              <a:gd name="connsiteX24" fmla="*/ 0 w 4397071"/>
              <a:gd name="connsiteY2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97071" h="1323439" fill="none" extrusionOk="0">
                <a:moveTo>
                  <a:pt x="0" y="0"/>
                </a:moveTo>
                <a:cubicBezTo>
                  <a:pt x="135612" y="-39858"/>
                  <a:pt x="393487" y="58973"/>
                  <a:pt x="549634" y="0"/>
                </a:cubicBezTo>
                <a:cubicBezTo>
                  <a:pt x="705781" y="-58973"/>
                  <a:pt x="917246" y="14329"/>
                  <a:pt x="1011326" y="0"/>
                </a:cubicBezTo>
                <a:cubicBezTo>
                  <a:pt x="1105406" y="-14329"/>
                  <a:pt x="1308813" y="1393"/>
                  <a:pt x="1473019" y="0"/>
                </a:cubicBezTo>
                <a:cubicBezTo>
                  <a:pt x="1637225" y="-1393"/>
                  <a:pt x="1683574" y="6284"/>
                  <a:pt x="1890741" y="0"/>
                </a:cubicBezTo>
                <a:cubicBezTo>
                  <a:pt x="2097908" y="-6284"/>
                  <a:pt x="2245084" y="3345"/>
                  <a:pt x="2396404" y="0"/>
                </a:cubicBezTo>
                <a:cubicBezTo>
                  <a:pt x="2547724" y="-3345"/>
                  <a:pt x="2794873" y="61625"/>
                  <a:pt x="2990008" y="0"/>
                </a:cubicBezTo>
                <a:cubicBezTo>
                  <a:pt x="3185143" y="-61625"/>
                  <a:pt x="3336227" y="27573"/>
                  <a:pt x="3451701" y="0"/>
                </a:cubicBezTo>
                <a:cubicBezTo>
                  <a:pt x="3567175" y="-27573"/>
                  <a:pt x="3734122" y="6706"/>
                  <a:pt x="3913393" y="0"/>
                </a:cubicBezTo>
                <a:cubicBezTo>
                  <a:pt x="4092664" y="-6706"/>
                  <a:pt x="4233052" y="51469"/>
                  <a:pt x="4397071" y="0"/>
                </a:cubicBezTo>
                <a:cubicBezTo>
                  <a:pt x="4434765" y="106694"/>
                  <a:pt x="4351983" y="352890"/>
                  <a:pt x="4397071" y="441146"/>
                </a:cubicBezTo>
                <a:cubicBezTo>
                  <a:pt x="4442159" y="529402"/>
                  <a:pt x="4385186" y="686637"/>
                  <a:pt x="4397071" y="855824"/>
                </a:cubicBezTo>
                <a:cubicBezTo>
                  <a:pt x="4408956" y="1025011"/>
                  <a:pt x="4396576" y="1158186"/>
                  <a:pt x="4397071" y="1323439"/>
                </a:cubicBezTo>
                <a:cubicBezTo>
                  <a:pt x="4151411" y="1343736"/>
                  <a:pt x="4096659" y="1265144"/>
                  <a:pt x="3891408" y="1323439"/>
                </a:cubicBezTo>
                <a:cubicBezTo>
                  <a:pt x="3686157" y="1381734"/>
                  <a:pt x="3622450" y="1277086"/>
                  <a:pt x="3473686" y="1323439"/>
                </a:cubicBezTo>
                <a:cubicBezTo>
                  <a:pt x="3324922" y="1369792"/>
                  <a:pt x="3196162" y="1289714"/>
                  <a:pt x="3011994" y="1323439"/>
                </a:cubicBezTo>
                <a:cubicBezTo>
                  <a:pt x="2827826" y="1357164"/>
                  <a:pt x="2770853" y="1297877"/>
                  <a:pt x="2594272" y="1323439"/>
                </a:cubicBezTo>
                <a:cubicBezTo>
                  <a:pt x="2417691" y="1349001"/>
                  <a:pt x="2253137" y="1280983"/>
                  <a:pt x="2132579" y="1323439"/>
                </a:cubicBezTo>
                <a:cubicBezTo>
                  <a:pt x="2012021" y="1365895"/>
                  <a:pt x="1809207" y="1312756"/>
                  <a:pt x="1626916" y="1323439"/>
                </a:cubicBezTo>
                <a:cubicBezTo>
                  <a:pt x="1444625" y="1334122"/>
                  <a:pt x="1374735" y="1298580"/>
                  <a:pt x="1165224" y="1323439"/>
                </a:cubicBezTo>
                <a:cubicBezTo>
                  <a:pt x="955713" y="1348298"/>
                  <a:pt x="778661" y="1282500"/>
                  <a:pt x="527649" y="1323439"/>
                </a:cubicBezTo>
                <a:cubicBezTo>
                  <a:pt x="276637" y="1364378"/>
                  <a:pt x="128837" y="1261858"/>
                  <a:pt x="0" y="1323439"/>
                </a:cubicBezTo>
                <a:cubicBezTo>
                  <a:pt x="-20373" y="1202827"/>
                  <a:pt x="6373" y="1117575"/>
                  <a:pt x="0" y="921996"/>
                </a:cubicBezTo>
                <a:cubicBezTo>
                  <a:pt x="-6373" y="726417"/>
                  <a:pt x="14127" y="661903"/>
                  <a:pt x="0" y="467615"/>
                </a:cubicBezTo>
                <a:cubicBezTo>
                  <a:pt x="-14127" y="273327"/>
                  <a:pt x="22817" y="184863"/>
                  <a:pt x="0" y="0"/>
                </a:cubicBezTo>
                <a:close/>
              </a:path>
              <a:path w="4397071" h="1323439" stroke="0" extrusionOk="0">
                <a:moveTo>
                  <a:pt x="0" y="0"/>
                </a:moveTo>
                <a:cubicBezTo>
                  <a:pt x="233778" y="-73720"/>
                  <a:pt x="435108" y="56973"/>
                  <a:pt x="637575" y="0"/>
                </a:cubicBezTo>
                <a:cubicBezTo>
                  <a:pt x="840042" y="-56973"/>
                  <a:pt x="854101" y="15055"/>
                  <a:pt x="1055297" y="0"/>
                </a:cubicBezTo>
                <a:cubicBezTo>
                  <a:pt x="1256493" y="-15055"/>
                  <a:pt x="1433851" y="57381"/>
                  <a:pt x="1560960" y="0"/>
                </a:cubicBezTo>
                <a:cubicBezTo>
                  <a:pt x="1688069" y="-57381"/>
                  <a:pt x="1849148" y="28698"/>
                  <a:pt x="2022653" y="0"/>
                </a:cubicBezTo>
                <a:cubicBezTo>
                  <a:pt x="2196158" y="-28698"/>
                  <a:pt x="2356264" y="52553"/>
                  <a:pt x="2528316" y="0"/>
                </a:cubicBezTo>
                <a:cubicBezTo>
                  <a:pt x="2700368" y="-52553"/>
                  <a:pt x="2860847" y="60476"/>
                  <a:pt x="3121920" y="0"/>
                </a:cubicBezTo>
                <a:cubicBezTo>
                  <a:pt x="3382993" y="-60476"/>
                  <a:pt x="3551145" y="53876"/>
                  <a:pt x="3715525" y="0"/>
                </a:cubicBezTo>
                <a:cubicBezTo>
                  <a:pt x="3879905" y="-53876"/>
                  <a:pt x="4243722" y="12131"/>
                  <a:pt x="4397071" y="0"/>
                </a:cubicBezTo>
                <a:cubicBezTo>
                  <a:pt x="4404752" y="128908"/>
                  <a:pt x="4376783" y="363451"/>
                  <a:pt x="4397071" y="454381"/>
                </a:cubicBezTo>
                <a:cubicBezTo>
                  <a:pt x="4417359" y="545311"/>
                  <a:pt x="4379054" y="803029"/>
                  <a:pt x="4397071" y="921996"/>
                </a:cubicBezTo>
                <a:cubicBezTo>
                  <a:pt x="4415088" y="1040963"/>
                  <a:pt x="4395599" y="1172705"/>
                  <a:pt x="4397071" y="1323439"/>
                </a:cubicBezTo>
                <a:cubicBezTo>
                  <a:pt x="4147559" y="1344456"/>
                  <a:pt x="3963171" y="1296291"/>
                  <a:pt x="3803466" y="1323439"/>
                </a:cubicBezTo>
                <a:cubicBezTo>
                  <a:pt x="3643761" y="1350587"/>
                  <a:pt x="3409283" y="1255011"/>
                  <a:pt x="3209862" y="1323439"/>
                </a:cubicBezTo>
                <a:cubicBezTo>
                  <a:pt x="3010441" y="1391867"/>
                  <a:pt x="2812119" y="1278925"/>
                  <a:pt x="2704199" y="1323439"/>
                </a:cubicBezTo>
                <a:cubicBezTo>
                  <a:pt x="2596279" y="1367953"/>
                  <a:pt x="2225982" y="1323178"/>
                  <a:pt x="2066623" y="1323439"/>
                </a:cubicBezTo>
                <a:cubicBezTo>
                  <a:pt x="1907264" y="1323700"/>
                  <a:pt x="1786882" y="1281907"/>
                  <a:pt x="1648902" y="1323439"/>
                </a:cubicBezTo>
                <a:cubicBezTo>
                  <a:pt x="1510922" y="1364971"/>
                  <a:pt x="1416433" y="1293067"/>
                  <a:pt x="1231180" y="1323439"/>
                </a:cubicBezTo>
                <a:cubicBezTo>
                  <a:pt x="1045927" y="1353811"/>
                  <a:pt x="793414" y="1283987"/>
                  <a:pt x="637575" y="1323439"/>
                </a:cubicBezTo>
                <a:cubicBezTo>
                  <a:pt x="481736" y="1362891"/>
                  <a:pt x="137461" y="1318032"/>
                  <a:pt x="0" y="1323439"/>
                </a:cubicBezTo>
                <a:cubicBezTo>
                  <a:pt x="-2300" y="1163390"/>
                  <a:pt x="28534" y="1085585"/>
                  <a:pt x="0" y="895527"/>
                </a:cubicBezTo>
                <a:cubicBezTo>
                  <a:pt x="-28534" y="705469"/>
                  <a:pt x="3469" y="638678"/>
                  <a:pt x="0" y="441146"/>
                </a:cubicBezTo>
                <a:cubicBezTo>
                  <a:pt x="-3469" y="243614"/>
                  <a:pt x="49774" y="189277"/>
                  <a:pt x="0" y="0"/>
                </a:cubicBezTo>
                <a:close/>
              </a:path>
            </a:pathLst>
          </a:custGeom>
          <a:solidFill>
            <a:srgbClr val="FFC71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571325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1m</a:t>
            </a:r>
            <a:r>
              <a:rPr lang="en-US" altLang="en-US" sz="3200" b="1" baseline="30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en-US" altLang="en-US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dm</a:t>
            </a:r>
            <a:r>
              <a:rPr lang="en-US" altLang="en-US" sz="3200" b="1" baseline="30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en-US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1m</a:t>
            </a:r>
            <a:r>
              <a:rPr lang="en-US" altLang="en-US" sz="3200" b="1" baseline="30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en-US" altLang="en-US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10 000cm</a:t>
            </a:r>
            <a:r>
              <a:rPr lang="en-US" altLang="en-US" sz="3200" b="1" baseline="30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altLang="en-US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</a:p>
        </p:txBody>
      </p:sp>
      <p:sp>
        <p:nvSpPr>
          <p:cNvPr id="18" name="WordArt 45">
            <a:extLst>
              <a:ext uri="{FF2B5EF4-FFF2-40B4-BE49-F238E27FC236}">
                <a16:creationId xmlns:a16="http://schemas.microsoft.com/office/drawing/2014/main" id="{D4DA7B7C-5FC5-4DD3-B6C3-6DF20AC91B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9859" y="254441"/>
            <a:ext cx="2409908" cy="520147"/>
          </a:xfrm>
          <a:custGeom>
            <a:avLst/>
            <a:gdLst>
              <a:gd name="connsiteX0" fmla="*/ 0 w 2409908"/>
              <a:gd name="connsiteY0" fmla="*/ 0 h 520147"/>
              <a:gd name="connsiteX1" fmla="*/ 433783 w 2409908"/>
              <a:gd name="connsiteY1" fmla="*/ 0 h 520147"/>
              <a:gd name="connsiteX2" fmla="*/ 843468 w 2409908"/>
              <a:gd name="connsiteY2" fmla="*/ 0 h 520147"/>
              <a:gd name="connsiteX3" fmla="*/ 1301350 w 2409908"/>
              <a:gd name="connsiteY3" fmla="*/ 0 h 520147"/>
              <a:gd name="connsiteX4" fmla="*/ 1735134 w 2409908"/>
              <a:gd name="connsiteY4" fmla="*/ 0 h 520147"/>
              <a:gd name="connsiteX5" fmla="*/ 2409908 w 2409908"/>
              <a:gd name="connsiteY5" fmla="*/ 0 h 520147"/>
              <a:gd name="connsiteX6" fmla="*/ 2409908 w 2409908"/>
              <a:gd name="connsiteY6" fmla="*/ 520147 h 520147"/>
              <a:gd name="connsiteX7" fmla="*/ 1879728 w 2409908"/>
              <a:gd name="connsiteY7" fmla="*/ 520147 h 520147"/>
              <a:gd name="connsiteX8" fmla="*/ 1470044 w 2409908"/>
              <a:gd name="connsiteY8" fmla="*/ 520147 h 520147"/>
              <a:gd name="connsiteX9" fmla="*/ 988062 w 2409908"/>
              <a:gd name="connsiteY9" fmla="*/ 520147 h 520147"/>
              <a:gd name="connsiteX10" fmla="*/ 530180 w 2409908"/>
              <a:gd name="connsiteY10" fmla="*/ 520147 h 520147"/>
              <a:gd name="connsiteX11" fmla="*/ 0 w 2409908"/>
              <a:gd name="connsiteY11" fmla="*/ 520147 h 520147"/>
              <a:gd name="connsiteX12" fmla="*/ 0 w 2409908"/>
              <a:gd name="connsiteY12" fmla="*/ 0 h 52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9908" h="520147" extrusionOk="0">
                <a:moveTo>
                  <a:pt x="0" y="0"/>
                </a:moveTo>
                <a:cubicBezTo>
                  <a:pt x="104340" y="-24245"/>
                  <a:pt x="265986" y="23588"/>
                  <a:pt x="433783" y="0"/>
                </a:cubicBezTo>
                <a:cubicBezTo>
                  <a:pt x="601580" y="-23588"/>
                  <a:pt x="651363" y="30100"/>
                  <a:pt x="843468" y="0"/>
                </a:cubicBezTo>
                <a:cubicBezTo>
                  <a:pt x="1035573" y="-30100"/>
                  <a:pt x="1140843" y="38532"/>
                  <a:pt x="1301350" y="0"/>
                </a:cubicBezTo>
                <a:cubicBezTo>
                  <a:pt x="1461857" y="-38532"/>
                  <a:pt x="1533737" y="3362"/>
                  <a:pt x="1735134" y="0"/>
                </a:cubicBezTo>
                <a:cubicBezTo>
                  <a:pt x="1936531" y="-3362"/>
                  <a:pt x="2216539" y="3791"/>
                  <a:pt x="2409908" y="0"/>
                </a:cubicBezTo>
                <a:cubicBezTo>
                  <a:pt x="2436013" y="175070"/>
                  <a:pt x="2386348" y="402138"/>
                  <a:pt x="2409908" y="520147"/>
                </a:cubicBezTo>
                <a:cubicBezTo>
                  <a:pt x="2226489" y="559773"/>
                  <a:pt x="2132577" y="483383"/>
                  <a:pt x="1879728" y="520147"/>
                </a:cubicBezTo>
                <a:cubicBezTo>
                  <a:pt x="1626879" y="556911"/>
                  <a:pt x="1634952" y="512606"/>
                  <a:pt x="1470044" y="520147"/>
                </a:cubicBezTo>
                <a:cubicBezTo>
                  <a:pt x="1305136" y="527688"/>
                  <a:pt x="1160008" y="491864"/>
                  <a:pt x="988062" y="520147"/>
                </a:cubicBezTo>
                <a:cubicBezTo>
                  <a:pt x="816116" y="548430"/>
                  <a:pt x="736890" y="506071"/>
                  <a:pt x="530180" y="520147"/>
                </a:cubicBezTo>
                <a:cubicBezTo>
                  <a:pt x="323470" y="534223"/>
                  <a:pt x="176017" y="512796"/>
                  <a:pt x="0" y="520147"/>
                </a:cubicBezTo>
                <a:cubicBezTo>
                  <a:pt x="-51688" y="339784"/>
                  <a:pt x="44749" y="25706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38380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oogle Shape;616;p40">
            <a:extLst>
              <a:ext uri="{FF2B5EF4-FFF2-40B4-BE49-F238E27FC236}">
                <a16:creationId xmlns:a16="http://schemas.microsoft.com/office/drawing/2014/main" id="{9E120C2C-09C3-425F-B276-13CD2E224F62}"/>
              </a:ext>
            </a:extLst>
          </p:cNvPr>
          <p:cNvGrpSpPr/>
          <p:nvPr/>
        </p:nvGrpSpPr>
        <p:grpSpPr>
          <a:xfrm rot="308040">
            <a:off x="5756462" y="2630733"/>
            <a:ext cx="2056225" cy="2540707"/>
            <a:chOff x="5616500" y="1812300"/>
            <a:chExt cx="2354194" cy="2902573"/>
          </a:xfrm>
        </p:grpSpPr>
        <p:sp>
          <p:nvSpPr>
            <p:cNvPr id="56" name="Google Shape;617;p40">
              <a:extLst>
                <a:ext uri="{FF2B5EF4-FFF2-40B4-BE49-F238E27FC236}">
                  <a16:creationId xmlns:a16="http://schemas.microsoft.com/office/drawing/2014/main" id="{BBF2C9CC-56E7-41A8-860E-56F050498037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8;p40">
              <a:extLst>
                <a:ext uri="{FF2B5EF4-FFF2-40B4-BE49-F238E27FC236}">
                  <a16:creationId xmlns:a16="http://schemas.microsoft.com/office/drawing/2014/main" id="{7470AF43-9333-4D31-AA69-E8F1F1BD61F3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9;p40">
              <a:extLst>
                <a:ext uri="{FF2B5EF4-FFF2-40B4-BE49-F238E27FC236}">
                  <a16:creationId xmlns:a16="http://schemas.microsoft.com/office/drawing/2014/main" id="{7E521B0B-9695-4FA8-B443-D44A718B9C76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0;p40">
              <a:extLst>
                <a:ext uri="{FF2B5EF4-FFF2-40B4-BE49-F238E27FC236}">
                  <a16:creationId xmlns:a16="http://schemas.microsoft.com/office/drawing/2014/main" id="{151E1195-E42E-46AF-A5CF-88048E614A8E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1;p40">
              <a:extLst>
                <a:ext uri="{FF2B5EF4-FFF2-40B4-BE49-F238E27FC236}">
                  <a16:creationId xmlns:a16="http://schemas.microsoft.com/office/drawing/2014/main" id="{2FB3E077-B2A3-4123-B854-E561EFD183D9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2;p40">
              <a:extLst>
                <a:ext uri="{FF2B5EF4-FFF2-40B4-BE49-F238E27FC236}">
                  <a16:creationId xmlns:a16="http://schemas.microsoft.com/office/drawing/2014/main" id="{692C6795-D0DE-437C-9F0D-E7067404D82D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3;p40">
              <a:extLst>
                <a:ext uri="{FF2B5EF4-FFF2-40B4-BE49-F238E27FC236}">
                  <a16:creationId xmlns:a16="http://schemas.microsoft.com/office/drawing/2014/main" id="{F1CD658B-BFC0-415B-BD31-7DB26497B626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4;p40">
              <a:extLst>
                <a:ext uri="{FF2B5EF4-FFF2-40B4-BE49-F238E27FC236}">
                  <a16:creationId xmlns:a16="http://schemas.microsoft.com/office/drawing/2014/main" id="{8E7DC0F6-DA0B-4515-8D10-C88043F98344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5;p40">
              <a:extLst>
                <a:ext uri="{FF2B5EF4-FFF2-40B4-BE49-F238E27FC236}">
                  <a16:creationId xmlns:a16="http://schemas.microsoft.com/office/drawing/2014/main" id="{F10B6747-C650-4D25-B24D-5F652E554A2D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6;p40">
              <a:extLst>
                <a:ext uri="{FF2B5EF4-FFF2-40B4-BE49-F238E27FC236}">
                  <a16:creationId xmlns:a16="http://schemas.microsoft.com/office/drawing/2014/main" id="{2BF73D05-553A-46E6-9047-54EE36E3DCAD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7;p40">
              <a:extLst>
                <a:ext uri="{FF2B5EF4-FFF2-40B4-BE49-F238E27FC236}">
                  <a16:creationId xmlns:a16="http://schemas.microsoft.com/office/drawing/2014/main" id="{E3A8B6E5-3F16-4FDA-9FEC-D3697F163155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8;p40">
              <a:extLst>
                <a:ext uri="{FF2B5EF4-FFF2-40B4-BE49-F238E27FC236}">
                  <a16:creationId xmlns:a16="http://schemas.microsoft.com/office/drawing/2014/main" id="{B28C874F-5856-431E-9E5F-5808C07CFFCE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9;p40">
              <a:extLst>
                <a:ext uri="{FF2B5EF4-FFF2-40B4-BE49-F238E27FC236}">
                  <a16:creationId xmlns:a16="http://schemas.microsoft.com/office/drawing/2014/main" id="{5BCE9ADB-C82C-4D96-BD6D-F168AA71C2D5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0;p40">
              <a:extLst>
                <a:ext uri="{FF2B5EF4-FFF2-40B4-BE49-F238E27FC236}">
                  <a16:creationId xmlns:a16="http://schemas.microsoft.com/office/drawing/2014/main" id="{E44C86BB-2A96-4053-833A-D0F33A55C666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1;p40">
              <a:extLst>
                <a:ext uri="{FF2B5EF4-FFF2-40B4-BE49-F238E27FC236}">
                  <a16:creationId xmlns:a16="http://schemas.microsoft.com/office/drawing/2014/main" id="{162282A1-5C10-48C2-A90B-70DC090CA1B0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2;p40">
              <a:extLst>
                <a:ext uri="{FF2B5EF4-FFF2-40B4-BE49-F238E27FC236}">
                  <a16:creationId xmlns:a16="http://schemas.microsoft.com/office/drawing/2014/main" id="{114F42CD-7522-44C5-AC7F-21978046E7A9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3;p40">
              <a:extLst>
                <a:ext uri="{FF2B5EF4-FFF2-40B4-BE49-F238E27FC236}">
                  <a16:creationId xmlns:a16="http://schemas.microsoft.com/office/drawing/2014/main" id="{7E88F500-A928-4C88-A149-2E48928DB4DE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4;p40">
              <a:extLst>
                <a:ext uri="{FF2B5EF4-FFF2-40B4-BE49-F238E27FC236}">
                  <a16:creationId xmlns:a16="http://schemas.microsoft.com/office/drawing/2014/main" id="{7A6E0FFA-7361-4E73-986E-842A9F8791C1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5;p40">
              <a:extLst>
                <a:ext uri="{FF2B5EF4-FFF2-40B4-BE49-F238E27FC236}">
                  <a16:creationId xmlns:a16="http://schemas.microsoft.com/office/drawing/2014/main" id="{450DB407-E929-4E3F-8B68-ECC54793BD2F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6;p40">
              <a:extLst>
                <a:ext uri="{FF2B5EF4-FFF2-40B4-BE49-F238E27FC236}">
                  <a16:creationId xmlns:a16="http://schemas.microsoft.com/office/drawing/2014/main" id="{7B56DCD8-B1E5-4E5C-98C7-EC2D8787F53A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7;p40">
              <a:extLst>
                <a:ext uri="{FF2B5EF4-FFF2-40B4-BE49-F238E27FC236}">
                  <a16:creationId xmlns:a16="http://schemas.microsoft.com/office/drawing/2014/main" id="{BF67C839-3F50-4EBE-91A5-29BD2DD056B2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38;p40">
              <a:extLst>
                <a:ext uri="{FF2B5EF4-FFF2-40B4-BE49-F238E27FC236}">
                  <a16:creationId xmlns:a16="http://schemas.microsoft.com/office/drawing/2014/main" id="{4333E257-AC5A-4D49-A723-E2F6307467A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9;p40">
              <a:extLst>
                <a:ext uri="{FF2B5EF4-FFF2-40B4-BE49-F238E27FC236}">
                  <a16:creationId xmlns:a16="http://schemas.microsoft.com/office/drawing/2014/main" id="{97635467-E706-453A-B856-F67DFE456125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0;p40">
              <a:extLst>
                <a:ext uri="{FF2B5EF4-FFF2-40B4-BE49-F238E27FC236}">
                  <a16:creationId xmlns:a16="http://schemas.microsoft.com/office/drawing/2014/main" id="{0DD1535D-B419-484B-898F-876D90153BF8}"/>
                </a:ext>
              </a:extLst>
            </p:cNvPr>
            <p:cNvSpPr/>
            <p:nvPr/>
          </p:nvSpPr>
          <p:spPr>
            <a:xfrm>
              <a:off x="6402887" y="3023338"/>
              <a:ext cx="969939" cy="823183"/>
            </a:xfrm>
            <a:custGeom>
              <a:avLst/>
              <a:gdLst/>
              <a:ahLst/>
              <a:cxnLst/>
              <a:rect l="l" t="t" r="r" b="b"/>
              <a:pathLst>
                <a:path w="34024" h="28876" extrusionOk="0">
                  <a:moveTo>
                    <a:pt x="18197" y="0"/>
                  </a:moveTo>
                  <a:cubicBezTo>
                    <a:pt x="17253" y="0"/>
                    <a:pt x="16547" y="47"/>
                    <a:pt x="16217" y="133"/>
                  </a:cubicBezTo>
                  <a:cubicBezTo>
                    <a:pt x="14218" y="654"/>
                    <a:pt x="8553" y="20174"/>
                    <a:pt x="7720" y="20174"/>
                  </a:cubicBezTo>
                  <a:cubicBezTo>
                    <a:pt x="7715" y="20174"/>
                    <a:pt x="7709" y="20173"/>
                    <a:pt x="7704" y="20172"/>
                  </a:cubicBezTo>
                  <a:cubicBezTo>
                    <a:pt x="6930" y="19910"/>
                    <a:pt x="7918" y="12575"/>
                    <a:pt x="6252" y="8896"/>
                  </a:cubicBezTo>
                  <a:cubicBezTo>
                    <a:pt x="5535" y="7298"/>
                    <a:pt x="4468" y="6705"/>
                    <a:pt x="3446" y="6705"/>
                  </a:cubicBezTo>
                  <a:cubicBezTo>
                    <a:pt x="2107" y="6705"/>
                    <a:pt x="846" y="7723"/>
                    <a:pt x="549" y="8837"/>
                  </a:cubicBezTo>
                  <a:cubicBezTo>
                    <a:pt x="251" y="9968"/>
                    <a:pt x="1" y="28244"/>
                    <a:pt x="6895" y="28863"/>
                  </a:cubicBezTo>
                  <a:cubicBezTo>
                    <a:pt x="6987" y="28871"/>
                    <a:pt x="7080" y="28876"/>
                    <a:pt x="7172" y="28876"/>
                  </a:cubicBezTo>
                  <a:cubicBezTo>
                    <a:pt x="13914" y="28876"/>
                    <a:pt x="18937" y="6808"/>
                    <a:pt x="19289" y="6432"/>
                  </a:cubicBezTo>
                  <a:cubicBezTo>
                    <a:pt x="19311" y="6409"/>
                    <a:pt x="19380" y="6399"/>
                    <a:pt x="19490" y="6399"/>
                  </a:cubicBezTo>
                  <a:cubicBezTo>
                    <a:pt x="20399" y="6399"/>
                    <a:pt x="24123" y="7091"/>
                    <a:pt x="27477" y="7091"/>
                  </a:cubicBezTo>
                  <a:cubicBezTo>
                    <a:pt x="30309" y="7091"/>
                    <a:pt x="32878" y="6598"/>
                    <a:pt x="33267" y="4777"/>
                  </a:cubicBezTo>
                  <a:cubicBezTo>
                    <a:pt x="34023" y="1224"/>
                    <a:pt x="23008" y="0"/>
                    <a:pt x="18197" y="0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1;p40">
              <a:extLst>
                <a:ext uri="{FF2B5EF4-FFF2-40B4-BE49-F238E27FC236}">
                  <a16:creationId xmlns:a16="http://schemas.microsoft.com/office/drawing/2014/main" id="{A8D6647A-54BD-4D38-9341-07C3E1D3CDD0}"/>
                </a:ext>
              </a:extLst>
            </p:cNvPr>
            <p:cNvSpPr/>
            <p:nvPr/>
          </p:nvSpPr>
          <p:spPr>
            <a:xfrm>
              <a:off x="6491831" y="3256475"/>
              <a:ext cx="71981" cy="200493"/>
            </a:xfrm>
            <a:custGeom>
              <a:avLst/>
              <a:gdLst/>
              <a:ahLst/>
              <a:cxnLst/>
              <a:rect l="l" t="t" r="r" b="b"/>
              <a:pathLst>
                <a:path w="2525" h="7033" extrusionOk="0">
                  <a:moveTo>
                    <a:pt x="733" y="1"/>
                  </a:moveTo>
                  <a:cubicBezTo>
                    <a:pt x="719" y="1"/>
                    <a:pt x="705" y="2"/>
                    <a:pt x="691" y="4"/>
                  </a:cubicBezTo>
                  <a:cubicBezTo>
                    <a:pt x="167" y="87"/>
                    <a:pt x="0" y="1730"/>
                    <a:pt x="310" y="3671"/>
                  </a:cubicBezTo>
                  <a:cubicBezTo>
                    <a:pt x="610" y="5554"/>
                    <a:pt x="1258" y="7033"/>
                    <a:pt x="1774" y="7033"/>
                  </a:cubicBezTo>
                  <a:cubicBezTo>
                    <a:pt x="1790" y="7033"/>
                    <a:pt x="1806" y="7031"/>
                    <a:pt x="1822" y="7029"/>
                  </a:cubicBezTo>
                  <a:cubicBezTo>
                    <a:pt x="2346" y="6945"/>
                    <a:pt x="2524" y="5302"/>
                    <a:pt x="2203" y="3361"/>
                  </a:cubicBezTo>
                  <a:cubicBezTo>
                    <a:pt x="1902" y="1472"/>
                    <a:pt x="1250" y="1"/>
                    <a:pt x="733" y="1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2;p40">
              <a:extLst>
                <a:ext uri="{FF2B5EF4-FFF2-40B4-BE49-F238E27FC236}">
                  <a16:creationId xmlns:a16="http://schemas.microsoft.com/office/drawing/2014/main" id="{879990ED-564F-4E63-A6E5-ABAD646CB655}"/>
                </a:ext>
              </a:extLst>
            </p:cNvPr>
            <p:cNvSpPr/>
            <p:nvPr/>
          </p:nvSpPr>
          <p:spPr>
            <a:xfrm>
              <a:off x="6703273" y="3439865"/>
              <a:ext cx="77084" cy="77084"/>
            </a:xfrm>
            <a:custGeom>
              <a:avLst/>
              <a:gdLst/>
              <a:ahLst/>
              <a:cxnLst/>
              <a:rect l="l" t="t" r="r" b="b"/>
              <a:pathLst>
                <a:path w="2704" h="2704" extrusionOk="0">
                  <a:moveTo>
                    <a:pt x="1358" y="0"/>
                  </a:moveTo>
                  <a:cubicBezTo>
                    <a:pt x="608" y="0"/>
                    <a:pt x="1" y="608"/>
                    <a:pt x="1" y="1358"/>
                  </a:cubicBezTo>
                  <a:cubicBezTo>
                    <a:pt x="1" y="2096"/>
                    <a:pt x="608" y="2703"/>
                    <a:pt x="1358" y="2703"/>
                  </a:cubicBezTo>
                  <a:cubicBezTo>
                    <a:pt x="2096" y="2703"/>
                    <a:pt x="2704" y="2096"/>
                    <a:pt x="2704" y="1358"/>
                  </a:cubicBezTo>
                  <a:cubicBezTo>
                    <a:pt x="2704" y="608"/>
                    <a:pt x="2096" y="0"/>
                    <a:pt x="1358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3;p40">
              <a:extLst>
                <a:ext uri="{FF2B5EF4-FFF2-40B4-BE49-F238E27FC236}">
                  <a16:creationId xmlns:a16="http://schemas.microsoft.com/office/drawing/2014/main" id="{5B2C7D9E-67A3-4292-A83F-85F3B781364A}"/>
                </a:ext>
              </a:extLst>
            </p:cNvPr>
            <p:cNvSpPr/>
            <p:nvPr/>
          </p:nvSpPr>
          <p:spPr>
            <a:xfrm>
              <a:off x="6757923" y="3093752"/>
              <a:ext cx="180253" cy="295110"/>
            </a:xfrm>
            <a:custGeom>
              <a:avLst/>
              <a:gdLst/>
              <a:ahLst/>
              <a:cxnLst/>
              <a:rect l="l" t="t" r="r" b="b"/>
              <a:pathLst>
                <a:path w="6323" h="10352" extrusionOk="0">
                  <a:moveTo>
                    <a:pt x="4743" y="0"/>
                  </a:moveTo>
                  <a:cubicBezTo>
                    <a:pt x="4117" y="0"/>
                    <a:pt x="3559" y="777"/>
                    <a:pt x="2668" y="2902"/>
                  </a:cubicBezTo>
                  <a:cubicBezTo>
                    <a:pt x="1489" y="5712"/>
                    <a:pt x="1" y="8510"/>
                    <a:pt x="453" y="9808"/>
                  </a:cubicBezTo>
                  <a:cubicBezTo>
                    <a:pt x="582" y="10187"/>
                    <a:pt x="772" y="10351"/>
                    <a:pt x="1001" y="10351"/>
                  </a:cubicBezTo>
                  <a:cubicBezTo>
                    <a:pt x="1892" y="10351"/>
                    <a:pt x="3364" y="7856"/>
                    <a:pt x="4037" y="5867"/>
                  </a:cubicBezTo>
                  <a:cubicBezTo>
                    <a:pt x="4882" y="3366"/>
                    <a:pt x="6323" y="795"/>
                    <a:pt x="5382" y="223"/>
                  </a:cubicBezTo>
                  <a:cubicBezTo>
                    <a:pt x="5153" y="81"/>
                    <a:pt x="4944" y="0"/>
                    <a:pt x="474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44;p40">
              <a:extLst>
                <a:ext uri="{FF2B5EF4-FFF2-40B4-BE49-F238E27FC236}">
                  <a16:creationId xmlns:a16="http://schemas.microsoft.com/office/drawing/2014/main" id="{2215E5DF-12EC-4ABE-937D-4A9940366C0A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45;p40">
              <a:extLst>
                <a:ext uri="{FF2B5EF4-FFF2-40B4-BE49-F238E27FC236}">
                  <a16:creationId xmlns:a16="http://schemas.microsoft.com/office/drawing/2014/main" id="{B4FD1F47-E0A1-45F1-8329-8C2464608A47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46;p40">
              <a:extLst>
                <a:ext uri="{FF2B5EF4-FFF2-40B4-BE49-F238E27FC236}">
                  <a16:creationId xmlns:a16="http://schemas.microsoft.com/office/drawing/2014/main" id="{ADE5BDB3-FF1B-47E5-A4CA-B58D451655D6}"/>
                </a:ext>
              </a:extLst>
            </p:cNvPr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7;p40">
              <a:extLst>
                <a:ext uri="{FF2B5EF4-FFF2-40B4-BE49-F238E27FC236}">
                  <a16:creationId xmlns:a16="http://schemas.microsoft.com/office/drawing/2014/main" id="{8B009E3B-9B28-4C33-A2E1-B61CBB6D40A7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8;p40">
              <a:extLst>
                <a:ext uri="{FF2B5EF4-FFF2-40B4-BE49-F238E27FC236}">
                  <a16:creationId xmlns:a16="http://schemas.microsoft.com/office/drawing/2014/main" id="{FF2F9D1E-CD5B-4F3A-8A78-ABF7AD5A70A3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9;p40">
              <a:extLst>
                <a:ext uri="{FF2B5EF4-FFF2-40B4-BE49-F238E27FC236}">
                  <a16:creationId xmlns:a16="http://schemas.microsoft.com/office/drawing/2014/main" id="{F38650A9-7727-4BAE-9DDA-D2F510EE4005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0;p40">
              <a:extLst>
                <a:ext uri="{FF2B5EF4-FFF2-40B4-BE49-F238E27FC236}">
                  <a16:creationId xmlns:a16="http://schemas.microsoft.com/office/drawing/2014/main" id="{ABF37A7B-133E-4C60-83AD-3524E0A61C70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711;p43">
            <a:extLst>
              <a:ext uri="{FF2B5EF4-FFF2-40B4-BE49-F238E27FC236}">
                <a16:creationId xmlns:a16="http://schemas.microsoft.com/office/drawing/2014/main" id="{2A20401B-666A-441B-AAA0-0258FE622FBE}"/>
              </a:ext>
            </a:extLst>
          </p:cNvPr>
          <p:cNvGrpSpPr/>
          <p:nvPr/>
        </p:nvGrpSpPr>
        <p:grpSpPr>
          <a:xfrm>
            <a:off x="143754" y="4100745"/>
            <a:ext cx="462187" cy="165192"/>
            <a:chOff x="3946025" y="3557725"/>
            <a:chExt cx="365250" cy="130525"/>
          </a:xfrm>
        </p:grpSpPr>
        <p:sp>
          <p:nvSpPr>
            <p:cNvPr id="91" name="Google Shape;712;p43">
              <a:extLst>
                <a:ext uri="{FF2B5EF4-FFF2-40B4-BE49-F238E27FC236}">
                  <a16:creationId xmlns:a16="http://schemas.microsoft.com/office/drawing/2014/main" id="{F1F4077B-1A18-4997-995E-CDCD05059C9F}"/>
                </a:ext>
              </a:extLst>
            </p:cNvPr>
            <p:cNvSpPr/>
            <p:nvPr/>
          </p:nvSpPr>
          <p:spPr>
            <a:xfrm>
              <a:off x="3946025" y="35577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13;p43">
              <a:extLst>
                <a:ext uri="{FF2B5EF4-FFF2-40B4-BE49-F238E27FC236}">
                  <a16:creationId xmlns:a16="http://schemas.microsoft.com/office/drawing/2014/main" id="{7EBFACDC-D55E-4048-AE02-CFA482345B95}"/>
                </a:ext>
              </a:extLst>
            </p:cNvPr>
            <p:cNvSpPr/>
            <p:nvPr/>
          </p:nvSpPr>
          <p:spPr>
            <a:xfrm>
              <a:off x="3947150" y="35733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1972A6B-A999-4997-9F34-A4DA86AE4C26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oogle Shape;548;p38">
            <a:extLst>
              <a:ext uri="{FF2B5EF4-FFF2-40B4-BE49-F238E27FC236}">
                <a16:creationId xmlns:a16="http://schemas.microsoft.com/office/drawing/2014/main" id="{EA64AEED-F86D-4B67-8CB4-67F0B03CFD2A}"/>
              </a:ext>
            </a:extLst>
          </p:cNvPr>
          <p:cNvGrpSpPr/>
          <p:nvPr/>
        </p:nvGrpSpPr>
        <p:grpSpPr>
          <a:xfrm>
            <a:off x="6488112" y="0"/>
            <a:ext cx="2655888" cy="1516636"/>
            <a:chOff x="3097975" y="807826"/>
            <a:chExt cx="2943183" cy="1556699"/>
          </a:xfrm>
        </p:grpSpPr>
        <p:grpSp>
          <p:nvGrpSpPr>
            <p:cNvPr id="20" name="Google Shape;549;p38">
              <a:extLst>
                <a:ext uri="{FF2B5EF4-FFF2-40B4-BE49-F238E27FC236}">
                  <a16:creationId xmlns:a16="http://schemas.microsoft.com/office/drawing/2014/main" id="{06AB51C7-FDB5-4936-9DCE-BC3D906C53D3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3" name="Google Shape;550;p38">
                <a:extLst>
                  <a:ext uri="{FF2B5EF4-FFF2-40B4-BE49-F238E27FC236}">
                    <a16:creationId xmlns:a16="http://schemas.microsoft.com/office/drawing/2014/main" id="{8A14AE62-AEF8-4B5C-8F09-D447A183E1C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1;p38">
                <a:extLst>
                  <a:ext uri="{FF2B5EF4-FFF2-40B4-BE49-F238E27FC236}">
                    <a16:creationId xmlns:a16="http://schemas.microsoft.com/office/drawing/2014/main" id="{4BA1760E-99E7-4CFA-AB38-42B5E52E0EB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552;p38">
              <a:extLst>
                <a:ext uri="{FF2B5EF4-FFF2-40B4-BE49-F238E27FC236}">
                  <a16:creationId xmlns:a16="http://schemas.microsoft.com/office/drawing/2014/main" id="{B3D05660-24A5-44AD-A828-60102BF396B5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3;p38">
              <a:extLst>
                <a:ext uri="{FF2B5EF4-FFF2-40B4-BE49-F238E27FC236}">
                  <a16:creationId xmlns:a16="http://schemas.microsoft.com/office/drawing/2014/main" id="{FE366042-7A77-455F-8DA2-C26A347824BB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4;p38">
              <a:extLst>
                <a:ext uri="{FF2B5EF4-FFF2-40B4-BE49-F238E27FC236}">
                  <a16:creationId xmlns:a16="http://schemas.microsoft.com/office/drawing/2014/main" id="{58D0B663-8786-42B2-8414-703A37435FE1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5;p38">
              <a:extLst>
                <a:ext uri="{FF2B5EF4-FFF2-40B4-BE49-F238E27FC236}">
                  <a16:creationId xmlns:a16="http://schemas.microsoft.com/office/drawing/2014/main" id="{B048A8C5-27DB-4CF2-8EB6-A651C6A29CD1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6;p38">
              <a:extLst>
                <a:ext uri="{FF2B5EF4-FFF2-40B4-BE49-F238E27FC236}">
                  <a16:creationId xmlns:a16="http://schemas.microsoft.com/office/drawing/2014/main" id="{15ADA330-2E29-4ACE-9FDA-4369F38A4882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7;p38">
              <a:extLst>
                <a:ext uri="{FF2B5EF4-FFF2-40B4-BE49-F238E27FC236}">
                  <a16:creationId xmlns:a16="http://schemas.microsoft.com/office/drawing/2014/main" id="{A34E71BC-9BFD-4E79-B0E5-539B9BF9CC2B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8;p38">
              <a:extLst>
                <a:ext uri="{FF2B5EF4-FFF2-40B4-BE49-F238E27FC236}">
                  <a16:creationId xmlns:a16="http://schemas.microsoft.com/office/drawing/2014/main" id="{0E17F586-6C9A-48EC-9A90-75C7DB8404B5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9;p38">
              <a:extLst>
                <a:ext uri="{FF2B5EF4-FFF2-40B4-BE49-F238E27FC236}">
                  <a16:creationId xmlns:a16="http://schemas.microsoft.com/office/drawing/2014/main" id="{B0799198-79A5-48B2-AAB6-267FF7FE1A72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0;p38">
              <a:extLst>
                <a:ext uri="{FF2B5EF4-FFF2-40B4-BE49-F238E27FC236}">
                  <a16:creationId xmlns:a16="http://schemas.microsoft.com/office/drawing/2014/main" id="{B212C13A-70EA-48CA-AC0F-506500813787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1;p38">
              <a:extLst>
                <a:ext uri="{FF2B5EF4-FFF2-40B4-BE49-F238E27FC236}">
                  <a16:creationId xmlns:a16="http://schemas.microsoft.com/office/drawing/2014/main" id="{BF587761-90D8-49BA-99F3-45BB01430F68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62;p38">
              <a:extLst>
                <a:ext uri="{FF2B5EF4-FFF2-40B4-BE49-F238E27FC236}">
                  <a16:creationId xmlns:a16="http://schemas.microsoft.com/office/drawing/2014/main" id="{B67EDFED-88A7-4740-AB05-FD823DB87463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3;p38">
              <a:extLst>
                <a:ext uri="{FF2B5EF4-FFF2-40B4-BE49-F238E27FC236}">
                  <a16:creationId xmlns:a16="http://schemas.microsoft.com/office/drawing/2014/main" id="{AB962D73-7219-415B-A206-8BF32CEE9B2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4;p38">
              <a:extLst>
                <a:ext uri="{FF2B5EF4-FFF2-40B4-BE49-F238E27FC236}">
                  <a16:creationId xmlns:a16="http://schemas.microsoft.com/office/drawing/2014/main" id="{128AF5B6-CFE5-446A-AAAE-F403D5660152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5;p38">
              <a:extLst>
                <a:ext uri="{FF2B5EF4-FFF2-40B4-BE49-F238E27FC236}">
                  <a16:creationId xmlns:a16="http://schemas.microsoft.com/office/drawing/2014/main" id="{EC320501-5399-497F-8549-59CCDE4A48BF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6;p38">
              <a:extLst>
                <a:ext uri="{FF2B5EF4-FFF2-40B4-BE49-F238E27FC236}">
                  <a16:creationId xmlns:a16="http://schemas.microsoft.com/office/drawing/2014/main" id="{731A8B86-4EF6-46B1-AC6F-F96F02545C9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7;p38">
              <a:extLst>
                <a:ext uri="{FF2B5EF4-FFF2-40B4-BE49-F238E27FC236}">
                  <a16:creationId xmlns:a16="http://schemas.microsoft.com/office/drawing/2014/main" id="{6B69B5D0-DE00-49CF-B9C5-0758C7870860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8;p38">
              <a:extLst>
                <a:ext uri="{FF2B5EF4-FFF2-40B4-BE49-F238E27FC236}">
                  <a16:creationId xmlns:a16="http://schemas.microsoft.com/office/drawing/2014/main" id="{094865B9-25D3-419B-9332-911221B307E3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;p38">
              <a:extLst>
                <a:ext uri="{FF2B5EF4-FFF2-40B4-BE49-F238E27FC236}">
                  <a16:creationId xmlns:a16="http://schemas.microsoft.com/office/drawing/2014/main" id="{B25BD706-F92E-4712-8F82-2FD9F985ECC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0;p38">
              <a:extLst>
                <a:ext uri="{FF2B5EF4-FFF2-40B4-BE49-F238E27FC236}">
                  <a16:creationId xmlns:a16="http://schemas.microsoft.com/office/drawing/2014/main" id="{15E244DB-B245-468B-9D0A-C450D8C58C70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571;p38">
              <a:extLst>
                <a:ext uri="{FF2B5EF4-FFF2-40B4-BE49-F238E27FC236}">
                  <a16:creationId xmlns:a16="http://schemas.microsoft.com/office/drawing/2014/main" id="{4A557AC2-09ED-499B-B1BA-275F1999075B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1" name="Google Shape;572;p38">
                <a:extLst>
                  <a:ext uri="{FF2B5EF4-FFF2-40B4-BE49-F238E27FC236}">
                    <a16:creationId xmlns:a16="http://schemas.microsoft.com/office/drawing/2014/main" id="{DA8915FF-DCAB-4518-855A-FAAC7F9DCA65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3;p38">
                <a:extLst>
                  <a:ext uri="{FF2B5EF4-FFF2-40B4-BE49-F238E27FC236}">
                    <a16:creationId xmlns:a16="http://schemas.microsoft.com/office/drawing/2014/main" id="{6CCF52A1-588E-439B-8FDA-910CF04CD67C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" name="Google Shape;574;p38">
              <a:extLst>
                <a:ext uri="{FF2B5EF4-FFF2-40B4-BE49-F238E27FC236}">
                  <a16:creationId xmlns:a16="http://schemas.microsoft.com/office/drawing/2014/main" id="{F1F81B3C-3F8E-49B4-B778-B7509A7C310C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5;p38">
              <a:extLst>
                <a:ext uri="{FF2B5EF4-FFF2-40B4-BE49-F238E27FC236}">
                  <a16:creationId xmlns:a16="http://schemas.microsoft.com/office/drawing/2014/main" id="{C0656C72-591F-46AB-9A5C-D44844C41AAF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576;p38">
              <a:extLst>
                <a:ext uri="{FF2B5EF4-FFF2-40B4-BE49-F238E27FC236}">
                  <a16:creationId xmlns:a16="http://schemas.microsoft.com/office/drawing/2014/main" id="{A98A6982-AE5B-4323-9D93-70EA150FC31B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8" name="Google Shape;577;p38">
                <a:extLst>
                  <a:ext uri="{FF2B5EF4-FFF2-40B4-BE49-F238E27FC236}">
                    <a16:creationId xmlns:a16="http://schemas.microsoft.com/office/drawing/2014/main" id="{F615EFC6-073D-4AF0-8DA7-03CBE732576E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8;p38">
                <a:extLst>
                  <a:ext uri="{FF2B5EF4-FFF2-40B4-BE49-F238E27FC236}">
                    <a16:creationId xmlns:a16="http://schemas.microsoft.com/office/drawing/2014/main" id="{DB0A0BEF-118D-4AA6-B24F-93F67A78872F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9;p38">
                <a:extLst>
                  <a:ext uri="{FF2B5EF4-FFF2-40B4-BE49-F238E27FC236}">
                    <a16:creationId xmlns:a16="http://schemas.microsoft.com/office/drawing/2014/main" id="{D2E4887A-59C5-4B4A-8FC3-25C44B6FE94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580;p38">
              <a:extLst>
                <a:ext uri="{FF2B5EF4-FFF2-40B4-BE49-F238E27FC236}">
                  <a16:creationId xmlns:a16="http://schemas.microsoft.com/office/drawing/2014/main" id="{95323E68-8EC1-4FA0-9EF8-8F51DF46A60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45" name="Google Shape;581;p38">
                <a:extLst>
                  <a:ext uri="{FF2B5EF4-FFF2-40B4-BE49-F238E27FC236}">
                    <a16:creationId xmlns:a16="http://schemas.microsoft.com/office/drawing/2014/main" id="{BEC9C2F7-9FA9-4BC0-8717-F9AB1A4212CF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82;p38">
                <a:extLst>
                  <a:ext uri="{FF2B5EF4-FFF2-40B4-BE49-F238E27FC236}">
                    <a16:creationId xmlns:a16="http://schemas.microsoft.com/office/drawing/2014/main" id="{EA68A4F4-6B13-46D2-9BC0-AE79E99BA7B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83;p38">
                <a:extLst>
                  <a:ext uri="{FF2B5EF4-FFF2-40B4-BE49-F238E27FC236}">
                    <a16:creationId xmlns:a16="http://schemas.microsoft.com/office/drawing/2014/main" id="{F4DC2219-B2B7-4960-A2FB-0FAAA8D126B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" name="Google Shape;722;p43">
            <a:extLst>
              <a:ext uri="{FF2B5EF4-FFF2-40B4-BE49-F238E27FC236}">
                <a16:creationId xmlns:a16="http://schemas.microsoft.com/office/drawing/2014/main" id="{116E9321-0C27-418B-AD24-C56BFF0FB942}"/>
              </a:ext>
            </a:extLst>
          </p:cNvPr>
          <p:cNvSpPr/>
          <p:nvPr/>
        </p:nvSpPr>
        <p:spPr>
          <a:xfrm rot="-1245649">
            <a:off x="680480" y="4528249"/>
            <a:ext cx="611042" cy="52396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714;p43">
            <a:extLst>
              <a:ext uri="{FF2B5EF4-FFF2-40B4-BE49-F238E27FC236}">
                <a16:creationId xmlns:a16="http://schemas.microsoft.com/office/drawing/2014/main" id="{D00C5E4C-94A8-49A3-B7E4-B0106149C97E}"/>
              </a:ext>
            </a:extLst>
          </p:cNvPr>
          <p:cNvGrpSpPr/>
          <p:nvPr/>
        </p:nvGrpSpPr>
        <p:grpSpPr>
          <a:xfrm>
            <a:off x="130436" y="4532906"/>
            <a:ext cx="537688" cy="429932"/>
            <a:chOff x="4781825" y="3070550"/>
            <a:chExt cx="443600" cy="354700"/>
          </a:xfrm>
        </p:grpSpPr>
        <p:sp>
          <p:nvSpPr>
            <p:cNvPr id="95" name="Google Shape;715;p43">
              <a:extLst>
                <a:ext uri="{FF2B5EF4-FFF2-40B4-BE49-F238E27FC236}">
                  <a16:creationId xmlns:a16="http://schemas.microsoft.com/office/drawing/2014/main" id="{14E4B968-8FEE-45CC-9E57-334E0B0F54F4}"/>
                </a:ext>
              </a:extLst>
            </p:cNvPr>
            <p:cNvSpPr/>
            <p:nvPr/>
          </p:nvSpPr>
          <p:spPr>
            <a:xfrm>
              <a:off x="4781825" y="3184825"/>
              <a:ext cx="443600" cy="122075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16;p43">
              <a:extLst>
                <a:ext uri="{FF2B5EF4-FFF2-40B4-BE49-F238E27FC236}">
                  <a16:creationId xmlns:a16="http://schemas.microsoft.com/office/drawing/2014/main" id="{C2A8BFA8-36BD-4A6D-8AA1-FFE37017C274}"/>
                </a:ext>
              </a:extLst>
            </p:cNvPr>
            <p:cNvSpPr/>
            <p:nvPr/>
          </p:nvSpPr>
          <p:spPr>
            <a:xfrm>
              <a:off x="4943225" y="3309900"/>
              <a:ext cx="124450" cy="1152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17;p43">
              <a:extLst>
                <a:ext uri="{FF2B5EF4-FFF2-40B4-BE49-F238E27FC236}">
                  <a16:creationId xmlns:a16="http://schemas.microsoft.com/office/drawing/2014/main" id="{0DFCED7D-AF27-4407-8ECD-D0C934B43321}"/>
                </a:ext>
              </a:extLst>
            </p:cNvPr>
            <p:cNvSpPr/>
            <p:nvPr/>
          </p:nvSpPr>
          <p:spPr>
            <a:xfrm>
              <a:off x="4905300" y="3104050"/>
              <a:ext cx="128125" cy="82050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718;p43">
              <a:extLst>
                <a:ext uri="{FF2B5EF4-FFF2-40B4-BE49-F238E27FC236}">
                  <a16:creationId xmlns:a16="http://schemas.microsoft.com/office/drawing/2014/main" id="{10224DCD-9CB4-4188-953C-AE991912C14D}"/>
                </a:ext>
              </a:extLst>
            </p:cNvPr>
            <p:cNvGrpSpPr/>
            <p:nvPr/>
          </p:nvGrpSpPr>
          <p:grpSpPr>
            <a:xfrm>
              <a:off x="4782350" y="3070550"/>
              <a:ext cx="432650" cy="354700"/>
              <a:chOff x="4782350" y="3070550"/>
              <a:chExt cx="432650" cy="354700"/>
            </a:xfrm>
          </p:grpSpPr>
          <p:sp>
            <p:nvSpPr>
              <p:cNvPr id="99" name="Google Shape;719;p43">
                <a:extLst>
                  <a:ext uri="{FF2B5EF4-FFF2-40B4-BE49-F238E27FC236}">
                    <a16:creationId xmlns:a16="http://schemas.microsoft.com/office/drawing/2014/main" id="{1779E987-56E7-427D-A722-91785FA68285}"/>
                  </a:ext>
                </a:extLst>
              </p:cNvPr>
              <p:cNvSpPr/>
              <p:nvPr/>
            </p:nvSpPr>
            <p:spPr>
              <a:xfrm>
                <a:off x="4910775" y="3070550"/>
                <a:ext cx="131000" cy="115250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4610" extrusionOk="0">
                    <a:moveTo>
                      <a:pt x="2586" y="0"/>
                    </a:moveTo>
                    <a:cubicBezTo>
                      <a:pt x="2291" y="0"/>
                      <a:pt x="1997" y="56"/>
                      <a:pt x="1727" y="174"/>
                    </a:cubicBezTo>
                    <a:cubicBezTo>
                      <a:pt x="548" y="674"/>
                      <a:pt x="1" y="2019"/>
                      <a:pt x="501" y="3198"/>
                    </a:cubicBezTo>
                    <a:cubicBezTo>
                      <a:pt x="866" y="4081"/>
                      <a:pt x="1719" y="4610"/>
                      <a:pt x="2619" y="4610"/>
                    </a:cubicBezTo>
                    <a:cubicBezTo>
                      <a:pt x="2921" y="4610"/>
                      <a:pt x="3229" y="4550"/>
                      <a:pt x="3525" y="4424"/>
                    </a:cubicBezTo>
                    <a:cubicBezTo>
                      <a:pt x="4692" y="3924"/>
                      <a:pt x="5239" y="2567"/>
                      <a:pt x="4739" y="1400"/>
                    </a:cubicBezTo>
                    <a:cubicBezTo>
                      <a:pt x="4407" y="521"/>
                      <a:pt x="3488" y="0"/>
                      <a:pt x="2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20;p43">
                <a:extLst>
                  <a:ext uri="{FF2B5EF4-FFF2-40B4-BE49-F238E27FC236}">
                    <a16:creationId xmlns:a16="http://schemas.microsoft.com/office/drawing/2014/main" id="{BFF16689-E67F-4868-A48E-9A9B1EBCF725}"/>
                  </a:ext>
                </a:extLst>
              </p:cNvPr>
              <p:cNvSpPr/>
              <p:nvPr/>
            </p:nvSpPr>
            <p:spPr>
              <a:xfrm>
                <a:off x="4935075" y="3337725"/>
                <a:ext cx="13200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5280" h="3501" extrusionOk="0">
                    <a:moveTo>
                      <a:pt x="981" y="0"/>
                    </a:moveTo>
                    <a:lnTo>
                      <a:pt x="981" y="0"/>
                    </a:lnTo>
                    <a:cubicBezTo>
                      <a:pt x="1" y="1617"/>
                      <a:pt x="1269" y="3501"/>
                      <a:pt x="2934" y="3501"/>
                    </a:cubicBezTo>
                    <a:cubicBezTo>
                      <a:pt x="3231" y="3501"/>
                      <a:pt x="3540" y="3441"/>
                      <a:pt x="3851" y="3310"/>
                    </a:cubicBezTo>
                    <a:cubicBezTo>
                      <a:pt x="4398" y="3072"/>
                      <a:pt x="4827" y="2631"/>
                      <a:pt x="5065" y="2084"/>
                    </a:cubicBezTo>
                    <a:cubicBezTo>
                      <a:pt x="5232" y="1691"/>
                      <a:pt x="5279" y="1262"/>
                      <a:pt x="5208" y="845"/>
                    </a:cubicBezTo>
                    <a:lnTo>
                      <a:pt x="5208" y="845"/>
                    </a:lnTo>
                    <a:cubicBezTo>
                      <a:pt x="4791" y="1310"/>
                      <a:pt x="4101" y="1512"/>
                      <a:pt x="3470" y="1536"/>
                    </a:cubicBezTo>
                    <a:cubicBezTo>
                      <a:pt x="3412" y="1538"/>
                      <a:pt x="3353" y="1539"/>
                      <a:pt x="3295" y="1539"/>
                    </a:cubicBezTo>
                    <a:cubicBezTo>
                      <a:pt x="2743" y="1539"/>
                      <a:pt x="2182" y="1433"/>
                      <a:pt x="1719" y="1131"/>
                    </a:cubicBezTo>
                    <a:cubicBezTo>
                      <a:pt x="1326" y="869"/>
                      <a:pt x="1053" y="464"/>
                      <a:pt x="9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21;p43">
                <a:extLst>
                  <a:ext uri="{FF2B5EF4-FFF2-40B4-BE49-F238E27FC236}">
                    <a16:creationId xmlns:a16="http://schemas.microsoft.com/office/drawing/2014/main" id="{5332395C-4D77-4374-BB2B-3065FD87A9B6}"/>
                  </a:ext>
                </a:extLst>
              </p:cNvPr>
              <p:cNvSpPr/>
              <p:nvPr/>
            </p:nvSpPr>
            <p:spPr>
              <a:xfrm>
                <a:off x="4782350" y="3221625"/>
                <a:ext cx="432650" cy="85300"/>
              </a:xfrm>
              <a:custGeom>
                <a:avLst/>
                <a:gdLst/>
                <a:ahLst/>
                <a:cxnLst/>
                <a:rect l="l" t="t" r="r" b="b"/>
                <a:pathLst>
                  <a:path w="17306" h="3412" extrusionOk="0">
                    <a:moveTo>
                      <a:pt x="17306" y="1"/>
                    </a:moveTo>
                    <a:cubicBezTo>
                      <a:pt x="14543" y="310"/>
                      <a:pt x="11781" y="644"/>
                      <a:pt x="9043" y="1144"/>
                    </a:cubicBezTo>
                    <a:cubicBezTo>
                      <a:pt x="7522" y="1426"/>
                      <a:pt x="5946" y="1754"/>
                      <a:pt x="4412" y="1754"/>
                    </a:cubicBezTo>
                    <a:cubicBezTo>
                      <a:pt x="3484" y="1754"/>
                      <a:pt x="2572" y="1634"/>
                      <a:pt x="1697" y="1310"/>
                    </a:cubicBezTo>
                    <a:lnTo>
                      <a:pt x="1685" y="477"/>
                    </a:lnTo>
                    <a:lnTo>
                      <a:pt x="1685" y="477"/>
                    </a:lnTo>
                    <a:cubicBezTo>
                      <a:pt x="1" y="830"/>
                      <a:pt x="307" y="3411"/>
                      <a:pt x="1958" y="3411"/>
                    </a:cubicBezTo>
                    <a:cubicBezTo>
                      <a:pt x="2035" y="3411"/>
                      <a:pt x="2114" y="3406"/>
                      <a:pt x="2197" y="3394"/>
                    </a:cubicBezTo>
                    <a:lnTo>
                      <a:pt x="8971" y="2477"/>
                    </a:lnTo>
                    <a:cubicBezTo>
                      <a:pt x="10888" y="2203"/>
                      <a:pt x="12829" y="2191"/>
                      <a:pt x="14722" y="1703"/>
                    </a:cubicBezTo>
                    <a:cubicBezTo>
                      <a:pt x="15448" y="1513"/>
                      <a:pt x="16806" y="1239"/>
                      <a:pt x="17151" y="453"/>
                    </a:cubicBezTo>
                    <a:cubicBezTo>
                      <a:pt x="17222" y="310"/>
                      <a:pt x="17282" y="155"/>
                      <a:pt x="17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02" grpId="0" animBg="1"/>
      <p:bldP spid="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F23D73A-B81C-4C37-91C7-72411A006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10" y="0"/>
            <a:ext cx="1659751" cy="2384246"/>
          </a:xfrm>
          <a:prstGeom prst="rect">
            <a:avLst/>
          </a:prstGeom>
        </p:spPr>
      </p:pic>
      <p:grpSp>
        <p:nvGrpSpPr>
          <p:cNvPr id="532" name="Google Shape;532;p37"/>
          <p:cNvGrpSpPr/>
          <p:nvPr/>
        </p:nvGrpSpPr>
        <p:grpSpPr>
          <a:xfrm>
            <a:off x="705840" y="1610078"/>
            <a:ext cx="2808468" cy="1954075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37"/>
          <p:cNvSpPr txBox="1">
            <a:spLocks noGrp="1"/>
          </p:cNvSpPr>
          <p:nvPr>
            <p:ph type="title"/>
          </p:nvPr>
        </p:nvSpPr>
        <p:spPr>
          <a:xfrm>
            <a:off x="3657600" y="2143361"/>
            <a:ext cx="4979254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LUYỆN TẬP</a:t>
            </a:r>
            <a:endParaRPr sz="6600" b="1" dirty="0"/>
          </a:p>
        </p:txBody>
      </p:sp>
      <p:sp>
        <p:nvSpPr>
          <p:cNvPr id="540" name="Google Shape;540;p37"/>
          <p:cNvSpPr txBox="1">
            <a:spLocks noGrp="1"/>
          </p:cNvSpPr>
          <p:nvPr>
            <p:ph type="title" idx="2"/>
          </p:nvPr>
        </p:nvSpPr>
        <p:spPr>
          <a:xfrm>
            <a:off x="1072468" y="1932368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D7587C-04A4-4D76-8CEA-CA7B14CBDA53}"/>
              </a:ext>
            </a:extLst>
          </p:cNvPr>
          <p:cNvCxnSpPr>
            <a:cxnSpLocks/>
          </p:cNvCxnSpPr>
          <p:nvPr/>
        </p:nvCxnSpPr>
        <p:spPr>
          <a:xfrm>
            <a:off x="3918857" y="3127402"/>
            <a:ext cx="4387583" cy="0"/>
          </a:xfrm>
          <a:prstGeom prst="line">
            <a:avLst/>
          </a:prstGeom>
          <a:ln w="57150">
            <a:solidFill>
              <a:schemeClr val="bg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927C6-BE22-4BEB-A41E-9E4AC530DA94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/>
      <p:bldP spid="54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49"/>
          <p:cNvGrpSpPr/>
          <p:nvPr/>
        </p:nvGrpSpPr>
        <p:grpSpPr>
          <a:xfrm>
            <a:off x="182880" y="151075"/>
            <a:ext cx="8841850" cy="4794636"/>
            <a:chOff x="2180925" y="540000"/>
            <a:chExt cx="4796700" cy="2370300"/>
          </a:xfrm>
        </p:grpSpPr>
        <p:sp>
          <p:nvSpPr>
            <p:cNvPr id="953" name="Google Shape;953;p49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955" name="Google Shape;955;p49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956" name="Google Shape;956;p49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sp>
        <p:nvSpPr>
          <p:cNvPr id="13" name="Text Box 5">
            <a:extLst>
              <a:ext uri="{FF2B5EF4-FFF2-40B4-BE49-F238E27FC236}">
                <a16:creationId xmlns:a16="http://schemas.microsoft.com/office/drawing/2014/main" id="{A1E10957-AE46-442D-BFDA-DD4ADE82E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290" y="143124"/>
            <a:ext cx="3413114" cy="523220"/>
          </a:xfrm>
          <a:prstGeom prst="rect">
            <a:avLst/>
          </a:prstGeom>
          <a:solidFill>
            <a:srgbClr val="78482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9933FF"/>
                </a:solidFill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</a:rPr>
              <a:t>Bài</a:t>
            </a:r>
            <a:r>
              <a:rPr lang="en-US" altLang="en-US" sz="2800" b="1" dirty="0">
                <a:solidFill>
                  <a:srgbClr val="FFFFFF"/>
                </a:solidFill>
              </a:rPr>
              <a:t> 1. </a:t>
            </a:r>
            <a:r>
              <a:rPr lang="en-US" altLang="en-US" sz="2400" b="1" dirty="0" err="1">
                <a:solidFill>
                  <a:srgbClr val="FFFFFF"/>
                </a:solidFill>
                <a:latin typeface=".VnArial" panose="020B7200000000000000" pitchFamily="34" charset="0"/>
              </a:rPr>
              <a:t>ViÕt</a:t>
            </a:r>
            <a:r>
              <a:rPr lang="en-US" altLang="en-US" sz="2400" b="1" dirty="0">
                <a:solidFill>
                  <a:srgbClr val="FFFFFF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.VnArial" panose="020B7200000000000000" pitchFamily="34" charset="0"/>
              </a:rPr>
              <a:t>theo</a:t>
            </a:r>
            <a:r>
              <a:rPr lang="en-US" altLang="en-US" sz="2400" b="1" dirty="0">
                <a:solidFill>
                  <a:srgbClr val="FFFFFF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.VnArial" panose="020B7200000000000000" pitchFamily="34" charset="0"/>
              </a:rPr>
              <a:t>mẫu</a:t>
            </a:r>
            <a:r>
              <a:rPr lang="en-US" altLang="en-US" sz="2400" b="1" dirty="0">
                <a:solidFill>
                  <a:srgbClr val="FFFFFF"/>
                </a:solidFill>
                <a:latin typeface=".VnArial" panose="020B7200000000000000" pitchFamily="34" charset="0"/>
              </a:rPr>
              <a:t>:</a:t>
            </a:r>
            <a:endParaRPr lang="en-US" altLang="en-US" sz="1800" b="1" dirty="0">
              <a:solidFill>
                <a:srgbClr val="FFFFFF"/>
              </a:solidFill>
              <a:latin typeface=".VnArial" panose="020B7200000000000000" pitchFamily="34" charset="0"/>
            </a:endParaRPr>
          </a:p>
        </p:txBody>
      </p:sp>
      <p:graphicFrame>
        <p:nvGraphicFramePr>
          <p:cNvPr id="14" name="Group 67">
            <a:extLst>
              <a:ext uri="{FF2B5EF4-FFF2-40B4-BE49-F238E27FC236}">
                <a16:creationId xmlns:a16="http://schemas.microsoft.com/office/drawing/2014/main" id="{762A8CD4-B72D-4097-8F3E-63700EC58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69125"/>
              </p:ext>
            </p:extLst>
          </p:nvPr>
        </p:nvGraphicFramePr>
        <p:xfrm>
          <a:off x="811034" y="739471"/>
          <a:ext cx="7498080" cy="3661622"/>
        </p:xfrm>
        <a:graphic>
          <a:graphicData uri="http://schemas.openxmlformats.org/drawingml/2006/table">
            <a:tbl>
              <a:tblPr/>
              <a:tblGrid>
                <a:gridCol w="5740841">
                  <a:extLst>
                    <a:ext uri="{9D8B030D-6E8A-4147-A177-3AD203B41FA5}">
                      <a16:colId xmlns:a16="http://schemas.microsoft.com/office/drawing/2014/main" val="3638023074"/>
                    </a:ext>
                  </a:extLst>
                </a:gridCol>
                <a:gridCol w="1757239">
                  <a:extLst>
                    <a:ext uri="{9D8B030D-6E8A-4147-A177-3AD203B41FA5}">
                      <a16:colId xmlns:a16="http://schemas.microsoft.com/office/drawing/2014/main" val="3964874113"/>
                    </a:ext>
                  </a:extLst>
                </a:gridCol>
              </a:tblGrid>
              <a:tr h="465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Đọc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Viết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65932"/>
                  </a:ext>
                </a:extLst>
              </a:tr>
              <a:tr h="465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Chín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chín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mét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vuông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24254"/>
                  </a:ext>
                </a:extLst>
              </a:tr>
              <a:tr h="6732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961750"/>
                  </a:ext>
                </a:extLst>
              </a:tr>
              <a:tr h="682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81743"/>
                  </a:ext>
                </a:extLst>
              </a:tr>
              <a:tr h="527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743300"/>
                  </a:ext>
                </a:extLst>
              </a:tr>
              <a:tr h="8477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919425"/>
                  </a:ext>
                </a:extLst>
              </a:tr>
            </a:tbl>
          </a:graphicData>
        </a:graphic>
      </p:graphicFrame>
      <p:sp>
        <p:nvSpPr>
          <p:cNvPr id="15" name="Text Box 39">
            <a:extLst>
              <a:ext uri="{FF2B5EF4-FFF2-40B4-BE49-F238E27FC236}">
                <a16:creationId xmlns:a16="http://schemas.microsoft.com/office/drawing/2014/main" id="{92497E8A-0275-425B-BA8B-A4DE985CD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113" y="1004515"/>
            <a:ext cx="130533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</a:rPr>
              <a:t>990m</a:t>
            </a:r>
            <a:r>
              <a:rPr lang="en-US" altLang="en-US" sz="2800" b="1" baseline="30000" dirty="0">
                <a:solidFill>
                  <a:srgbClr val="0070C0"/>
                </a:solidFill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/>
              <a:t>            </a:t>
            </a:r>
          </a:p>
        </p:txBody>
      </p:sp>
      <p:sp>
        <p:nvSpPr>
          <p:cNvPr id="16" name="Text Box 42">
            <a:extLst>
              <a:ext uri="{FF2B5EF4-FFF2-40B4-BE49-F238E27FC236}">
                <a16:creationId xmlns:a16="http://schemas.microsoft.com/office/drawing/2014/main" id="{E34E4ACC-4EC3-4865-9DAD-2E9BED33F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81" y="1783825"/>
            <a:ext cx="5812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linh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45">
            <a:extLst>
              <a:ext uri="{FF2B5EF4-FFF2-40B4-BE49-F238E27FC236}">
                <a16:creationId xmlns:a16="http://schemas.microsoft.com/office/drawing/2014/main" id="{1122BD08-F46F-4DDB-BE4F-DDFB750DB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894" y="2238292"/>
            <a:ext cx="14882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>
                    <a:lumMod val="50000"/>
                  </a:schemeClr>
                </a:solidFill>
              </a:rPr>
              <a:t>1980m</a:t>
            </a:r>
            <a:r>
              <a:rPr lang="en-US" altLang="en-US" sz="2800" b="1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/>
              <a:t>            </a:t>
            </a:r>
          </a:p>
        </p:txBody>
      </p:sp>
      <p:sp>
        <p:nvSpPr>
          <p:cNvPr id="18" name="Text Box 46">
            <a:extLst>
              <a:ext uri="{FF2B5EF4-FFF2-40B4-BE49-F238E27FC236}">
                <a16:creationId xmlns:a16="http://schemas.microsoft.com/office/drawing/2014/main" id="{B7125CBA-20D2-4927-9651-283EA982E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338" y="2855209"/>
            <a:ext cx="15153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>
                    <a:lumMod val="50000"/>
                  </a:schemeClr>
                </a:solidFill>
              </a:rPr>
              <a:t>8600m</a:t>
            </a:r>
            <a:r>
              <a:rPr lang="en-US" altLang="en-US" sz="2800" b="1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/>
              <a:t>            </a:t>
            </a:r>
          </a:p>
        </p:txBody>
      </p:sp>
      <p:sp>
        <p:nvSpPr>
          <p:cNvPr id="19" name="Text Box 51">
            <a:extLst>
              <a:ext uri="{FF2B5EF4-FFF2-40B4-BE49-F238E27FC236}">
                <a16:creationId xmlns:a16="http://schemas.microsoft.com/office/drawing/2014/main" id="{097CF358-40CF-46F1-910F-8AE45AF0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" y="3527729"/>
            <a:ext cx="58886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tám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xăng-ti-mét</a:t>
            </a:r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6">
            <a:extLst>
              <a:ext uri="{FF2B5EF4-FFF2-40B4-BE49-F238E27FC236}">
                <a16:creationId xmlns:a16="http://schemas.microsoft.com/office/drawing/2014/main" id="{A7C5218F-A59C-4A6E-9725-645883A35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82" y="2449747"/>
            <a:ext cx="57487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chín</a:t>
            </a:r>
            <a:r>
              <a:rPr lang="en-US" altLang="en-US" sz="2400" b="1" dirty="0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tám</a:t>
            </a:r>
            <a:r>
              <a:rPr lang="en-US" altLang="en-US" sz="2400" b="1" dirty="0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mươi</a:t>
            </a:r>
            <a:r>
              <a:rPr lang="en-US" altLang="en-US" sz="2400" b="1" dirty="0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mét</a:t>
            </a:r>
            <a:r>
              <a:rPr lang="en-US" altLang="en-US" sz="2400" b="1" dirty="0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rgbClr val="FF3300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4C29803D-037C-4478-98E6-180D64AC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240" y="1564420"/>
            <a:ext cx="143587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B050"/>
                </a:solidFill>
              </a:rPr>
              <a:t>2005m</a:t>
            </a:r>
            <a:r>
              <a:rPr lang="en-US" altLang="en-US" sz="2800" b="1" baseline="30000" dirty="0">
                <a:solidFill>
                  <a:srgbClr val="00B050"/>
                </a:solidFill>
              </a:rPr>
              <a:t>2</a:t>
            </a:r>
            <a:r>
              <a:rPr lang="en-US" altLang="en-US" sz="44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/>
              <a:t>            </a:t>
            </a:r>
          </a:p>
        </p:txBody>
      </p:sp>
      <p:sp>
        <p:nvSpPr>
          <p:cNvPr id="22" name="Text Box 62">
            <a:extLst>
              <a:ext uri="{FF2B5EF4-FFF2-40B4-BE49-F238E27FC236}">
                <a16:creationId xmlns:a16="http://schemas.microsoft.com/office/drawing/2014/main" id="{71F545D8-DA4A-49EF-B7FC-FAE05CD77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92" y="3036100"/>
            <a:ext cx="45130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Tám</a:t>
            </a:r>
            <a:r>
              <a:rPr lang="en-US" altLang="en-US" sz="2400" b="1" dirty="0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sáu</a:t>
            </a:r>
            <a:r>
              <a:rPr lang="en-US" altLang="en-US" sz="2400" b="1" dirty="0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mét</a:t>
            </a:r>
            <a:r>
              <a:rPr lang="en-US" altLang="en-US" sz="2400" b="1" dirty="0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rgbClr val="FF0066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</p:txBody>
      </p:sp>
      <p:sp>
        <p:nvSpPr>
          <p:cNvPr id="23" name="Text Box 69">
            <a:extLst>
              <a:ext uri="{FF2B5EF4-FFF2-40B4-BE49-F238E27FC236}">
                <a16:creationId xmlns:a16="http://schemas.microsoft.com/office/drawing/2014/main" id="{37C235FA-CBE8-46DE-BFEF-61343631C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868" y="3716256"/>
            <a:ext cx="16392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</a:rPr>
              <a:t>28911m</a:t>
            </a:r>
            <a:r>
              <a:rPr lang="en-US" altLang="en-US" sz="2800" b="1" baseline="30000" dirty="0">
                <a:solidFill>
                  <a:srgbClr val="FF3300"/>
                </a:solidFill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/>
              <a:t>            </a:t>
            </a:r>
          </a:p>
        </p:txBody>
      </p:sp>
      <p:grpSp>
        <p:nvGrpSpPr>
          <p:cNvPr id="26" name="Google Shape;548;p38">
            <a:extLst>
              <a:ext uri="{FF2B5EF4-FFF2-40B4-BE49-F238E27FC236}">
                <a16:creationId xmlns:a16="http://schemas.microsoft.com/office/drawing/2014/main" id="{F0F7EF48-3C6D-4627-9B77-4707D8A1819F}"/>
              </a:ext>
            </a:extLst>
          </p:cNvPr>
          <p:cNvGrpSpPr/>
          <p:nvPr/>
        </p:nvGrpSpPr>
        <p:grpSpPr>
          <a:xfrm>
            <a:off x="6782462" y="-127221"/>
            <a:ext cx="2226365" cy="1144988"/>
            <a:chOff x="3097975" y="807826"/>
            <a:chExt cx="2943183" cy="1556699"/>
          </a:xfrm>
        </p:grpSpPr>
        <p:grpSp>
          <p:nvGrpSpPr>
            <p:cNvPr id="27" name="Google Shape;549;p38">
              <a:extLst>
                <a:ext uri="{FF2B5EF4-FFF2-40B4-BE49-F238E27FC236}">
                  <a16:creationId xmlns:a16="http://schemas.microsoft.com/office/drawing/2014/main" id="{02467427-23B2-4666-84A4-6E5C1EBB554C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60" name="Google Shape;550;p38">
                <a:extLst>
                  <a:ext uri="{FF2B5EF4-FFF2-40B4-BE49-F238E27FC236}">
                    <a16:creationId xmlns:a16="http://schemas.microsoft.com/office/drawing/2014/main" id="{06B228DF-588C-49EE-9485-0DF5326D1E1D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51;p38">
                <a:extLst>
                  <a:ext uri="{FF2B5EF4-FFF2-40B4-BE49-F238E27FC236}">
                    <a16:creationId xmlns:a16="http://schemas.microsoft.com/office/drawing/2014/main" id="{E17B2CA0-47F8-4C7F-B523-AE6ADD4CB57B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552;p38">
              <a:extLst>
                <a:ext uri="{FF2B5EF4-FFF2-40B4-BE49-F238E27FC236}">
                  <a16:creationId xmlns:a16="http://schemas.microsoft.com/office/drawing/2014/main" id="{DC1445B1-D29B-4942-98E6-AD8979C5E86E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3;p38">
              <a:extLst>
                <a:ext uri="{FF2B5EF4-FFF2-40B4-BE49-F238E27FC236}">
                  <a16:creationId xmlns:a16="http://schemas.microsoft.com/office/drawing/2014/main" id="{10F5E223-3FB6-4088-B6FE-665DB772A388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4;p38">
              <a:extLst>
                <a:ext uri="{FF2B5EF4-FFF2-40B4-BE49-F238E27FC236}">
                  <a16:creationId xmlns:a16="http://schemas.microsoft.com/office/drawing/2014/main" id="{407FE21C-B742-4888-9EDD-998B4B2BE3D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5;p38">
              <a:extLst>
                <a:ext uri="{FF2B5EF4-FFF2-40B4-BE49-F238E27FC236}">
                  <a16:creationId xmlns:a16="http://schemas.microsoft.com/office/drawing/2014/main" id="{9DB09D9B-67D5-47C5-90DD-A623007B7BF1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6;p38">
              <a:extLst>
                <a:ext uri="{FF2B5EF4-FFF2-40B4-BE49-F238E27FC236}">
                  <a16:creationId xmlns:a16="http://schemas.microsoft.com/office/drawing/2014/main" id="{CFE78FFD-49EF-4970-9F93-5A9689BA2BB4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57;p38">
              <a:extLst>
                <a:ext uri="{FF2B5EF4-FFF2-40B4-BE49-F238E27FC236}">
                  <a16:creationId xmlns:a16="http://schemas.microsoft.com/office/drawing/2014/main" id="{6BD0EE98-B371-48ED-B25D-0771AE8F00B4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58;p38">
              <a:extLst>
                <a:ext uri="{FF2B5EF4-FFF2-40B4-BE49-F238E27FC236}">
                  <a16:creationId xmlns:a16="http://schemas.microsoft.com/office/drawing/2014/main" id="{CCB53F2F-49E1-418A-9D33-4B6A42109EBE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9;p38">
              <a:extLst>
                <a:ext uri="{FF2B5EF4-FFF2-40B4-BE49-F238E27FC236}">
                  <a16:creationId xmlns:a16="http://schemas.microsoft.com/office/drawing/2014/main" id="{726E7C07-5593-4D5F-9B69-E31EFD6F6C10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0;p38">
              <a:extLst>
                <a:ext uri="{FF2B5EF4-FFF2-40B4-BE49-F238E27FC236}">
                  <a16:creationId xmlns:a16="http://schemas.microsoft.com/office/drawing/2014/main" id="{F5DC81BE-8FF8-4C1D-A62A-39DABA50AD52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1;p38">
              <a:extLst>
                <a:ext uri="{FF2B5EF4-FFF2-40B4-BE49-F238E27FC236}">
                  <a16:creationId xmlns:a16="http://schemas.microsoft.com/office/drawing/2014/main" id="{A14C6191-268E-4BE3-98C2-A4B392C7FDE7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2;p38">
              <a:extLst>
                <a:ext uri="{FF2B5EF4-FFF2-40B4-BE49-F238E27FC236}">
                  <a16:creationId xmlns:a16="http://schemas.microsoft.com/office/drawing/2014/main" id="{39E6D816-9E60-43F9-B1D0-3B4D9E9A0A66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3;p38">
              <a:extLst>
                <a:ext uri="{FF2B5EF4-FFF2-40B4-BE49-F238E27FC236}">
                  <a16:creationId xmlns:a16="http://schemas.microsoft.com/office/drawing/2014/main" id="{68C66A97-88E4-49ED-AA0A-26003D818578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4;p38">
              <a:extLst>
                <a:ext uri="{FF2B5EF4-FFF2-40B4-BE49-F238E27FC236}">
                  <a16:creationId xmlns:a16="http://schemas.microsoft.com/office/drawing/2014/main" id="{9C29E0E7-8D34-471A-8405-94E6159620BA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5;p38">
              <a:extLst>
                <a:ext uri="{FF2B5EF4-FFF2-40B4-BE49-F238E27FC236}">
                  <a16:creationId xmlns:a16="http://schemas.microsoft.com/office/drawing/2014/main" id="{33742FDD-C959-4F6B-8E95-373B931FC5A1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66;p38">
              <a:extLst>
                <a:ext uri="{FF2B5EF4-FFF2-40B4-BE49-F238E27FC236}">
                  <a16:creationId xmlns:a16="http://schemas.microsoft.com/office/drawing/2014/main" id="{37364C3F-C3B5-4189-8D92-EC163A3C900C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7;p38">
              <a:extLst>
                <a:ext uri="{FF2B5EF4-FFF2-40B4-BE49-F238E27FC236}">
                  <a16:creationId xmlns:a16="http://schemas.microsoft.com/office/drawing/2014/main" id="{DCDF2CF5-BD07-4877-8A4D-9C2A36E6D953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8;p38">
              <a:extLst>
                <a:ext uri="{FF2B5EF4-FFF2-40B4-BE49-F238E27FC236}">
                  <a16:creationId xmlns:a16="http://schemas.microsoft.com/office/drawing/2014/main" id="{5EAC4A80-A675-4095-B5D3-F6EE40051CF1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69;p38">
              <a:extLst>
                <a:ext uri="{FF2B5EF4-FFF2-40B4-BE49-F238E27FC236}">
                  <a16:creationId xmlns:a16="http://schemas.microsoft.com/office/drawing/2014/main" id="{A9988671-0FAF-45E2-BC6D-A87B0783316A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0;p38">
              <a:extLst>
                <a:ext uri="{FF2B5EF4-FFF2-40B4-BE49-F238E27FC236}">
                  <a16:creationId xmlns:a16="http://schemas.microsoft.com/office/drawing/2014/main" id="{04E07822-D969-4D8C-8F14-04BB5F29172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571;p38">
              <a:extLst>
                <a:ext uri="{FF2B5EF4-FFF2-40B4-BE49-F238E27FC236}">
                  <a16:creationId xmlns:a16="http://schemas.microsoft.com/office/drawing/2014/main" id="{493425E0-2B9A-4E69-817E-3D0C211359D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8" name="Google Shape;572;p38">
                <a:extLst>
                  <a:ext uri="{FF2B5EF4-FFF2-40B4-BE49-F238E27FC236}">
                    <a16:creationId xmlns:a16="http://schemas.microsoft.com/office/drawing/2014/main" id="{41C33B1E-CB81-4C00-9F55-DBEC23647A70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3;p38">
                <a:extLst>
                  <a:ext uri="{FF2B5EF4-FFF2-40B4-BE49-F238E27FC236}">
                    <a16:creationId xmlns:a16="http://schemas.microsoft.com/office/drawing/2014/main" id="{14805D2F-70FE-4E6E-8FC4-1B95AEC2046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" name="Google Shape;574;p38">
              <a:extLst>
                <a:ext uri="{FF2B5EF4-FFF2-40B4-BE49-F238E27FC236}">
                  <a16:creationId xmlns:a16="http://schemas.microsoft.com/office/drawing/2014/main" id="{515C3F69-280A-43A2-A634-AC2B355EB7DF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5;p38">
              <a:extLst>
                <a:ext uri="{FF2B5EF4-FFF2-40B4-BE49-F238E27FC236}">
                  <a16:creationId xmlns:a16="http://schemas.microsoft.com/office/drawing/2014/main" id="{5F83306C-47EA-403D-8F29-D91E05E931B1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76;p38">
              <a:extLst>
                <a:ext uri="{FF2B5EF4-FFF2-40B4-BE49-F238E27FC236}">
                  <a16:creationId xmlns:a16="http://schemas.microsoft.com/office/drawing/2014/main" id="{02C9D547-40E8-40CF-9D9D-DD6835569366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5" name="Google Shape;577;p38">
                <a:extLst>
                  <a:ext uri="{FF2B5EF4-FFF2-40B4-BE49-F238E27FC236}">
                    <a16:creationId xmlns:a16="http://schemas.microsoft.com/office/drawing/2014/main" id="{DBDD5CBE-1473-4DE9-8846-AB4173632A2A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;p38">
                <a:extLst>
                  <a:ext uri="{FF2B5EF4-FFF2-40B4-BE49-F238E27FC236}">
                    <a16:creationId xmlns:a16="http://schemas.microsoft.com/office/drawing/2014/main" id="{134F396E-DE43-4D3E-BA09-42DB6247911F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9;p38">
                <a:extLst>
                  <a:ext uri="{FF2B5EF4-FFF2-40B4-BE49-F238E27FC236}">
                    <a16:creationId xmlns:a16="http://schemas.microsoft.com/office/drawing/2014/main" id="{67895045-5287-4C4D-9F0D-1804E585FC2C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80;p38">
              <a:extLst>
                <a:ext uri="{FF2B5EF4-FFF2-40B4-BE49-F238E27FC236}">
                  <a16:creationId xmlns:a16="http://schemas.microsoft.com/office/drawing/2014/main" id="{D4D46E29-9BB6-44FB-95C4-DFB53067CE3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2" name="Google Shape;581;p38">
                <a:extLst>
                  <a:ext uri="{FF2B5EF4-FFF2-40B4-BE49-F238E27FC236}">
                    <a16:creationId xmlns:a16="http://schemas.microsoft.com/office/drawing/2014/main" id="{4E3CE065-45C7-47A7-9063-F35C743E48E7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82;p38">
                <a:extLst>
                  <a:ext uri="{FF2B5EF4-FFF2-40B4-BE49-F238E27FC236}">
                    <a16:creationId xmlns:a16="http://schemas.microsoft.com/office/drawing/2014/main" id="{DBC99390-5F18-43ED-9E03-C3C42246611C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83;p38">
                <a:extLst>
                  <a:ext uri="{FF2B5EF4-FFF2-40B4-BE49-F238E27FC236}">
                    <a16:creationId xmlns:a16="http://schemas.microsoft.com/office/drawing/2014/main" id="{69D7EBDF-29CA-4800-AC1A-D4E8F794FDC9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69FF72E6-FF20-4B9A-A6C0-C9FDF2C5B296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6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AF7476E-F910-4987-9075-5459225AC12B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0" name="Google Shape;970;p50"/>
          <p:cNvGrpSpPr/>
          <p:nvPr/>
        </p:nvGrpSpPr>
        <p:grpSpPr>
          <a:xfrm>
            <a:off x="3228230" y="2843092"/>
            <a:ext cx="1889336" cy="2228846"/>
            <a:chOff x="701275" y="2586234"/>
            <a:chExt cx="1756850" cy="2272266"/>
          </a:xfrm>
        </p:grpSpPr>
        <p:sp>
          <p:nvSpPr>
            <p:cNvPr id="971" name="Google Shape;971;p50"/>
            <p:cNvSpPr/>
            <p:nvPr/>
          </p:nvSpPr>
          <p:spPr>
            <a:xfrm>
              <a:off x="1429625" y="4590275"/>
              <a:ext cx="427175" cy="156000"/>
            </a:xfrm>
            <a:custGeom>
              <a:avLst/>
              <a:gdLst/>
              <a:ahLst/>
              <a:cxnLst/>
              <a:rect l="l" t="t" r="r" b="b"/>
              <a:pathLst>
                <a:path w="17087" h="6240" extrusionOk="0">
                  <a:moveTo>
                    <a:pt x="941" y="1"/>
                  </a:moveTo>
                  <a:cubicBezTo>
                    <a:pt x="941" y="1"/>
                    <a:pt x="453" y="1703"/>
                    <a:pt x="1" y="3465"/>
                  </a:cubicBezTo>
                  <a:cubicBezTo>
                    <a:pt x="1239" y="4239"/>
                    <a:pt x="4275" y="5847"/>
                    <a:pt x="8704" y="6192"/>
                  </a:cubicBezTo>
                  <a:cubicBezTo>
                    <a:pt x="9065" y="6223"/>
                    <a:pt x="9425" y="6239"/>
                    <a:pt x="9784" y="6239"/>
                  </a:cubicBezTo>
                  <a:cubicBezTo>
                    <a:pt x="12402" y="6239"/>
                    <a:pt x="14961" y="5406"/>
                    <a:pt x="17086" y="3846"/>
                  </a:cubicBezTo>
                  <a:cubicBezTo>
                    <a:pt x="16765" y="2739"/>
                    <a:pt x="16384" y="1644"/>
                    <a:pt x="15931" y="584"/>
                  </a:cubicBezTo>
                  <a:lnTo>
                    <a:pt x="941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0"/>
            <p:cNvSpPr/>
            <p:nvPr/>
          </p:nvSpPr>
          <p:spPr>
            <a:xfrm>
              <a:off x="1391525" y="4676900"/>
              <a:ext cx="507225" cy="181600"/>
            </a:xfrm>
            <a:custGeom>
              <a:avLst/>
              <a:gdLst/>
              <a:ahLst/>
              <a:cxnLst/>
              <a:rect l="l" t="t" r="r" b="b"/>
              <a:pathLst>
                <a:path w="20289" h="7264" extrusionOk="0">
                  <a:moveTo>
                    <a:pt x="1525" y="0"/>
                  </a:moveTo>
                  <a:cubicBezTo>
                    <a:pt x="1287" y="917"/>
                    <a:pt x="1060" y="1858"/>
                    <a:pt x="906" y="2584"/>
                  </a:cubicBezTo>
                  <a:cubicBezTo>
                    <a:pt x="477" y="4727"/>
                    <a:pt x="1" y="7263"/>
                    <a:pt x="1" y="7263"/>
                  </a:cubicBezTo>
                  <a:lnTo>
                    <a:pt x="20289" y="7263"/>
                  </a:lnTo>
                  <a:cubicBezTo>
                    <a:pt x="20289" y="7263"/>
                    <a:pt x="19587" y="3656"/>
                    <a:pt x="18610" y="381"/>
                  </a:cubicBezTo>
                  <a:cubicBezTo>
                    <a:pt x="16485" y="1941"/>
                    <a:pt x="13926" y="2774"/>
                    <a:pt x="11308" y="2774"/>
                  </a:cubicBezTo>
                  <a:cubicBezTo>
                    <a:pt x="10949" y="2774"/>
                    <a:pt x="10589" y="2758"/>
                    <a:pt x="10228" y="2727"/>
                  </a:cubicBezTo>
                  <a:cubicBezTo>
                    <a:pt x="5799" y="2382"/>
                    <a:pt x="2763" y="774"/>
                    <a:pt x="152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0"/>
            <p:cNvSpPr/>
            <p:nvPr/>
          </p:nvSpPr>
          <p:spPr>
            <a:xfrm>
              <a:off x="701275" y="3719675"/>
              <a:ext cx="387850" cy="425350"/>
            </a:xfrm>
            <a:custGeom>
              <a:avLst/>
              <a:gdLst/>
              <a:ahLst/>
              <a:cxnLst/>
              <a:rect l="l" t="t" r="r" b="b"/>
              <a:pathLst>
                <a:path w="15514" h="17014" extrusionOk="0">
                  <a:moveTo>
                    <a:pt x="6719" y="1"/>
                  </a:moveTo>
                  <a:cubicBezTo>
                    <a:pt x="5496" y="1"/>
                    <a:pt x="4727" y="633"/>
                    <a:pt x="3846" y="2297"/>
                  </a:cubicBezTo>
                  <a:cubicBezTo>
                    <a:pt x="2262" y="5309"/>
                    <a:pt x="167" y="11905"/>
                    <a:pt x="83" y="13203"/>
                  </a:cubicBezTo>
                  <a:cubicBezTo>
                    <a:pt x="0" y="14489"/>
                    <a:pt x="476" y="14977"/>
                    <a:pt x="3560" y="16179"/>
                  </a:cubicBezTo>
                  <a:cubicBezTo>
                    <a:pt x="4908" y="16700"/>
                    <a:pt x="5837" y="17013"/>
                    <a:pt x="6582" y="17013"/>
                  </a:cubicBezTo>
                  <a:cubicBezTo>
                    <a:pt x="7541" y="17013"/>
                    <a:pt x="8193" y="16494"/>
                    <a:pt x="9037" y="15227"/>
                  </a:cubicBezTo>
                  <a:cubicBezTo>
                    <a:pt x="10525" y="12977"/>
                    <a:pt x="12145" y="10203"/>
                    <a:pt x="12145" y="10203"/>
                  </a:cubicBezTo>
                  <a:cubicBezTo>
                    <a:pt x="12145" y="10203"/>
                    <a:pt x="13930" y="7726"/>
                    <a:pt x="14728" y="6000"/>
                  </a:cubicBezTo>
                  <a:cubicBezTo>
                    <a:pt x="15514" y="4273"/>
                    <a:pt x="15121" y="2404"/>
                    <a:pt x="10894" y="1035"/>
                  </a:cubicBezTo>
                  <a:cubicBezTo>
                    <a:pt x="9002" y="416"/>
                    <a:pt x="7711" y="1"/>
                    <a:pt x="671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0"/>
            <p:cNvSpPr/>
            <p:nvPr/>
          </p:nvSpPr>
          <p:spPr>
            <a:xfrm>
              <a:off x="927175" y="3910400"/>
              <a:ext cx="142325" cy="195375"/>
            </a:xfrm>
            <a:custGeom>
              <a:avLst/>
              <a:gdLst/>
              <a:ahLst/>
              <a:cxnLst/>
              <a:rect l="l" t="t" r="r" b="b"/>
              <a:pathLst>
                <a:path w="5693" h="7815" extrusionOk="0">
                  <a:moveTo>
                    <a:pt x="3876" y="1"/>
                  </a:moveTo>
                  <a:cubicBezTo>
                    <a:pt x="3676" y="1"/>
                    <a:pt x="3479" y="75"/>
                    <a:pt x="3323" y="228"/>
                  </a:cubicBezTo>
                  <a:cubicBezTo>
                    <a:pt x="2799" y="752"/>
                    <a:pt x="3109" y="2574"/>
                    <a:pt x="3109" y="2574"/>
                  </a:cubicBezTo>
                  <a:lnTo>
                    <a:pt x="1" y="7598"/>
                  </a:lnTo>
                  <a:cubicBezTo>
                    <a:pt x="1" y="7598"/>
                    <a:pt x="652" y="7815"/>
                    <a:pt x="1276" y="7815"/>
                  </a:cubicBezTo>
                  <a:cubicBezTo>
                    <a:pt x="1588" y="7815"/>
                    <a:pt x="1894" y="7761"/>
                    <a:pt x="2108" y="7598"/>
                  </a:cubicBezTo>
                  <a:cubicBezTo>
                    <a:pt x="2370" y="7407"/>
                    <a:pt x="2608" y="7205"/>
                    <a:pt x="2847" y="6979"/>
                  </a:cubicBezTo>
                  <a:lnTo>
                    <a:pt x="4335" y="7812"/>
                  </a:lnTo>
                  <a:lnTo>
                    <a:pt x="5692" y="5502"/>
                  </a:lnTo>
                  <a:lnTo>
                    <a:pt x="4359" y="3990"/>
                  </a:lnTo>
                  <a:cubicBezTo>
                    <a:pt x="4359" y="3990"/>
                    <a:pt x="4954" y="2288"/>
                    <a:pt x="4883" y="1180"/>
                  </a:cubicBezTo>
                  <a:cubicBezTo>
                    <a:pt x="4841" y="412"/>
                    <a:pt x="4348" y="1"/>
                    <a:pt x="3876" y="1"/>
                  </a:cubicBezTo>
                  <a:close/>
                </a:path>
              </a:pathLst>
            </a:custGeom>
            <a:solidFill>
              <a:srgbClr val="946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0"/>
            <p:cNvSpPr/>
            <p:nvPr/>
          </p:nvSpPr>
          <p:spPr>
            <a:xfrm>
              <a:off x="798600" y="3824775"/>
              <a:ext cx="60450" cy="55850"/>
            </a:xfrm>
            <a:custGeom>
              <a:avLst/>
              <a:gdLst/>
              <a:ahLst/>
              <a:cxnLst/>
              <a:rect l="l" t="t" r="r" b="b"/>
              <a:pathLst>
                <a:path w="2418" h="2234" extrusionOk="0">
                  <a:moveTo>
                    <a:pt x="884" y="1"/>
                  </a:moveTo>
                  <a:cubicBezTo>
                    <a:pt x="692" y="1"/>
                    <a:pt x="514" y="116"/>
                    <a:pt x="441" y="307"/>
                  </a:cubicBezTo>
                  <a:lnTo>
                    <a:pt x="96" y="1188"/>
                  </a:lnTo>
                  <a:cubicBezTo>
                    <a:pt x="0" y="1427"/>
                    <a:pt x="120" y="1700"/>
                    <a:pt x="358" y="1808"/>
                  </a:cubicBezTo>
                  <a:lnTo>
                    <a:pt x="1358" y="2200"/>
                  </a:lnTo>
                  <a:cubicBezTo>
                    <a:pt x="1416" y="2223"/>
                    <a:pt x="1475" y="2233"/>
                    <a:pt x="1534" y="2233"/>
                  </a:cubicBezTo>
                  <a:cubicBezTo>
                    <a:pt x="1726" y="2233"/>
                    <a:pt x="1904" y="2118"/>
                    <a:pt x="1977" y="1927"/>
                  </a:cubicBezTo>
                  <a:lnTo>
                    <a:pt x="2322" y="1046"/>
                  </a:lnTo>
                  <a:cubicBezTo>
                    <a:pt x="2417" y="807"/>
                    <a:pt x="2298" y="522"/>
                    <a:pt x="2060" y="426"/>
                  </a:cubicBezTo>
                  <a:lnTo>
                    <a:pt x="1060" y="34"/>
                  </a:lnTo>
                  <a:cubicBezTo>
                    <a:pt x="1002" y="11"/>
                    <a:pt x="942" y="1"/>
                    <a:pt x="884" y="1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0"/>
            <p:cNvSpPr/>
            <p:nvPr/>
          </p:nvSpPr>
          <p:spPr>
            <a:xfrm>
              <a:off x="841175" y="3750075"/>
              <a:ext cx="200325" cy="111200"/>
            </a:xfrm>
            <a:custGeom>
              <a:avLst/>
              <a:gdLst/>
              <a:ahLst/>
              <a:cxnLst/>
              <a:rect l="l" t="t" r="r" b="b"/>
              <a:pathLst>
                <a:path w="8013" h="4448" extrusionOk="0">
                  <a:moveTo>
                    <a:pt x="896" y="0"/>
                  </a:moveTo>
                  <a:cubicBezTo>
                    <a:pt x="704" y="0"/>
                    <a:pt x="526" y="115"/>
                    <a:pt x="453" y="307"/>
                  </a:cubicBezTo>
                  <a:lnTo>
                    <a:pt x="95" y="1188"/>
                  </a:lnTo>
                  <a:cubicBezTo>
                    <a:pt x="0" y="1438"/>
                    <a:pt x="119" y="1712"/>
                    <a:pt x="369" y="1807"/>
                  </a:cubicBezTo>
                  <a:lnTo>
                    <a:pt x="6953" y="4415"/>
                  </a:lnTo>
                  <a:cubicBezTo>
                    <a:pt x="7009" y="4437"/>
                    <a:pt x="7066" y="4447"/>
                    <a:pt x="7123" y="4447"/>
                  </a:cubicBezTo>
                  <a:cubicBezTo>
                    <a:pt x="7309" y="4447"/>
                    <a:pt x="7487" y="4333"/>
                    <a:pt x="7561" y="4141"/>
                  </a:cubicBezTo>
                  <a:lnTo>
                    <a:pt x="7918" y="3260"/>
                  </a:lnTo>
                  <a:cubicBezTo>
                    <a:pt x="8013" y="3010"/>
                    <a:pt x="7894" y="2736"/>
                    <a:pt x="7644" y="2641"/>
                  </a:cubicBezTo>
                  <a:lnTo>
                    <a:pt x="1072" y="33"/>
                  </a:lnTo>
                  <a:cubicBezTo>
                    <a:pt x="1013" y="11"/>
                    <a:pt x="954" y="0"/>
                    <a:pt x="896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0"/>
            <p:cNvSpPr/>
            <p:nvPr/>
          </p:nvSpPr>
          <p:spPr>
            <a:xfrm>
              <a:off x="868250" y="3854850"/>
              <a:ext cx="60750" cy="55825"/>
            </a:xfrm>
            <a:custGeom>
              <a:avLst/>
              <a:gdLst/>
              <a:ahLst/>
              <a:cxnLst/>
              <a:rect l="l" t="t" r="r" b="b"/>
              <a:pathLst>
                <a:path w="2430" h="2233" extrusionOk="0">
                  <a:moveTo>
                    <a:pt x="890" y="0"/>
                  </a:moveTo>
                  <a:cubicBezTo>
                    <a:pt x="703" y="0"/>
                    <a:pt x="526" y="113"/>
                    <a:pt x="453" y="295"/>
                  </a:cubicBezTo>
                  <a:lnTo>
                    <a:pt x="96" y="1188"/>
                  </a:lnTo>
                  <a:cubicBezTo>
                    <a:pt x="1" y="1426"/>
                    <a:pt x="120" y="1700"/>
                    <a:pt x="370" y="1795"/>
                  </a:cubicBezTo>
                  <a:lnTo>
                    <a:pt x="1370" y="2200"/>
                  </a:lnTo>
                  <a:cubicBezTo>
                    <a:pt x="1425" y="2222"/>
                    <a:pt x="1483" y="2233"/>
                    <a:pt x="1539" y="2233"/>
                  </a:cubicBezTo>
                  <a:cubicBezTo>
                    <a:pt x="1726" y="2233"/>
                    <a:pt x="1904" y="2118"/>
                    <a:pt x="1977" y="1926"/>
                  </a:cubicBezTo>
                  <a:lnTo>
                    <a:pt x="2334" y="1045"/>
                  </a:lnTo>
                  <a:cubicBezTo>
                    <a:pt x="2429" y="795"/>
                    <a:pt x="2310" y="521"/>
                    <a:pt x="2060" y="426"/>
                  </a:cubicBezTo>
                  <a:lnTo>
                    <a:pt x="1060" y="33"/>
                  </a:lnTo>
                  <a:cubicBezTo>
                    <a:pt x="1004" y="11"/>
                    <a:pt x="947" y="0"/>
                    <a:pt x="890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0"/>
            <p:cNvSpPr/>
            <p:nvPr/>
          </p:nvSpPr>
          <p:spPr>
            <a:xfrm>
              <a:off x="931350" y="3878900"/>
              <a:ext cx="60450" cy="55600"/>
            </a:xfrm>
            <a:custGeom>
              <a:avLst/>
              <a:gdLst/>
              <a:ahLst/>
              <a:cxnLst/>
              <a:rect l="l" t="t" r="r" b="b"/>
              <a:pathLst>
                <a:path w="2418" h="2224" extrusionOk="0">
                  <a:moveTo>
                    <a:pt x="881" y="1"/>
                  </a:moveTo>
                  <a:cubicBezTo>
                    <a:pt x="694" y="1"/>
                    <a:pt x="513" y="108"/>
                    <a:pt x="441" y="297"/>
                  </a:cubicBezTo>
                  <a:lnTo>
                    <a:pt x="96" y="1178"/>
                  </a:lnTo>
                  <a:cubicBezTo>
                    <a:pt x="1" y="1428"/>
                    <a:pt x="120" y="1702"/>
                    <a:pt x="358" y="1798"/>
                  </a:cubicBezTo>
                  <a:lnTo>
                    <a:pt x="1358" y="2190"/>
                  </a:lnTo>
                  <a:cubicBezTo>
                    <a:pt x="1417" y="2213"/>
                    <a:pt x="1477" y="2223"/>
                    <a:pt x="1535" y="2223"/>
                  </a:cubicBezTo>
                  <a:cubicBezTo>
                    <a:pt x="1727" y="2223"/>
                    <a:pt x="1904" y="2111"/>
                    <a:pt x="1977" y="1929"/>
                  </a:cubicBezTo>
                  <a:lnTo>
                    <a:pt x="2322" y="1047"/>
                  </a:lnTo>
                  <a:cubicBezTo>
                    <a:pt x="2418" y="797"/>
                    <a:pt x="2299" y="524"/>
                    <a:pt x="2060" y="428"/>
                  </a:cubicBezTo>
                  <a:lnTo>
                    <a:pt x="1060" y="35"/>
                  </a:lnTo>
                  <a:cubicBezTo>
                    <a:pt x="1002" y="12"/>
                    <a:pt x="941" y="1"/>
                    <a:pt x="881" y="1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0"/>
            <p:cNvSpPr/>
            <p:nvPr/>
          </p:nvSpPr>
          <p:spPr>
            <a:xfrm>
              <a:off x="770325" y="3886400"/>
              <a:ext cx="60450" cy="55825"/>
            </a:xfrm>
            <a:custGeom>
              <a:avLst/>
              <a:gdLst/>
              <a:ahLst/>
              <a:cxnLst/>
              <a:rect l="l" t="t" r="r" b="b"/>
              <a:pathLst>
                <a:path w="2418" h="2233" extrusionOk="0">
                  <a:moveTo>
                    <a:pt x="883" y="0"/>
                  </a:moveTo>
                  <a:cubicBezTo>
                    <a:pt x="691" y="0"/>
                    <a:pt x="514" y="113"/>
                    <a:pt x="441" y="295"/>
                  </a:cubicBezTo>
                  <a:lnTo>
                    <a:pt x="96" y="1188"/>
                  </a:lnTo>
                  <a:cubicBezTo>
                    <a:pt x="0" y="1426"/>
                    <a:pt x="119" y="1700"/>
                    <a:pt x="358" y="1795"/>
                  </a:cubicBezTo>
                  <a:lnTo>
                    <a:pt x="1358" y="2200"/>
                  </a:lnTo>
                  <a:cubicBezTo>
                    <a:pt x="1416" y="2222"/>
                    <a:pt x="1475" y="2233"/>
                    <a:pt x="1534" y="2233"/>
                  </a:cubicBezTo>
                  <a:cubicBezTo>
                    <a:pt x="1726" y="2233"/>
                    <a:pt x="1904" y="2118"/>
                    <a:pt x="1977" y="1926"/>
                  </a:cubicBezTo>
                  <a:lnTo>
                    <a:pt x="2322" y="1045"/>
                  </a:lnTo>
                  <a:cubicBezTo>
                    <a:pt x="2417" y="795"/>
                    <a:pt x="2298" y="521"/>
                    <a:pt x="2060" y="426"/>
                  </a:cubicBezTo>
                  <a:lnTo>
                    <a:pt x="1060" y="33"/>
                  </a:lnTo>
                  <a:cubicBezTo>
                    <a:pt x="1001" y="11"/>
                    <a:pt x="941" y="0"/>
                    <a:pt x="883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0"/>
            <p:cNvSpPr/>
            <p:nvPr/>
          </p:nvSpPr>
          <p:spPr>
            <a:xfrm>
              <a:off x="839975" y="3915575"/>
              <a:ext cx="60750" cy="55525"/>
            </a:xfrm>
            <a:custGeom>
              <a:avLst/>
              <a:gdLst/>
              <a:ahLst/>
              <a:cxnLst/>
              <a:rect l="l" t="t" r="r" b="b"/>
              <a:pathLst>
                <a:path w="2430" h="2221" extrusionOk="0">
                  <a:moveTo>
                    <a:pt x="895" y="0"/>
                  </a:moveTo>
                  <a:cubicBezTo>
                    <a:pt x="703" y="0"/>
                    <a:pt x="526" y="113"/>
                    <a:pt x="453" y="295"/>
                  </a:cubicBezTo>
                  <a:lnTo>
                    <a:pt x="108" y="1176"/>
                  </a:lnTo>
                  <a:cubicBezTo>
                    <a:pt x="0" y="1426"/>
                    <a:pt x="120" y="1700"/>
                    <a:pt x="370" y="1795"/>
                  </a:cubicBezTo>
                  <a:lnTo>
                    <a:pt x="1370" y="2188"/>
                  </a:lnTo>
                  <a:cubicBezTo>
                    <a:pt x="1425" y="2210"/>
                    <a:pt x="1483" y="2221"/>
                    <a:pt x="1540" y="2221"/>
                  </a:cubicBezTo>
                  <a:cubicBezTo>
                    <a:pt x="1727" y="2221"/>
                    <a:pt x="1907" y="2108"/>
                    <a:pt x="1989" y="1926"/>
                  </a:cubicBezTo>
                  <a:lnTo>
                    <a:pt x="2334" y="1045"/>
                  </a:lnTo>
                  <a:cubicBezTo>
                    <a:pt x="2429" y="795"/>
                    <a:pt x="2310" y="521"/>
                    <a:pt x="2072" y="426"/>
                  </a:cubicBezTo>
                  <a:lnTo>
                    <a:pt x="1072" y="33"/>
                  </a:lnTo>
                  <a:cubicBezTo>
                    <a:pt x="1013" y="11"/>
                    <a:pt x="953" y="0"/>
                    <a:pt x="895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0"/>
            <p:cNvSpPr/>
            <p:nvPr/>
          </p:nvSpPr>
          <p:spPr>
            <a:xfrm>
              <a:off x="909925" y="3941750"/>
              <a:ext cx="60750" cy="55725"/>
            </a:xfrm>
            <a:custGeom>
              <a:avLst/>
              <a:gdLst/>
              <a:ahLst/>
              <a:cxnLst/>
              <a:rect l="l" t="t" r="r" b="b"/>
              <a:pathLst>
                <a:path w="2430" h="2229" extrusionOk="0">
                  <a:moveTo>
                    <a:pt x="895" y="1"/>
                  </a:moveTo>
                  <a:cubicBezTo>
                    <a:pt x="703" y="1"/>
                    <a:pt x="526" y="113"/>
                    <a:pt x="453" y="296"/>
                  </a:cubicBezTo>
                  <a:lnTo>
                    <a:pt x="108" y="1189"/>
                  </a:lnTo>
                  <a:cubicBezTo>
                    <a:pt x="0" y="1427"/>
                    <a:pt x="119" y="1701"/>
                    <a:pt x="370" y="1796"/>
                  </a:cubicBezTo>
                  <a:lnTo>
                    <a:pt x="1370" y="2189"/>
                  </a:lnTo>
                  <a:cubicBezTo>
                    <a:pt x="1429" y="2215"/>
                    <a:pt x="1491" y="2228"/>
                    <a:pt x="1552" y="2228"/>
                  </a:cubicBezTo>
                  <a:cubicBezTo>
                    <a:pt x="1734" y="2228"/>
                    <a:pt x="1905" y="2114"/>
                    <a:pt x="1977" y="1927"/>
                  </a:cubicBezTo>
                  <a:lnTo>
                    <a:pt x="2334" y="1046"/>
                  </a:lnTo>
                  <a:cubicBezTo>
                    <a:pt x="2429" y="796"/>
                    <a:pt x="2310" y="522"/>
                    <a:pt x="2060" y="427"/>
                  </a:cubicBezTo>
                  <a:lnTo>
                    <a:pt x="1072" y="34"/>
                  </a:lnTo>
                  <a:cubicBezTo>
                    <a:pt x="1013" y="11"/>
                    <a:pt x="953" y="1"/>
                    <a:pt x="895" y="1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0"/>
            <p:cNvSpPr/>
            <p:nvPr/>
          </p:nvSpPr>
          <p:spPr>
            <a:xfrm>
              <a:off x="743225" y="3947125"/>
              <a:ext cx="60450" cy="55525"/>
            </a:xfrm>
            <a:custGeom>
              <a:avLst/>
              <a:gdLst/>
              <a:ahLst/>
              <a:cxnLst/>
              <a:rect l="l" t="t" r="r" b="b"/>
              <a:pathLst>
                <a:path w="2418" h="2221" extrusionOk="0">
                  <a:moveTo>
                    <a:pt x="883" y="0"/>
                  </a:moveTo>
                  <a:cubicBezTo>
                    <a:pt x="692" y="0"/>
                    <a:pt x="514" y="113"/>
                    <a:pt x="441" y="295"/>
                  </a:cubicBezTo>
                  <a:lnTo>
                    <a:pt x="96" y="1176"/>
                  </a:lnTo>
                  <a:cubicBezTo>
                    <a:pt x="1" y="1426"/>
                    <a:pt x="120" y="1700"/>
                    <a:pt x="358" y="1795"/>
                  </a:cubicBezTo>
                  <a:lnTo>
                    <a:pt x="1358" y="2188"/>
                  </a:lnTo>
                  <a:cubicBezTo>
                    <a:pt x="1417" y="2210"/>
                    <a:pt x="1477" y="2221"/>
                    <a:pt x="1535" y="2221"/>
                  </a:cubicBezTo>
                  <a:cubicBezTo>
                    <a:pt x="1727" y="2221"/>
                    <a:pt x="1904" y="2108"/>
                    <a:pt x="1977" y="1926"/>
                  </a:cubicBezTo>
                  <a:lnTo>
                    <a:pt x="2323" y="1045"/>
                  </a:lnTo>
                  <a:cubicBezTo>
                    <a:pt x="2418" y="795"/>
                    <a:pt x="2299" y="521"/>
                    <a:pt x="2061" y="426"/>
                  </a:cubicBezTo>
                  <a:lnTo>
                    <a:pt x="1061" y="33"/>
                  </a:lnTo>
                  <a:cubicBezTo>
                    <a:pt x="1002" y="11"/>
                    <a:pt x="942" y="0"/>
                    <a:pt x="883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0"/>
            <p:cNvSpPr/>
            <p:nvPr/>
          </p:nvSpPr>
          <p:spPr>
            <a:xfrm>
              <a:off x="808725" y="3977175"/>
              <a:ext cx="60750" cy="55850"/>
            </a:xfrm>
            <a:custGeom>
              <a:avLst/>
              <a:gdLst/>
              <a:ahLst/>
              <a:cxnLst/>
              <a:rect l="l" t="t" r="r" b="b"/>
              <a:pathLst>
                <a:path w="2430" h="2234" extrusionOk="0">
                  <a:moveTo>
                    <a:pt x="889" y="1"/>
                  </a:moveTo>
                  <a:cubicBezTo>
                    <a:pt x="703" y="1"/>
                    <a:pt x="526" y="113"/>
                    <a:pt x="453" y="295"/>
                  </a:cubicBezTo>
                  <a:lnTo>
                    <a:pt x="96" y="1188"/>
                  </a:lnTo>
                  <a:cubicBezTo>
                    <a:pt x="0" y="1427"/>
                    <a:pt x="119" y="1700"/>
                    <a:pt x="369" y="1796"/>
                  </a:cubicBezTo>
                  <a:lnTo>
                    <a:pt x="1358" y="2200"/>
                  </a:lnTo>
                  <a:cubicBezTo>
                    <a:pt x="1416" y="2223"/>
                    <a:pt x="1475" y="2233"/>
                    <a:pt x="1534" y="2233"/>
                  </a:cubicBezTo>
                  <a:cubicBezTo>
                    <a:pt x="1725" y="2233"/>
                    <a:pt x="1904" y="2118"/>
                    <a:pt x="1977" y="1927"/>
                  </a:cubicBezTo>
                  <a:lnTo>
                    <a:pt x="2334" y="1046"/>
                  </a:lnTo>
                  <a:cubicBezTo>
                    <a:pt x="2429" y="795"/>
                    <a:pt x="2310" y="522"/>
                    <a:pt x="2060" y="426"/>
                  </a:cubicBezTo>
                  <a:lnTo>
                    <a:pt x="1060" y="33"/>
                  </a:lnTo>
                  <a:cubicBezTo>
                    <a:pt x="1004" y="11"/>
                    <a:pt x="946" y="1"/>
                    <a:pt x="889" y="1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0"/>
            <p:cNvSpPr/>
            <p:nvPr/>
          </p:nvSpPr>
          <p:spPr>
            <a:xfrm>
              <a:off x="874200" y="4001300"/>
              <a:ext cx="60750" cy="55825"/>
            </a:xfrm>
            <a:custGeom>
              <a:avLst/>
              <a:gdLst/>
              <a:ahLst/>
              <a:cxnLst/>
              <a:rect l="l" t="t" r="r" b="b"/>
              <a:pathLst>
                <a:path w="2430" h="2233" extrusionOk="0">
                  <a:moveTo>
                    <a:pt x="896" y="0"/>
                  </a:moveTo>
                  <a:cubicBezTo>
                    <a:pt x="704" y="0"/>
                    <a:pt x="526" y="115"/>
                    <a:pt x="453" y="307"/>
                  </a:cubicBezTo>
                  <a:lnTo>
                    <a:pt x="96" y="1188"/>
                  </a:lnTo>
                  <a:cubicBezTo>
                    <a:pt x="1" y="1426"/>
                    <a:pt x="120" y="1700"/>
                    <a:pt x="370" y="1807"/>
                  </a:cubicBezTo>
                  <a:lnTo>
                    <a:pt x="1370" y="2200"/>
                  </a:lnTo>
                  <a:cubicBezTo>
                    <a:pt x="1425" y="2222"/>
                    <a:pt x="1483" y="2233"/>
                    <a:pt x="1539" y="2233"/>
                  </a:cubicBezTo>
                  <a:cubicBezTo>
                    <a:pt x="1726" y="2233"/>
                    <a:pt x="1904" y="2118"/>
                    <a:pt x="1977" y="1926"/>
                  </a:cubicBezTo>
                  <a:lnTo>
                    <a:pt x="2334" y="1045"/>
                  </a:lnTo>
                  <a:cubicBezTo>
                    <a:pt x="2430" y="807"/>
                    <a:pt x="2310" y="521"/>
                    <a:pt x="2060" y="426"/>
                  </a:cubicBezTo>
                  <a:lnTo>
                    <a:pt x="1072" y="33"/>
                  </a:lnTo>
                  <a:cubicBezTo>
                    <a:pt x="1014" y="11"/>
                    <a:pt x="955" y="0"/>
                    <a:pt x="896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0"/>
            <p:cNvSpPr/>
            <p:nvPr/>
          </p:nvSpPr>
          <p:spPr>
            <a:xfrm>
              <a:off x="718225" y="4009625"/>
              <a:ext cx="60750" cy="55700"/>
            </a:xfrm>
            <a:custGeom>
              <a:avLst/>
              <a:gdLst/>
              <a:ahLst/>
              <a:cxnLst/>
              <a:rect l="l" t="t" r="r" b="b"/>
              <a:pathLst>
                <a:path w="2430" h="2228" extrusionOk="0">
                  <a:moveTo>
                    <a:pt x="895" y="0"/>
                  </a:moveTo>
                  <a:cubicBezTo>
                    <a:pt x="704" y="0"/>
                    <a:pt x="526" y="113"/>
                    <a:pt x="453" y="295"/>
                  </a:cubicBezTo>
                  <a:lnTo>
                    <a:pt x="108" y="1176"/>
                  </a:lnTo>
                  <a:cubicBezTo>
                    <a:pt x="1" y="1426"/>
                    <a:pt x="120" y="1700"/>
                    <a:pt x="370" y="1795"/>
                  </a:cubicBezTo>
                  <a:lnTo>
                    <a:pt x="1370" y="2188"/>
                  </a:lnTo>
                  <a:cubicBezTo>
                    <a:pt x="1430" y="2215"/>
                    <a:pt x="1491" y="2228"/>
                    <a:pt x="1552" y="2228"/>
                  </a:cubicBezTo>
                  <a:cubicBezTo>
                    <a:pt x="1735" y="2228"/>
                    <a:pt x="1909" y="2114"/>
                    <a:pt x="1989" y="1926"/>
                  </a:cubicBezTo>
                  <a:lnTo>
                    <a:pt x="2334" y="1045"/>
                  </a:lnTo>
                  <a:cubicBezTo>
                    <a:pt x="2430" y="795"/>
                    <a:pt x="2311" y="521"/>
                    <a:pt x="2072" y="426"/>
                  </a:cubicBezTo>
                  <a:lnTo>
                    <a:pt x="1072" y="33"/>
                  </a:lnTo>
                  <a:cubicBezTo>
                    <a:pt x="1014" y="11"/>
                    <a:pt x="954" y="0"/>
                    <a:pt x="895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0"/>
            <p:cNvSpPr/>
            <p:nvPr/>
          </p:nvSpPr>
          <p:spPr>
            <a:xfrm>
              <a:off x="783425" y="4034025"/>
              <a:ext cx="60450" cy="55850"/>
            </a:xfrm>
            <a:custGeom>
              <a:avLst/>
              <a:gdLst/>
              <a:ahLst/>
              <a:cxnLst/>
              <a:rect l="l" t="t" r="r" b="b"/>
              <a:pathLst>
                <a:path w="2418" h="2234" extrusionOk="0">
                  <a:moveTo>
                    <a:pt x="884" y="1"/>
                  </a:moveTo>
                  <a:cubicBezTo>
                    <a:pt x="692" y="1"/>
                    <a:pt x="514" y="116"/>
                    <a:pt x="441" y="307"/>
                  </a:cubicBezTo>
                  <a:lnTo>
                    <a:pt x="96" y="1188"/>
                  </a:lnTo>
                  <a:cubicBezTo>
                    <a:pt x="0" y="1427"/>
                    <a:pt x="119" y="1700"/>
                    <a:pt x="357" y="1808"/>
                  </a:cubicBezTo>
                  <a:lnTo>
                    <a:pt x="1358" y="2201"/>
                  </a:lnTo>
                  <a:cubicBezTo>
                    <a:pt x="1416" y="2223"/>
                    <a:pt x="1475" y="2233"/>
                    <a:pt x="1533" y="2233"/>
                  </a:cubicBezTo>
                  <a:cubicBezTo>
                    <a:pt x="1725" y="2233"/>
                    <a:pt x="1904" y="2119"/>
                    <a:pt x="1977" y="1927"/>
                  </a:cubicBezTo>
                  <a:lnTo>
                    <a:pt x="2322" y="1046"/>
                  </a:lnTo>
                  <a:cubicBezTo>
                    <a:pt x="2417" y="807"/>
                    <a:pt x="2298" y="522"/>
                    <a:pt x="2060" y="426"/>
                  </a:cubicBezTo>
                  <a:lnTo>
                    <a:pt x="1060" y="34"/>
                  </a:lnTo>
                  <a:cubicBezTo>
                    <a:pt x="1002" y="11"/>
                    <a:pt x="942" y="1"/>
                    <a:pt x="884" y="1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0"/>
            <p:cNvSpPr/>
            <p:nvPr/>
          </p:nvSpPr>
          <p:spPr>
            <a:xfrm>
              <a:off x="843850" y="4063500"/>
              <a:ext cx="60450" cy="55550"/>
            </a:xfrm>
            <a:custGeom>
              <a:avLst/>
              <a:gdLst/>
              <a:ahLst/>
              <a:cxnLst/>
              <a:rect l="l" t="t" r="r" b="b"/>
              <a:pathLst>
                <a:path w="2418" h="2222" extrusionOk="0">
                  <a:moveTo>
                    <a:pt x="883" y="0"/>
                  </a:moveTo>
                  <a:cubicBezTo>
                    <a:pt x="691" y="0"/>
                    <a:pt x="514" y="113"/>
                    <a:pt x="441" y="295"/>
                  </a:cubicBezTo>
                  <a:lnTo>
                    <a:pt x="95" y="1176"/>
                  </a:lnTo>
                  <a:cubicBezTo>
                    <a:pt x="0" y="1426"/>
                    <a:pt x="119" y="1700"/>
                    <a:pt x="357" y="1795"/>
                  </a:cubicBezTo>
                  <a:lnTo>
                    <a:pt x="1358" y="2188"/>
                  </a:lnTo>
                  <a:cubicBezTo>
                    <a:pt x="1416" y="2211"/>
                    <a:pt x="1476" y="2221"/>
                    <a:pt x="1535" y="2221"/>
                  </a:cubicBezTo>
                  <a:cubicBezTo>
                    <a:pt x="1726" y="2221"/>
                    <a:pt x="1904" y="2109"/>
                    <a:pt x="1977" y="1926"/>
                  </a:cubicBezTo>
                  <a:lnTo>
                    <a:pt x="2322" y="1045"/>
                  </a:lnTo>
                  <a:cubicBezTo>
                    <a:pt x="2417" y="795"/>
                    <a:pt x="2298" y="521"/>
                    <a:pt x="2060" y="426"/>
                  </a:cubicBezTo>
                  <a:lnTo>
                    <a:pt x="1060" y="33"/>
                  </a:lnTo>
                  <a:cubicBezTo>
                    <a:pt x="1001" y="11"/>
                    <a:pt x="941" y="0"/>
                    <a:pt x="883" y="0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0"/>
            <p:cNvSpPr/>
            <p:nvPr/>
          </p:nvSpPr>
          <p:spPr>
            <a:xfrm>
              <a:off x="985825" y="4128325"/>
              <a:ext cx="515275" cy="234375"/>
            </a:xfrm>
            <a:custGeom>
              <a:avLst/>
              <a:gdLst/>
              <a:ahLst/>
              <a:cxnLst/>
              <a:rect l="l" t="t" r="r" b="b"/>
              <a:pathLst>
                <a:path w="20611" h="9375" extrusionOk="0">
                  <a:moveTo>
                    <a:pt x="203" y="0"/>
                  </a:moveTo>
                  <a:cubicBezTo>
                    <a:pt x="24" y="1107"/>
                    <a:pt x="1" y="2239"/>
                    <a:pt x="120" y="3358"/>
                  </a:cubicBezTo>
                  <a:cubicBezTo>
                    <a:pt x="120" y="3358"/>
                    <a:pt x="4239" y="6644"/>
                    <a:pt x="9490" y="8132"/>
                  </a:cubicBezTo>
                  <a:cubicBezTo>
                    <a:pt x="13412" y="9235"/>
                    <a:pt x="17414" y="9374"/>
                    <a:pt x="19188" y="9374"/>
                  </a:cubicBezTo>
                  <a:cubicBezTo>
                    <a:pt x="19789" y="9374"/>
                    <a:pt x="20134" y="9358"/>
                    <a:pt x="20134" y="9358"/>
                  </a:cubicBezTo>
                  <a:lnTo>
                    <a:pt x="20610" y="2750"/>
                  </a:lnTo>
                  <a:lnTo>
                    <a:pt x="20610" y="2750"/>
                  </a:lnTo>
                  <a:cubicBezTo>
                    <a:pt x="20610" y="2750"/>
                    <a:pt x="20448" y="2777"/>
                    <a:pt x="20114" y="2777"/>
                  </a:cubicBezTo>
                  <a:cubicBezTo>
                    <a:pt x="19561" y="2777"/>
                    <a:pt x="18535" y="2703"/>
                    <a:pt x="16991" y="2310"/>
                  </a:cubicBezTo>
                  <a:cubicBezTo>
                    <a:pt x="15856" y="3111"/>
                    <a:pt x="13702" y="4256"/>
                    <a:pt x="10619" y="4256"/>
                  </a:cubicBezTo>
                  <a:cubicBezTo>
                    <a:pt x="10080" y="4256"/>
                    <a:pt x="9513" y="4221"/>
                    <a:pt x="8918" y="4143"/>
                  </a:cubicBezTo>
                  <a:cubicBezTo>
                    <a:pt x="4918" y="3620"/>
                    <a:pt x="1775" y="1357"/>
                    <a:pt x="20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0"/>
            <p:cNvSpPr/>
            <p:nvPr/>
          </p:nvSpPr>
          <p:spPr>
            <a:xfrm>
              <a:off x="990141" y="3971437"/>
              <a:ext cx="419700" cy="265075"/>
            </a:xfrm>
            <a:custGeom>
              <a:avLst/>
              <a:gdLst/>
              <a:ahLst/>
              <a:cxnLst/>
              <a:rect l="l" t="t" r="r" b="b"/>
              <a:pathLst>
                <a:path w="16788" h="10603" extrusionOk="0">
                  <a:moveTo>
                    <a:pt x="4632" y="0"/>
                  </a:moveTo>
                  <a:cubicBezTo>
                    <a:pt x="2893" y="643"/>
                    <a:pt x="1488" y="1977"/>
                    <a:pt x="750" y="3691"/>
                  </a:cubicBezTo>
                  <a:cubicBezTo>
                    <a:pt x="393" y="4536"/>
                    <a:pt x="131" y="5429"/>
                    <a:pt x="0" y="6346"/>
                  </a:cubicBezTo>
                  <a:cubicBezTo>
                    <a:pt x="1572" y="7703"/>
                    <a:pt x="4727" y="9966"/>
                    <a:pt x="8715" y="10489"/>
                  </a:cubicBezTo>
                  <a:cubicBezTo>
                    <a:pt x="9310" y="10567"/>
                    <a:pt x="9878" y="10602"/>
                    <a:pt x="10417" y="10602"/>
                  </a:cubicBezTo>
                  <a:cubicBezTo>
                    <a:pt x="13502" y="10602"/>
                    <a:pt x="15663" y="9457"/>
                    <a:pt x="16788" y="8656"/>
                  </a:cubicBezTo>
                  <a:cubicBezTo>
                    <a:pt x="15526" y="8311"/>
                    <a:pt x="14276" y="7894"/>
                    <a:pt x="13073" y="7382"/>
                  </a:cubicBezTo>
                  <a:cubicBezTo>
                    <a:pt x="8001" y="5275"/>
                    <a:pt x="4632" y="0"/>
                    <a:pt x="4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0"/>
            <p:cNvSpPr/>
            <p:nvPr/>
          </p:nvSpPr>
          <p:spPr>
            <a:xfrm>
              <a:off x="2213050" y="3755350"/>
              <a:ext cx="70275" cy="84275"/>
            </a:xfrm>
            <a:custGeom>
              <a:avLst/>
              <a:gdLst/>
              <a:ahLst/>
              <a:cxnLst/>
              <a:rect l="l" t="t" r="r" b="b"/>
              <a:pathLst>
                <a:path w="2811" h="3371" extrusionOk="0">
                  <a:moveTo>
                    <a:pt x="1" y="1"/>
                  </a:moveTo>
                  <a:lnTo>
                    <a:pt x="906" y="3370"/>
                  </a:lnTo>
                  <a:lnTo>
                    <a:pt x="2811" y="23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A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0"/>
            <p:cNvSpPr/>
            <p:nvPr/>
          </p:nvSpPr>
          <p:spPr>
            <a:xfrm>
              <a:off x="2213050" y="3755350"/>
              <a:ext cx="20875" cy="26825"/>
            </a:xfrm>
            <a:custGeom>
              <a:avLst/>
              <a:gdLst/>
              <a:ahLst/>
              <a:cxnLst/>
              <a:rect l="l" t="t" r="r" b="b"/>
              <a:pathLst>
                <a:path w="835" h="1073" extrusionOk="0">
                  <a:moveTo>
                    <a:pt x="1" y="1"/>
                  </a:moveTo>
                  <a:lnTo>
                    <a:pt x="287" y="1060"/>
                  </a:lnTo>
                  <a:cubicBezTo>
                    <a:pt x="321" y="1068"/>
                    <a:pt x="356" y="1072"/>
                    <a:pt x="389" y="1072"/>
                  </a:cubicBezTo>
                  <a:cubicBezTo>
                    <a:pt x="602" y="1072"/>
                    <a:pt x="793" y="919"/>
                    <a:pt x="834" y="70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0"/>
            <p:cNvSpPr/>
            <p:nvPr/>
          </p:nvSpPr>
          <p:spPr>
            <a:xfrm>
              <a:off x="2398200" y="4050325"/>
              <a:ext cx="59925" cy="54075"/>
            </a:xfrm>
            <a:custGeom>
              <a:avLst/>
              <a:gdLst/>
              <a:ahLst/>
              <a:cxnLst/>
              <a:rect l="l" t="t" r="r" b="b"/>
              <a:pathLst>
                <a:path w="2397" h="2163" extrusionOk="0">
                  <a:moveTo>
                    <a:pt x="1620" y="1"/>
                  </a:moveTo>
                  <a:lnTo>
                    <a:pt x="1" y="1013"/>
                  </a:lnTo>
                  <a:cubicBezTo>
                    <a:pt x="1" y="1013"/>
                    <a:pt x="394" y="2072"/>
                    <a:pt x="965" y="2156"/>
                  </a:cubicBezTo>
                  <a:cubicBezTo>
                    <a:pt x="994" y="2160"/>
                    <a:pt x="1024" y="2162"/>
                    <a:pt x="1054" y="2162"/>
                  </a:cubicBezTo>
                  <a:cubicBezTo>
                    <a:pt x="1622" y="2162"/>
                    <a:pt x="2397" y="1446"/>
                    <a:pt x="2227" y="870"/>
                  </a:cubicBezTo>
                  <a:cubicBezTo>
                    <a:pt x="2132" y="513"/>
                    <a:pt x="1918" y="203"/>
                    <a:pt x="162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0"/>
            <p:cNvSpPr/>
            <p:nvPr/>
          </p:nvSpPr>
          <p:spPr>
            <a:xfrm>
              <a:off x="2366950" y="4002700"/>
              <a:ext cx="77725" cy="82275"/>
            </a:xfrm>
            <a:custGeom>
              <a:avLst/>
              <a:gdLst/>
              <a:ahLst/>
              <a:cxnLst/>
              <a:rect l="l" t="t" r="r" b="b"/>
              <a:pathLst>
                <a:path w="3109" h="3291" extrusionOk="0">
                  <a:moveTo>
                    <a:pt x="1846" y="1"/>
                  </a:moveTo>
                  <a:lnTo>
                    <a:pt x="1" y="1298"/>
                  </a:lnTo>
                  <a:lnTo>
                    <a:pt x="1120" y="3263"/>
                  </a:lnTo>
                  <a:cubicBezTo>
                    <a:pt x="1218" y="3282"/>
                    <a:pt x="1317" y="3291"/>
                    <a:pt x="1416" y="3291"/>
                  </a:cubicBezTo>
                  <a:cubicBezTo>
                    <a:pt x="1758" y="3291"/>
                    <a:pt x="2092" y="3181"/>
                    <a:pt x="2370" y="2977"/>
                  </a:cubicBezTo>
                  <a:cubicBezTo>
                    <a:pt x="2727" y="2692"/>
                    <a:pt x="2989" y="2299"/>
                    <a:pt x="3108" y="1846"/>
                  </a:cubicBezTo>
                  <a:lnTo>
                    <a:pt x="1846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0"/>
            <p:cNvSpPr/>
            <p:nvPr/>
          </p:nvSpPr>
          <p:spPr>
            <a:xfrm>
              <a:off x="2231825" y="3868325"/>
              <a:ext cx="119375" cy="164175"/>
            </a:xfrm>
            <a:custGeom>
              <a:avLst/>
              <a:gdLst/>
              <a:ahLst/>
              <a:cxnLst/>
              <a:rect l="l" t="t" r="r" b="b"/>
              <a:pathLst>
                <a:path w="4775" h="6567" extrusionOk="0">
                  <a:moveTo>
                    <a:pt x="2133" y="0"/>
                  </a:moveTo>
                  <a:cubicBezTo>
                    <a:pt x="1631" y="0"/>
                    <a:pt x="876" y="734"/>
                    <a:pt x="655" y="1482"/>
                  </a:cubicBezTo>
                  <a:cubicBezTo>
                    <a:pt x="381" y="2411"/>
                    <a:pt x="1036" y="3899"/>
                    <a:pt x="1036" y="3899"/>
                  </a:cubicBezTo>
                  <a:lnTo>
                    <a:pt x="0" y="5078"/>
                  </a:lnTo>
                  <a:lnTo>
                    <a:pt x="1369" y="6566"/>
                  </a:lnTo>
                  <a:lnTo>
                    <a:pt x="2584" y="5673"/>
                  </a:lnTo>
                  <a:cubicBezTo>
                    <a:pt x="2584" y="5673"/>
                    <a:pt x="2869" y="5900"/>
                    <a:pt x="3584" y="6019"/>
                  </a:cubicBezTo>
                  <a:cubicBezTo>
                    <a:pt x="3674" y="6034"/>
                    <a:pt x="3764" y="6042"/>
                    <a:pt x="3855" y="6042"/>
                  </a:cubicBezTo>
                  <a:cubicBezTo>
                    <a:pt x="4182" y="6042"/>
                    <a:pt x="4504" y="5941"/>
                    <a:pt x="4774" y="5745"/>
                  </a:cubicBezTo>
                  <a:lnTo>
                    <a:pt x="2060" y="1720"/>
                  </a:lnTo>
                  <a:cubicBezTo>
                    <a:pt x="2060" y="1720"/>
                    <a:pt x="2858" y="637"/>
                    <a:pt x="2441" y="137"/>
                  </a:cubicBezTo>
                  <a:cubicBezTo>
                    <a:pt x="2360" y="42"/>
                    <a:pt x="2254" y="0"/>
                    <a:pt x="2133" y="0"/>
                  </a:cubicBezTo>
                  <a:close/>
                </a:path>
              </a:pathLst>
            </a:custGeom>
            <a:solidFill>
              <a:srgbClr val="946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0"/>
            <p:cNvSpPr/>
            <p:nvPr/>
          </p:nvSpPr>
          <p:spPr>
            <a:xfrm>
              <a:off x="2235675" y="3811525"/>
              <a:ext cx="177425" cy="223725"/>
            </a:xfrm>
            <a:custGeom>
              <a:avLst/>
              <a:gdLst/>
              <a:ahLst/>
              <a:cxnLst/>
              <a:rect l="l" t="t" r="r" b="b"/>
              <a:pathLst>
                <a:path w="7097" h="8949" extrusionOk="0">
                  <a:moveTo>
                    <a:pt x="1222" y="1"/>
                  </a:moveTo>
                  <a:cubicBezTo>
                    <a:pt x="1011" y="1"/>
                    <a:pt x="789" y="36"/>
                    <a:pt x="620" y="147"/>
                  </a:cubicBezTo>
                  <a:cubicBezTo>
                    <a:pt x="179" y="444"/>
                    <a:pt x="1" y="1123"/>
                    <a:pt x="1" y="1123"/>
                  </a:cubicBezTo>
                  <a:lnTo>
                    <a:pt x="1906" y="3981"/>
                  </a:lnTo>
                  <a:lnTo>
                    <a:pt x="4620" y="8017"/>
                  </a:lnTo>
                  <a:lnTo>
                    <a:pt x="5252" y="8945"/>
                  </a:lnTo>
                  <a:cubicBezTo>
                    <a:pt x="5252" y="8945"/>
                    <a:pt x="5301" y="8948"/>
                    <a:pt x="5381" y="8948"/>
                  </a:cubicBezTo>
                  <a:cubicBezTo>
                    <a:pt x="5622" y="8948"/>
                    <a:pt x="6144" y="8922"/>
                    <a:pt x="6466" y="8707"/>
                  </a:cubicBezTo>
                  <a:cubicBezTo>
                    <a:pt x="6883" y="8422"/>
                    <a:pt x="7097" y="7648"/>
                    <a:pt x="7097" y="7648"/>
                  </a:cubicBezTo>
                  <a:lnTo>
                    <a:pt x="1906" y="99"/>
                  </a:lnTo>
                  <a:cubicBezTo>
                    <a:pt x="1906" y="99"/>
                    <a:pt x="1578" y="1"/>
                    <a:pt x="1222" y="1"/>
                  </a:cubicBezTo>
                  <a:close/>
                </a:path>
              </a:pathLst>
            </a:custGeom>
            <a:solidFill>
              <a:srgbClr val="F5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0"/>
            <p:cNvSpPr/>
            <p:nvPr/>
          </p:nvSpPr>
          <p:spPr>
            <a:xfrm>
              <a:off x="2298775" y="3858925"/>
              <a:ext cx="105400" cy="108525"/>
            </a:xfrm>
            <a:custGeom>
              <a:avLst/>
              <a:gdLst/>
              <a:ahLst/>
              <a:cxnLst/>
              <a:rect l="l" t="t" r="r" b="b"/>
              <a:pathLst>
                <a:path w="4216" h="4341" extrusionOk="0">
                  <a:moveTo>
                    <a:pt x="1226" y="0"/>
                  </a:moveTo>
                  <a:cubicBezTo>
                    <a:pt x="1132" y="0"/>
                    <a:pt x="1040" y="12"/>
                    <a:pt x="953" y="37"/>
                  </a:cubicBezTo>
                  <a:cubicBezTo>
                    <a:pt x="25" y="299"/>
                    <a:pt x="1" y="977"/>
                    <a:pt x="239" y="1299"/>
                  </a:cubicBezTo>
                  <a:cubicBezTo>
                    <a:pt x="357" y="1471"/>
                    <a:pt x="569" y="1524"/>
                    <a:pt x="787" y="1524"/>
                  </a:cubicBezTo>
                  <a:cubicBezTo>
                    <a:pt x="1142" y="1524"/>
                    <a:pt x="1513" y="1382"/>
                    <a:pt x="1513" y="1382"/>
                  </a:cubicBezTo>
                  <a:lnTo>
                    <a:pt x="1513" y="1382"/>
                  </a:lnTo>
                  <a:cubicBezTo>
                    <a:pt x="1513" y="1382"/>
                    <a:pt x="656" y="2156"/>
                    <a:pt x="1144" y="2728"/>
                  </a:cubicBezTo>
                  <a:cubicBezTo>
                    <a:pt x="1307" y="2914"/>
                    <a:pt x="1502" y="2976"/>
                    <a:pt x="1691" y="2976"/>
                  </a:cubicBezTo>
                  <a:cubicBezTo>
                    <a:pt x="2069" y="2976"/>
                    <a:pt x="2418" y="2728"/>
                    <a:pt x="2418" y="2728"/>
                  </a:cubicBezTo>
                  <a:lnTo>
                    <a:pt x="2418" y="2728"/>
                  </a:lnTo>
                  <a:cubicBezTo>
                    <a:pt x="2418" y="2728"/>
                    <a:pt x="1501" y="3537"/>
                    <a:pt x="2108" y="4156"/>
                  </a:cubicBezTo>
                  <a:cubicBezTo>
                    <a:pt x="2230" y="4283"/>
                    <a:pt x="2393" y="4341"/>
                    <a:pt x="2570" y="4341"/>
                  </a:cubicBezTo>
                  <a:cubicBezTo>
                    <a:pt x="3275" y="4341"/>
                    <a:pt x="4215" y="3429"/>
                    <a:pt x="3787" y="2335"/>
                  </a:cubicBezTo>
                  <a:cubicBezTo>
                    <a:pt x="3313" y="1084"/>
                    <a:pt x="2126" y="0"/>
                    <a:pt x="1226" y="0"/>
                  </a:cubicBezTo>
                  <a:close/>
                </a:path>
              </a:pathLst>
            </a:custGeom>
            <a:solidFill>
              <a:srgbClr val="946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0"/>
            <p:cNvSpPr/>
            <p:nvPr/>
          </p:nvSpPr>
          <p:spPr>
            <a:xfrm>
              <a:off x="1807050" y="4128325"/>
              <a:ext cx="515275" cy="234375"/>
            </a:xfrm>
            <a:custGeom>
              <a:avLst/>
              <a:gdLst/>
              <a:ahLst/>
              <a:cxnLst/>
              <a:rect l="l" t="t" r="r" b="b"/>
              <a:pathLst>
                <a:path w="20611" h="9375" extrusionOk="0">
                  <a:moveTo>
                    <a:pt x="20408" y="0"/>
                  </a:moveTo>
                  <a:cubicBezTo>
                    <a:pt x="18837" y="1357"/>
                    <a:pt x="15681" y="3620"/>
                    <a:pt x="11693" y="4143"/>
                  </a:cubicBezTo>
                  <a:cubicBezTo>
                    <a:pt x="11098" y="4221"/>
                    <a:pt x="10531" y="4256"/>
                    <a:pt x="9992" y="4256"/>
                  </a:cubicBezTo>
                  <a:cubicBezTo>
                    <a:pt x="6909" y="4256"/>
                    <a:pt x="4755" y="3111"/>
                    <a:pt x="3620" y="2310"/>
                  </a:cubicBezTo>
                  <a:cubicBezTo>
                    <a:pt x="2076" y="2703"/>
                    <a:pt x="1050" y="2777"/>
                    <a:pt x="497" y="2777"/>
                  </a:cubicBezTo>
                  <a:cubicBezTo>
                    <a:pt x="163" y="2777"/>
                    <a:pt x="1" y="2750"/>
                    <a:pt x="1" y="2750"/>
                  </a:cubicBezTo>
                  <a:lnTo>
                    <a:pt x="1" y="2750"/>
                  </a:lnTo>
                  <a:lnTo>
                    <a:pt x="465" y="9358"/>
                  </a:lnTo>
                  <a:cubicBezTo>
                    <a:pt x="465" y="9358"/>
                    <a:pt x="810" y="9374"/>
                    <a:pt x="1411" y="9374"/>
                  </a:cubicBezTo>
                  <a:cubicBezTo>
                    <a:pt x="3185" y="9374"/>
                    <a:pt x="7187" y="9235"/>
                    <a:pt x="11109" y="8132"/>
                  </a:cubicBezTo>
                  <a:cubicBezTo>
                    <a:pt x="16360" y="6644"/>
                    <a:pt x="20492" y="3358"/>
                    <a:pt x="20492" y="3358"/>
                  </a:cubicBezTo>
                  <a:cubicBezTo>
                    <a:pt x="20611" y="2239"/>
                    <a:pt x="20587" y="1107"/>
                    <a:pt x="20408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0"/>
            <p:cNvSpPr/>
            <p:nvPr/>
          </p:nvSpPr>
          <p:spPr>
            <a:xfrm>
              <a:off x="1897850" y="3971109"/>
              <a:ext cx="419725" cy="265075"/>
            </a:xfrm>
            <a:custGeom>
              <a:avLst/>
              <a:gdLst/>
              <a:ahLst/>
              <a:cxnLst/>
              <a:rect l="l" t="t" r="r" b="b"/>
              <a:pathLst>
                <a:path w="16789" h="10603" extrusionOk="0">
                  <a:moveTo>
                    <a:pt x="12157" y="0"/>
                  </a:moveTo>
                  <a:cubicBezTo>
                    <a:pt x="12157" y="0"/>
                    <a:pt x="8787" y="5275"/>
                    <a:pt x="3715" y="7382"/>
                  </a:cubicBezTo>
                  <a:cubicBezTo>
                    <a:pt x="2512" y="7894"/>
                    <a:pt x="1262" y="8311"/>
                    <a:pt x="0" y="8656"/>
                  </a:cubicBezTo>
                  <a:cubicBezTo>
                    <a:pt x="1125" y="9457"/>
                    <a:pt x="3294" y="10602"/>
                    <a:pt x="6375" y="10602"/>
                  </a:cubicBezTo>
                  <a:cubicBezTo>
                    <a:pt x="6913" y="10602"/>
                    <a:pt x="7479" y="10567"/>
                    <a:pt x="8073" y="10489"/>
                  </a:cubicBezTo>
                  <a:cubicBezTo>
                    <a:pt x="12061" y="9966"/>
                    <a:pt x="15216" y="7703"/>
                    <a:pt x="16788" y="6346"/>
                  </a:cubicBezTo>
                  <a:cubicBezTo>
                    <a:pt x="16657" y="5429"/>
                    <a:pt x="16395" y="4536"/>
                    <a:pt x="16038" y="3691"/>
                  </a:cubicBezTo>
                  <a:cubicBezTo>
                    <a:pt x="15300" y="1977"/>
                    <a:pt x="13895" y="643"/>
                    <a:pt x="1215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0"/>
            <p:cNvSpPr/>
            <p:nvPr/>
          </p:nvSpPr>
          <p:spPr>
            <a:xfrm>
              <a:off x="1530525" y="4174550"/>
              <a:ext cx="253350" cy="187750"/>
            </a:xfrm>
            <a:custGeom>
              <a:avLst/>
              <a:gdLst/>
              <a:ahLst/>
              <a:cxnLst/>
              <a:rect l="l" t="t" r="r" b="b"/>
              <a:pathLst>
                <a:path w="10134" h="7510" extrusionOk="0">
                  <a:moveTo>
                    <a:pt x="5646" y="0"/>
                  </a:moveTo>
                  <a:cubicBezTo>
                    <a:pt x="4022" y="0"/>
                    <a:pt x="2287" y="175"/>
                    <a:pt x="2287" y="175"/>
                  </a:cubicBezTo>
                  <a:cubicBezTo>
                    <a:pt x="2287" y="175"/>
                    <a:pt x="942" y="437"/>
                    <a:pt x="1" y="628"/>
                  </a:cubicBezTo>
                  <a:cubicBezTo>
                    <a:pt x="394" y="1842"/>
                    <a:pt x="1751" y="5414"/>
                    <a:pt x="4847" y="7509"/>
                  </a:cubicBezTo>
                  <a:cubicBezTo>
                    <a:pt x="6061" y="6366"/>
                    <a:pt x="7192" y="5116"/>
                    <a:pt x="8204" y="3783"/>
                  </a:cubicBezTo>
                  <a:cubicBezTo>
                    <a:pt x="8919" y="2806"/>
                    <a:pt x="9574" y="1771"/>
                    <a:pt x="10133" y="699"/>
                  </a:cubicBezTo>
                  <a:cubicBezTo>
                    <a:pt x="9466" y="544"/>
                    <a:pt x="8514" y="330"/>
                    <a:pt x="7609" y="139"/>
                  </a:cubicBezTo>
                  <a:cubicBezTo>
                    <a:pt x="7090" y="36"/>
                    <a:pt x="6379" y="0"/>
                    <a:pt x="564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0"/>
            <p:cNvSpPr/>
            <p:nvPr/>
          </p:nvSpPr>
          <p:spPr>
            <a:xfrm>
              <a:off x="1452999" y="4189156"/>
              <a:ext cx="385775" cy="394725"/>
            </a:xfrm>
            <a:custGeom>
              <a:avLst/>
              <a:gdLst/>
              <a:ahLst/>
              <a:cxnLst/>
              <a:rect l="l" t="t" r="r" b="b"/>
              <a:pathLst>
                <a:path w="15431" h="15789" extrusionOk="0">
                  <a:moveTo>
                    <a:pt x="3096" y="1"/>
                  </a:moveTo>
                  <a:lnTo>
                    <a:pt x="2834" y="60"/>
                  </a:lnTo>
                  <a:cubicBezTo>
                    <a:pt x="2405" y="155"/>
                    <a:pt x="1977" y="239"/>
                    <a:pt x="1548" y="274"/>
                  </a:cubicBezTo>
                  <a:cubicBezTo>
                    <a:pt x="1548" y="274"/>
                    <a:pt x="441" y="6704"/>
                    <a:pt x="131" y="9633"/>
                  </a:cubicBezTo>
                  <a:cubicBezTo>
                    <a:pt x="96" y="10014"/>
                    <a:pt x="48" y="10419"/>
                    <a:pt x="0" y="10823"/>
                  </a:cubicBezTo>
                  <a:cubicBezTo>
                    <a:pt x="1155" y="12716"/>
                    <a:pt x="3691" y="15788"/>
                    <a:pt x="7966" y="15788"/>
                  </a:cubicBezTo>
                  <a:cubicBezTo>
                    <a:pt x="11752" y="15788"/>
                    <a:pt x="14145" y="13490"/>
                    <a:pt x="15431" y="11704"/>
                  </a:cubicBezTo>
                  <a:cubicBezTo>
                    <a:pt x="15359" y="10276"/>
                    <a:pt x="15264" y="8799"/>
                    <a:pt x="15157" y="7633"/>
                  </a:cubicBezTo>
                  <a:cubicBezTo>
                    <a:pt x="14824" y="4311"/>
                    <a:pt x="14157" y="274"/>
                    <a:pt x="14157" y="274"/>
                  </a:cubicBezTo>
                  <a:lnTo>
                    <a:pt x="13240" y="72"/>
                  </a:lnTo>
                  <a:cubicBezTo>
                    <a:pt x="12669" y="1144"/>
                    <a:pt x="12026" y="2179"/>
                    <a:pt x="11299" y="3156"/>
                  </a:cubicBezTo>
                  <a:cubicBezTo>
                    <a:pt x="10287" y="4489"/>
                    <a:pt x="9156" y="5739"/>
                    <a:pt x="7942" y="6882"/>
                  </a:cubicBezTo>
                  <a:cubicBezTo>
                    <a:pt x="4846" y="4787"/>
                    <a:pt x="3489" y="1215"/>
                    <a:pt x="3096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0"/>
            <p:cNvSpPr/>
            <p:nvPr/>
          </p:nvSpPr>
          <p:spPr>
            <a:xfrm>
              <a:off x="1437675" y="4458285"/>
              <a:ext cx="405725" cy="213450"/>
            </a:xfrm>
            <a:custGeom>
              <a:avLst/>
              <a:gdLst/>
              <a:ahLst/>
              <a:cxnLst/>
              <a:rect l="l" t="t" r="r" b="b"/>
              <a:pathLst>
                <a:path w="16229" h="8538" extrusionOk="0">
                  <a:moveTo>
                    <a:pt x="619" y="0"/>
                  </a:moveTo>
                  <a:cubicBezTo>
                    <a:pt x="334" y="2715"/>
                    <a:pt x="0" y="5727"/>
                    <a:pt x="0" y="5727"/>
                  </a:cubicBezTo>
                  <a:cubicBezTo>
                    <a:pt x="0" y="5727"/>
                    <a:pt x="3739" y="8537"/>
                    <a:pt x="8335" y="8537"/>
                  </a:cubicBezTo>
                  <a:cubicBezTo>
                    <a:pt x="12942" y="8537"/>
                    <a:pt x="16228" y="5942"/>
                    <a:pt x="16228" y="5942"/>
                  </a:cubicBezTo>
                  <a:cubicBezTo>
                    <a:pt x="16228" y="5942"/>
                    <a:pt x="16169" y="3501"/>
                    <a:pt x="16050" y="881"/>
                  </a:cubicBezTo>
                  <a:cubicBezTo>
                    <a:pt x="14764" y="2667"/>
                    <a:pt x="12371" y="4965"/>
                    <a:pt x="8585" y="4965"/>
                  </a:cubicBezTo>
                  <a:cubicBezTo>
                    <a:pt x="4310" y="4965"/>
                    <a:pt x="1774" y="1893"/>
                    <a:pt x="619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0"/>
            <p:cNvSpPr/>
            <p:nvPr/>
          </p:nvSpPr>
          <p:spPr>
            <a:xfrm>
              <a:off x="1612700" y="4097650"/>
              <a:ext cx="85450" cy="61075"/>
            </a:xfrm>
            <a:custGeom>
              <a:avLst/>
              <a:gdLst/>
              <a:ahLst/>
              <a:cxnLst/>
              <a:rect l="l" t="t" r="r" b="b"/>
              <a:pathLst>
                <a:path w="3418" h="2443" extrusionOk="0">
                  <a:moveTo>
                    <a:pt x="131" y="1"/>
                  </a:moveTo>
                  <a:cubicBezTo>
                    <a:pt x="131" y="691"/>
                    <a:pt x="95" y="1382"/>
                    <a:pt x="0" y="2072"/>
                  </a:cubicBezTo>
                  <a:cubicBezTo>
                    <a:pt x="559" y="2312"/>
                    <a:pt x="1162" y="2442"/>
                    <a:pt x="1777" y="2442"/>
                  </a:cubicBezTo>
                  <a:cubicBezTo>
                    <a:pt x="1804" y="2442"/>
                    <a:pt x="1831" y="2442"/>
                    <a:pt x="1857" y="2442"/>
                  </a:cubicBezTo>
                  <a:cubicBezTo>
                    <a:pt x="2381" y="2430"/>
                    <a:pt x="2905" y="2346"/>
                    <a:pt x="3417" y="2192"/>
                  </a:cubicBezTo>
                  <a:cubicBezTo>
                    <a:pt x="3358" y="2001"/>
                    <a:pt x="3322" y="1811"/>
                    <a:pt x="3322" y="1608"/>
                  </a:cubicBezTo>
                  <a:cubicBezTo>
                    <a:pt x="3310" y="358"/>
                    <a:pt x="3310" y="203"/>
                    <a:pt x="3310" y="2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7C5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0"/>
            <p:cNvSpPr/>
            <p:nvPr/>
          </p:nvSpPr>
          <p:spPr>
            <a:xfrm>
              <a:off x="1587400" y="4149450"/>
              <a:ext cx="133075" cy="125625"/>
            </a:xfrm>
            <a:custGeom>
              <a:avLst/>
              <a:gdLst/>
              <a:ahLst/>
              <a:cxnLst/>
              <a:rect l="l" t="t" r="r" b="b"/>
              <a:pathLst>
                <a:path w="5323" h="5025" extrusionOk="0">
                  <a:moveTo>
                    <a:pt x="1012" y="0"/>
                  </a:moveTo>
                  <a:cubicBezTo>
                    <a:pt x="988" y="155"/>
                    <a:pt x="953" y="310"/>
                    <a:pt x="893" y="465"/>
                  </a:cubicBezTo>
                  <a:cubicBezTo>
                    <a:pt x="726" y="822"/>
                    <a:pt x="393" y="1096"/>
                    <a:pt x="0" y="1179"/>
                  </a:cubicBezTo>
                  <a:cubicBezTo>
                    <a:pt x="0" y="1179"/>
                    <a:pt x="1000" y="3632"/>
                    <a:pt x="2643" y="5025"/>
                  </a:cubicBezTo>
                  <a:cubicBezTo>
                    <a:pt x="3274" y="4311"/>
                    <a:pt x="3846" y="3572"/>
                    <a:pt x="4382" y="2787"/>
                  </a:cubicBezTo>
                  <a:cubicBezTo>
                    <a:pt x="4739" y="2263"/>
                    <a:pt x="5048" y="1715"/>
                    <a:pt x="5322" y="1143"/>
                  </a:cubicBezTo>
                  <a:cubicBezTo>
                    <a:pt x="4894" y="941"/>
                    <a:pt x="4560" y="572"/>
                    <a:pt x="4429" y="120"/>
                  </a:cubicBezTo>
                  <a:cubicBezTo>
                    <a:pt x="3917" y="274"/>
                    <a:pt x="3393" y="358"/>
                    <a:pt x="2869" y="370"/>
                  </a:cubicBezTo>
                  <a:cubicBezTo>
                    <a:pt x="2843" y="370"/>
                    <a:pt x="2816" y="370"/>
                    <a:pt x="2789" y="370"/>
                  </a:cubicBezTo>
                  <a:cubicBezTo>
                    <a:pt x="2174" y="370"/>
                    <a:pt x="1571" y="240"/>
                    <a:pt x="1012" y="0"/>
                  </a:cubicBezTo>
                  <a:close/>
                </a:path>
              </a:pathLst>
            </a:custGeom>
            <a:solidFill>
              <a:srgbClr val="946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0"/>
            <p:cNvSpPr/>
            <p:nvPr/>
          </p:nvSpPr>
          <p:spPr>
            <a:xfrm>
              <a:off x="1013800" y="3145600"/>
              <a:ext cx="1236800" cy="864600"/>
            </a:xfrm>
            <a:custGeom>
              <a:avLst/>
              <a:gdLst/>
              <a:ahLst/>
              <a:cxnLst/>
              <a:rect l="l" t="t" r="r" b="b"/>
              <a:pathLst>
                <a:path w="49472" h="34584" extrusionOk="0">
                  <a:moveTo>
                    <a:pt x="42359" y="0"/>
                  </a:moveTo>
                  <a:cubicBezTo>
                    <a:pt x="41931" y="0"/>
                    <a:pt x="41649" y="78"/>
                    <a:pt x="41649" y="78"/>
                  </a:cubicBezTo>
                  <a:cubicBezTo>
                    <a:pt x="42697" y="804"/>
                    <a:pt x="41946" y="2471"/>
                    <a:pt x="41946" y="2471"/>
                  </a:cubicBezTo>
                  <a:cubicBezTo>
                    <a:pt x="41946" y="2471"/>
                    <a:pt x="43720" y="3852"/>
                    <a:pt x="42994" y="5436"/>
                  </a:cubicBezTo>
                  <a:cubicBezTo>
                    <a:pt x="42256" y="7031"/>
                    <a:pt x="40315" y="7031"/>
                    <a:pt x="40315" y="7031"/>
                  </a:cubicBezTo>
                  <a:cubicBezTo>
                    <a:pt x="40315" y="7031"/>
                    <a:pt x="40454" y="9390"/>
                    <a:pt x="37894" y="9390"/>
                  </a:cubicBezTo>
                  <a:cubicBezTo>
                    <a:pt x="37856" y="9390"/>
                    <a:pt x="37818" y="9390"/>
                    <a:pt x="37779" y="9389"/>
                  </a:cubicBezTo>
                  <a:cubicBezTo>
                    <a:pt x="35100" y="9317"/>
                    <a:pt x="35541" y="5293"/>
                    <a:pt x="35541" y="5293"/>
                  </a:cubicBezTo>
                  <a:lnTo>
                    <a:pt x="35541" y="5293"/>
                  </a:lnTo>
                  <a:cubicBezTo>
                    <a:pt x="35541" y="5293"/>
                    <a:pt x="34713" y="6001"/>
                    <a:pt x="33675" y="6001"/>
                  </a:cubicBezTo>
                  <a:cubicBezTo>
                    <a:pt x="33321" y="6001"/>
                    <a:pt x="32943" y="5919"/>
                    <a:pt x="32564" y="5698"/>
                  </a:cubicBezTo>
                  <a:cubicBezTo>
                    <a:pt x="31076" y="4829"/>
                    <a:pt x="31874" y="2364"/>
                    <a:pt x="31874" y="2364"/>
                  </a:cubicBezTo>
                  <a:lnTo>
                    <a:pt x="31874" y="2364"/>
                  </a:lnTo>
                  <a:cubicBezTo>
                    <a:pt x="31874" y="2364"/>
                    <a:pt x="30909" y="3594"/>
                    <a:pt x="29321" y="3594"/>
                  </a:cubicBezTo>
                  <a:cubicBezTo>
                    <a:pt x="29162" y="3594"/>
                    <a:pt x="28997" y="3582"/>
                    <a:pt x="28826" y="3555"/>
                  </a:cubicBezTo>
                  <a:cubicBezTo>
                    <a:pt x="26945" y="3257"/>
                    <a:pt x="25933" y="1162"/>
                    <a:pt x="25933" y="1162"/>
                  </a:cubicBezTo>
                  <a:lnTo>
                    <a:pt x="25933" y="1162"/>
                  </a:lnTo>
                  <a:cubicBezTo>
                    <a:pt x="25933" y="1162"/>
                    <a:pt x="26254" y="3662"/>
                    <a:pt x="24444" y="4674"/>
                  </a:cubicBezTo>
                  <a:cubicBezTo>
                    <a:pt x="24023" y="4910"/>
                    <a:pt x="23613" y="5000"/>
                    <a:pt x="23232" y="5000"/>
                  </a:cubicBezTo>
                  <a:cubicBezTo>
                    <a:pt x="21978" y="5000"/>
                    <a:pt x="21039" y="4019"/>
                    <a:pt x="21039" y="4019"/>
                  </a:cubicBezTo>
                  <a:lnTo>
                    <a:pt x="21039" y="4019"/>
                  </a:lnTo>
                  <a:cubicBezTo>
                    <a:pt x="21039" y="4019"/>
                    <a:pt x="21622" y="6091"/>
                    <a:pt x="20313" y="6591"/>
                  </a:cubicBezTo>
                  <a:cubicBezTo>
                    <a:pt x="20089" y="6679"/>
                    <a:pt x="19871" y="6716"/>
                    <a:pt x="19665" y="6716"/>
                  </a:cubicBezTo>
                  <a:cubicBezTo>
                    <a:pt x="18677" y="6716"/>
                    <a:pt x="17943" y="5876"/>
                    <a:pt x="17943" y="5876"/>
                  </a:cubicBezTo>
                  <a:cubicBezTo>
                    <a:pt x="17943" y="5876"/>
                    <a:pt x="17574" y="8058"/>
                    <a:pt x="15271" y="8058"/>
                  </a:cubicBezTo>
                  <a:cubicBezTo>
                    <a:pt x="15162" y="8058"/>
                    <a:pt x="15049" y="8054"/>
                    <a:pt x="14931" y="8043"/>
                  </a:cubicBezTo>
                  <a:cubicBezTo>
                    <a:pt x="12324" y="7829"/>
                    <a:pt x="12288" y="4495"/>
                    <a:pt x="12288" y="4495"/>
                  </a:cubicBezTo>
                  <a:cubicBezTo>
                    <a:pt x="12288" y="4495"/>
                    <a:pt x="11433" y="5446"/>
                    <a:pt x="10236" y="5446"/>
                  </a:cubicBezTo>
                  <a:cubicBezTo>
                    <a:pt x="9798" y="5446"/>
                    <a:pt x="9315" y="5319"/>
                    <a:pt x="8811" y="4972"/>
                  </a:cubicBezTo>
                  <a:cubicBezTo>
                    <a:pt x="6918" y="3662"/>
                    <a:pt x="8811" y="650"/>
                    <a:pt x="8811" y="650"/>
                  </a:cubicBezTo>
                  <a:cubicBezTo>
                    <a:pt x="8811" y="650"/>
                    <a:pt x="8565" y="608"/>
                    <a:pt x="8184" y="608"/>
                  </a:cubicBezTo>
                  <a:cubicBezTo>
                    <a:pt x="7317" y="608"/>
                    <a:pt x="5750" y="821"/>
                    <a:pt x="4775" y="2209"/>
                  </a:cubicBezTo>
                  <a:cubicBezTo>
                    <a:pt x="3358" y="4210"/>
                    <a:pt x="4549" y="6234"/>
                    <a:pt x="4549" y="6234"/>
                  </a:cubicBezTo>
                  <a:cubicBezTo>
                    <a:pt x="4549" y="6234"/>
                    <a:pt x="4538" y="6233"/>
                    <a:pt x="4518" y="6233"/>
                  </a:cubicBezTo>
                  <a:cubicBezTo>
                    <a:pt x="4236" y="6233"/>
                    <a:pt x="2095" y="6326"/>
                    <a:pt x="1084" y="9115"/>
                  </a:cubicBezTo>
                  <a:cubicBezTo>
                    <a:pt x="1" y="12103"/>
                    <a:pt x="2489" y="13889"/>
                    <a:pt x="2489" y="13889"/>
                  </a:cubicBezTo>
                  <a:cubicBezTo>
                    <a:pt x="2489" y="13889"/>
                    <a:pt x="155" y="15080"/>
                    <a:pt x="489" y="18187"/>
                  </a:cubicBezTo>
                  <a:cubicBezTo>
                    <a:pt x="810" y="21283"/>
                    <a:pt x="3858" y="21628"/>
                    <a:pt x="3858" y="21628"/>
                  </a:cubicBezTo>
                  <a:cubicBezTo>
                    <a:pt x="3858" y="21628"/>
                    <a:pt x="2822" y="23450"/>
                    <a:pt x="3858" y="25260"/>
                  </a:cubicBezTo>
                  <a:cubicBezTo>
                    <a:pt x="4882" y="27070"/>
                    <a:pt x="6835" y="27260"/>
                    <a:pt x="6835" y="27260"/>
                  </a:cubicBezTo>
                  <a:cubicBezTo>
                    <a:pt x="6835" y="27260"/>
                    <a:pt x="6454" y="28665"/>
                    <a:pt x="7871" y="30082"/>
                  </a:cubicBezTo>
                  <a:cubicBezTo>
                    <a:pt x="8553" y="30764"/>
                    <a:pt x="9402" y="30941"/>
                    <a:pt x="10098" y="30941"/>
                  </a:cubicBezTo>
                  <a:cubicBezTo>
                    <a:pt x="10846" y="30941"/>
                    <a:pt x="11419" y="30737"/>
                    <a:pt x="11419" y="30737"/>
                  </a:cubicBezTo>
                  <a:lnTo>
                    <a:pt x="11419" y="30737"/>
                  </a:lnTo>
                  <a:cubicBezTo>
                    <a:pt x="11419" y="30737"/>
                    <a:pt x="11407" y="31820"/>
                    <a:pt x="13193" y="33154"/>
                  </a:cubicBezTo>
                  <a:cubicBezTo>
                    <a:pt x="13792" y="33602"/>
                    <a:pt x="14389" y="33752"/>
                    <a:pt x="14918" y="33752"/>
                  </a:cubicBezTo>
                  <a:cubicBezTo>
                    <a:pt x="15976" y="33752"/>
                    <a:pt x="16765" y="33154"/>
                    <a:pt x="16765" y="33154"/>
                  </a:cubicBezTo>
                  <a:cubicBezTo>
                    <a:pt x="16765" y="33154"/>
                    <a:pt x="31886" y="34535"/>
                    <a:pt x="34612" y="34582"/>
                  </a:cubicBezTo>
                  <a:cubicBezTo>
                    <a:pt x="34638" y="34583"/>
                    <a:pt x="34663" y="34583"/>
                    <a:pt x="34688" y="34583"/>
                  </a:cubicBezTo>
                  <a:cubicBezTo>
                    <a:pt x="37328" y="34583"/>
                    <a:pt x="37386" y="32130"/>
                    <a:pt x="37386" y="32130"/>
                  </a:cubicBezTo>
                  <a:cubicBezTo>
                    <a:pt x="37386" y="32130"/>
                    <a:pt x="37899" y="32347"/>
                    <a:pt x="38596" y="32347"/>
                  </a:cubicBezTo>
                  <a:cubicBezTo>
                    <a:pt x="39173" y="32347"/>
                    <a:pt x="39876" y="32198"/>
                    <a:pt x="40518" y="31653"/>
                  </a:cubicBezTo>
                  <a:cubicBezTo>
                    <a:pt x="41923" y="30463"/>
                    <a:pt x="41327" y="29308"/>
                    <a:pt x="41327" y="29308"/>
                  </a:cubicBezTo>
                  <a:cubicBezTo>
                    <a:pt x="41327" y="29308"/>
                    <a:pt x="42970" y="29105"/>
                    <a:pt x="44482" y="27534"/>
                  </a:cubicBezTo>
                  <a:cubicBezTo>
                    <a:pt x="45995" y="25950"/>
                    <a:pt x="44375" y="24057"/>
                    <a:pt x="44375" y="24057"/>
                  </a:cubicBezTo>
                  <a:cubicBezTo>
                    <a:pt x="44375" y="24057"/>
                    <a:pt x="47197" y="23843"/>
                    <a:pt x="48340" y="21343"/>
                  </a:cubicBezTo>
                  <a:cubicBezTo>
                    <a:pt x="49471" y="18842"/>
                    <a:pt x="47626" y="17092"/>
                    <a:pt x="47626" y="17092"/>
                  </a:cubicBezTo>
                  <a:cubicBezTo>
                    <a:pt x="47626" y="17092"/>
                    <a:pt x="49412" y="16175"/>
                    <a:pt x="49316" y="14330"/>
                  </a:cubicBezTo>
                  <a:cubicBezTo>
                    <a:pt x="49209" y="12484"/>
                    <a:pt x="46971" y="12151"/>
                    <a:pt x="46971" y="12151"/>
                  </a:cubicBezTo>
                  <a:cubicBezTo>
                    <a:pt x="46971" y="12151"/>
                    <a:pt x="48007" y="10794"/>
                    <a:pt x="47566" y="8567"/>
                  </a:cubicBezTo>
                  <a:cubicBezTo>
                    <a:pt x="47138" y="6341"/>
                    <a:pt x="45411" y="6019"/>
                    <a:pt x="45411" y="6019"/>
                  </a:cubicBezTo>
                  <a:cubicBezTo>
                    <a:pt x="45411" y="6019"/>
                    <a:pt x="46864" y="4233"/>
                    <a:pt x="45411" y="1840"/>
                  </a:cubicBezTo>
                  <a:cubicBezTo>
                    <a:pt x="44472" y="273"/>
                    <a:pt x="43160" y="0"/>
                    <a:pt x="42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0"/>
            <p:cNvSpPr/>
            <p:nvPr/>
          </p:nvSpPr>
          <p:spPr>
            <a:xfrm>
              <a:off x="1459700" y="3460975"/>
              <a:ext cx="388450" cy="130400"/>
            </a:xfrm>
            <a:custGeom>
              <a:avLst/>
              <a:gdLst/>
              <a:ahLst/>
              <a:cxnLst/>
              <a:rect l="l" t="t" r="r" b="b"/>
              <a:pathLst>
                <a:path w="15538" h="5216" extrusionOk="0">
                  <a:moveTo>
                    <a:pt x="8049" y="0"/>
                  </a:moveTo>
                  <a:cubicBezTo>
                    <a:pt x="1786" y="0"/>
                    <a:pt x="0" y="5215"/>
                    <a:pt x="0" y="5215"/>
                  </a:cubicBezTo>
                  <a:cubicBezTo>
                    <a:pt x="0" y="5215"/>
                    <a:pt x="3441" y="2608"/>
                    <a:pt x="8156" y="2608"/>
                  </a:cubicBezTo>
                  <a:cubicBezTo>
                    <a:pt x="12871" y="2608"/>
                    <a:pt x="15538" y="5025"/>
                    <a:pt x="15538" y="5025"/>
                  </a:cubicBezTo>
                  <a:cubicBezTo>
                    <a:pt x="15538" y="5025"/>
                    <a:pt x="14300" y="0"/>
                    <a:pt x="8049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0"/>
            <p:cNvSpPr/>
            <p:nvPr/>
          </p:nvSpPr>
          <p:spPr>
            <a:xfrm>
              <a:off x="1279475" y="3705775"/>
              <a:ext cx="144225" cy="166625"/>
            </a:xfrm>
            <a:custGeom>
              <a:avLst/>
              <a:gdLst/>
              <a:ahLst/>
              <a:cxnLst/>
              <a:rect l="l" t="t" r="r" b="b"/>
              <a:pathLst>
                <a:path w="5769" h="6665" extrusionOk="0">
                  <a:moveTo>
                    <a:pt x="4330" y="0"/>
                  </a:moveTo>
                  <a:cubicBezTo>
                    <a:pt x="3274" y="0"/>
                    <a:pt x="1904" y="293"/>
                    <a:pt x="1185" y="1638"/>
                  </a:cubicBezTo>
                  <a:cubicBezTo>
                    <a:pt x="0" y="3863"/>
                    <a:pt x="1677" y="6665"/>
                    <a:pt x="4110" y="6665"/>
                  </a:cubicBezTo>
                  <a:cubicBezTo>
                    <a:pt x="4293" y="6665"/>
                    <a:pt x="4482" y="6649"/>
                    <a:pt x="4673" y="6615"/>
                  </a:cubicBezTo>
                  <a:lnTo>
                    <a:pt x="5769" y="174"/>
                  </a:lnTo>
                  <a:cubicBezTo>
                    <a:pt x="5769" y="174"/>
                    <a:pt x="5142" y="0"/>
                    <a:pt x="4330" y="0"/>
                  </a:cubicBezTo>
                  <a:close/>
                </a:path>
              </a:pathLst>
            </a:custGeom>
            <a:solidFill>
              <a:srgbClr val="694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0"/>
            <p:cNvSpPr/>
            <p:nvPr/>
          </p:nvSpPr>
          <p:spPr>
            <a:xfrm>
              <a:off x="1345100" y="3761875"/>
              <a:ext cx="41400" cy="54825"/>
            </a:xfrm>
            <a:custGeom>
              <a:avLst/>
              <a:gdLst/>
              <a:ahLst/>
              <a:cxnLst/>
              <a:rect l="l" t="t" r="r" b="b"/>
              <a:pathLst>
                <a:path w="1656" h="2193" extrusionOk="0">
                  <a:moveTo>
                    <a:pt x="1618" y="1"/>
                  </a:moveTo>
                  <a:cubicBezTo>
                    <a:pt x="1417" y="1"/>
                    <a:pt x="462" y="48"/>
                    <a:pt x="238" y="942"/>
                  </a:cubicBezTo>
                  <a:cubicBezTo>
                    <a:pt x="0" y="1954"/>
                    <a:pt x="1251" y="2192"/>
                    <a:pt x="1251" y="2192"/>
                  </a:cubicBezTo>
                  <a:cubicBezTo>
                    <a:pt x="1251" y="2192"/>
                    <a:pt x="727" y="1657"/>
                    <a:pt x="834" y="978"/>
                  </a:cubicBezTo>
                  <a:cubicBezTo>
                    <a:pt x="941" y="299"/>
                    <a:pt x="1655" y="2"/>
                    <a:pt x="1655" y="2"/>
                  </a:cubicBezTo>
                  <a:cubicBezTo>
                    <a:pt x="1655" y="2"/>
                    <a:pt x="1642" y="1"/>
                    <a:pt x="1618" y="1"/>
                  </a:cubicBezTo>
                  <a:close/>
                </a:path>
              </a:pathLst>
            </a:custGeom>
            <a:solidFill>
              <a:srgbClr val="553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0"/>
            <p:cNvSpPr/>
            <p:nvPr/>
          </p:nvSpPr>
          <p:spPr>
            <a:xfrm>
              <a:off x="1874925" y="3719975"/>
              <a:ext cx="144475" cy="166475"/>
            </a:xfrm>
            <a:custGeom>
              <a:avLst/>
              <a:gdLst/>
              <a:ahLst/>
              <a:cxnLst/>
              <a:rect l="l" t="t" r="r" b="b"/>
              <a:pathLst>
                <a:path w="5779" h="6659" extrusionOk="0">
                  <a:moveTo>
                    <a:pt x="1451" y="0"/>
                  </a:moveTo>
                  <a:cubicBezTo>
                    <a:pt x="632" y="0"/>
                    <a:pt x="0" y="177"/>
                    <a:pt x="0" y="177"/>
                  </a:cubicBezTo>
                  <a:lnTo>
                    <a:pt x="1108" y="6607"/>
                  </a:lnTo>
                  <a:cubicBezTo>
                    <a:pt x="1303" y="6642"/>
                    <a:pt x="1494" y="6659"/>
                    <a:pt x="1682" y="6659"/>
                  </a:cubicBezTo>
                  <a:cubicBezTo>
                    <a:pt x="4100" y="6659"/>
                    <a:pt x="5779" y="3863"/>
                    <a:pt x="4596" y="1642"/>
                  </a:cubicBezTo>
                  <a:cubicBezTo>
                    <a:pt x="3872" y="294"/>
                    <a:pt x="2507" y="0"/>
                    <a:pt x="1451" y="0"/>
                  </a:cubicBezTo>
                  <a:close/>
                </a:path>
              </a:pathLst>
            </a:custGeom>
            <a:solidFill>
              <a:srgbClr val="694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0"/>
            <p:cNvSpPr/>
            <p:nvPr/>
          </p:nvSpPr>
          <p:spPr>
            <a:xfrm>
              <a:off x="1912425" y="3775875"/>
              <a:ext cx="41400" cy="55100"/>
            </a:xfrm>
            <a:custGeom>
              <a:avLst/>
              <a:gdLst/>
              <a:ahLst/>
              <a:cxnLst/>
              <a:rect l="l" t="t" r="r" b="b"/>
              <a:pathLst>
                <a:path w="1656" h="2204" extrusionOk="0">
                  <a:moveTo>
                    <a:pt x="26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1" y="1"/>
                    <a:pt x="703" y="299"/>
                    <a:pt x="822" y="977"/>
                  </a:cubicBezTo>
                  <a:cubicBezTo>
                    <a:pt x="929" y="1656"/>
                    <a:pt x="405" y="2204"/>
                    <a:pt x="405" y="2204"/>
                  </a:cubicBezTo>
                  <a:cubicBezTo>
                    <a:pt x="405" y="2204"/>
                    <a:pt x="1656" y="1954"/>
                    <a:pt x="1418" y="954"/>
                  </a:cubicBezTo>
                  <a:cubicBezTo>
                    <a:pt x="1189" y="41"/>
                    <a:pt x="197" y="1"/>
                    <a:pt x="26" y="1"/>
                  </a:cubicBezTo>
                  <a:close/>
                </a:path>
              </a:pathLst>
            </a:custGeom>
            <a:solidFill>
              <a:srgbClr val="553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0"/>
            <p:cNvSpPr/>
            <p:nvPr/>
          </p:nvSpPr>
          <p:spPr>
            <a:xfrm>
              <a:off x="1412375" y="3627950"/>
              <a:ext cx="487275" cy="142500"/>
            </a:xfrm>
            <a:custGeom>
              <a:avLst/>
              <a:gdLst/>
              <a:ahLst/>
              <a:cxnLst/>
              <a:rect l="l" t="t" r="r" b="b"/>
              <a:pathLst>
                <a:path w="19491" h="5700" extrusionOk="0">
                  <a:moveTo>
                    <a:pt x="7108" y="1"/>
                  </a:moveTo>
                  <a:cubicBezTo>
                    <a:pt x="7108" y="1"/>
                    <a:pt x="6811" y="1144"/>
                    <a:pt x="5810" y="1465"/>
                  </a:cubicBezTo>
                  <a:cubicBezTo>
                    <a:pt x="5658" y="1516"/>
                    <a:pt x="5504" y="1537"/>
                    <a:pt x="5351" y="1537"/>
                  </a:cubicBezTo>
                  <a:cubicBezTo>
                    <a:pt x="4502" y="1537"/>
                    <a:pt x="3715" y="870"/>
                    <a:pt x="3715" y="870"/>
                  </a:cubicBezTo>
                  <a:lnTo>
                    <a:pt x="3715" y="870"/>
                  </a:lnTo>
                  <a:cubicBezTo>
                    <a:pt x="3715" y="870"/>
                    <a:pt x="3822" y="2263"/>
                    <a:pt x="2691" y="3025"/>
                  </a:cubicBezTo>
                  <a:cubicBezTo>
                    <a:pt x="2281" y="3301"/>
                    <a:pt x="1801" y="3446"/>
                    <a:pt x="1319" y="3446"/>
                  </a:cubicBezTo>
                  <a:cubicBezTo>
                    <a:pt x="1030" y="3446"/>
                    <a:pt x="741" y="3394"/>
                    <a:pt x="465" y="3287"/>
                  </a:cubicBezTo>
                  <a:cubicBezTo>
                    <a:pt x="286" y="3882"/>
                    <a:pt x="131" y="4478"/>
                    <a:pt x="0" y="5073"/>
                  </a:cubicBezTo>
                  <a:cubicBezTo>
                    <a:pt x="261" y="5114"/>
                    <a:pt x="578" y="5144"/>
                    <a:pt x="915" y="5144"/>
                  </a:cubicBezTo>
                  <a:cubicBezTo>
                    <a:pt x="1361" y="5144"/>
                    <a:pt x="1845" y="5091"/>
                    <a:pt x="2286" y="4942"/>
                  </a:cubicBezTo>
                  <a:cubicBezTo>
                    <a:pt x="3072" y="4656"/>
                    <a:pt x="3715" y="4073"/>
                    <a:pt x="4060" y="3311"/>
                  </a:cubicBezTo>
                  <a:cubicBezTo>
                    <a:pt x="4060" y="3311"/>
                    <a:pt x="4632" y="3663"/>
                    <a:pt x="5254" y="3663"/>
                  </a:cubicBezTo>
                  <a:cubicBezTo>
                    <a:pt x="5399" y="3663"/>
                    <a:pt x="5547" y="3644"/>
                    <a:pt x="5691" y="3596"/>
                  </a:cubicBezTo>
                  <a:cubicBezTo>
                    <a:pt x="6453" y="3346"/>
                    <a:pt x="6561" y="2477"/>
                    <a:pt x="6561" y="2477"/>
                  </a:cubicBezTo>
                  <a:cubicBezTo>
                    <a:pt x="6561" y="2477"/>
                    <a:pt x="7168" y="3596"/>
                    <a:pt x="8108" y="3596"/>
                  </a:cubicBezTo>
                  <a:cubicBezTo>
                    <a:pt x="9049" y="3596"/>
                    <a:pt x="9418" y="2477"/>
                    <a:pt x="9418" y="2477"/>
                  </a:cubicBezTo>
                  <a:cubicBezTo>
                    <a:pt x="9418" y="2477"/>
                    <a:pt x="9632" y="3561"/>
                    <a:pt x="10573" y="3561"/>
                  </a:cubicBezTo>
                  <a:cubicBezTo>
                    <a:pt x="11514" y="3561"/>
                    <a:pt x="11883" y="2334"/>
                    <a:pt x="11883" y="2334"/>
                  </a:cubicBezTo>
                  <a:cubicBezTo>
                    <a:pt x="12049" y="3049"/>
                    <a:pt x="12633" y="3608"/>
                    <a:pt x="13371" y="3739"/>
                  </a:cubicBezTo>
                  <a:cubicBezTo>
                    <a:pt x="13564" y="3779"/>
                    <a:pt x="13736" y="3796"/>
                    <a:pt x="13891" y="3796"/>
                  </a:cubicBezTo>
                  <a:cubicBezTo>
                    <a:pt x="14747" y="3796"/>
                    <a:pt x="15038" y="3275"/>
                    <a:pt x="15038" y="3275"/>
                  </a:cubicBezTo>
                  <a:cubicBezTo>
                    <a:pt x="15038" y="3275"/>
                    <a:pt x="15216" y="4870"/>
                    <a:pt x="17383" y="5442"/>
                  </a:cubicBezTo>
                  <a:cubicBezTo>
                    <a:pt x="17970" y="5614"/>
                    <a:pt x="18566" y="5700"/>
                    <a:pt x="19170" y="5700"/>
                  </a:cubicBezTo>
                  <a:cubicBezTo>
                    <a:pt x="19277" y="5700"/>
                    <a:pt x="19384" y="5697"/>
                    <a:pt x="19491" y="5692"/>
                  </a:cubicBezTo>
                  <a:cubicBezTo>
                    <a:pt x="19324" y="4430"/>
                    <a:pt x="19145" y="3585"/>
                    <a:pt x="19145" y="3585"/>
                  </a:cubicBezTo>
                  <a:cubicBezTo>
                    <a:pt x="17669" y="3537"/>
                    <a:pt x="16836" y="1013"/>
                    <a:pt x="16836" y="1013"/>
                  </a:cubicBezTo>
                  <a:cubicBezTo>
                    <a:pt x="16494" y="1610"/>
                    <a:pt x="15867" y="1968"/>
                    <a:pt x="15201" y="1968"/>
                  </a:cubicBezTo>
                  <a:cubicBezTo>
                    <a:pt x="15123" y="1968"/>
                    <a:pt x="15045" y="1963"/>
                    <a:pt x="14966" y="1953"/>
                  </a:cubicBezTo>
                  <a:cubicBezTo>
                    <a:pt x="13633" y="1822"/>
                    <a:pt x="13299" y="251"/>
                    <a:pt x="13299" y="251"/>
                  </a:cubicBezTo>
                  <a:cubicBezTo>
                    <a:pt x="13299" y="251"/>
                    <a:pt x="13061" y="1203"/>
                    <a:pt x="11728" y="1251"/>
                  </a:cubicBezTo>
                  <a:cubicBezTo>
                    <a:pt x="11698" y="1252"/>
                    <a:pt x="11669" y="1253"/>
                    <a:pt x="11640" y="1253"/>
                  </a:cubicBezTo>
                  <a:cubicBezTo>
                    <a:pt x="10379" y="1253"/>
                    <a:pt x="10049" y="1"/>
                    <a:pt x="10049" y="1"/>
                  </a:cubicBezTo>
                  <a:cubicBezTo>
                    <a:pt x="9775" y="584"/>
                    <a:pt x="9216" y="977"/>
                    <a:pt x="8585" y="1060"/>
                  </a:cubicBezTo>
                  <a:cubicBezTo>
                    <a:pt x="8513" y="1071"/>
                    <a:pt x="8445" y="1076"/>
                    <a:pt x="8380" y="1076"/>
                  </a:cubicBezTo>
                  <a:cubicBezTo>
                    <a:pt x="7421" y="1076"/>
                    <a:pt x="7108" y="1"/>
                    <a:pt x="7108" y="1"/>
                  </a:cubicBezTo>
                  <a:close/>
                </a:path>
              </a:pathLst>
            </a:custGeom>
            <a:solidFill>
              <a:srgbClr val="7C5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0"/>
            <p:cNvSpPr/>
            <p:nvPr/>
          </p:nvSpPr>
          <p:spPr>
            <a:xfrm>
              <a:off x="1381400" y="3686300"/>
              <a:ext cx="536125" cy="422425"/>
            </a:xfrm>
            <a:custGeom>
              <a:avLst/>
              <a:gdLst/>
              <a:ahLst/>
              <a:cxnLst/>
              <a:rect l="l" t="t" r="r" b="b"/>
              <a:pathLst>
                <a:path w="21445" h="16897" extrusionOk="0">
                  <a:moveTo>
                    <a:pt x="13110" y="0"/>
                  </a:moveTo>
                  <a:cubicBezTo>
                    <a:pt x="13110" y="0"/>
                    <a:pt x="12753" y="1227"/>
                    <a:pt x="11812" y="1227"/>
                  </a:cubicBezTo>
                  <a:cubicBezTo>
                    <a:pt x="10871" y="1227"/>
                    <a:pt x="10657" y="143"/>
                    <a:pt x="10657" y="143"/>
                  </a:cubicBezTo>
                  <a:cubicBezTo>
                    <a:pt x="10657" y="143"/>
                    <a:pt x="10288" y="1262"/>
                    <a:pt x="9347" y="1262"/>
                  </a:cubicBezTo>
                  <a:cubicBezTo>
                    <a:pt x="8407" y="1262"/>
                    <a:pt x="7788" y="143"/>
                    <a:pt x="7788" y="143"/>
                  </a:cubicBezTo>
                  <a:cubicBezTo>
                    <a:pt x="7788" y="143"/>
                    <a:pt x="7680" y="1012"/>
                    <a:pt x="6918" y="1262"/>
                  </a:cubicBezTo>
                  <a:cubicBezTo>
                    <a:pt x="6774" y="1310"/>
                    <a:pt x="6626" y="1329"/>
                    <a:pt x="6481" y="1329"/>
                  </a:cubicBezTo>
                  <a:cubicBezTo>
                    <a:pt x="5859" y="1329"/>
                    <a:pt x="5287" y="977"/>
                    <a:pt x="5287" y="977"/>
                  </a:cubicBezTo>
                  <a:cubicBezTo>
                    <a:pt x="4954" y="1739"/>
                    <a:pt x="4311" y="2322"/>
                    <a:pt x="3513" y="2608"/>
                  </a:cubicBezTo>
                  <a:cubicBezTo>
                    <a:pt x="3069" y="2760"/>
                    <a:pt x="2577" y="2812"/>
                    <a:pt x="2119" y="2812"/>
                  </a:cubicBezTo>
                  <a:cubicBezTo>
                    <a:pt x="1790" y="2812"/>
                    <a:pt x="1479" y="2786"/>
                    <a:pt x="1215" y="2751"/>
                  </a:cubicBezTo>
                  <a:lnTo>
                    <a:pt x="1215" y="2751"/>
                  </a:lnTo>
                  <a:cubicBezTo>
                    <a:pt x="1" y="8120"/>
                    <a:pt x="477" y="13597"/>
                    <a:pt x="3239" y="14919"/>
                  </a:cubicBezTo>
                  <a:cubicBezTo>
                    <a:pt x="6179" y="16325"/>
                    <a:pt x="8827" y="16897"/>
                    <a:pt x="11134" y="16897"/>
                  </a:cubicBezTo>
                  <a:cubicBezTo>
                    <a:pt x="14882" y="16897"/>
                    <a:pt x="17733" y="15389"/>
                    <a:pt x="19480" y="13502"/>
                  </a:cubicBezTo>
                  <a:cubicBezTo>
                    <a:pt x="21444" y="11383"/>
                    <a:pt x="21099" y="6263"/>
                    <a:pt x="20718" y="3358"/>
                  </a:cubicBezTo>
                  <a:lnTo>
                    <a:pt x="20718" y="3358"/>
                  </a:lnTo>
                  <a:cubicBezTo>
                    <a:pt x="20611" y="3363"/>
                    <a:pt x="20504" y="3366"/>
                    <a:pt x="20397" y="3366"/>
                  </a:cubicBezTo>
                  <a:cubicBezTo>
                    <a:pt x="19793" y="3366"/>
                    <a:pt x="19199" y="3280"/>
                    <a:pt x="18622" y="3108"/>
                  </a:cubicBezTo>
                  <a:cubicBezTo>
                    <a:pt x="16443" y="2536"/>
                    <a:pt x="16265" y="941"/>
                    <a:pt x="16265" y="941"/>
                  </a:cubicBezTo>
                  <a:cubicBezTo>
                    <a:pt x="16265" y="941"/>
                    <a:pt x="15983" y="1462"/>
                    <a:pt x="15122" y="1462"/>
                  </a:cubicBezTo>
                  <a:cubicBezTo>
                    <a:pt x="14967" y="1462"/>
                    <a:pt x="14793" y="1445"/>
                    <a:pt x="14598" y="1405"/>
                  </a:cubicBezTo>
                  <a:cubicBezTo>
                    <a:pt x="13872" y="1274"/>
                    <a:pt x="13288" y="715"/>
                    <a:pt x="13110" y="0"/>
                  </a:cubicBezTo>
                  <a:close/>
                </a:path>
              </a:pathLst>
            </a:custGeom>
            <a:solidFill>
              <a:srgbClr val="946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0"/>
            <p:cNvSpPr/>
            <p:nvPr/>
          </p:nvSpPr>
          <p:spPr>
            <a:xfrm>
              <a:off x="1631450" y="3877975"/>
              <a:ext cx="56275" cy="31000"/>
            </a:xfrm>
            <a:custGeom>
              <a:avLst/>
              <a:gdLst/>
              <a:ahLst/>
              <a:cxnLst/>
              <a:rect l="l" t="t" r="r" b="b"/>
              <a:pathLst>
                <a:path w="2251" h="1240" extrusionOk="0">
                  <a:moveTo>
                    <a:pt x="1119" y="1"/>
                  </a:moveTo>
                  <a:cubicBezTo>
                    <a:pt x="0" y="1"/>
                    <a:pt x="36" y="1239"/>
                    <a:pt x="36" y="1239"/>
                  </a:cubicBezTo>
                  <a:cubicBezTo>
                    <a:pt x="36" y="1239"/>
                    <a:pt x="441" y="620"/>
                    <a:pt x="1107" y="620"/>
                  </a:cubicBezTo>
                  <a:cubicBezTo>
                    <a:pt x="1774" y="620"/>
                    <a:pt x="2215" y="1239"/>
                    <a:pt x="2215" y="1239"/>
                  </a:cubicBezTo>
                  <a:cubicBezTo>
                    <a:pt x="2215" y="1239"/>
                    <a:pt x="2250" y="1"/>
                    <a:pt x="1119" y="1"/>
                  </a:cubicBezTo>
                  <a:close/>
                </a:path>
              </a:pathLst>
            </a:custGeom>
            <a:solidFill>
              <a:srgbClr val="7C5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0"/>
            <p:cNvSpPr/>
            <p:nvPr/>
          </p:nvSpPr>
          <p:spPr>
            <a:xfrm>
              <a:off x="1432900" y="3900600"/>
              <a:ext cx="93500" cy="54500"/>
            </a:xfrm>
            <a:custGeom>
              <a:avLst/>
              <a:gdLst/>
              <a:ahLst/>
              <a:cxnLst/>
              <a:rect l="l" t="t" r="r" b="b"/>
              <a:pathLst>
                <a:path w="3740" h="2180" extrusionOk="0">
                  <a:moveTo>
                    <a:pt x="1870" y="1"/>
                  </a:moveTo>
                  <a:cubicBezTo>
                    <a:pt x="834" y="1"/>
                    <a:pt x="1" y="489"/>
                    <a:pt x="1" y="1084"/>
                  </a:cubicBezTo>
                  <a:cubicBezTo>
                    <a:pt x="1" y="1692"/>
                    <a:pt x="834" y="2180"/>
                    <a:pt x="1870" y="2180"/>
                  </a:cubicBezTo>
                  <a:cubicBezTo>
                    <a:pt x="2906" y="2180"/>
                    <a:pt x="3739" y="1692"/>
                    <a:pt x="3739" y="1084"/>
                  </a:cubicBezTo>
                  <a:cubicBezTo>
                    <a:pt x="3739" y="489"/>
                    <a:pt x="2906" y="1"/>
                    <a:pt x="187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0"/>
            <p:cNvSpPr/>
            <p:nvPr/>
          </p:nvSpPr>
          <p:spPr>
            <a:xfrm>
              <a:off x="1635025" y="3948825"/>
              <a:ext cx="51800" cy="51225"/>
            </a:xfrm>
            <a:custGeom>
              <a:avLst/>
              <a:gdLst/>
              <a:ahLst/>
              <a:cxnLst/>
              <a:rect l="l" t="t" r="r" b="b"/>
              <a:pathLst>
                <a:path w="2072" h="2049" extrusionOk="0">
                  <a:moveTo>
                    <a:pt x="1036" y="1"/>
                  </a:moveTo>
                  <a:cubicBezTo>
                    <a:pt x="464" y="1"/>
                    <a:pt x="0" y="727"/>
                    <a:pt x="0" y="1632"/>
                  </a:cubicBezTo>
                  <a:cubicBezTo>
                    <a:pt x="0" y="1763"/>
                    <a:pt x="12" y="1894"/>
                    <a:pt x="36" y="2025"/>
                  </a:cubicBezTo>
                  <a:cubicBezTo>
                    <a:pt x="311" y="1761"/>
                    <a:pt x="667" y="1630"/>
                    <a:pt x="1022" y="1630"/>
                  </a:cubicBezTo>
                  <a:cubicBezTo>
                    <a:pt x="1390" y="1630"/>
                    <a:pt x="1758" y="1770"/>
                    <a:pt x="2036" y="2049"/>
                  </a:cubicBezTo>
                  <a:cubicBezTo>
                    <a:pt x="2060" y="1918"/>
                    <a:pt x="2072" y="1775"/>
                    <a:pt x="2072" y="1632"/>
                  </a:cubicBezTo>
                  <a:cubicBezTo>
                    <a:pt x="2072" y="727"/>
                    <a:pt x="1607" y="1"/>
                    <a:pt x="1036" y="1"/>
                  </a:cubicBez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0"/>
            <p:cNvSpPr/>
            <p:nvPr/>
          </p:nvSpPr>
          <p:spPr>
            <a:xfrm>
              <a:off x="1635900" y="3989575"/>
              <a:ext cx="50025" cy="41125"/>
            </a:xfrm>
            <a:custGeom>
              <a:avLst/>
              <a:gdLst/>
              <a:ahLst/>
              <a:cxnLst/>
              <a:rect l="l" t="t" r="r" b="b"/>
              <a:pathLst>
                <a:path w="2001" h="1645" extrusionOk="0">
                  <a:moveTo>
                    <a:pt x="987" y="0"/>
                  </a:moveTo>
                  <a:cubicBezTo>
                    <a:pt x="632" y="0"/>
                    <a:pt x="276" y="131"/>
                    <a:pt x="1" y="395"/>
                  </a:cubicBezTo>
                  <a:cubicBezTo>
                    <a:pt x="108" y="1109"/>
                    <a:pt x="513" y="1645"/>
                    <a:pt x="1001" y="1645"/>
                  </a:cubicBezTo>
                  <a:cubicBezTo>
                    <a:pt x="1477" y="1645"/>
                    <a:pt x="1882" y="1121"/>
                    <a:pt x="2001" y="419"/>
                  </a:cubicBezTo>
                  <a:cubicBezTo>
                    <a:pt x="1723" y="140"/>
                    <a:pt x="1355" y="0"/>
                    <a:pt x="987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0"/>
            <p:cNvSpPr/>
            <p:nvPr/>
          </p:nvSpPr>
          <p:spPr>
            <a:xfrm>
              <a:off x="1449575" y="3710100"/>
              <a:ext cx="152725" cy="187550"/>
            </a:xfrm>
            <a:custGeom>
              <a:avLst/>
              <a:gdLst/>
              <a:ahLst/>
              <a:cxnLst/>
              <a:rect l="l" t="t" r="r" b="b"/>
              <a:pathLst>
                <a:path w="6109" h="7502" extrusionOk="0">
                  <a:moveTo>
                    <a:pt x="3048" y="1"/>
                  </a:moveTo>
                  <a:cubicBezTo>
                    <a:pt x="1370" y="1"/>
                    <a:pt x="0" y="1680"/>
                    <a:pt x="0" y="3751"/>
                  </a:cubicBezTo>
                  <a:cubicBezTo>
                    <a:pt x="0" y="5823"/>
                    <a:pt x="1370" y="7502"/>
                    <a:pt x="3048" y="7502"/>
                  </a:cubicBezTo>
                  <a:cubicBezTo>
                    <a:pt x="4739" y="7502"/>
                    <a:pt x="6108" y="5823"/>
                    <a:pt x="6108" y="3751"/>
                  </a:cubicBezTo>
                  <a:cubicBezTo>
                    <a:pt x="6108" y="1680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0"/>
            <p:cNvSpPr/>
            <p:nvPr/>
          </p:nvSpPr>
          <p:spPr>
            <a:xfrm>
              <a:off x="1448741" y="3709797"/>
              <a:ext cx="155684" cy="133675"/>
            </a:xfrm>
            <a:custGeom>
              <a:avLst/>
              <a:gdLst/>
              <a:ahLst/>
              <a:cxnLst/>
              <a:rect l="l" t="t" r="r" b="b"/>
              <a:pathLst>
                <a:path w="6228" h="5347" extrusionOk="0">
                  <a:moveTo>
                    <a:pt x="3071" y="1"/>
                  </a:moveTo>
                  <a:cubicBezTo>
                    <a:pt x="1554" y="1"/>
                    <a:pt x="965" y="1049"/>
                    <a:pt x="965" y="1049"/>
                  </a:cubicBezTo>
                  <a:cubicBezTo>
                    <a:pt x="965" y="1049"/>
                    <a:pt x="1" y="5347"/>
                    <a:pt x="3108" y="5347"/>
                  </a:cubicBezTo>
                  <a:cubicBezTo>
                    <a:pt x="6228" y="5347"/>
                    <a:pt x="5323" y="1191"/>
                    <a:pt x="5323" y="1191"/>
                  </a:cubicBezTo>
                  <a:cubicBezTo>
                    <a:pt x="4835" y="441"/>
                    <a:pt x="3989" y="1"/>
                    <a:pt x="3096" y="1"/>
                  </a:cubicBezTo>
                  <a:cubicBezTo>
                    <a:pt x="3088" y="1"/>
                    <a:pt x="3079" y="1"/>
                    <a:pt x="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0"/>
            <p:cNvSpPr/>
            <p:nvPr/>
          </p:nvSpPr>
          <p:spPr>
            <a:xfrm>
              <a:off x="1705550" y="3710100"/>
              <a:ext cx="152725" cy="187550"/>
            </a:xfrm>
            <a:custGeom>
              <a:avLst/>
              <a:gdLst/>
              <a:ahLst/>
              <a:cxnLst/>
              <a:rect l="l" t="t" r="r" b="b"/>
              <a:pathLst>
                <a:path w="6109" h="7502" extrusionOk="0">
                  <a:moveTo>
                    <a:pt x="3049" y="1"/>
                  </a:moveTo>
                  <a:cubicBezTo>
                    <a:pt x="1370" y="1"/>
                    <a:pt x="1" y="1680"/>
                    <a:pt x="1" y="3751"/>
                  </a:cubicBezTo>
                  <a:cubicBezTo>
                    <a:pt x="1" y="5823"/>
                    <a:pt x="1370" y="7502"/>
                    <a:pt x="3049" y="7502"/>
                  </a:cubicBezTo>
                  <a:cubicBezTo>
                    <a:pt x="4740" y="7502"/>
                    <a:pt x="6109" y="5823"/>
                    <a:pt x="6109" y="3751"/>
                  </a:cubicBezTo>
                  <a:cubicBezTo>
                    <a:pt x="6109" y="1680"/>
                    <a:pt x="4740" y="1"/>
                    <a:pt x="3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0"/>
            <p:cNvSpPr/>
            <p:nvPr/>
          </p:nvSpPr>
          <p:spPr>
            <a:xfrm>
              <a:off x="1704675" y="3709161"/>
              <a:ext cx="155700" cy="133675"/>
            </a:xfrm>
            <a:custGeom>
              <a:avLst/>
              <a:gdLst/>
              <a:ahLst/>
              <a:cxnLst/>
              <a:rect l="l" t="t" r="r" b="b"/>
              <a:pathLst>
                <a:path w="6228" h="5347" extrusionOk="0">
                  <a:moveTo>
                    <a:pt x="3070" y="1"/>
                  </a:moveTo>
                  <a:cubicBezTo>
                    <a:pt x="1541" y="1"/>
                    <a:pt x="965" y="1049"/>
                    <a:pt x="965" y="1049"/>
                  </a:cubicBezTo>
                  <a:cubicBezTo>
                    <a:pt x="965" y="1049"/>
                    <a:pt x="0" y="5347"/>
                    <a:pt x="3108" y="5347"/>
                  </a:cubicBezTo>
                  <a:cubicBezTo>
                    <a:pt x="6227" y="5347"/>
                    <a:pt x="5322" y="1191"/>
                    <a:pt x="5322" y="1191"/>
                  </a:cubicBezTo>
                  <a:cubicBezTo>
                    <a:pt x="4822" y="441"/>
                    <a:pt x="3989" y="1"/>
                    <a:pt x="3096" y="1"/>
                  </a:cubicBezTo>
                  <a:cubicBezTo>
                    <a:pt x="3087" y="1"/>
                    <a:pt x="3078" y="1"/>
                    <a:pt x="3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0"/>
            <p:cNvSpPr/>
            <p:nvPr/>
          </p:nvSpPr>
          <p:spPr>
            <a:xfrm>
              <a:off x="1777600" y="3904775"/>
              <a:ext cx="93775" cy="54200"/>
            </a:xfrm>
            <a:custGeom>
              <a:avLst/>
              <a:gdLst/>
              <a:ahLst/>
              <a:cxnLst/>
              <a:rect l="l" t="t" r="r" b="b"/>
              <a:pathLst>
                <a:path w="3751" h="2168" extrusionOk="0">
                  <a:moveTo>
                    <a:pt x="1881" y="1"/>
                  </a:moveTo>
                  <a:cubicBezTo>
                    <a:pt x="845" y="1"/>
                    <a:pt x="0" y="489"/>
                    <a:pt x="0" y="1084"/>
                  </a:cubicBezTo>
                  <a:cubicBezTo>
                    <a:pt x="0" y="1679"/>
                    <a:pt x="845" y="2167"/>
                    <a:pt x="1881" y="2167"/>
                  </a:cubicBezTo>
                  <a:cubicBezTo>
                    <a:pt x="2917" y="2167"/>
                    <a:pt x="3751" y="1679"/>
                    <a:pt x="3751" y="1084"/>
                  </a:cubicBezTo>
                  <a:cubicBezTo>
                    <a:pt x="3751" y="489"/>
                    <a:pt x="2917" y="1"/>
                    <a:pt x="1881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0"/>
            <p:cNvSpPr/>
            <p:nvPr/>
          </p:nvSpPr>
          <p:spPr>
            <a:xfrm>
              <a:off x="1147922" y="2586234"/>
              <a:ext cx="1026009" cy="934174"/>
            </a:xfrm>
            <a:custGeom>
              <a:avLst/>
              <a:gdLst/>
              <a:ahLst/>
              <a:cxnLst/>
              <a:rect l="l" t="t" r="r" b="b"/>
              <a:pathLst>
                <a:path w="36791" h="31995" extrusionOk="0">
                  <a:moveTo>
                    <a:pt x="18895" y="1"/>
                  </a:moveTo>
                  <a:cubicBezTo>
                    <a:pt x="16109" y="1"/>
                    <a:pt x="15276" y="2608"/>
                    <a:pt x="15276" y="2608"/>
                  </a:cubicBezTo>
                  <a:cubicBezTo>
                    <a:pt x="15276" y="2608"/>
                    <a:pt x="14594" y="2309"/>
                    <a:pt x="13662" y="2309"/>
                  </a:cubicBezTo>
                  <a:cubicBezTo>
                    <a:pt x="12952" y="2309"/>
                    <a:pt x="12096" y="2483"/>
                    <a:pt x="11287" y="3096"/>
                  </a:cubicBezTo>
                  <a:cubicBezTo>
                    <a:pt x="9406" y="4513"/>
                    <a:pt x="10906" y="7442"/>
                    <a:pt x="10906" y="7442"/>
                  </a:cubicBezTo>
                  <a:cubicBezTo>
                    <a:pt x="10906" y="7442"/>
                    <a:pt x="8811" y="7656"/>
                    <a:pt x="8370" y="9835"/>
                  </a:cubicBezTo>
                  <a:cubicBezTo>
                    <a:pt x="7918" y="12002"/>
                    <a:pt x="9835" y="13360"/>
                    <a:pt x="9835" y="13360"/>
                  </a:cubicBezTo>
                  <a:cubicBezTo>
                    <a:pt x="9835" y="13360"/>
                    <a:pt x="8108" y="13360"/>
                    <a:pt x="6977" y="14336"/>
                  </a:cubicBezTo>
                  <a:cubicBezTo>
                    <a:pt x="5846" y="15324"/>
                    <a:pt x="5941" y="16943"/>
                    <a:pt x="5941" y="16943"/>
                  </a:cubicBezTo>
                  <a:cubicBezTo>
                    <a:pt x="5941" y="16943"/>
                    <a:pt x="5455" y="16733"/>
                    <a:pt x="4754" y="16733"/>
                  </a:cubicBezTo>
                  <a:cubicBezTo>
                    <a:pt x="4029" y="16733"/>
                    <a:pt x="3075" y="16958"/>
                    <a:pt x="2191" y="17872"/>
                  </a:cubicBezTo>
                  <a:cubicBezTo>
                    <a:pt x="453" y="19658"/>
                    <a:pt x="1881" y="23266"/>
                    <a:pt x="1881" y="23266"/>
                  </a:cubicBezTo>
                  <a:cubicBezTo>
                    <a:pt x="1881" y="23266"/>
                    <a:pt x="0" y="26266"/>
                    <a:pt x="1881" y="27576"/>
                  </a:cubicBezTo>
                  <a:cubicBezTo>
                    <a:pt x="2385" y="27923"/>
                    <a:pt x="2868" y="28050"/>
                    <a:pt x="3306" y="28050"/>
                  </a:cubicBezTo>
                  <a:cubicBezTo>
                    <a:pt x="4503" y="28050"/>
                    <a:pt x="5358" y="27099"/>
                    <a:pt x="5358" y="27099"/>
                  </a:cubicBezTo>
                  <a:cubicBezTo>
                    <a:pt x="5358" y="27099"/>
                    <a:pt x="5394" y="30433"/>
                    <a:pt x="8001" y="30647"/>
                  </a:cubicBezTo>
                  <a:cubicBezTo>
                    <a:pt x="8118" y="30658"/>
                    <a:pt x="8231" y="30662"/>
                    <a:pt x="8339" y="30662"/>
                  </a:cubicBezTo>
                  <a:cubicBezTo>
                    <a:pt x="10633" y="30662"/>
                    <a:pt x="11013" y="28480"/>
                    <a:pt x="11013" y="28480"/>
                  </a:cubicBezTo>
                  <a:cubicBezTo>
                    <a:pt x="11013" y="28480"/>
                    <a:pt x="11761" y="29327"/>
                    <a:pt x="12758" y="29327"/>
                  </a:cubicBezTo>
                  <a:cubicBezTo>
                    <a:pt x="12961" y="29327"/>
                    <a:pt x="13175" y="29291"/>
                    <a:pt x="13395" y="29207"/>
                  </a:cubicBezTo>
                  <a:cubicBezTo>
                    <a:pt x="14704" y="28695"/>
                    <a:pt x="14121" y="26635"/>
                    <a:pt x="14121" y="26635"/>
                  </a:cubicBezTo>
                  <a:lnTo>
                    <a:pt x="14121" y="26635"/>
                  </a:lnTo>
                  <a:cubicBezTo>
                    <a:pt x="14121" y="26635"/>
                    <a:pt x="15055" y="27611"/>
                    <a:pt x="16304" y="27611"/>
                  </a:cubicBezTo>
                  <a:cubicBezTo>
                    <a:pt x="16687" y="27611"/>
                    <a:pt x="17101" y="27519"/>
                    <a:pt x="17526" y="27278"/>
                  </a:cubicBezTo>
                  <a:cubicBezTo>
                    <a:pt x="19336" y="26266"/>
                    <a:pt x="19014" y="23766"/>
                    <a:pt x="19014" y="23766"/>
                  </a:cubicBezTo>
                  <a:lnTo>
                    <a:pt x="19014" y="23766"/>
                  </a:lnTo>
                  <a:cubicBezTo>
                    <a:pt x="19015" y="23766"/>
                    <a:pt x="20027" y="25873"/>
                    <a:pt x="21908" y="26159"/>
                  </a:cubicBezTo>
                  <a:cubicBezTo>
                    <a:pt x="22074" y="26184"/>
                    <a:pt x="22234" y="26195"/>
                    <a:pt x="22389" y="26195"/>
                  </a:cubicBezTo>
                  <a:cubicBezTo>
                    <a:pt x="23986" y="26195"/>
                    <a:pt x="24956" y="24968"/>
                    <a:pt x="24956" y="24968"/>
                  </a:cubicBezTo>
                  <a:lnTo>
                    <a:pt x="24956" y="24968"/>
                  </a:lnTo>
                  <a:cubicBezTo>
                    <a:pt x="24956" y="24968"/>
                    <a:pt x="24158" y="27433"/>
                    <a:pt x="25634" y="28302"/>
                  </a:cubicBezTo>
                  <a:cubicBezTo>
                    <a:pt x="26015" y="28524"/>
                    <a:pt x="26397" y="28607"/>
                    <a:pt x="26753" y="28607"/>
                  </a:cubicBezTo>
                  <a:cubicBezTo>
                    <a:pt x="27787" y="28607"/>
                    <a:pt x="28611" y="27909"/>
                    <a:pt x="28611" y="27909"/>
                  </a:cubicBezTo>
                  <a:lnTo>
                    <a:pt x="28611" y="27909"/>
                  </a:lnTo>
                  <a:cubicBezTo>
                    <a:pt x="28611" y="27909"/>
                    <a:pt x="28182" y="31921"/>
                    <a:pt x="30861" y="31993"/>
                  </a:cubicBezTo>
                  <a:cubicBezTo>
                    <a:pt x="30900" y="31994"/>
                    <a:pt x="30939" y="31994"/>
                    <a:pt x="30976" y="31994"/>
                  </a:cubicBezTo>
                  <a:cubicBezTo>
                    <a:pt x="33536" y="31994"/>
                    <a:pt x="33385" y="29647"/>
                    <a:pt x="33385" y="29647"/>
                  </a:cubicBezTo>
                  <a:cubicBezTo>
                    <a:pt x="33385" y="29647"/>
                    <a:pt x="35350" y="29647"/>
                    <a:pt x="36064" y="28052"/>
                  </a:cubicBezTo>
                  <a:cubicBezTo>
                    <a:pt x="36790" y="26456"/>
                    <a:pt x="35028" y="25075"/>
                    <a:pt x="35028" y="25075"/>
                  </a:cubicBezTo>
                  <a:cubicBezTo>
                    <a:pt x="35028" y="25075"/>
                    <a:pt x="35790" y="23408"/>
                    <a:pt x="34731" y="22694"/>
                  </a:cubicBezTo>
                  <a:cubicBezTo>
                    <a:pt x="34731" y="22694"/>
                    <a:pt x="35981" y="20158"/>
                    <a:pt x="35112" y="18955"/>
                  </a:cubicBezTo>
                  <a:cubicBezTo>
                    <a:pt x="34576" y="18241"/>
                    <a:pt x="33814" y="17741"/>
                    <a:pt x="32933" y="17551"/>
                  </a:cubicBezTo>
                  <a:cubicBezTo>
                    <a:pt x="32933" y="17551"/>
                    <a:pt x="34028" y="16681"/>
                    <a:pt x="33421" y="15372"/>
                  </a:cubicBezTo>
                  <a:cubicBezTo>
                    <a:pt x="32826" y="14074"/>
                    <a:pt x="31849" y="13800"/>
                    <a:pt x="31849" y="13800"/>
                  </a:cubicBezTo>
                  <a:cubicBezTo>
                    <a:pt x="31849" y="13800"/>
                    <a:pt x="33528" y="12276"/>
                    <a:pt x="33040" y="10597"/>
                  </a:cubicBezTo>
                  <a:cubicBezTo>
                    <a:pt x="32540" y="8907"/>
                    <a:pt x="30456" y="8418"/>
                    <a:pt x="30456" y="8418"/>
                  </a:cubicBezTo>
                  <a:cubicBezTo>
                    <a:pt x="30456" y="8418"/>
                    <a:pt x="32599" y="6847"/>
                    <a:pt x="31302" y="4728"/>
                  </a:cubicBezTo>
                  <a:cubicBezTo>
                    <a:pt x="30564" y="3534"/>
                    <a:pt x="29656" y="3273"/>
                    <a:pt x="29004" y="3273"/>
                  </a:cubicBezTo>
                  <a:cubicBezTo>
                    <a:pt x="28498" y="3273"/>
                    <a:pt x="28147" y="3430"/>
                    <a:pt x="28147" y="3430"/>
                  </a:cubicBezTo>
                  <a:cubicBezTo>
                    <a:pt x="28147" y="3430"/>
                    <a:pt x="28420" y="1418"/>
                    <a:pt x="26146" y="489"/>
                  </a:cubicBezTo>
                  <a:cubicBezTo>
                    <a:pt x="25724" y="318"/>
                    <a:pt x="25335" y="248"/>
                    <a:pt x="24982" y="248"/>
                  </a:cubicBezTo>
                  <a:cubicBezTo>
                    <a:pt x="23437" y="248"/>
                    <a:pt x="22562" y="1572"/>
                    <a:pt x="22562" y="1572"/>
                  </a:cubicBezTo>
                  <a:cubicBezTo>
                    <a:pt x="22562" y="1572"/>
                    <a:pt x="21693" y="1"/>
                    <a:pt x="18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Text Box 5">
            <a:extLst>
              <a:ext uri="{FF2B5EF4-FFF2-40B4-BE49-F238E27FC236}">
                <a16:creationId xmlns:a16="http://schemas.microsoft.com/office/drawing/2014/main" id="{BC604472-E1B4-479E-AA9A-664671F4F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1" y="977264"/>
            <a:ext cx="4986362" cy="302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</a:rPr>
              <a:t>1m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</a:rPr>
              <a:t>    = ....... dm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</a:rPr>
              <a:t>             100dm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</a:rPr>
              <a:t>  = ..... 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</a:rPr>
              <a:t>1m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</a:rPr>
              <a:t> =  ......... cm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</a:rPr>
              <a:t>      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</a:rPr>
              <a:t>10 000cm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</a:rPr>
              <a:t> = ..... m</a:t>
            </a:r>
            <a:r>
              <a:rPr lang="en-US" altLang="en-US" sz="2800" b="1" baseline="30000" dirty="0">
                <a:solidFill>
                  <a:srgbClr val="FFFFFF"/>
                </a:solidFill>
              </a:rPr>
              <a:t>2</a:t>
            </a:r>
            <a:r>
              <a:rPr lang="en-US" altLang="en-US" sz="2800" dirty="0">
                <a:solidFill>
                  <a:srgbClr val="FFFFFF"/>
                </a:solidFill>
              </a:rPr>
              <a:t>            </a:t>
            </a:r>
          </a:p>
        </p:txBody>
      </p:sp>
      <p:sp>
        <p:nvSpPr>
          <p:cNvPr id="71" name="Text Box 6">
            <a:extLst>
              <a:ext uri="{FF2B5EF4-FFF2-40B4-BE49-F238E27FC236}">
                <a16:creationId xmlns:a16="http://schemas.microsoft.com/office/drawing/2014/main" id="{36593B3B-55FB-493F-B029-7C63BF16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865" y="1138869"/>
            <a:ext cx="687511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A0CC910B-EF97-4546-A9F3-EBD6BBC1E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46" y="1816361"/>
            <a:ext cx="535815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3" name="Text Box 8">
            <a:extLst>
              <a:ext uri="{FF2B5EF4-FFF2-40B4-BE49-F238E27FC236}">
                <a16:creationId xmlns:a16="http://schemas.microsoft.com/office/drawing/2014/main" id="{524BAC50-707C-45DD-9775-76AF9E2A3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86" y="2667051"/>
            <a:ext cx="1145807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10 000</a:t>
            </a:r>
          </a:p>
        </p:txBody>
      </p:sp>
      <p:sp>
        <p:nvSpPr>
          <p:cNvPr id="74" name="Text Box 9">
            <a:extLst>
              <a:ext uri="{FF2B5EF4-FFF2-40B4-BE49-F238E27FC236}">
                <a16:creationId xmlns:a16="http://schemas.microsoft.com/office/drawing/2014/main" id="{B5243F95-85C2-40DA-96E2-B63BB7550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148" y="3515205"/>
            <a:ext cx="544247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5" name="Text Box 5">
            <a:extLst>
              <a:ext uri="{FF2B5EF4-FFF2-40B4-BE49-F238E27FC236}">
                <a16:creationId xmlns:a16="http://schemas.microsoft.com/office/drawing/2014/main" id="{F97F2F77-8C78-4C59-882A-BA838EAB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480" y="204062"/>
            <a:ext cx="6151043" cy="523220"/>
          </a:xfrm>
          <a:prstGeom prst="rect">
            <a:avLst/>
          </a:prstGeom>
          <a:solidFill>
            <a:srgbClr val="3C1A3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9933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6" name="Text Box 3">
            <a:extLst>
              <a:ext uri="{FF2B5EF4-FFF2-40B4-BE49-F238E27FC236}">
                <a16:creationId xmlns:a16="http://schemas.microsoft.com/office/drawing/2014/main" id="{CBE70EDB-1334-4BC9-B05B-4704A7D0C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22" y="979602"/>
            <a:ext cx="4253950" cy="281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400dm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   =......m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             2110m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  =....         dm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 15m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   = ……...  cm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10dm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 </a:t>
            </a: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2cm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  <a:r>
              <a:rPr lang="en-US" altLang="en-US" sz="2800" b="1" dirty="0">
                <a:solidFill>
                  <a:srgbClr val="FFFFFF"/>
                </a:solidFill>
                <a:latin typeface="+mj-lt"/>
              </a:rPr>
              <a:t>= …….. cm</a:t>
            </a:r>
            <a:r>
              <a:rPr lang="en-US" altLang="en-US" sz="2800" b="1" baseline="30000" dirty="0">
                <a:solidFill>
                  <a:srgbClr val="FFFFFF"/>
                </a:solidFill>
                <a:latin typeface="+mj-lt"/>
              </a:rPr>
              <a:t>2</a:t>
            </a:r>
            <a:endParaRPr lang="en-US" altLang="en-US" sz="2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7" name="Text Box 4">
            <a:extLst>
              <a:ext uri="{FF2B5EF4-FFF2-40B4-BE49-F238E27FC236}">
                <a16:creationId xmlns:a16="http://schemas.microsoft.com/office/drawing/2014/main" id="{E655C018-8370-4C02-ABEA-C971DA94E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965" y="1121134"/>
            <a:ext cx="580088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8" name="Text Box 5">
            <a:extLst>
              <a:ext uri="{FF2B5EF4-FFF2-40B4-BE49-F238E27FC236}">
                <a16:creationId xmlns:a16="http://schemas.microsoft.com/office/drawing/2014/main" id="{76762C6B-F34F-4D22-BBC8-DBE1A2B81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574" y="1804946"/>
            <a:ext cx="1213237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211 000</a:t>
            </a:r>
          </a:p>
        </p:txBody>
      </p:sp>
      <p:sp>
        <p:nvSpPr>
          <p:cNvPr id="79" name="Text Box 6">
            <a:extLst>
              <a:ext uri="{FF2B5EF4-FFF2-40B4-BE49-F238E27FC236}">
                <a16:creationId xmlns:a16="http://schemas.microsoft.com/office/drawing/2014/main" id="{02E2A057-1D7F-40CD-8F5D-647780DC8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543" y="2437102"/>
            <a:ext cx="1241729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150 000</a:t>
            </a:r>
          </a:p>
        </p:txBody>
      </p:sp>
      <p:sp>
        <p:nvSpPr>
          <p:cNvPr id="81" name="Text Box 10">
            <a:extLst>
              <a:ext uri="{FF2B5EF4-FFF2-40B4-BE49-F238E27FC236}">
                <a16:creationId xmlns:a16="http://schemas.microsoft.com/office/drawing/2014/main" id="{2250BE13-EF8D-4BB9-BEE8-474FB1E70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21" y="3268676"/>
            <a:ext cx="945437" cy="46166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1002</a:t>
            </a:r>
          </a:p>
        </p:txBody>
      </p:sp>
      <p:pic>
        <p:nvPicPr>
          <p:cNvPr id="65" name="Picture 64" descr="Icon&#10;&#10;Description automatically generated with medium confidence">
            <a:extLst>
              <a:ext uri="{FF2B5EF4-FFF2-40B4-BE49-F238E27FC236}">
                <a16:creationId xmlns:a16="http://schemas.microsoft.com/office/drawing/2014/main" id="{CF72AF6B-EB00-41A0-B926-1B0D4140F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2781" y="-192101"/>
            <a:ext cx="1206393" cy="1206393"/>
          </a:xfrm>
          <a:prstGeom prst="rect">
            <a:avLst/>
          </a:prstGeom>
        </p:spPr>
      </p:pic>
      <p:pic>
        <p:nvPicPr>
          <p:cNvPr id="66" name="Picture 65" descr="Icon&#10;&#10;Description automatically generated with medium confidence">
            <a:extLst>
              <a:ext uri="{FF2B5EF4-FFF2-40B4-BE49-F238E27FC236}">
                <a16:creationId xmlns:a16="http://schemas.microsoft.com/office/drawing/2014/main" id="{12541AC3-D843-4FA4-8002-B48BD4B5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311" y="-199785"/>
            <a:ext cx="1206393" cy="1206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 animBg="1"/>
      <p:bldP spid="78" grpId="0" animBg="1"/>
      <p:bldP spid="79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4">
            <a:extLst>
              <a:ext uri="{FF2B5EF4-FFF2-40B4-BE49-F238E27FC236}">
                <a16:creationId xmlns:a16="http://schemas.microsoft.com/office/drawing/2014/main" id="{1C33AA97-5A6A-4313-A292-199F36E1F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882" y="2495233"/>
            <a:ext cx="1900472" cy="584775"/>
          </a:xfrm>
          <a:prstGeom prst="rect">
            <a:avLst/>
          </a:prstGeom>
          <a:solidFill>
            <a:srgbClr val="FFC71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0" name="Text Box 6">
            <a:extLst>
              <a:ext uri="{FF2B5EF4-FFF2-40B4-BE49-F238E27FC236}">
                <a16:creationId xmlns:a16="http://schemas.microsoft.com/office/drawing/2014/main" id="{8DE45392-88F1-43B4-A1E8-D849CDE8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930" y="3287892"/>
            <a:ext cx="4993419" cy="14773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.?. (cm</a:t>
            </a:r>
            <a:r>
              <a:rPr lang="en-US" altLang="en-US" sz="3600" b="1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     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altLang="en-US" sz="3600" b="1" dirty="0" err="1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.?. (cm</a:t>
            </a:r>
            <a:r>
              <a:rPr lang="en-US" altLang="en-US" sz="3600" b="1" baseline="30000" dirty="0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altLang="en-US" sz="1600" dirty="0">
                <a:solidFill>
                  <a:srgbClr val="FFC7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grpSp>
        <p:nvGrpSpPr>
          <p:cNvPr id="90" name="Google Shape;866;p48">
            <a:extLst>
              <a:ext uri="{FF2B5EF4-FFF2-40B4-BE49-F238E27FC236}">
                <a16:creationId xmlns:a16="http://schemas.microsoft.com/office/drawing/2014/main" id="{8CAC14FE-9363-4E60-B2E9-2671AD4293C1}"/>
              </a:ext>
            </a:extLst>
          </p:cNvPr>
          <p:cNvGrpSpPr/>
          <p:nvPr/>
        </p:nvGrpSpPr>
        <p:grpSpPr>
          <a:xfrm rot="-262191">
            <a:off x="342803" y="2113288"/>
            <a:ext cx="2512722" cy="3043291"/>
            <a:chOff x="228875" y="1971376"/>
            <a:chExt cx="2619086" cy="3172113"/>
          </a:xfrm>
        </p:grpSpPr>
        <p:sp>
          <p:nvSpPr>
            <p:cNvPr id="91" name="Google Shape;867;p48">
              <a:extLst>
                <a:ext uri="{FF2B5EF4-FFF2-40B4-BE49-F238E27FC236}">
                  <a16:creationId xmlns:a16="http://schemas.microsoft.com/office/drawing/2014/main" id="{F00C5026-A72F-400F-9C79-A70ED8E4017D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68;p48">
              <a:extLst>
                <a:ext uri="{FF2B5EF4-FFF2-40B4-BE49-F238E27FC236}">
                  <a16:creationId xmlns:a16="http://schemas.microsoft.com/office/drawing/2014/main" id="{42A4FEBC-1332-41D8-865D-6F5A98230EC4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69;p48">
              <a:extLst>
                <a:ext uri="{FF2B5EF4-FFF2-40B4-BE49-F238E27FC236}">
                  <a16:creationId xmlns:a16="http://schemas.microsoft.com/office/drawing/2014/main" id="{AF41D816-A075-4324-85D7-DADFF5ACFB82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70;p48">
              <a:extLst>
                <a:ext uri="{FF2B5EF4-FFF2-40B4-BE49-F238E27FC236}">
                  <a16:creationId xmlns:a16="http://schemas.microsoft.com/office/drawing/2014/main" id="{8A9416B4-88B1-4EB4-93F8-72AEE2E20377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71;p48">
              <a:extLst>
                <a:ext uri="{FF2B5EF4-FFF2-40B4-BE49-F238E27FC236}">
                  <a16:creationId xmlns:a16="http://schemas.microsoft.com/office/drawing/2014/main" id="{E3AC6CCD-64A9-4815-8A6A-3708485A0A11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72;p48">
              <a:extLst>
                <a:ext uri="{FF2B5EF4-FFF2-40B4-BE49-F238E27FC236}">
                  <a16:creationId xmlns:a16="http://schemas.microsoft.com/office/drawing/2014/main" id="{57981CD4-46B0-4174-BDBF-0483DC818735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73;p48">
              <a:extLst>
                <a:ext uri="{FF2B5EF4-FFF2-40B4-BE49-F238E27FC236}">
                  <a16:creationId xmlns:a16="http://schemas.microsoft.com/office/drawing/2014/main" id="{1155BA84-C7E2-45CE-AA95-B8238D376BF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74;p48">
              <a:extLst>
                <a:ext uri="{FF2B5EF4-FFF2-40B4-BE49-F238E27FC236}">
                  <a16:creationId xmlns:a16="http://schemas.microsoft.com/office/drawing/2014/main" id="{0F616BDF-21A6-4CBA-9ED3-BD564650E78E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75;p48">
              <a:extLst>
                <a:ext uri="{FF2B5EF4-FFF2-40B4-BE49-F238E27FC236}">
                  <a16:creationId xmlns:a16="http://schemas.microsoft.com/office/drawing/2014/main" id="{676AB436-F9BC-47AA-8455-3284944B484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76;p48">
              <a:extLst>
                <a:ext uri="{FF2B5EF4-FFF2-40B4-BE49-F238E27FC236}">
                  <a16:creationId xmlns:a16="http://schemas.microsoft.com/office/drawing/2014/main" id="{66FB4823-C6E5-4D3A-9117-02655309D555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77;p48">
              <a:extLst>
                <a:ext uri="{FF2B5EF4-FFF2-40B4-BE49-F238E27FC236}">
                  <a16:creationId xmlns:a16="http://schemas.microsoft.com/office/drawing/2014/main" id="{168C11BE-4C82-440A-AB3E-9169086D1116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78;p48">
              <a:extLst>
                <a:ext uri="{FF2B5EF4-FFF2-40B4-BE49-F238E27FC236}">
                  <a16:creationId xmlns:a16="http://schemas.microsoft.com/office/drawing/2014/main" id="{B35F0F8F-E51F-482D-8632-BA19FDB3DBA2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79;p48">
              <a:extLst>
                <a:ext uri="{FF2B5EF4-FFF2-40B4-BE49-F238E27FC236}">
                  <a16:creationId xmlns:a16="http://schemas.microsoft.com/office/drawing/2014/main" id="{56C83AEC-267A-4739-8C1E-CE7749A89F19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0;p48">
              <a:extLst>
                <a:ext uri="{FF2B5EF4-FFF2-40B4-BE49-F238E27FC236}">
                  <a16:creationId xmlns:a16="http://schemas.microsoft.com/office/drawing/2014/main" id="{BDEB2C87-DF55-4B7A-A13A-AD81B4D17236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1;p48">
              <a:extLst>
                <a:ext uri="{FF2B5EF4-FFF2-40B4-BE49-F238E27FC236}">
                  <a16:creationId xmlns:a16="http://schemas.microsoft.com/office/drawing/2014/main" id="{5FFD832D-F281-4C99-A578-FD5024F1DDB0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2;p48">
              <a:extLst>
                <a:ext uri="{FF2B5EF4-FFF2-40B4-BE49-F238E27FC236}">
                  <a16:creationId xmlns:a16="http://schemas.microsoft.com/office/drawing/2014/main" id="{E3962AF5-D445-4573-8E09-6371EA43EABA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3;p48">
              <a:extLst>
                <a:ext uri="{FF2B5EF4-FFF2-40B4-BE49-F238E27FC236}">
                  <a16:creationId xmlns:a16="http://schemas.microsoft.com/office/drawing/2014/main" id="{9038EC3A-7A12-493E-A41C-84F5D23DC05E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4;p48">
              <a:extLst>
                <a:ext uri="{FF2B5EF4-FFF2-40B4-BE49-F238E27FC236}">
                  <a16:creationId xmlns:a16="http://schemas.microsoft.com/office/drawing/2014/main" id="{21BB8AFE-2EBC-451B-B52C-DEED18446C3C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5;p48">
              <a:extLst>
                <a:ext uri="{FF2B5EF4-FFF2-40B4-BE49-F238E27FC236}">
                  <a16:creationId xmlns:a16="http://schemas.microsoft.com/office/drawing/2014/main" id="{58794750-6459-4CE2-8219-EE41036134E8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6;p48">
              <a:extLst>
                <a:ext uri="{FF2B5EF4-FFF2-40B4-BE49-F238E27FC236}">
                  <a16:creationId xmlns:a16="http://schemas.microsoft.com/office/drawing/2014/main" id="{A187B223-6297-4BE3-B331-0A51D3EF6977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7;p48">
              <a:extLst>
                <a:ext uri="{FF2B5EF4-FFF2-40B4-BE49-F238E27FC236}">
                  <a16:creationId xmlns:a16="http://schemas.microsoft.com/office/drawing/2014/main" id="{17C00754-4FF7-4ECA-82CE-E461AC56E1C2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88;p48">
              <a:extLst>
                <a:ext uri="{FF2B5EF4-FFF2-40B4-BE49-F238E27FC236}">
                  <a16:creationId xmlns:a16="http://schemas.microsoft.com/office/drawing/2014/main" id="{909DD74A-5C88-4637-893A-A428116E50AD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89;p48">
              <a:extLst>
                <a:ext uri="{FF2B5EF4-FFF2-40B4-BE49-F238E27FC236}">
                  <a16:creationId xmlns:a16="http://schemas.microsoft.com/office/drawing/2014/main" id="{FE725140-32EA-42E4-99A4-C520D3FFD89F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90;p48">
              <a:extLst>
                <a:ext uri="{FF2B5EF4-FFF2-40B4-BE49-F238E27FC236}">
                  <a16:creationId xmlns:a16="http://schemas.microsoft.com/office/drawing/2014/main" id="{DBE47209-607E-4213-86DF-61F5E115D16F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91;p48">
              <a:extLst>
                <a:ext uri="{FF2B5EF4-FFF2-40B4-BE49-F238E27FC236}">
                  <a16:creationId xmlns:a16="http://schemas.microsoft.com/office/drawing/2014/main" id="{7F0D98C2-2042-40E0-9ACF-1CBBFA8DCF84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92;p48">
              <a:extLst>
                <a:ext uri="{FF2B5EF4-FFF2-40B4-BE49-F238E27FC236}">
                  <a16:creationId xmlns:a16="http://schemas.microsoft.com/office/drawing/2014/main" id="{1A8A490B-4382-416A-A59B-3185E86D1AA5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93;p48">
              <a:extLst>
                <a:ext uri="{FF2B5EF4-FFF2-40B4-BE49-F238E27FC236}">
                  <a16:creationId xmlns:a16="http://schemas.microsoft.com/office/drawing/2014/main" id="{913722B7-B1E2-4B01-9011-F1F303B54E8D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94;p48">
              <a:extLst>
                <a:ext uri="{FF2B5EF4-FFF2-40B4-BE49-F238E27FC236}">
                  <a16:creationId xmlns:a16="http://schemas.microsoft.com/office/drawing/2014/main" id="{2312C17B-C3E4-4E9F-8AB0-499C006BEB1C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95;p48">
              <a:extLst>
                <a:ext uri="{FF2B5EF4-FFF2-40B4-BE49-F238E27FC236}">
                  <a16:creationId xmlns:a16="http://schemas.microsoft.com/office/drawing/2014/main" id="{1DA3DC1E-B689-4D20-8F76-EC63B8A034DD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96;p48">
              <a:extLst>
                <a:ext uri="{FF2B5EF4-FFF2-40B4-BE49-F238E27FC236}">
                  <a16:creationId xmlns:a16="http://schemas.microsoft.com/office/drawing/2014/main" id="{955DE112-E8C8-4AB1-A91F-7DA6341FB94E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97;p48">
              <a:extLst>
                <a:ext uri="{FF2B5EF4-FFF2-40B4-BE49-F238E27FC236}">
                  <a16:creationId xmlns:a16="http://schemas.microsoft.com/office/drawing/2014/main" id="{F8958750-1E03-4AA5-8439-3AD419B8CE8E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98;p48">
              <a:extLst>
                <a:ext uri="{FF2B5EF4-FFF2-40B4-BE49-F238E27FC236}">
                  <a16:creationId xmlns:a16="http://schemas.microsoft.com/office/drawing/2014/main" id="{8B7BC47B-781D-405A-80E7-072136F9D441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99;p48">
              <a:extLst>
                <a:ext uri="{FF2B5EF4-FFF2-40B4-BE49-F238E27FC236}">
                  <a16:creationId xmlns:a16="http://schemas.microsoft.com/office/drawing/2014/main" id="{336B5874-F4E4-4EBB-A866-50C6D5918521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0;p48">
              <a:extLst>
                <a:ext uri="{FF2B5EF4-FFF2-40B4-BE49-F238E27FC236}">
                  <a16:creationId xmlns:a16="http://schemas.microsoft.com/office/drawing/2014/main" id="{5F6BFEC5-0CDB-49BB-9CCE-D8D251C5F320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1;p48">
              <a:extLst>
                <a:ext uri="{FF2B5EF4-FFF2-40B4-BE49-F238E27FC236}">
                  <a16:creationId xmlns:a16="http://schemas.microsoft.com/office/drawing/2014/main" id="{28817FF5-EA99-4A06-B857-35424BBFD303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2;p48">
              <a:extLst>
                <a:ext uri="{FF2B5EF4-FFF2-40B4-BE49-F238E27FC236}">
                  <a16:creationId xmlns:a16="http://schemas.microsoft.com/office/drawing/2014/main" id="{C1D419A6-01DC-4D62-85F4-D07BB750B2B2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03;p48">
              <a:extLst>
                <a:ext uri="{FF2B5EF4-FFF2-40B4-BE49-F238E27FC236}">
                  <a16:creationId xmlns:a16="http://schemas.microsoft.com/office/drawing/2014/main" id="{9604ABB5-852D-45BD-9E8A-A470394491C0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04;p48">
              <a:extLst>
                <a:ext uri="{FF2B5EF4-FFF2-40B4-BE49-F238E27FC236}">
                  <a16:creationId xmlns:a16="http://schemas.microsoft.com/office/drawing/2014/main" id="{1976D6C7-8033-4766-9E56-54DC7D5BD6DC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05;p48">
              <a:extLst>
                <a:ext uri="{FF2B5EF4-FFF2-40B4-BE49-F238E27FC236}">
                  <a16:creationId xmlns:a16="http://schemas.microsoft.com/office/drawing/2014/main" id="{423FA9A0-1BB1-41CB-A6A3-F995FC0DD15F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06;p48">
              <a:extLst>
                <a:ext uri="{FF2B5EF4-FFF2-40B4-BE49-F238E27FC236}">
                  <a16:creationId xmlns:a16="http://schemas.microsoft.com/office/drawing/2014/main" id="{0EE36F74-72C5-4D80-857B-4F484ACE1452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07;p48">
              <a:extLst>
                <a:ext uri="{FF2B5EF4-FFF2-40B4-BE49-F238E27FC236}">
                  <a16:creationId xmlns:a16="http://schemas.microsoft.com/office/drawing/2014/main" id="{21E056E8-7209-4083-ACF5-5398FDBE8C17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08;p48">
              <a:extLst>
                <a:ext uri="{FF2B5EF4-FFF2-40B4-BE49-F238E27FC236}">
                  <a16:creationId xmlns:a16="http://schemas.microsoft.com/office/drawing/2014/main" id="{6CC5EBBA-7070-4F59-AA24-612C06DEF6CF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09;p48">
              <a:extLst>
                <a:ext uri="{FF2B5EF4-FFF2-40B4-BE49-F238E27FC236}">
                  <a16:creationId xmlns:a16="http://schemas.microsoft.com/office/drawing/2014/main" id="{0A402A40-F517-4B8A-9537-77BC886332E4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0;p48">
              <a:extLst>
                <a:ext uri="{FF2B5EF4-FFF2-40B4-BE49-F238E27FC236}">
                  <a16:creationId xmlns:a16="http://schemas.microsoft.com/office/drawing/2014/main" id="{3E4235B2-1D8D-482A-B910-577D65B0EAB5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1;p48">
              <a:extLst>
                <a:ext uri="{FF2B5EF4-FFF2-40B4-BE49-F238E27FC236}">
                  <a16:creationId xmlns:a16="http://schemas.microsoft.com/office/drawing/2014/main" id="{5B3A924A-C63D-40DD-9957-5F849304D8E6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2;p48">
              <a:extLst>
                <a:ext uri="{FF2B5EF4-FFF2-40B4-BE49-F238E27FC236}">
                  <a16:creationId xmlns:a16="http://schemas.microsoft.com/office/drawing/2014/main" id="{CB8EAED1-5AC9-4557-80DC-D7B567CFF26A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13;p48">
              <a:extLst>
                <a:ext uri="{FF2B5EF4-FFF2-40B4-BE49-F238E27FC236}">
                  <a16:creationId xmlns:a16="http://schemas.microsoft.com/office/drawing/2014/main" id="{0C4F9108-D931-4EB3-982C-36E684D9C90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14;p48">
              <a:extLst>
                <a:ext uri="{FF2B5EF4-FFF2-40B4-BE49-F238E27FC236}">
                  <a16:creationId xmlns:a16="http://schemas.microsoft.com/office/drawing/2014/main" id="{4CACA5E9-D013-4D3D-96DA-88367B297983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15;p48">
              <a:extLst>
                <a:ext uri="{FF2B5EF4-FFF2-40B4-BE49-F238E27FC236}">
                  <a16:creationId xmlns:a16="http://schemas.microsoft.com/office/drawing/2014/main" id="{BFC79F89-22B4-4184-A40A-953B00C9A149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16;p48">
              <a:extLst>
                <a:ext uri="{FF2B5EF4-FFF2-40B4-BE49-F238E27FC236}">
                  <a16:creationId xmlns:a16="http://schemas.microsoft.com/office/drawing/2014/main" id="{12E9A48A-21D5-41FE-B965-FF0F077F708B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17;p48">
              <a:extLst>
                <a:ext uri="{FF2B5EF4-FFF2-40B4-BE49-F238E27FC236}">
                  <a16:creationId xmlns:a16="http://schemas.microsoft.com/office/drawing/2014/main" id="{85F34F16-6569-4CB0-B809-279F22964EEE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18;p48">
              <a:extLst>
                <a:ext uri="{FF2B5EF4-FFF2-40B4-BE49-F238E27FC236}">
                  <a16:creationId xmlns:a16="http://schemas.microsoft.com/office/drawing/2014/main" id="{4336109B-2552-4D3B-8F20-71D2FD75B701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19;p48">
              <a:extLst>
                <a:ext uri="{FF2B5EF4-FFF2-40B4-BE49-F238E27FC236}">
                  <a16:creationId xmlns:a16="http://schemas.microsoft.com/office/drawing/2014/main" id="{84B2149F-8331-4C47-874E-3605EE2187BC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0;p48">
              <a:extLst>
                <a:ext uri="{FF2B5EF4-FFF2-40B4-BE49-F238E27FC236}">
                  <a16:creationId xmlns:a16="http://schemas.microsoft.com/office/drawing/2014/main" id="{027331CE-EA07-4CA0-8D3C-B705ED750521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1;p48">
              <a:extLst>
                <a:ext uri="{FF2B5EF4-FFF2-40B4-BE49-F238E27FC236}">
                  <a16:creationId xmlns:a16="http://schemas.microsoft.com/office/drawing/2014/main" id="{62FD7C24-4606-40DB-BB70-49D1C8796C9A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2;p48">
              <a:extLst>
                <a:ext uri="{FF2B5EF4-FFF2-40B4-BE49-F238E27FC236}">
                  <a16:creationId xmlns:a16="http://schemas.microsoft.com/office/drawing/2014/main" id="{4D736475-E100-4092-A742-1228A5FCDD49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3;p48">
              <a:extLst>
                <a:ext uri="{FF2B5EF4-FFF2-40B4-BE49-F238E27FC236}">
                  <a16:creationId xmlns:a16="http://schemas.microsoft.com/office/drawing/2014/main" id="{08878FA2-F25A-44F9-85BC-4787AE08A275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4;p48">
              <a:extLst>
                <a:ext uri="{FF2B5EF4-FFF2-40B4-BE49-F238E27FC236}">
                  <a16:creationId xmlns:a16="http://schemas.microsoft.com/office/drawing/2014/main" id="{A1385344-83B6-441D-AA08-906486ED102C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DC4CE65-588C-4DC9-9B01-8203C8BE3FCB}"/>
              </a:ext>
            </a:extLst>
          </p:cNvPr>
          <p:cNvCxnSpPr>
            <a:cxnSpLocks/>
          </p:cNvCxnSpPr>
          <p:nvPr/>
        </p:nvCxnSpPr>
        <p:spPr>
          <a:xfrm>
            <a:off x="951539" y="1397213"/>
            <a:ext cx="59871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6109343-2D14-42BC-ADA8-62230993B15F}"/>
              </a:ext>
            </a:extLst>
          </p:cNvPr>
          <p:cNvCxnSpPr>
            <a:cxnSpLocks/>
          </p:cNvCxnSpPr>
          <p:nvPr/>
        </p:nvCxnSpPr>
        <p:spPr>
          <a:xfrm>
            <a:off x="405973" y="1835203"/>
            <a:ext cx="3920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B7D6FB-7D91-4390-A22F-C4695E2CB827}"/>
              </a:ext>
            </a:extLst>
          </p:cNvPr>
          <p:cNvGrpSpPr/>
          <p:nvPr/>
        </p:nvGrpSpPr>
        <p:grpSpPr>
          <a:xfrm>
            <a:off x="5963868" y="1821116"/>
            <a:ext cx="1627957" cy="80838"/>
            <a:chOff x="5963868" y="1821116"/>
            <a:chExt cx="1627957" cy="8083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670328-AFAC-4F88-A6B8-AE08A7D09628}"/>
                </a:ext>
              </a:extLst>
            </p:cNvPr>
            <p:cNvCxnSpPr>
              <a:cxnSpLocks/>
            </p:cNvCxnSpPr>
            <p:nvPr/>
          </p:nvCxnSpPr>
          <p:spPr>
            <a:xfrm>
              <a:off x="5970494" y="1821116"/>
              <a:ext cx="162133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09723BB-977E-4912-AB10-894F4FBC9946}"/>
                </a:ext>
              </a:extLst>
            </p:cNvPr>
            <p:cNvCxnSpPr>
              <a:cxnSpLocks/>
            </p:cNvCxnSpPr>
            <p:nvPr/>
          </p:nvCxnSpPr>
          <p:spPr>
            <a:xfrm>
              <a:off x="5963868" y="1901954"/>
              <a:ext cx="162133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E3EACCE2-D2FF-4CAB-8443-50B7B9AA5595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5754073F-66F5-43BF-89F9-5810789B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03" y="68249"/>
            <a:ext cx="74195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rgbClr val="FFFFFF"/>
                </a:solidFill>
                <a:highlight>
                  <a:srgbClr val="FFC715"/>
                </a:highlight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FFFF"/>
                </a:solidFill>
                <a:highlight>
                  <a:srgbClr val="FFC715"/>
                </a:highlight>
                <a:latin typeface="Times New Roman" panose="02020603050405020304" pitchFamily="18" charset="0"/>
              </a:rPr>
              <a:t> 3:</a:t>
            </a:r>
          </a:p>
          <a:p>
            <a:pPr algn="just"/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lát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200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30 cm.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mạch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vữa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 ?</a:t>
            </a:r>
            <a:endParaRPr lang="en-US" altLang="en-US" sz="2800" dirty="0">
              <a:solidFill>
                <a:srgbClr val="FFFFFF"/>
              </a:solidFill>
              <a:latin typeface=".VnArial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9" grpId="0" animBg="1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4">
            <a:extLst>
              <a:ext uri="{FF2B5EF4-FFF2-40B4-BE49-F238E27FC236}">
                <a16:creationId xmlns:a16="http://schemas.microsoft.com/office/drawing/2014/main" id="{1743B6AB-4F8C-4B48-9630-677AA6C2D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772" y="267808"/>
            <a:ext cx="1909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FFFF"/>
                </a:solidFill>
              </a:rPr>
              <a:t> </a:t>
            </a:r>
            <a:r>
              <a:rPr lang="en-US" altLang="en-US" sz="3200" b="1" u="sng" dirty="0" err="1" smtClean="0">
                <a:solidFill>
                  <a:srgbClr val="FFFFFF"/>
                </a:solidFill>
              </a:rPr>
              <a:t>Bài</a:t>
            </a:r>
            <a:r>
              <a:rPr lang="en-US" altLang="en-US" sz="3200" b="1" u="sng" dirty="0" smtClean="0">
                <a:solidFill>
                  <a:srgbClr val="FFFFFF"/>
                </a:solidFill>
              </a:rPr>
              <a:t> </a:t>
            </a:r>
            <a:r>
              <a:rPr lang="en-US" altLang="en-US" sz="3200" b="1" u="sng" dirty="0" err="1">
                <a:solidFill>
                  <a:srgbClr val="FFFFFF"/>
                </a:solidFill>
              </a:rPr>
              <a:t>g</a:t>
            </a:r>
            <a:r>
              <a:rPr lang="en-US" altLang="en-US" sz="3200" b="1" u="sng" dirty="0" err="1" smtClean="0">
                <a:solidFill>
                  <a:srgbClr val="FFFFFF"/>
                </a:solidFill>
              </a:rPr>
              <a:t>iải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FFFF"/>
              </a:solidFill>
              <a:latin typeface=".VnArial" panose="020B7200000000000000" pitchFamily="34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8A20A094-DE24-487C-B556-C860469AE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296" y="785192"/>
            <a:ext cx="51459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FFFF"/>
                </a:solidFill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:</a:t>
            </a:r>
            <a:endParaRPr lang="en-US" altLang="en-US" sz="3600" b="1" dirty="0">
              <a:solidFill>
                <a:srgbClr val="FFFFFF"/>
              </a:solidFill>
              <a:latin typeface=".VnArial" panose="020B7200000000000000" pitchFamily="34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B192395F-B2D1-4649-BD1E-E6322F836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332" y="1321269"/>
            <a:ext cx="807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FFFF"/>
                </a:solidFill>
              </a:rPr>
              <a:t>	</a:t>
            </a:r>
            <a:r>
              <a:rPr lang="en-US" altLang="en-US" sz="3600" b="1" dirty="0">
                <a:solidFill>
                  <a:srgbClr val="FFC715"/>
                </a:solidFill>
                <a:latin typeface="Times New Roman" panose="02020603050405020304" pitchFamily="18" charset="0"/>
              </a:rPr>
              <a:t>30 x 30 = 900</a:t>
            </a:r>
            <a:r>
              <a:rPr lang="en-US" altLang="en-US" sz="3600" b="1" dirty="0">
                <a:solidFill>
                  <a:srgbClr val="FFC715"/>
                </a:solidFill>
              </a:rPr>
              <a:t> (cm</a:t>
            </a:r>
            <a:r>
              <a:rPr lang="en-US" altLang="en-US" sz="3600" b="1" baseline="30000" dirty="0">
                <a:solidFill>
                  <a:srgbClr val="FFC715"/>
                </a:solidFill>
              </a:rPr>
              <a:t>2</a:t>
            </a:r>
            <a:r>
              <a:rPr lang="en-US" altLang="en-US" sz="3600" b="1" dirty="0">
                <a:solidFill>
                  <a:srgbClr val="FFC715"/>
                </a:solidFill>
              </a:rPr>
              <a:t> )</a:t>
            </a:r>
            <a:r>
              <a:rPr lang="en-US" altLang="en-US" sz="3200" b="1" dirty="0">
                <a:solidFill>
                  <a:srgbClr val="FFC715"/>
                </a:solidFill>
              </a:rPr>
              <a:t>      </a:t>
            </a:r>
            <a:r>
              <a:rPr lang="en-US" altLang="en-US" sz="1800" dirty="0">
                <a:solidFill>
                  <a:srgbClr val="FFC715"/>
                </a:solidFill>
              </a:rPr>
              <a:t>       </a:t>
            </a:r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9E315EEF-35B5-4414-9FB8-6785E58B8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730" y="1932168"/>
            <a:ext cx="5581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FFFF"/>
                </a:solidFill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:</a:t>
            </a:r>
            <a:endParaRPr lang="en-US" altLang="en-US" sz="3600" b="1" dirty="0">
              <a:solidFill>
                <a:srgbClr val="FFFFFF"/>
              </a:solidFill>
              <a:latin typeface=".VnArial" panose="020B7200000000000000" pitchFamily="34" charset="0"/>
            </a:endParaRPr>
          </a:p>
        </p:txBody>
      </p:sp>
      <p:sp>
        <p:nvSpPr>
          <p:cNvPr id="50" name="Text Box 8">
            <a:extLst>
              <a:ext uri="{FF2B5EF4-FFF2-40B4-BE49-F238E27FC236}">
                <a16:creationId xmlns:a16="http://schemas.microsoft.com/office/drawing/2014/main" id="{F223EAA5-C99F-404A-8B24-B48177302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276" y="2531827"/>
            <a:ext cx="807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900 x 200</a:t>
            </a:r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= 180 000</a:t>
            </a:r>
            <a:r>
              <a:rPr lang="en-US" altLang="en-US" sz="3200" b="1" dirty="0">
                <a:solidFill>
                  <a:srgbClr val="00B0F0"/>
                </a:solidFill>
              </a:rPr>
              <a:t> (cm</a:t>
            </a:r>
            <a:r>
              <a:rPr lang="en-US" altLang="en-US" sz="3200" b="1" baseline="30000" dirty="0">
                <a:solidFill>
                  <a:srgbClr val="00B0F0"/>
                </a:solidFill>
              </a:rPr>
              <a:t>2</a:t>
            </a:r>
            <a:r>
              <a:rPr lang="en-US" altLang="en-US" sz="3200" b="1" dirty="0">
                <a:solidFill>
                  <a:srgbClr val="00B0F0"/>
                </a:solidFill>
              </a:rPr>
              <a:t> )      </a:t>
            </a:r>
            <a:r>
              <a:rPr lang="en-US" altLang="en-US" sz="1800" dirty="0">
                <a:solidFill>
                  <a:srgbClr val="00B0F0"/>
                </a:solidFill>
              </a:rPr>
              <a:t>       </a:t>
            </a: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E432FE8C-1D5C-45BD-BF28-91765727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54" y="3071219"/>
            <a:ext cx="2359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FFFFFF"/>
                </a:solidFill>
              </a:rPr>
              <a:t>       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2" name="Text Box 10">
            <a:extLst>
              <a:ext uri="{FF2B5EF4-FFF2-40B4-BE49-F238E27FC236}">
                <a16:creationId xmlns:a16="http://schemas.microsoft.com/office/drawing/2014/main" id="{7096B37E-5BEA-4596-A235-E09E9223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887" y="3686782"/>
            <a:ext cx="464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>
                <a:solidFill>
                  <a:srgbClr val="FFFFFF"/>
                </a:solidFill>
              </a:rPr>
              <a:t>      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57B1F9B-D4CC-4AAF-9516-30DD8E48CEE8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oogle Shape;1348;p59">
            <a:extLst>
              <a:ext uri="{FF2B5EF4-FFF2-40B4-BE49-F238E27FC236}">
                <a16:creationId xmlns:a16="http://schemas.microsoft.com/office/drawing/2014/main" id="{76A6B005-7F99-40B0-81C0-2B37586D6CAC}"/>
              </a:ext>
            </a:extLst>
          </p:cNvPr>
          <p:cNvGrpSpPr/>
          <p:nvPr/>
        </p:nvGrpSpPr>
        <p:grpSpPr>
          <a:xfrm>
            <a:off x="-79513" y="2115046"/>
            <a:ext cx="2353586" cy="2710401"/>
            <a:chOff x="1405725" y="1517850"/>
            <a:chExt cx="2417225" cy="2602375"/>
          </a:xfrm>
        </p:grpSpPr>
        <p:sp>
          <p:nvSpPr>
            <p:cNvPr id="90" name="Google Shape;1349;p59">
              <a:extLst>
                <a:ext uri="{FF2B5EF4-FFF2-40B4-BE49-F238E27FC236}">
                  <a16:creationId xmlns:a16="http://schemas.microsoft.com/office/drawing/2014/main" id="{FA332407-985D-4872-93F2-5C5075298987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50;p59">
              <a:extLst>
                <a:ext uri="{FF2B5EF4-FFF2-40B4-BE49-F238E27FC236}">
                  <a16:creationId xmlns:a16="http://schemas.microsoft.com/office/drawing/2014/main" id="{23EF18AD-9663-456C-8935-0F87906E685F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51;p59">
              <a:extLst>
                <a:ext uri="{FF2B5EF4-FFF2-40B4-BE49-F238E27FC236}">
                  <a16:creationId xmlns:a16="http://schemas.microsoft.com/office/drawing/2014/main" id="{00438878-924E-4AFE-85E2-5B80E24827C3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52;p59">
              <a:extLst>
                <a:ext uri="{FF2B5EF4-FFF2-40B4-BE49-F238E27FC236}">
                  <a16:creationId xmlns:a16="http://schemas.microsoft.com/office/drawing/2014/main" id="{F82051C2-B5EC-46D6-A7C8-D0055A679D23}"/>
                </a:ext>
              </a:extLst>
            </p:cNvPr>
            <p:cNvSpPr/>
            <p:nvPr/>
          </p:nvSpPr>
          <p:spPr>
            <a:xfrm>
              <a:off x="3035775" y="1517850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53;p59">
              <a:extLst>
                <a:ext uri="{FF2B5EF4-FFF2-40B4-BE49-F238E27FC236}">
                  <a16:creationId xmlns:a16="http://schemas.microsoft.com/office/drawing/2014/main" id="{633BCE82-74F6-460C-B8DA-953F5ED87588}"/>
                </a:ext>
              </a:extLst>
            </p:cNvPr>
            <p:cNvSpPr/>
            <p:nvPr/>
          </p:nvSpPr>
          <p:spPr>
            <a:xfrm>
              <a:off x="3333150" y="1708075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54;p59">
              <a:extLst>
                <a:ext uri="{FF2B5EF4-FFF2-40B4-BE49-F238E27FC236}">
                  <a16:creationId xmlns:a16="http://schemas.microsoft.com/office/drawing/2014/main" id="{2B667456-CB6A-4FF0-9FD2-975933C734F6}"/>
                </a:ext>
              </a:extLst>
            </p:cNvPr>
            <p:cNvSpPr/>
            <p:nvPr/>
          </p:nvSpPr>
          <p:spPr>
            <a:xfrm>
              <a:off x="3146800" y="1886625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55;p59">
              <a:extLst>
                <a:ext uri="{FF2B5EF4-FFF2-40B4-BE49-F238E27FC236}">
                  <a16:creationId xmlns:a16="http://schemas.microsoft.com/office/drawing/2014/main" id="{F25FD34C-8CC1-4F27-A90E-177FE046E269}"/>
                </a:ext>
              </a:extLst>
            </p:cNvPr>
            <p:cNvSpPr/>
            <p:nvPr/>
          </p:nvSpPr>
          <p:spPr>
            <a:xfrm>
              <a:off x="3340000" y="1572250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56;p59">
              <a:extLst>
                <a:ext uri="{FF2B5EF4-FFF2-40B4-BE49-F238E27FC236}">
                  <a16:creationId xmlns:a16="http://schemas.microsoft.com/office/drawing/2014/main" id="{63C068DB-A066-4CF2-8764-1B001B6718E4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57;p59">
              <a:extLst>
                <a:ext uri="{FF2B5EF4-FFF2-40B4-BE49-F238E27FC236}">
                  <a16:creationId xmlns:a16="http://schemas.microsoft.com/office/drawing/2014/main" id="{DC982A80-E234-432B-B2E8-9063841CB602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58;p59">
              <a:extLst>
                <a:ext uri="{FF2B5EF4-FFF2-40B4-BE49-F238E27FC236}">
                  <a16:creationId xmlns:a16="http://schemas.microsoft.com/office/drawing/2014/main" id="{EB8ED96C-CDF1-4D65-BCEF-817853AACFE6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59;p59">
              <a:extLst>
                <a:ext uri="{FF2B5EF4-FFF2-40B4-BE49-F238E27FC236}">
                  <a16:creationId xmlns:a16="http://schemas.microsoft.com/office/drawing/2014/main" id="{98FA101B-670D-49AC-BFB7-8862BF7718A9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60;p59">
              <a:extLst>
                <a:ext uri="{FF2B5EF4-FFF2-40B4-BE49-F238E27FC236}">
                  <a16:creationId xmlns:a16="http://schemas.microsoft.com/office/drawing/2014/main" id="{28D0A26B-46F6-4586-803F-54851C8F2E7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61;p59">
              <a:extLst>
                <a:ext uri="{FF2B5EF4-FFF2-40B4-BE49-F238E27FC236}">
                  <a16:creationId xmlns:a16="http://schemas.microsoft.com/office/drawing/2014/main" id="{675C98D9-92F0-49AE-9333-63A9C0662D1E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62;p59">
              <a:extLst>
                <a:ext uri="{FF2B5EF4-FFF2-40B4-BE49-F238E27FC236}">
                  <a16:creationId xmlns:a16="http://schemas.microsoft.com/office/drawing/2014/main" id="{933C639B-00D5-4A90-930B-811BF7AA1038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63;p59">
              <a:extLst>
                <a:ext uri="{FF2B5EF4-FFF2-40B4-BE49-F238E27FC236}">
                  <a16:creationId xmlns:a16="http://schemas.microsoft.com/office/drawing/2014/main" id="{D2FC3CEC-DE88-4D20-A161-AB3FC596376E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64;p59">
              <a:extLst>
                <a:ext uri="{FF2B5EF4-FFF2-40B4-BE49-F238E27FC236}">
                  <a16:creationId xmlns:a16="http://schemas.microsoft.com/office/drawing/2014/main" id="{B053DE4C-7F20-4D35-BFAC-07532637D599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65;p59">
              <a:extLst>
                <a:ext uri="{FF2B5EF4-FFF2-40B4-BE49-F238E27FC236}">
                  <a16:creationId xmlns:a16="http://schemas.microsoft.com/office/drawing/2014/main" id="{5362390C-6F4C-4321-9493-1048843ACBFB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66;p59">
              <a:extLst>
                <a:ext uri="{FF2B5EF4-FFF2-40B4-BE49-F238E27FC236}">
                  <a16:creationId xmlns:a16="http://schemas.microsoft.com/office/drawing/2014/main" id="{48B5A817-F403-4C07-B54E-EF03F51165A3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67;p59">
              <a:extLst>
                <a:ext uri="{FF2B5EF4-FFF2-40B4-BE49-F238E27FC236}">
                  <a16:creationId xmlns:a16="http://schemas.microsoft.com/office/drawing/2014/main" id="{C0A5EF42-3CF1-4F89-8C98-A30B8BC26F9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68;p59">
              <a:extLst>
                <a:ext uri="{FF2B5EF4-FFF2-40B4-BE49-F238E27FC236}">
                  <a16:creationId xmlns:a16="http://schemas.microsoft.com/office/drawing/2014/main" id="{CD0EB25E-31A7-4485-8169-7F20DBE631B4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69;p59">
              <a:extLst>
                <a:ext uri="{FF2B5EF4-FFF2-40B4-BE49-F238E27FC236}">
                  <a16:creationId xmlns:a16="http://schemas.microsoft.com/office/drawing/2014/main" id="{6F81F920-C703-4632-8E66-989AE6C3CE62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70;p59">
              <a:extLst>
                <a:ext uri="{FF2B5EF4-FFF2-40B4-BE49-F238E27FC236}">
                  <a16:creationId xmlns:a16="http://schemas.microsoft.com/office/drawing/2014/main" id="{D0CEE762-DAF9-4461-B45D-4DC24DD0331C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71;p59">
              <a:extLst>
                <a:ext uri="{FF2B5EF4-FFF2-40B4-BE49-F238E27FC236}">
                  <a16:creationId xmlns:a16="http://schemas.microsoft.com/office/drawing/2014/main" id="{812B12A2-A939-4313-8E4F-F3D72EB4598E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72;p59">
              <a:extLst>
                <a:ext uri="{FF2B5EF4-FFF2-40B4-BE49-F238E27FC236}">
                  <a16:creationId xmlns:a16="http://schemas.microsoft.com/office/drawing/2014/main" id="{6C05D82A-51C7-4280-907A-DAF846973DA0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73;p59">
              <a:extLst>
                <a:ext uri="{FF2B5EF4-FFF2-40B4-BE49-F238E27FC236}">
                  <a16:creationId xmlns:a16="http://schemas.microsoft.com/office/drawing/2014/main" id="{F9D7C2B3-27A9-454A-B452-852F2524D8DE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74;p59">
              <a:extLst>
                <a:ext uri="{FF2B5EF4-FFF2-40B4-BE49-F238E27FC236}">
                  <a16:creationId xmlns:a16="http://schemas.microsoft.com/office/drawing/2014/main" id="{9AFE253B-45C0-4E07-B814-B20DE0019EC4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75;p59">
              <a:extLst>
                <a:ext uri="{FF2B5EF4-FFF2-40B4-BE49-F238E27FC236}">
                  <a16:creationId xmlns:a16="http://schemas.microsoft.com/office/drawing/2014/main" id="{90A530C1-B3B5-4B03-AC12-63E476F025ED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76;p59">
              <a:extLst>
                <a:ext uri="{FF2B5EF4-FFF2-40B4-BE49-F238E27FC236}">
                  <a16:creationId xmlns:a16="http://schemas.microsoft.com/office/drawing/2014/main" id="{48A36850-8092-4CDB-998C-7A07DF75034E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77;p59">
              <a:extLst>
                <a:ext uri="{FF2B5EF4-FFF2-40B4-BE49-F238E27FC236}">
                  <a16:creationId xmlns:a16="http://schemas.microsoft.com/office/drawing/2014/main" id="{30F2912D-C519-4111-8D8C-4B81F19329CB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78;p59">
              <a:extLst>
                <a:ext uri="{FF2B5EF4-FFF2-40B4-BE49-F238E27FC236}">
                  <a16:creationId xmlns:a16="http://schemas.microsoft.com/office/drawing/2014/main" id="{E5F0A1C1-B284-4460-A23D-677D3A3DDBF6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1342;p59">
            <a:extLst>
              <a:ext uri="{FF2B5EF4-FFF2-40B4-BE49-F238E27FC236}">
                <a16:creationId xmlns:a16="http://schemas.microsoft.com/office/drawing/2014/main" id="{C0F1C49C-42A2-40F1-B66D-D7EE79643EC8}"/>
              </a:ext>
            </a:extLst>
          </p:cNvPr>
          <p:cNvGrpSpPr/>
          <p:nvPr/>
        </p:nvGrpSpPr>
        <p:grpSpPr>
          <a:xfrm>
            <a:off x="97977" y="88135"/>
            <a:ext cx="893265" cy="841551"/>
            <a:chOff x="1235013" y="3031063"/>
            <a:chExt cx="893265" cy="841551"/>
          </a:xfrm>
        </p:grpSpPr>
        <p:sp>
          <p:nvSpPr>
            <p:cNvPr id="84" name="Google Shape;1343;p59">
              <a:extLst>
                <a:ext uri="{FF2B5EF4-FFF2-40B4-BE49-F238E27FC236}">
                  <a16:creationId xmlns:a16="http://schemas.microsoft.com/office/drawing/2014/main" id="{66D80C2A-C54A-4701-BFEC-556751E23F43}"/>
                </a:ext>
              </a:extLst>
            </p:cNvPr>
            <p:cNvSpPr/>
            <p:nvPr/>
          </p:nvSpPr>
          <p:spPr>
            <a:xfrm>
              <a:off x="1235013" y="3031062"/>
              <a:ext cx="893265" cy="841325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44;p59">
              <a:extLst>
                <a:ext uri="{FF2B5EF4-FFF2-40B4-BE49-F238E27FC236}">
                  <a16:creationId xmlns:a16="http://schemas.microsoft.com/office/drawing/2014/main" id="{DA380861-3478-421D-A507-696D5F95A68B}"/>
                </a:ext>
              </a:extLst>
            </p:cNvPr>
            <p:cNvSpPr/>
            <p:nvPr/>
          </p:nvSpPr>
          <p:spPr>
            <a:xfrm>
              <a:off x="1532305" y="3031138"/>
              <a:ext cx="536141" cy="398488"/>
            </a:xfrm>
            <a:custGeom>
              <a:avLst/>
              <a:gdLst/>
              <a:ahLst/>
              <a:cxnLst/>
              <a:rect l="l" t="t" r="r" b="b"/>
              <a:pathLst>
                <a:path w="14193" h="10549" extrusionOk="0">
                  <a:moveTo>
                    <a:pt x="4155" y="0"/>
                  </a:moveTo>
                  <a:cubicBezTo>
                    <a:pt x="2730" y="0"/>
                    <a:pt x="1312" y="268"/>
                    <a:pt x="0" y="833"/>
                  </a:cubicBezTo>
                  <a:lnTo>
                    <a:pt x="4168" y="10548"/>
                  </a:lnTo>
                  <a:lnTo>
                    <a:pt x="14193" y="5905"/>
                  </a:lnTo>
                  <a:cubicBezTo>
                    <a:pt x="12358" y="2191"/>
                    <a:pt x="8229" y="0"/>
                    <a:pt x="4155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45;p59">
              <a:extLst>
                <a:ext uri="{FF2B5EF4-FFF2-40B4-BE49-F238E27FC236}">
                  <a16:creationId xmlns:a16="http://schemas.microsoft.com/office/drawing/2014/main" id="{1308E506-860D-4CAF-9BBD-972DCBE95F0B}"/>
                </a:ext>
              </a:extLst>
            </p:cNvPr>
            <p:cNvSpPr/>
            <p:nvPr/>
          </p:nvSpPr>
          <p:spPr>
            <a:xfrm>
              <a:off x="1472922" y="3429588"/>
              <a:ext cx="587892" cy="442723"/>
            </a:xfrm>
            <a:custGeom>
              <a:avLst/>
              <a:gdLst/>
              <a:ahLst/>
              <a:cxnLst/>
              <a:rect l="l" t="t" r="r" b="b"/>
              <a:pathLst>
                <a:path w="15563" h="11720" extrusionOk="0">
                  <a:moveTo>
                    <a:pt x="5728" y="0"/>
                  </a:moveTo>
                  <a:lnTo>
                    <a:pt x="1" y="9978"/>
                  </a:lnTo>
                  <a:cubicBezTo>
                    <a:pt x="1799" y="11132"/>
                    <a:pt x="3870" y="11720"/>
                    <a:pt x="5952" y="11720"/>
                  </a:cubicBezTo>
                  <a:cubicBezTo>
                    <a:pt x="7413" y="11720"/>
                    <a:pt x="8880" y="11431"/>
                    <a:pt x="10264" y="10847"/>
                  </a:cubicBezTo>
                  <a:cubicBezTo>
                    <a:pt x="12431" y="9918"/>
                    <a:pt x="14360" y="8156"/>
                    <a:pt x="15562" y="6084"/>
                  </a:cubicBezTo>
                  <a:lnTo>
                    <a:pt x="5728" y="0"/>
                  </a:ln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46;p59">
              <a:extLst>
                <a:ext uri="{FF2B5EF4-FFF2-40B4-BE49-F238E27FC236}">
                  <a16:creationId xmlns:a16="http://schemas.microsoft.com/office/drawing/2014/main" id="{71A313CB-3DA7-4CA3-94A8-8F16CDF8B1E0}"/>
                </a:ext>
              </a:extLst>
            </p:cNvPr>
            <p:cNvSpPr/>
            <p:nvPr/>
          </p:nvSpPr>
          <p:spPr>
            <a:xfrm>
              <a:off x="1249405" y="3140836"/>
              <a:ext cx="873471" cy="731777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47;p59">
              <a:extLst>
                <a:ext uri="{FF2B5EF4-FFF2-40B4-BE49-F238E27FC236}">
                  <a16:creationId xmlns:a16="http://schemas.microsoft.com/office/drawing/2014/main" id="{E31E7153-8B90-4247-B36F-170F1B0CA36F}"/>
                </a:ext>
              </a:extLst>
            </p:cNvPr>
            <p:cNvSpPr/>
            <p:nvPr/>
          </p:nvSpPr>
          <p:spPr>
            <a:xfrm>
              <a:off x="1472922" y="3520890"/>
              <a:ext cx="588346" cy="351723"/>
            </a:xfrm>
            <a:custGeom>
              <a:avLst/>
              <a:gdLst/>
              <a:ahLst/>
              <a:cxnLst/>
              <a:rect l="l" t="t" r="r" b="b"/>
              <a:pathLst>
                <a:path w="15575" h="9311" extrusionOk="0">
                  <a:moveTo>
                    <a:pt x="9633" y="0"/>
                  </a:moveTo>
                  <a:cubicBezTo>
                    <a:pt x="8360" y="417"/>
                    <a:pt x="7030" y="620"/>
                    <a:pt x="5688" y="620"/>
                  </a:cubicBezTo>
                  <a:cubicBezTo>
                    <a:pt x="5650" y="620"/>
                    <a:pt x="5611" y="620"/>
                    <a:pt x="5573" y="619"/>
                  </a:cubicBezTo>
                  <a:cubicBezTo>
                    <a:pt x="5073" y="619"/>
                    <a:pt x="4573" y="572"/>
                    <a:pt x="4073" y="476"/>
                  </a:cubicBezTo>
                  <a:lnTo>
                    <a:pt x="1" y="7561"/>
                  </a:lnTo>
                  <a:cubicBezTo>
                    <a:pt x="370" y="7799"/>
                    <a:pt x="751" y="8013"/>
                    <a:pt x="1144" y="8204"/>
                  </a:cubicBezTo>
                  <a:cubicBezTo>
                    <a:pt x="1334" y="8287"/>
                    <a:pt x="1525" y="8370"/>
                    <a:pt x="1715" y="8454"/>
                  </a:cubicBezTo>
                  <a:lnTo>
                    <a:pt x="1811" y="8501"/>
                  </a:lnTo>
                  <a:cubicBezTo>
                    <a:pt x="1977" y="8561"/>
                    <a:pt x="2132" y="8620"/>
                    <a:pt x="2299" y="8680"/>
                  </a:cubicBezTo>
                  <a:lnTo>
                    <a:pt x="2442" y="8727"/>
                  </a:lnTo>
                  <a:cubicBezTo>
                    <a:pt x="2596" y="8775"/>
                    <a:pt x="2739" y="8823"/>
                    <a:pt x="2906" y="8882"/>
                  </a:cubicBezTo>
                  <a:lnTo>
                    <a:pt x="3061" y="8918"/>
                  </a:lnTo>
                  <a:cubicBezTo>
                    <a:pt x="3215" y="8966"/>
                    <a:pt x="3370" y="9001"/>
                    <a:pt x="3525" y="9037"/>
                  </a:cubicBezTo>
                  <a:lnTo>
                    <a:pt x="3680" y="9073"/>
                  </a:lnTo>
                  <a:cubicBezTo>
                    <a:pt x="3846" y="9108"/>
                    <a:pt x="4001" y="9132"/>
                    <a:pt x="4168" y="9168"/>
                  </a:cubicBezTo>
                  <a:lnTo>
                    <a:pt x="4311" y="9192"/>
                  </a:lnTo>
                  <a:cubicBezTo>
                    <a:pt x="4501" y="9216"/>
                    <a:pt x="4704" y="9239"/>
                    <a:pt x="4906" y="9263"/>
                  </a:cubicBezTo>
                  <a:lnTo>
                    <a:pt x="4930" y="9263"/>
                  </a:lnTo>
                  <a:cubicBezTo>
                    <a:pt x="5144" y="9287"/>
                    <a:pt x="5359" y="9299"/>
                    <a:pt x="5585" y="9311"/>
                  </a:cubicBezTo>
                  <a:lnTo>
                    <a:pt x="6406" y="9311"/>
                  </a:lnTo>
                  <a:cubicBezTo>
                    <a:pt x="6549" y="9311"/>
                    <a:pt x="6704" y="9299"/>
                    <a:pt x="6847" y="9287"/>
                  </a:cubicBezTo>
                  <a:cubicBezTo>
                    <a:pt x="6930" y="9287"/>
                    <a:pt x="7002" y="9263"/>
                    <a:pt x="7073" y="9263"/>
                  </a:cubicBezTo>
                  <a:cubicBezTo>
                    <a:pt x="7216" y="9251"/>
                    <a:pt x="7347" y="9228"/>
                    <a:pt x="7478" y="9216"/>
                  </a:cubicBezTo>
                  <a:lnTo>
                    <a:pt x="7728" y="9180"/>
                  </a:lnTo>
                  <a:cubicBezTo>
                    <a:pt x="7859" y="9156"/>
                    <a:pt x="7990" y="9132"/>
                    <a:pt x="8121" y="9097"/>
                  </a:cubicBezTo>
                  <a:lnTo>
                    <a:pt x="8371" y="9049"/>
                  </a:lnTo>
                  <a:cubicBezTo>
                    <a:pt x="8502" y="9025"/>
                    <a:pt x="8633" y="8989"/>
                    <a:pt x="8776" y="8954"/>
                  </a:cubicBezTo>
                  <a:cubicBezTo>
                    <a:pt x="8847" y="8930"/>
                    <a:pt x="8930" y="8906"/>
                    <a:pt x="9014" y="8882"/>
                  </a:cubicBezTo>
                  <a:cubicBezTo>
                    <a:pt x="9157" y="8847"/>
                    <a:pt x="9300" y="8799"/>
                    <a:pt x="9442" y="8751"/>
                  </a:cubicBezTo>
                  <a:cubicBezTo>
                    <a:pt x="9502" y="8727"/>
                    <a:pt x="9573" y="8704"/>
                    <a:pt x="9645" y="8680"/>
                  </a:cubicBezTo>
                  <a:cubicBezTo>
                    <a:pt x="9847" y="8608"/>
                    <a:pt x="10062" y="8537"/>
                    <a:pt x="10264" y="8442"/>
                  </a:cubicBezTo>
                  <a:cubicBezTo>
                    <a:pt x="10419" y="8370"/>
                    <a:pt x="10562" y="8311"/>
                    <a:pt x="10716" y="8239"/>
                  </a:cubicBezTo>
                  <a:lnTo>
                    <a:pt x="10859" y="8156"/>
                  </a:lnTo>
                  <a:cubicBezTo>
                    <a:pt x="10955" y="8108"/>
                    <a:pt x="11062" y="8061"/>
                    <a:pt x="11157" y="8013"/>
                  </a:cubicBezTo>
                  <a:cubicBezTo>
                    <a:pt x="11216" y="7977"/>
                    <a:pt x="11264" y="7942"/>
                    <a:pt x="11324" y="7906"/>
                  </a:cubicBezTo>
                  <a:cubicBezTo>
                    <a:pt x="11407" y="7858"/>
                    <a:pt x="11490" y="7811"/>
                    <a:pt x="11586" y="7763"/>
                  </a:cubicBezTo>
                  <a:lnTo>
                    <a:pt x="11764" y="7644"/>
                  </a:lnTo>
                  <a:lnTo>
                    <a:pt x="12002" y="7501"/>
                  </a:lnTo>
                  <a:lnTo>
                    <a:pt x="12181" y="7370"/>
                  </a:lnTo>
                  <a:cubicBezTo>
                    <a:pt x="12252" y="7323"/>
                    <a:pt x="12336" y="7263"/>
                    <a:pt x="12395" y="7227"/>
                  </a:cubicBezTo>
                  <a:cubicBezTo>
                    <a:pt x="12550" y="7108"/>
                    <a:pt x="12693" y="7001"/>
                    <a:pt x="12848" y="6882"/>
                  </a:cubicBezTo>
                  <a:lnTo>
                    <a:pt x="12943" y="6799"/>
                  </a:lnTo>
                  <a:cubicBezTo>
                    <a:pt x="13026" y="6727"/>
                    <a:pt x="13110" y="6656"/>
                    <a:pt x="13193" y="6584"/>
                  </a:cubicBezTo>
                  <a:lnTo>
                    <a:pt x="13312" y="6477"/>
                  </a:lnTo>
                  <a:cubicBezTo>
                    <a:pt x="13395" y="6406"/>
                    <a:pt x="13479" y="6334"/>
                    <a:pt x="13562" y="6239"/>
                  </a:cubicBezTo>
                  <a:lnTo>
                    <a:pt x="13657" y="6144"/>
                  </a:lnTo>
                  <a:cubicBezTo>
                    <a:pt x="13752" y="6061"/>
                    <a:pt x="13836" y="5977"/>
                    <a:pt x="13919" y="5894"/>
                  </a:cubicBezTo>
                  <a:lnTo>
                    <a:pt x="13979" y="5822"/>
                  </a:lnTo>
                  <a:cubicBezTo>
                    <a:pt x="14598" y="5179"/>
                    <a:pt x="15134" y="4465"/>
                    <a:pt x="15574" y="3691"/>
                  </a:cubicBezTo>
                  <a:lnTo>
                    <a:pt x="9633" y="0"/>
                  </a:ln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823;p46">
            <a:extLst>
              <a:ext uri="{FF2B5EF4-FFF2-40B4-BE49-F238E27FC236}">
                <a16:creationId xmlns:a16="http://schemas.microsoft.com/office/drawing/2014/main" id="{81503621-32E6-406A-A8A6-738CCFC1A1DA}"/>
              </a:ext>
            </a:extLst>
          </p:cNvPr>
          <p:cNvGrpSpPr/>
          <p:nvPr/>
        </p:nvGrpSpPr>
        <p:grpSpPr>
          <a:xfrm rot="-270634">
            <a:off x="7630209" y="-471950"/>
            <a:ext cx="1800108" cy="2327304"/>
            <a:chOff x="6135822" y="-350895"/>
            <a:chExt cx="1642292" cy="2123269"/>
          </a:xfrm>
        </p:grpSpPr>
        <p:grpSp>
          <p:nvGrpSpPr>
            <p:cNvPr id="54" name="Google Shape;824;p46">
              <a:extLst>
                <a:ext uri="{FF2B5EF4-FFF2-40B4-BE49-F238E27FC236}">
                  <a16:creationId xmlns:a16="http://schemas.microsoft.com/office/drawing/2014/main" id="{3DD611DB-0D45-4558-92F4-201E2453030D}"/>
                </a:ext>
              </a:extLst>
            </p:cNvPr>
            <p:cNvGrpSpPr/>
            <p:nvPr/>
          </p:nvGrpSpPr>
          <p:grpSpPr>
            <a:xfrm>
              <a:off x="7130801" y="378075"/>
              <a:ext cx="647313" cy="755099"/>
              <a:chOff x="7049801" y="540000"/>
              <a:chExt cx="647313" cy="755099"/>
            </a:xfrm>
          </p:grpSpPr>
          <p:sp>
            <p:nvSpPr>
              <p:cNvPr id="65" name="Google Shape;825;p46">
                <a:extLst>
                  <a:ext uri="{FF2B5EF4-FFF2-40B4-BE49-F238E27FC236}">
                    <a16:creationId xmlns:a16="http://schemas.microsoft.com/office/drawing/2014/main" id="{3CE20166-12F2-4DFE-8A86-943E3F5E4F1E}"/>
                  </a:ext>
                </a:extLst>
              </p:cNvPr>
              <p:cNvSpPr/>
              <p:nvPr/>
            </p:nvSpPr>
            <p:spPr>
              <a:xfrm>
                <a:off x="7049801" y="540000"/>
                <a:ext cx="647313" cy="755090"/>
              </a:xfrm>
              <a:custGeom>
                <a:avLst/>
                <a:gdLst/>
                <a:ahLst/>
                <a:cxnLst/>
                <a:rect l="l" t="t" r="r" b="b"/>
                <a:pathLst>
                  <a:path w="16889" h="19701" extrusionOk="0">
                    <a:moveTo>
                      <a:pt x="11961" y="0"/>
                    </a:moveTo>
                    <a:cubicBezTo>
                      <a:pt x="11730" y="0"/>
                      <a:pt x="11515" y="28"/>
                      <a:pt x="11324" y="89"/>
                    </a:cubicBezTo>
                    <a:cubicBezTo>
                      <a:pt x="10228" y="434"/>
                      <a:pt x="9728" y="1779"/>
                      <a:pt x="9062" y="2601"/>
                    </a:cubicBezTo>
                    <a:lnTo>
                      <a:pt x="6180" y="6149"/>
                    </a:lnTo>
                    <a:lnTo>
                      <a:pt x="3299" y="9697"/>
                    </a:lnTo>
                    <a:lnTo>
                      <a:pt x="1858" y="11471"/>
                    </a:lnTo>
                    <a:cubicBezTo>
                      <a:pt x="1084" y="12435"/>
                      <a:pt x="1" y="13221"/>
                      <a:pt x="96" y="14602"/>
                    </a:cubicBezTo>
                    <a:lnTo>
                      <a:pt x="430" y="19293"/>
                    </a:lnTo>
                    <a:cubicBezTo>
                      <a:pt x="418" y="19401"/>
                      <a:pt x="453" y="19508"/>
                      <a:pt x="513" y="19591"/>
                    </a:cubicBezTo>
                    <a:cubicBezTo>
                      <a:pt x="572" y="19670"/>
                      <a:pt x="659" y="19700"/>
                      <a:pt x="755" y="19700"/>
                    </a:cubicBezTo>
                    <a:cubicBezTo>
                      <a:pt x="889" y="19700"/>
                      <a:pt x="1043" y="19642"/>
                      <a:pt x="1168" y="19579"/>
                    </a:cubicBezTo>
                    <a:cubicBezTo>
                      <a:pt x="2513" y="18877"/>
                      <a:pt x="4061" y="18281"/>
                      <a:pt x="5299" y="17400"/>
                    </a:cubicBezTo>
                    <a:cubicBezTo>
                      <a:pt x="6216" y="16746"/>
                      <a:pt x="6799" y="15662"/>
                      <a:pt x="7442" y="14757"/>
                    </a:cubicBezTo>
                    <a:cubicBezTo>
                      <a:pt x="8431" y="13388"/>
                      <a:pt x="9443" y="12043"/>
                      <a:pt x="10467" y="10709"/>
                    </a:cubicBezTo>
                    <a:cubicBezTo>
                      <a:pt x="10776" y="10304"/>
                      <a:pt x="11133" y="9935"/>
                      <a:pt x="11467" y="9554"/>
                    </a:cubicBezTo>
                    <a:cubicBezTo>
                      <a:pt x="12348" y="8578"/>
                      <a:pt x="13217" y="7590"/>
                      <a:pt x="14062" y="6590"/>
                    </a:cubicBezTo>
                    <a:cubicBezTo>
                      <a:pt x="14729" y="5804"/>
                      <a:pt x="15753" y="4851"/>
                      <a:pt x="16134" y="3875"/>
                    </a:cubicBezTo>
                    <a:cubicBezTo>
                      <a:pt x="16888" y="1952"/>
                      <a:pt x="13878" y="0"/>
                      <a:pt x="119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" name="Google Shape;826;p46">
                <a:extLst>
                  <a:ext uri="{FF2B5EF4-FFF2-40B4-BE49-F238E27FC236}">
                    <a16:creationId xmlns:a16="http://schemas.microsoft.com/office/drawing/2014/main" id="{6F3A4796-9BD1-4E60-96D0-34C9C096E5D5}"/>
                  </a:ext>
                </a:extLst>
              </p:cNvPr>
              <p:cNvSpPr/>
              <p:nvPr/>
            </p:nvSpPr>
            <p:spPr>
              <a:xfrm>
                <a:off x="7063983" y="601325"/>
                <a:ext cx="616076" cy="693728"/>
              </a:xfrm>
              <a:custGeom>
                <a:avLst/>
                <a:gdLst/>
                <a:ahLst/>
                <a:cxnLst/>
                <a:rect l="l" t="t" r="r" b="b"/>
                <a:pathLst>
                  <a:path w="16074" h="18100" extrusionOk="0">
                    <a:moveTo>
                      <a:pt x="15097" y="1"/>
                    </a:moveTo>
                    <a:cubicBezTo>
                      <a:pt x="14978" y="167"/>
                      <a:pt x="14859" y="334"/>
                      <a:pt x="14740" y="489"/>
                    </a:cubicBezTo>
                    <a:cubicBezTo>
                      <a:pt x="10942" y="5442"/>
                      <a:pt x="6608" y="9954"/>
                      <a:pt x="1810" y="13943"/>
                    </a:cubicBezTo>
                    <a:lnTo>
                      <a:pt x="0" y="16836"/>
                    </a:lnTo>
                    <a:cubicBezTo>
                      <a:pt x="12" y="17122"/>
                      <a:pt x="36" y="17408"/>
                      <a:pt x="60" y="17693"/>
                    </a:cubicBezTo>
                    <a:cubicBezTo>
                      <a:pt x="48" y="17801"/>
                      <a:pt x="83" y="17896"/>
                      <a:pt x="143" y="17991"/>
                    </a:cubicBezTo>
                    <a:cubicBezTo>
                      <a:pt x="202" y="18069"/>
                      <a:pt x="286" y="18099"/>
                      <a:pt x="381" y="18099"/>
                    </a:cubicBezTo>
                    <a:cubicBezTo>
                      <a:pt x="516" y="18099"/>
                      <a:pt x="671" y="18037"/>
                      <a:pt x="798" y="17967"/>
                    </a:cubicBezTo>
                    <a:cubicBezTo>
                      <a:pt x="2143" y="17277"/>
                      <a:pt x="3691" y="16681"/>
                      <a:pt x="4929" y="15800"/>
                    </a:cubicBezTo>
                    <a:cubicBezTo>
                      <a:pt x="5858" y="15146"/>
                      <a:pt x="6429" y="14062"/>
                      <a:pt x="7084" y="13157"/>
                    </a:cubicBezTo>
                    <a:cubicBezTo>
                      <a:pt x="8061" y="11788"/>
                      <a:pt x="9073" y="10431"/>
                      <a:pt x="10097" y="9097"/>
                    </a:cubicBezTo>
                    <a:cubicBezTo>
                      <a:pt x="10406" y="8704"/>
                      <a:pt x="10763" y="8323"/>
                      <a:pt x="11109" y="7954"/>
                    </a:cubicBezTo>
                    <a:cubicBezTo>
                      <a:pt x="11978" y="6966"/>
                      <a:pt x="12847" y="5990"/>
                      <a:pt x="13692" y="4978"/>
                    </a:cubicBezTo>
                    <a:cubicBezTo>
                      <a:pt x="14359" y="4192"/>
                      <a:pt x="15383" y="3251"/>
                      <a:pt x="15764" y="2275"/>
                    </a:cubicBezTo>
                    <a:cubicBezTo>
                      <a:pt x="16073" y="1477"/>
                      <a:pt x="15740" y="668"/>
                      <a:pt x="15097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27;p46">
                <a:extLst>
                  <a:ext uri="{FF2B5EF4-FFF2-40B4-BE49-F238E27FC236}">
                    <a16:creationId xmlns:a16="http://schemas.microsoft.com/office/drawing/2014/main" id="{472A1086-D7CF-4831-8879-B4F4B4715759}"/>
                  </a:ext>
                </a:extLst>
              </p:cNvPr>
              <p:cNvSpPr/>
              <p:nvPr/>
            </p:nvSpPr>
            <p:spPr>
              <a:xfrm>
                <a:off x="7052101" y="1055397"/>
                <a:ext cx="219195" cy="239662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6253" extrusionOk="0">
                    <a:moveTo>
                      <a:pt x="282" y="0"/>
                    </a:moveTo>
                    <a:cubicBezTo>
                      <a:pt x="268" y="0"/>
                      <a:pt x="253" y="0"/>
                      <a:pt x="239" y="0"/>
                    </a:cubicBezTo>
                    <a:cubicBezTo>
                      <a:pt x="167" y="96"/>
                      <a:pt x="120" y="203"/>
                      <a:pt x="84" y="322"/>
                    </a:cubicBezTo>
                    <a:cubicBezTo>
                      <a:pt x="12" y="596"/>
                      <a:pt x="0" y="882"/>
                      <a:pt x="36" y="1155"/>
                    </a:cubicBezTo>
                    <a:lnTo>
                      <a:pt x="370" y="5846"/>
                    </a:lnTo>
                    <a:cubicBezTo>
                      <a:pt x="358" y="5954"/>
                      <a:pt x="393" y="6049"/>
                      <a:pt x="453" y="6144"/>
                    </a:cubicBezTo>
                    <a:cubicBezTo>
                      <a:pt x="512" y="6222"/>
                      <a:pt x="596" y="6252"/>
                      <a:pt x="691" y="6252"/>
                    </a:cubicBezTo>
                    <a:cubicBezTo>
                      <a:pt x="826" y="6252"/>
                      <a:pt x="981" y="6190"/>
                      <a:pt x="1108" y="6120"/>
                    </a:cubicBezTo>
                    <a:cubicBezTo>
                      <a:pt x="2453" y="5430"/>
                      <a:pt x="4001" y="4834"/>
                      <a:pt x="5239" y="3953"/>
                    </a:cubicBezTo>
                    <a:cubicBezTo>
                      <a:pt x="5382" y="3846"/>
                      <a:pt x="5513" y="3739"/>
                      <a:pt x="5632" y="3620"/>
                    </a:cubicBezTo>
                    <a:cubicBezTo>
                      <a:pt x="5718" y="2737"/>
                      <a:pt x="5015" y="1999"/>
                      <a:pt x="4166" y="1999"/>
                    </a:cubicBezTo>
                    <a:cubicBezTo>
                      <a:pt x="4076" y="1999"/>
                      <a:pt x="3986" y="2008"/>
                      <a:pt x="3894" y="2025"/>
                    </a:cubicBezTo>
                    <a:cubicBezTo>
                      <a:pt x="4022" y="1257"/>
                      <a:pt x="3411" y="679"/>
                      <a:pt x="2761" y="679"/>
                    </a:cubicBezTo>
                    <a:cubicBezTo>
                      <a:pt x="2503" y="679"/>
                      <a:pt x="2239" y="770"/>
                      <a:pt x="2013" y="977"/>
                    </a:cubicBezTo>
                    <a:cubicBezTo>
                      <a:pt x="1744" y="299"/>
                      <a:pt x="1029" y="0"/>
                      <a:pt x="282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8;p46">
                <a:extLst>
                  <a:ext uri="{FF2B5EF4-FFF2-40B4-BE49-F238E27FC236}">
                    <a16:creationId xmlns:a16="http://schemas.microsoft.com/office/drawing/2014/main" id="{7617D9BA-30E2-4BFB-A3EA-04DD855EFF35}"/>
                  </a:ext>
                </a:extLst>
              </p:cNvPr>
              <p:cNvSpPr/>
              <p:nvPr/>
            </p:nvSpPr>
            <p:spPr>
              <a:xfrm>
                <a:off x="7059383" y="1184103"/>
                <a:ext cx="108658" cy="110996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96" extrusionOk="0">
                    <a:moveTo>
                      <a:pt x="1" y="0"/>
                    </a:moveTo>
                    <a:cubicBezTo>
                      <a:pt x="49" y="833"/>
                      <a:pt x="108" y="1655"/>
                      <a:pt x="168" y="2488"/>
                    </a:cubicBezTo>
                    <a:cubicBezTo>
                      <a:pt x="168" y="2596"/>
                      <a:pt x="203" y="2703"/>
                      <a:pt x="263" y="2786"/>
                    </a:cubicBezTo>
                    <a:cubicBezTo>
                      <a:pt x="322" y="2865"/>
                      <a:pt x="409" y="2895"/>
                      <a:pt x="505" y="2895"/>
                    </a:cubicBezTo>
                    <a:cubicBezTo>
                      <a:pt x="639" y="2895"/>
                      <a:pt x="793" y="2837"/>
                      <a:pt x="918" y="2774"/>
                    </a:cubicBezTo>
                    <a:cubicBezTo>
                      <a:pt x="1537" y="2453"/>
                      <a:pt x="2192" y="2155"/>
                      <a:pt x="2835" y="1834"/>
                    </a:cubicBezTo>
                    <a:cubicBezTo>
                      <a:pt x="2763" y="1715"/>
                      <a:pt x="2692" y="1595"/>
                      <a:pt x="2608" y="1476"/>
                    </a:cubicBezTo>
                    <a:cubicBezTo>
                      <a:pt x="2299" y="1024"/>
                      <a:pt x="1882" y="643"/>
                      <a:pt x="1418" y="369"/>
                    </a:cubicBezTo>
                    <a:cubicBezTo>
                      <a:pt x="977" y="131"/>
                      <a:pt x="489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829;p46">
              <a:extLst>
                <a:ext uri="{FF2B5EF4-FFF2-40B4-BE49-F238E27FC236}">
                  <a16:creationId xmlns:a16="http://schemas.microsoft.com/office/drawing/2014/main" id="{88667E1A-0541-4F2B-A673-3CB7561BC1DF}"/>
                </a:ext>
              </a:extLst>
            </p:cNvPr>
            <p:cNvGrpSpPr/>
            <p:nvPr/>
          </p:nvGrpSpPr>
          <p:grpSpPr>
            <a:xfrm>
              <a:off x="6135822" y="-350895"/>
              <a:ext cx="994972" cy="1036821"/>
              <a:chOff x="6335847" y="-303270"/>
              <a:chExt cx="994972" cy="1036821"/>
            </a:xfrm>
          </p:grpSpPr>
          <p:sp>
            <p:nvSpPr>
              <p:cNvPr id="61" name="Google Shape;830;p46">
                <a:extLst>
                  <a:ext uri="{FF2B5EF4-FFF2-40B4-BE49-F238E27FC236}">
                    <a16:creationId xmlns:a16="http://schemas.microsoft.com/office/drawing/2014/main" id="{963D725F-0C32-4ADF-96C5-8B1212A567CF}"/>
                  </a:ext>
                </a:extLst>
              </p:cNvPr>
              <p:cNvSpPr/>
              <p:nvPr/>
            </p:nvSpPr>
            <p:spPr>
              <a:xfrm rot="1798800" flipH="1">
                <a:off x="6490026" y="-185306"/>
                <a:ext cx="686615" cy="800893"/>
              </a:xfrm>
              <a:custGeom>
                <a:avLst/>
                <a:gdLst/>
                <a:ahLst/>
                <a:cxnLst/>
                <a:rect l="l" t="t" r="r" b="b"/>
                <a:pathLst>
                  <a:path w="16889" h="19701" extrusionOk="0">
                    <a:moveTo>
                      <a:pt x="11961" y="0"/>
                    </a:moveTo>
                    <a:cubicBezTo>
                      <a:pt x="11730" y="0"/>
                      <a:pt x="11515" y="28"/>
                      <a:pt x="11324" y="89"/>
                    </a:cubicBezTo>
                    <a:cubicBezTo>
                      <a:pt x="10228" y="434"/>
                      <a:pt x="9728" y="1779"/>
                      <a:pt x="9062" y="2601"/>
                    </a:cubicBezTo>
                    <a:lnTo>
                      <a:pt x="6180" y="6149"/>
                    </a:lnTo>
                    <a:lnTo>
                      <a:pt x="3299" y="9697"/>
                    </a:lnTo>
                    <a:lnTo>
                      <a:pt x="1858" y="11471"/>
                    </a:lnTo>
                    <a:cubicBezTo>
                      <a:pt x="1084" y="12435"/>
                      <a:pt x="1" y="13221"/>
                      <a:pt x="96" y="14602"/>
                    </a:cubicBezTo>
                    <a:lnTo>
                      <a:pt x="430" y="19293"/>
                    </a:lnTo>
                    <a:cubicBezTo>
                      <a:pt x="418" y="19401"/>
                      <a:pt x="453" y="19508"/>
                      <a:pt x="513" y="19591"/>
                    </a:cubicBezTo>
                    <a:cubicBezTo>
                      <a:pt x="572" y="19670"/>
                      <a:pt x="659" y="19700"/>
                      <a:pt x="755" y="19700"/>
                    </a:cubicBezTo>
                    <a:cubicBezTo>
                      <a:pt x="889" y="19700"/>
                      <a:pt x="1043" y="19642"/>
                      <a:pt x="1168" y="19579"/>
                    </a:cubicBezTo>
                    <a:cubicBezTo>
                      <a:pt x="2513" y="18877"/>
                      <a:pt x="4061" y="18281"/>
                      <a:pt x="5299" y="17400"/>
                    </a:cubicBezTo>
                    <a:cubicBezTo>
                      <a:pt x="6216" y="16746"/>
                      <a:pt x="6799" y="15662"/>
                      <a:pt x="7442" y="14757"/>
                    </a:cubicBezTo>
                    <a:cubicBezTo>
                      <a:pt x="8431" y="13388"/>
                      <a:pt x="9443" y="12043"/>
                      <a:pt x="10467" y="10709"/>
                    </a:cubicBezTo>
                    <a:cubicBezTo>
                      <a:pt x="10776" y="10304"/>
                      <a:pt x="11133" y="9935"/>
                      <a:pt x="11467" y="9554"/>
                    </a:cubicBezTo>
                    <a:cubicBezTo>
                      <a:pt x="12348" y="8578"/>
                      <a:pt x="13217" y="7590"/>
                      <a:pt x="14062" y="6590"/>
                    </a:cubicBezTo>
                    <a:cubicBezTo>
                      <a:pt x="14729" y="5804"/>
                      <a:pt x="15753" y="4851"/>
                      <a:pt x="16134" y="3875"/>
                    </a:cubicBezTo>
                    <a:cubicBezTo>
                      <a:pt x="16888" y="1952"/>
                      <a:pt x="13878" y="0"/>
                      <a:pt x="11961" y="0"/>
                    </a:cubicBezTo>
                    <a:close/>
                  </a:path>
                </a:pathLst>
              </a:custGeom>
              <a:solidFill>
                <a:srgbClr val="B87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1;p46">
                <a:extLst>
                  <a:ext uri="{FF2B5EF4-FFF2-40B4-BE49-F238E27FC236}">
                    <a16:creationId xmlns:a16="http://schemas.microsoft.com/office/drawing/2014/main" id="{FD5680E9-AAE0-4F2C-85EC-DD4EBECE2DBF}"/>
                  </a:ext>
                </a:extLst>
              </p:cNvPr>
              <p:cNvSpPr/>
              <p:nvPr/>
            </p:nvSpPr>
            <p:spPr>
              <a:xfrm rot="1798800" flipH="1">
                <a:off x="6491670" y="-123851"/>
                <a:ext cx="653482" cy="735809"/>
              </a:xfrm>
              <a:custGeom>
                <a:avLst/>
                <a:gdLst/>
                <a:ahLst/>
                <a:cxnLst/>
                <a:rect l="l" t="t" r="r" b="b"/>
                <a:pathLst>
                  <a:path w="16074" h="18100" extrusionOk="0">
                    <a:moveTo>
                      <a:pt x="15097" y="1"/>
                    </a:moveTo>
                    <a:cubicBezTo>
                      <a:pt x="14978" y="167"/>
                      <a:pt x="14859" y="334"/>
                      <a:pt x="14740" y="489"/>
                    </a:cubicBezTo>
                    <a:cubicBezTo>
                      <a:pt x="10942" y="5442"/>
                      <a:pt x="6608" y="9954"/>
                      <a:pt x="1810" y="13943"/>
                    </a:cubicBezTo>
                    <a:lnTo>
                      <a:pt x="0" y="16836"/>
                    </a:lnTo>
                    <a:cubicBezTo>
                      <a:pt x="12" y="17122"/>
                      <a:pt x="36" y="17408"/>
                      <a:pt x="60" y="17693"/>
                    </a:cubicBezTo>
                    <a:cubicBezTo>
                      <a:pt x="48" y="17801"/>
                      <a:pt x="83" y="17896"/>
                      <a:pt x="143" y="17991"/>
                    </a:cubicBezTo>
                    <a:cubicBezTo>
                      <a:pt x="202" y="18069"/>
                      <a:pt x="286" y="18099"/>
                      <a:pt x="381" y="18099"/>
                    </a:cubicBezTo>
                    <a:cubicBezTo>
                      <a:pt x="516" y="18099"/>
                      <a:pt x="671" y="18037"/>
                      <a:pt x="798" y="17967"/>
                    </a:cubicBezTo>
                    <a:cubicBezTo>
                      <a:pt x="2143" y="17277"/>
                      <a:pt x="3691" y="16681"/>
                      <a:pt x="4929" y="15800"/>
                    </a:cubicBezTo>
                    <a:cubicBezTo>
                      <a:pt x="5858" y="15146"/>
                      <a:pt x="6429" y="14062"/>
                      <a:pt x="7084" y="13157"/>
                    </a:cubicBezTo>
                    <a:cubicBezTo>
                      <a:pt x="8061" y="11788"/>
                      <a:pt x="9073" y="10431"/>
                      <a:pt x="10097" y="9097"/>
                    </a:cubicBezTo>
                    <a:cubicBezTo>
                      <a:pt x="10406" y="8704"/>
                      <a:pt x="10763" y="8323"/>
                      <a:pt x="11109" y="7954"/>
                    </a:cubicBezTo>
                    <a:cubicBezTo>
                      <a:pt x="11978" y="6966"/>
                      <a:pt x="12847" y="5990"/>
                      <a:pt x="13692" y="4978"/>
                    </a:cubicBezTo>
                    <a:cubicBezTo>
                      <a:pt x="14359" y="4192"/>
                      <a:pt x="15383" y="3251"/>
                      <a:pt x="15764" y="2275"/>
                    </a:cubicBezTo>
                    <a:cubicBezTo>
                      <a:pt x="16073" y="1477"/>
                      <a:pt x="15740" y="668"/>
                      <a:pt x="15097" y="1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2;p46">
                <a:extLst>
                  <a:ext uri="{FF2B5EF4-FFF2-40B4-BE49-F238E27FC236}">
                    <a16:creationId xmlns:a16="http://schemas.microsoft.com/office/drawing/2014/main" id="{5E7DE24E-4178-4BC9-9652-7906323472F3}"/>
                  </a:ext>
                </a:extLst>
              </p:cNvPr>
              <p:cNvSpPr/>
              <p:nvPr/>
            </p:nvSpPr>
            <p:spPr>
              <a:xfrm rot="1798800" flipH="1">
                <a:off x="6775047" y="437011"/>
                <a:ext cx="232504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6253" extrusionOk="0">
                    <a:moveTo>
                      <a:pt x="282" y="0"/>
                    </a:moveTo>
                    <a:cubicBezTo>
                      <a:pt x="268" y="0"/>
                      <a:pt x="253" y="0"/>
                      <a:pt x="239" y="0"/>
                    </a:cubicBezTo>
                    <a:cubicBezTo>
                      <a:pt x="167" y="96"/>
                      <a:pt x="120" y="203"/>
                      <a:pt x="84" y="322"/>
                    </a:cubicBezTo>
                    <a:cubicBezTo>
                      <a:pt x="12" y="596"/>
                      <a:pt x="0" y="882"/>
                      <a:pt x="36" y="1155"/>
                    </a:cubicBezTo>
                    <a:lnTo>
                      <a:pt x="370" y="5846"/>
                    </a:lnTo>
                    <a:cubicBezTo>
                      <a:pt x="358" y="5954"/>
                      <a:pt x="393" y="6049"/>
                      <a:pt x="453" y="6144"/>
                    </a:cubicBezTo>
                    <a:cubicBezTo>
                      <a:pt x="512" y="6222"/>
                      <a:pt x="596" y="6252"/>
                      <a:pt x="691" y="6252"/>
                    </a:cubicBezTo>
                    <a:cubicBezTo>
                      <a:pt x="826" y="6252"/>
                      <a:pt x="981" y="6190"/>
                      <a:pt x="1108" y="6120"/>
                    </a:cubicBezTo>
                    <a:cubicBezTo>
                      <a:pt x="2453" y="5430"/>
                      <a:pt x="4001" y="4834"/>
                      <a:pt x="5239" y="3953"/>
                    </a:cubicBezTo>
                    <a:cubicBezTo>
                      <a:pt x="5382" y="3846"/>
                      <a:pt x="5513" y="3739"/>
                      <a:pt x="5632" y="3620"/>
                    </a:cubicBezTo>
                    <a:cubicBezTo>
                      <a:pt x="5718" y="2737"/>
                      <a:pt x="5015" y="1999"/>
                      <a:pt x="4166" y="1999"/>
                    </a:cubicBezTo>
                    <a:cubicBezTo>
                      <a:pt x="4076" y="1999"/>
                      <a:pt x="3986" y="2008"/>
                      <a:pt x="3894" y="2025"/>
                    </a:cubicBezTo>
                    <a:cubicBezTo>
                      <a:pt x="4022" y="1257"/>
                      <a:pt x="3411" y="679"/>
                      <a:pt x="2761" y="679"/>
                    </a:cubicBezTo>
                    <a:cubicBezTo>
                      <a:pt x="2503" y="679"/>
                      <a:pt x="2239" y="770"/>
                      <a:pt x="2013" y="977"/>
                    </a:cubicBezTo>
                    <a:cubicBezTo>
                      <a:pt x="1744" y="299"/>
                      <a:pt x="1029" y="0"/>
                      <a:pt x="282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3;p46">
                <a:extLst>
                  <a:ext uri="{FF2B5EF4-FFF2-40B4-BE49-F238E27FC236}">
                    <a16:creationId xmlns:a16="http://schemas.microsoft.com/office/drawing/2014/main" id="{BAA3CFF2-D8CD-417D-8BE4-FB418DD9929B}"/>
                  </a:ext>
                </a:extLst>
              </p:cNvPr>
              <p:cNvSpPr/>
              <p:nvPr/>
            </p:nvSpPr>
            <p:spPr>
              <a:xfrm rot="1798800" flipH="1">
                <a:off x="6843636" y="589819"/>
                <a:ext cx="115256" cy="11772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96" extrusionOk="0">
                    <a:moveTo>
                      <a:pt x="1" y="0"/>
                    </a:moveTo>
                    <a:cubicBezTo>
                      <a:pt x="49" y="833"/>
                      <a:pt x="108" y="1655"/>
                      <a:pt x="168" y="2488"/>
                    </a:cubicBezTo>
                    <a:cubicBezTo>
                      <a:pt x="168" y="2596"/>
                      <a:pt x="203" y="2703"/>
                      <a:pt x="263" y="2786"/>
                    </a:cubicBezTo>
                    <a:cubicBezTo>
                      <a:pt x="322" y="2865"/>
                      <a:pt x="409" y="2895"/>
                      <a:pt x="505" y="2895"/>
                    </a:cubicBezTo>
                    <a:cubicBezTo>
                      <a:pt x="639" y="2895"/>
                      <a:pt x="793" y="2837"/>
                      <a:pt x="918" y="2774"/>
                    </a:cubicBezTo>
                    <a:cubicBezTo>
                      <a:pt x="1537" y="2453"/>
                      <a:pt x="2192" y="2155"/>
                      <a:pt x="2835" y="1834"/>
                    </a:cubicBezTo>
                    <a:cubicBezTo>
                      <a:pt x="2763" y="1715"/>
                      <a:pt x="2692" y="1595"/>
                      <a:pt x="2608" y="1476"/>
                    </a:cubicBezTo>
                    <a:cubicBezTo>
                      <a:pt x="2299" y="1024"/>
                      <a:pt x="1882" y="643"/>
                      <a:pt x="1418" y="369"/>
                    </a:cubicBezTo>
                    <a:cubicBezTo>
                      <a:pt x="977" y="131"/>
                      <a:pt x="489" y="0"/>
                      <a:pt x="1" y="0"/>
                    </a:cubicBezTo>
                    <a:close/>
                  </a:path>
                </a:pathLst>
              </a:custGeom>
              <a:solidFill>
                <a:srgbClr val="B87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834;p46">
              <a:extLst>
                <a:ext uri="{FF2B5EF4-FFF2-40B4-BE49-F238E27FC236}">
                  <a16:creationId xmlns:a16="http://schemas.microsoft.com/office/drawing/2014/main" id="{4EFC1063-615C-480B-BBDA-23DDF4852C8D}"/>
                </a:ext>
              </a:extLst>
            </p:cNvPr>
            <p:cNvGrpSpPr/>
            <p:nvPr/>
          </p:nvGrpSpPr>
          <p:grpSpPr>
            <a:xfrm flipH="1">
              <a:off x="6359336" y="1133182"/>
              <a:ext cx="547951" cy="639192"/>
              <a:chOff x="7049801" y="540000"/>
              <a:chExt cx="647313" cy="755099"/>
            </a:xfrm>
          </p:grpSpPr>
          <p:sp>
            <p:nvSpPr>
              <p:cNvPr id="57" name="Google Shape;835;p46">
                <a:extLst>
                  <a:ext uri="{FF2B5EF4-FFF2-40B4-BE49-F238E27FC236}">
                    <a16:creationId xmlns:a16="http://schemas.microsoft.com/office/drawing/2014/main" id="{45760A41-2FCC-4388-96A2-3F92FC1372B9}"/>
                  </a:ext>
                </a:extLst>
              </p:cNvPr>
              <p:cNvSpPr/>
              <p:nvPr/>
            </p:nvSpPr>
            <p:spPr>
              <a:xfrm>
                <a:off x="7049801" y="540000"/>
                <a:ext cx="647313" cy="755090"/>
              </a:xfrm>
              <a:custGeom>
                <a:avLst/>
                <a:gdLst/>
                <a:ahLst/>
                <a:cxnLst/>
                <a:rect l="l" t="t" r="r" b="b"/>
                <a:pathLst>
                  <a:path w="16889" h="19701" extrusionOk="0">
                    <a:moveTo>
                      <a:pt x="11961" y="0"/>
                    </a:moveTo>
                    <a:cubicBezTo>
                      <a:pt x="11730" y="0"/>
                      <a:pt x="11515" y="28"/>
                      <a:pt x="11324" y="89"/>
                    </a:cubicBezTo>
                    <a:cubicBezTo>
                      <a:pt x="10228" y="434"/>
                      <a:pt x="9728" y="1779"/>
                      <a:pt x="9062" y="2601"/>
                    </a:cubicBezTo>
                    <a:lnTo>
                      <a:pt x="6180" y="6149"/>
                    </a:lnTo>
                    <a:lnTo>
                      <a:pt x="3299" y="9697"/>
                    </a:lnTo>
                    <a:lnTo>
                      <a:pt x="1858" y="11471"/>
                    </a:lnTo>
                    <a:cubicBezTo>
                      <a:pt x="1084" y="12435"/>
                      <a:pt x="1" y="13221"/>
                      <a:pt x="96" y="14602"/>
                    </a:cubicBezTo>
                    <a:lnTo>
                      <a:pt x="430" y="19293"/>
                    </a:lnTo>
                    <a:cubicBezTo>
                      <a:pt x="418" y="19401"/>
                      <a:pt x="453" y="19508"/>
                      <a:pt x="513" y="19591"/>
                    </a:cubicBezTo>
                    <a:cubicBezTo>
                      <a:pt x="572" y="19670"/>
                      <a:pt x="659" y="19700"/>
                      <a:pt x="755" y="19700"/>
                    </a:cubicBezTo>
                    <a:cubicBezTo>
                      <a:pt x="889" y="19700"/>
                      <a:pt x="1043" y="19642"/>
                      <a:pt x="1168" y="19579"/>
                    </a:cubicBezTo>
                    <a:cubicBezTo>
                      <a:pt x="2513" y="18877"/>
                      <a:pt x="4061" y="18281"/>
                      <a:pt x="5299" y="17400"/>
                    </a:cubicBezTo>
                    <a:cubicBezTo>
                      <a:pt x="6216" y="16746"/>
                      <a:pt x="6799" y="15662"/>
                      <a:pt x="7442" y="14757"/>
                    </a:cubicBezTo>
                    <a:cubicBezTo>
                      <a:pt x="8431" y="13388"/>
                      <a:pt x="9443" y="12043"/>
                      <a:pt x="10467" y="10709"/>
                    </a:cubicBezTo>
                    <a:cubicBezTo>
                      <a:pt x="10776" y="10304"/>
                      <a:pt x="11133" y="9935"/>
                      <a:pt x="11467" y="9554"/>
                    </a:cubicBezTo>
                    <a:cubicBezTo>
                      <a:pt x="12348" y="8578"/>
                      <a:pt x="13217" y="7590"/>
                      <a:pt x="14062" y="6590"/>
                    </a:cubicBezTo>
                    <a:cubicBezTo>
                      <a:pt x="14729" y="5804"/>
                      <a:pt x="15753" y="4851"/>
                      <a:pt x="16134" y="3875"/>
                    </a:cubicBezTo>
                    <a:cubicBezTo>
                      <a:pt x="16888" y="1952"/>
                      <a:pt x="13878" y="0"/>
                      <a:pt x="119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6;p46">
                <a:extLst>
                  <a:ext uri="{FF2B5EF4-FFF2-40B4-BE49-F238E27FC236}">
                    <a16:creationId xmlns:a16="http://schemas.microsoft.com/office/drawing/2014/main" id="{CF30C6E2-D4A4-45C8-AF6A-9EFB646E60C2}"/>
                  </a:ext>
                </a:extLst>
              </p:cNvPr>
              <p:cNvSpPr/>
              <p:nvPr/>
            </p:nvSpPr>
            <p:spPr>
              <a:xfrm>
                <a:off x="7063983" y="601325"/>
                <a:ext cx="616076" cy="693728"/>
              </a:xfrm>
              <a:custGeom>
                <a:avLst/>
                <a:gdLst/>
                <a:ahLst/>
                <a:cxnLst/>
                <a:rect l="l" t="t" r="r" b="b"/>
                <a:pathLst>
                  <a:path w="16074" h="18100" extrusionOk="0">
                    <a:moveTo>
                      <a:pt x="15097" y="1"/>
                    </a:moveTo>
                    <a:cubicBezTo>
                      <a:pt x="14978" y="167"/>
                      <a:pt x="14859" y="334"/>
                      <a:pt x="14740" y="489"/>
                    </a:cubicBezTo>
                    <a:cubicBezTo>
                      <a:pt x="10942" y="5442"/>
                      <a:pt x="6608" y="9954"/>
                      <a:pt x="1810" y="13943"/>
                    </a:cubicBezTo>
                    <a:lnTo>
                      <a:pt x="0" y="16836"/>
                    </a:lnTo>
                    <a:cubicBezTo>
                      <a:pt x="12" y="17122"/>
                      <a:pt x="36" y="17408"/>
                      <a:pt x="60" y="17693"/>
                    </a:cubicBezTo>
                    <a:cubicBezTo>
                      <a:pt x="48" y="17801"/>
                      <a:pt x="83" y="17896"/>
                      <a:pt x="143" y="17991"/>
                    </a:cubicBezTo>
                    <a:cubicBezTo>
                      <a:pt x="202" y="18069"/>
                      <a:pt x="286" y="18099"/>
                      <a:pt x="381" y="18099"/>
                    </a:cubicBezTo>
                    <a:cubicBezTo>
                      <a:pt x="516" y="18099"/>
                      <a:pt x="671" y="18037"/>
                      <a:pt x="798" y="17967"/>
                    </a:cubicBezTo>
                    <a:cubicBezTo>
                      <a:pt x="2143" y="17277"/>
                      <a:pt x="3691" y="16681"/>
                      <a:pt x="4929" y="15800"/>
                    </a:cubicBezTo>
                    <a:cubicBezTo>
                      <a:pt x="5858" y="15146"/>
                      <a:pt x="6429" y="14062"/>
                      <a:pt x="7084" y="13157"/>
                    </a:cubicBezTo>
                    <a:cubicBezTo>
                      <a:pt x="8061" y="11788"/>
                      <a:pt x="9073" y="10431"/>
                      <a:pt x="10097" y="9097"/>
                    </a:cubicBezTo>
                    <a:cubicBezTo>
                      <a:pt x="10406" y="8704"/>
                      <a:pt x="10763" y="8323"/>
                      <a:pt x="11109" y="7954"/>
                    </a:cubicBezTo>
                    <a:cubicBezTo>
                      <a:pt x="11978" y="6966"/>
                      <a:pt x="12847" y="5990"/>
                      <a:pt x="13692" y="4978"/>
                    </a:cubicBezTo>
                    <a:cubicBezTo>
                      <a:pt x="14359" y="4192"/>
                      <a:pt x="15383" y="3251"/>
                      <a:pt x="15764" y="2275"/>
                    </a:cubicBezTo>
                    <a:cubicBezTo>
                      <a:pt x="16073" y="1477"/>
                      <a:pt x="15740" y="668"/>
                      <a:pt x="150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7;p46">
                <a:extLst>
                  <a:ext uri="{FF2B5EF4-FFF2-40B4-BE49-F238E27FC236}">
                    <a16:creationId xmlns:a16="http://schemas.microsoft.com/office/drawing/2014/main" id="{6FF939E5-A6E6-4E78-A31E-F6D3D2F72185}"/>
                  </a:ext>
                </a:extLst>
              </p:cNvPr>
              <p:cNvSpPr/>
              <p:nvPr/>
            </p:nvSpPr>
            <p:spPr>
              <a:xfrm>
                <a:off x="7052101" y="1055397"/>
                <a:ext cx="219195" cy="239662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6253" extrusionOk="0">
                    <a:moveTo>
                      <a:pt x="282" y="0"/>
                    </a:moveTo>
                    <a:cubicBezTo>
                      <a:pt x="268" y="0"/>
                      <a:pt x="253" y="0"/>
                      <a:pt x="239" y="0"/>
                    </a:cubicBezTo>
                    <a:cubicBezTo>
                      <a:pt x="167" y="96"/>
                      <a:pt x="120" y="203"/>
                      <a:pt x="84" y="322"/>
                    </a:cubicBezTo>
                    <a:cubicBezTo>
                      <a:pt x="12" y="596"/>
                      <a:pt x="0" y="882"/>
                      <a:pt x="36" y="1155"/>
                    </a:cubicBezTo>
                    <a:lnTo>
                      <a:pt x="370" y="5846"/>
                    </a:lnTo>
                    <a:cubicBezTo>
                      <a:pt x="358" y="5954"/>
                      <a:pt x="393" y="6049"/>
                      <a:pt x="453" y="6144"/>
                    </a:cubicBezTo>
                    <a:cubicBezTo>
                      <a:pt x="512" y="6222"/>
                      <a:pt x="596" y="6252"/>
                      <a:pt x="691" y="6252"/>
                    </a:cubicBezTo>
                    <a:cubicBezTo>
                      <a:pt x="826" y="6252"/>
                      <a:pt x="981" y="6190"/>
                      <a:pt x="1108" y="6120"/>
                    </a:cubicBezTo>
                    <a:cubicBezTo>
                      <a:pt x="2453" y="5430"/>
                      <a:pt x="4001" y="4834"/>
                      <a:pt x="5239" y="3953"/>
                    </a:cubicBezTo>
                    <a:cubicBezTo>
                      <a:pt x="5382" y="3846"/>
                      <a:pt x="5513" y="3739"/>
                      <a:pt x="5632" y="3620"/>
                    </a:cubicBezTo>
                    <a:cubicBezTo>
                      <a:pt x="5718" y="2737"/>
                      <a:pt x="5015" y="1999"/>
                      <a:pt x="4166" y="1999"/>
                    </a:cubicBezTo>
                    <a:cubicBezTo>
                      <a:pt x="4076" y="1999"/>
                      <a:pt x="3986" y="2008"/>
                      <a:pt x="3894" y="2025"/>
                    </a:cubicBezTo>
                    <a:cubicBezTo>
                      <a:pt x="4022" y="1257"/>
                      <a:pt x="3411" y="679"/>
                      <a:pt x="2761" y="679"/>
                    </a:cubicBezTo>
                    <a:cubicBezTo>
                      <a:pt x="2503" y="679"/>
                      <a:pt x="2239" y="770"/>
                      <a:pt x="2013" y="977"/>
                    </a:cubicBezTo>
                    <a:cubicBezTo>
                      <a:pt x="1744" y="299"/>
                      <a:pt x="1029" y="0"/>
                      <a:pt x="282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8;p46">
                <a:extLst>
                  <a:ext uri="{FF2B5EF4-FFF2-40B4-BE49-F238E27FC236}">
                    <a16:creationId xmlns:a16="http://schemas.microsoft.com/office/drawing/2014/main" id="{D9320848-4959-40AF-8B43-C41C84B7D361}"/>
                  </a:ext>
                </a:extLst>
              </p:cNvPr>
              <p:cNvSpPr/>
              <p:nvPr/>
            </p:nvSpPr>
            <p:spPr>
              <a:xfrm>
                <a:off x="7059383" y="1184103"/>
                <a:ext cx="108658" cy="110996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96" extrusionOk="0">
                    <a:moveTo>
                      <a:pt x="1" y="0"/>
                    </a:moveTo>
                    <a:cubicBezTo>
                      <a:pt x="49" y="833"/>
                      <a:pt x="108" y="1655"/>
                      <a:pt x="168" y="2488"/>
                    </a:cubicBezTo>
                    <a:cubicBezTo>
                      <a:pt x="168" y="2596"/>
                      <a:pt x="203" y="2703"/>
                      <a:pt x="263" y="2786"/>
                    </a:cubicBezTo>
                    <a:cubicBezTo>
                      <a:pt x="322" y="2865"/>
                      <a:pt x="409" y="2895"/>
                      <a:pt x="505" y="2895"/>
                    </a:cubicBezTo>
                    <a:cubicBezTo>
                      <a:pt x="639" y="2895"/>
                      <a:pt x="793" y="2837"/>
                      <a:pt x="918" y="2774"/>
                    </a:cubicBezTo>
                    <a:cubicBezTo>
                      <a:pt x="1537" y="2453"/>
                      <a:pt x="2192" y="2155"/>
                      <a:pt x="2835" y="1834"/>
                    </a:cubicBezTo>
                    <a:cubicBezTo>
                      <a:pt x="2763" y="1715"/>
                      <a:pt x="2692" y="1595"/>
                      <a:pt x="2608" y="1476"/>
                    </a:cubicBezTo>
                    <a:cubicBezTo>
                      <a:pt x="2299" y="1024"/>
                      <a:pt x="1882" y="643"/>
                      <a:pt x="1418" y="369"/>
                    </a:cubicBezTo>
                    <a:cubicBezTo>
                      <a:pt x="977" y="131"/>
                      <a:pt x="489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" name="Google Shape;1383;p59">
            <a:extLst>
              <a:ext uri="{FF2B5EF4-FFF2-40B4-BE49-F238E27FC236}">
                <a16:creationId xmlns:a16="http://schemas.microsoft.com/office/drawing/2014/main" id="{32FC3B76-8EF7-4CB8-9668-99B6A4AC5D93}"/>
              </a:ext>
            </a:extLst>
          </p:cNvPr>
          <p:cNvGrpSpPr/>
          <p:nvPr/>
        </p:nvGrpSpPr>
        <p:grpSpPr>
          <a:xfrm>
            <a:off x="8112590" y="4094912"/>
            <a:ext cx="893199" cy="905843"/>
            <a:chOff x="2761361" y="3101174"/>
            <a:chExt cx="893199" cy="905843"/>
          </a:xfrm>
        </p:grpSpPr>
        <p:sp>
          <p:nvSpPr>
            <p:cNvPr id="121" name="Google Shape;1384;p59">
              <a:extLst>
                <a:ext uri="{FF2B5EF4-FFF2-40B4-BE49-F238E27FC236}">
                  <a16:creationId xmlns:a16="http://schemas.microsoft.com/office/drawing/2014/main" id="{532A8898-7C65-4EF7-9E9E-695E6B7570C9}"/>
                </a:ext>
              </a:extLst>
            </p:cNvPr>
            <p:cNvSpPr/>
            <p:nvPr/>
          </p:nvSpPr>
          <p:spPr>
            <a:xfrm>
              <a:off x="2959133" y="3136539"/>
              <a:ext cx="241574" cy="181980"/>
            </a:xfrm>
            <a:custGeom>
              <a:avLst/>
              <a:gdLst/>
              <a:ahLst/>
              <a:cxnLst/>
              <a:rect l="l" t="t" r="r" b="b"/>
              <a:pathLst>
                <a:path w="17243" h="12987" extrusionOk="0">
                  <a:moveTo>
                    <a:pt x="4856" y="0"/>
                  </a:moveTo>
                  <a:cubicBezTo>
                    <a:pt x="3363" y="0"/>
                    <a:pt x="1743" y="253"/>
                    <a:pt x="1" y="854"/>
                  </a:cubicBezTo>
                  <a:cubicBezTo>
                    <a:pt x="1" y="854"/>
                    <a:pt x="2751" y="12987"/>
                    <a:pt x="14058" y="12987"/>
                  </a:cubicBezTo>
                  <a:cubicBezTo>
                    <a:pt x="14567" y="12987"/>
                    <a:pt x="15094" y="12962"/>
                    <a:pt x="15638" y="12911"/>
                  </a:cubicBezTo>
                  <a:lnTo>
                    <a:pt x="17243" y="7314"/>
                  </a:lnTo>
                  <a:cubicBezTo>
                    <a:pt x="17243" y="7314"/>
                    <a:pt x="12884" y="0"/>
                    <a:pt x="4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85;p59">
              <a:extLst>
                <a:ext uri="{FF2B5EF4-FFF2-40B4-BE49-F238E27FC236}">
                  <a16:creationId xmlns:a16="http://schemas.microsoft.com/office/drawing/2014/main" id="{1E7A6B6E-CE86-4CC0-ACC0-C43FE7094E53}"/>
                </a:ext>
              </a:extLst>
            </p:cNvPr>
            <p:cNvSpPr/>
            <p:nvPr/>
          </p:nvSpPr>
          <p:spPr>
            <a:xfrm>
              <a:off x="3156327" y="3101174"/>
              <a:ext cx="144793" cy="395615"/>
            </a:xfrm>
            <a:custGeom>
              <a:avLst/>
              <a:gdLst/>
              <a:ahLst/>
              <a:cxnLst/>
              <a:rect l="l" t="t" r="r" b="b"/>
              <a:pathLst>
                <a:path w="10335" h="28233" extrusionOk="0">
                  <a:moveTo>
                    <a:pt x="5547" y="1"/>
                  </a:moveTo>
                  <a:cubicBezTo>
                    <a:pt x="5523" y="1"/>
                    <a:pt x="5498" y="2"/>
                    <a:pt x="5473" y="3"/>
                  </a:cubicBezTo>
                  <a:cubicBezTo>
                    <a:pt x="494" y="332"/>
                    <a:pt x="0" y="24776"/>
                    <a:pt x="0" y="24776"/>
                  </a:cubicBezTo>
                  <a:lnTo>
                    <a:pt x="2716" y="28232"/>
                  </a:lnTo>
                  <a:cubicBezTo>
                    <a:pt x="2716" y="28232"/>
                    <a:pt x="10334" y="1"/>
                    <a:pt x="5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86;p59">
              <a:extLst>
                <a:ext uri="{FF2B5EF4-FFF2-40B4-BE49-F238E27FC236}">
                  <a16:creationId xmlns:a16="http://schemas.microsoft.com/office/drawing/2014/main" id="{022F28E8-A19C-450A-AC0B-4167E307AF39}"/>
                </a:ext>
              </a:extLst>
            </p:cNvPr>
            <p:cNvSpPr/>
            <p:nvPr/>
          </p:nvSpPr>
          <p:spPr>
            <a:xfrm>
              <a:off x="2761361" y="3364453"/>
              <a:ext cx="893199" cy="642564"/>
            </a:xfrm>
            <a:custGeom>
              <a:avLst/>
              <a:gdLst/>
              <a:ahLst/>
              <a:cxnLst/>
              <a:rect l="l" t="t" r="r" b="b"/>
              <a:pathLst>
                <a:path w="65019" h="46428" extrusionOk="0">
                  <a:moveTo>
                    <a:pt x="49958" y="0"/>
                  </a:moveTo>
                  <a:lnTo>
                    <a:pt x="49958" y="0"/>
                  </a:lnTo>
                  <a:cubicBezTo>
                    <a:pt x="50657" y="2963"/>
                    <a:pt x="50904" y="5885"/>
                    <a:pt x="50122" y="8148"/>
                  </a:cubicBezTo>
                  <a:cubicBezTo>
                    <a:pt x="49113" y="11141"/>
                    <a:pt x="47407" y="12016"/>
                    <a:pt x="45758" y="12016"/>
                  </a:cubicBezTo>
                  <a:cubicBezTo>
                    <a:pt x="43440" y="12016"/>
                    <a:pt x="41234" y="10288"/>
                    <a:pt x="41234" y="10288"/>
                  </a:cubicBezTo>
                  <a:lnTo>
                    <a:pt x="41234" y="10288"/>
                  </a:lnTo>
                  <a:cubicBezTo>
                    <a:pt x="41234" y="10288"/>
                    <a:pt x="43867" y="18271"/>
                    <a:pt x="39547" y="20575"/>
                  </a:cubicBezTo>
                  <a:cubicBezTo>
                    <a:pt x="39001" y="20875"/>
                    <a:pt x="38457" y="21005"/>
                    <a:pt x="37924" y="21005"/>
                  </a:cubicBezTo>
                  <a:cubicBezTo>
                    <a:pt x="34275" y="21005"/>
                    <a:pt x="31111" y="14897"/>
                    <a:pt x="31111" y="14897"/>
                  </a:cubicBezTo>
                  <a:cubicBezTo>
                    <a:pt x="31111" y="14897"/>
                    <a:pt x="29663" y="23349"/>
                    <a:pt x="23905" y="23349"/>
                  </a:cubicBezTo>
                  <a:cubicBezTo>
                    <a:pt x="23758" y="23349"/>
                    <a:pt x="23609" y="23344"/>
                    <a:pt x="23457" y="23332"/>
                  </a:cubicBezTo>
                  <a:cubicBezTo>
                    <a:pt x="18477" y="22962"/>
                    <a:pt x="19671" y="16296"/>
                    <a:pt x="20288" y="13827"/>
                  </a:cubicBezTo>
                  <a:lnTo>
                    <a:pt x="20288" y="13827"/>
                  </a:lnTo>
                  <a:cubicBezTo>
                    <a:pt x="19806" y="15052"/>
                    <a:pt x="18319" y="17113"/>
                    <a:pt x="14046" y="17113"/>
                  </a:cubicBezTo>
                  <a:cubicBezTo>
                    <a:pt x="13582" y="17113"/>
                    <a:pt x="13084" y="17089"/>
                    <a:pt x="12552" y="17036"/>
                  </a:cubicBezTo>
                  <a:cubicBezTo>
                    <a:pt x="9095" y="16666"/>
                    <a:pt x="7367" y="13374"/>
                    <a:pt x="6544" y="9876"/>
                  </a:cubicBezTo>
                  <a:cubicBezTo>
                    <a:pt x="5350" y="11687"/>
                    <a:pt x="4363" y="13621"/>
                    <a:pt x="3663" y="15637"/>
                  </a:cubicBezTo>
                  <a:cubicBezTo>
                    <a:pt x="1" y="26542"/>
                    <a:pt x="13498" y="43702"/>
                    <a:pt x="13498" y="43702"/>
                  </a:cubicBezTo>
                  <a:cubicBezTo>
                    <a:pt x="13498" y="43702"/>
                    <a:pt x="28181" y="46428"/>
                    <a:pt x="38491" y="46428"/>
                  </a:cubicBezTo>
                  <a:cubicBezTo>
                    <a:pt x="42000" y="46428"/>
                    <a:pt x="45003" y="46112"/>
                    <a:pt x="46748" y="45266"/>
                  </a:cubicBezTo>
                  <a:cubicBezTo>
                    <a:pt x="53661" y="41891"/>
                    <a:pt x="65019" y="14279"/>
                    <a:pt x="53826" y="2963"/>
                  </a:cubicBezTo>
                  <a:cubicBezTo>
                    <a:pt x="52674" y="1770"/>
                    <a:pt x="51357" y="782"/>
                    <a:pt x="49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87;p59">
              <a:extLst>
                <a:ext uri="{FF2B5EF4-FFF2-40B4-BE49-F238E27FC236}">
                  <a16:creationId xmlns:a16="http://schemas.microsoft.com/office/drawing/2014/main" id="{48B7578B-AC89-4706-A49F-61E9A93C0DB3}"/>
                </a:ext>
              </a:extLst>
            </p:cNvPr>
            <p:cNvSpPr/>
            <p:nvPr/>
          </p:nvSpPr>
          <p:spPr>
            <a:xfrm>
              <a:off x="3037554" y="3550369"/>
              <a:ext cx="3474" cy="12695"/>
            </a:xfrm>
            <a:custGeom>
              <a:avLst/>
              <a:gdLst/>
              <a:ahLst/>
              <a:cxnLst/>
              <a:rect l="l" t="t" r="r" b="b"/>
              <a:pathLst>
                <a:path w="248" h="906" extrusionOk="0">
                  <a:moveTo>
                    <a:pt x="247" y="0"/>
                  </a:moveTo>
                  <a:cubicBezTo>
                    <a:pt x="247" y="1"/>
                    <a:pt x="124" y="330"/>
                    <a:pt x="0" y="906"/>
                  </a:cubicBezTo>
                  <a:cubicBezTo>
                    <a:pt x="124" y="618"/>
                    <a:pt x="206" y="288"/>
                    <a:pt x="247" y="0"/>
                  </a:cubicBezTo>
                  <a:close/>
                </a:path>
              </a:pathLst>
            </a:custGeom>
            <a:solidFill>
              <a:srgbClr val="C4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88;p59">
              <a:extLst>
                <a:ext uri="{FF2B5EF4-FFF2-40B4-BE49-F238E27FC236}">
                  <a16:creationId xmlns:a16="http://schemas.microsoft.com/office/drawing/2014/main" id="{5BF563ED-C487-4206-B24A-233CA8B14D00}"/>
                </a:ext>
              </a:extLst>
            </p:cNvPr>
            <p:cNvSpPr/>
            <p:nvPr/>
          </p:nvSpPr>
          <p:spPr>
            <a:xfrm>
              <a:off x="2844395" y="3350425"/>
              <a:ext cx="621512" cy="346095"/>
            </a:xfrm>
            <a:custGeom>
              <a:avLst/>
              <a:gdLst/>
              <a:ahLst/>
              <a:cxnLst/>
              <a:rect l="l" t="t" r="r" b="b"/>
              <a:pathLst>
                <a:path w="44362" h="24699" extrusionOk="0">
                  <a:moveTo>
                    <a:pt x="14033" y="14270"/>
                  </a:moveTo>
                  <a:cubicBezTo>
                    <a:pt x="13992" y="14558"/>
                    <a:pt x="13910" y="14888"/>
                    <a:pt x="13786" y="15176"/>
                  </a:cubicBezTo>
                  <a:cubicBezTo>
                    <a:pt x="13910" y="14600"/>
                    <a:pt x="14033" y="14271"/>
                    <a:pt x="14033" y="14270"/>
                  </a:cubicBezTo>
                  <a:close/>
                  <a:moveTo>
                    <a:pt x="38191" y="0"/>
                  </a:moveTo>
                  <a:cubicBezTo>
                    <a:pt x="31179" y="0"/>
                    <a:pt x="25391" y="6627"/>
                    <a:pt x="23530" y="6627"/>
                  </a:cubicBezTo>
                  <a:cubicBezTo>
                    <a:pt x="23405" y="6627"/>
                    <a:pt x="23298" y="6597"/>
                    <a:pt x="23210" y="6534"/>
                  </a:cubicBezTo>
                  <a:cubicBezTo>
                    <a:pt x="19990" y="4300"/>
                    <a:pt x="16760" y="3320"/>
                    <a:pt x="13706" y="3320"/>
                  </a:cubicBezTo>
                  <a:cubicBezTo>
                    <a:pt x="8209" y="3320"/>
                    <a:pt x="3281" y="6491"/>
                    <a:pt x="1" y="11225"/>
                  </a:cubicBezTo>
                  <a:cubicBezTo>
                    <a:pt x="865" y="14723"/>
                    <a:pt x="2552" y="18056"/>
                    <a:pt x="6050" y="18385"/>
                  </a:cubicBezTo>
                  <a:cubicBezTo>
                    <a:pt x="6610" y="18445"/>
                    <a:pt x="7131" y="18472"/>
                    <a:pt x="7615" y="18472"/>
                  </a:cubicBezTo>
                  <a:cubicBezTo>
                    <a:pt x="11826" y="18472"/>
                    <a:pt x="13270" y="16394"/>
                    <a:pt x="13786" y="15176"/>
                  </a:cubicBezTo>
                  <a:lnTo>
                    <a:pt x="13786" y="15176"/>
                  </a:lnTo>
                  <a:cubicBezTo>
                    <a:pt x="13169" y="17645"/>
                    <a:pt x="11976" y="24311"/>
                    <a:pt x="16955" y="24681"/>
                  </a:cubicBezTo>
                  <a:cubicBezTo>
                    <a:pt x="17106" y="24693"/>
                    <a:pt x="17254" y="24698"/>
                    <a:pt x="17400" y="24698"/>
                  </a:cubicBezTo>
                  <a:cubicBezTo>
                    <a:pt x="23120" y="24698"/>
                    <a:pt x="24568" y="16246"/>
                    <a:pt x="24568" y="16246"/>
                  </a:cubicBezTo>
                  <a:cubicBezTo>
                    <a:pt x="24568" y="16246"/>
                    <a:pt x="27696" y="22315"/>
                    <a:pt x="31362" y="22315"/>
                  </a:cubicBezTo>
                  <a:cubicBezTo>
                    <a:pt x="31900" y="22315"/>
                    <a:pt x="32450" y="22184"/>
                    <a:pt x="33004" y="21883"/>
                  </a:cubicBezTo>
                  <a:cubicBezTo>
                    <a:pt x="37324" y="19579"/>
                    <a:pt x="34691" y="11596"/>
                    <a:pt x="34691" y="11596"/>
                  </a:cubicBezTo>
                  <a:lnTo>
                    <a:pt x="34691" y="11596"/>
                  </a:lnTo>
                  <a:cubicBezTo>
                    <a:pt x="34691" y="11596"/>
                    <a:pt x="36883" y="13324"/>
                    <a:pt x="39197" y="13324"/>
                  </a:cubicBezTo>
                  <a:cubicBezTo>
                    <a:pt x="40844" y="13324"/>
                    <a:pt x="42553" y="12449"/>
                    <a:pt x="43579" y="9456"/>
                  </a:cubicBezTo>
                  <a:cubicBezTo>
                    <a:pt x="44361" y="7193"/>
                    <a:pt x="44114" y="4271"/>
                    <a:pt x="43374" y="1308"/>
                  </a:cubicBezTo>
                  <a:cubicBezTo>
                    <a:pt x="41601" y="377"/>
                    <a:pt x="39861" y="0"/>
                    <a:pt x="3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460068" y="3123517"/>
            <a:ext cx="2901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180 000 </a:t>
            </a:r>
            <a:r>
              <a:rPr lang="en-US" alt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3200" b="1" baseline="30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37" y="2006253"/>
            <a:ext cx="3501054" cy="14886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942" y="408791"/>
            <a:ext cx="836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của miếng bìa có các kích thước theo hình vẽ dưới đây: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8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58" y="364695"/>
            <a:ext cx="3552825" cy="15525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989" y="770054"/>
            <a:ext cx="56316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OpenSans"/>
              </a:rPr>
              <a:t>		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15×5=75(</a:t>
            </a:r>
            <a:r>
              <a:rPr lang="en-US" altLang="en-US" sz="2400" b="1" dirty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</a:t>
            </a:r>
            <a:r>
              <a:rPr lang="en-US" sz="24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15 – (4 + 6) = 5 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smtClean="0">
                <a:solidFill>
                  <a:srgbClr val="FFC715"/>
                </a:solidFill>
              </a:rPr>
              <a:t>cm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5×3=15(</a:t>
            </a:r>
            <a:r>
              <a:rPr lang="en-US" altLang="en-US" sz="2400" b="1" dirty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 75−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15=60(</a:t>
            </a:r>
            <a:r>
              <a:rPr lang="en-US" altLang="en-US" sz="2400" b="1" dirty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                               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2400" b="1" dirty="0">
                <a:solidFill>
                  <a:srgbClr val="FFC715"/>
                </a:solidFill>
              </a:rPr>
              <a:t> 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974" y="103085"/>
            <a:ext cx="185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9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0207" y="626305"/>
            <a:ext cx="61911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OpenSans"/>
              </a:rPr>
              <a:t>		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4×3=12(</a:t>
            </a:r>
            <a:r>
              <a:rPr lang="en-US" altLang="en-US" sz="2400" b="1" dirty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6×3=18(</a:t>
            </a:r>
            <a:r>
              <a:rPr lang="en-US" altLang="en-US" sz="2400" b="1" dirty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 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5–3=2(cm)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 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15×2=30(</a:t>
            </a:r>
            <a:r>
              <a:rPr lang="en-US" altLang="en-US" sz="2400" b="1" dirty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 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12+18+30=60(</a:t>
            </a:r>
            <a:r>
              <a:rPr lang="en-US" altLang="en-US" sz="2400" b="1" dirty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altLang="en-US" sz="2400" b="1" dirty="0" smtClean="0">
                <a:solidFill>
                  <a:srgbClr val="FFC715"/>
                </a:solidFill>
              </a:rPr>
              <a:t>cm</a:t>
            </a:r>
            <a:r>
              <a:rPr lang="en-US" altLang="en-US" sz="2400" b="1" baseline="30000" dirty="0" smtClean="0">
                <a:solidFill>
                  <a:srgbClr val="FFC715"/>
                </a:solidFill>
              </a:rPr>
              <a:t>2</a:t>
            </a:r>
            <a:r>
              <a:rPr 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974" y="103085"/>
            <a:ext cx="185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53" y="626305"/>
            <a:ext cx="35718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8E7E34-326F-47AE-9118-CFB61C5E9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10" y="0"/>
            <a:ext cx="1659751" cy="2384246"/>
          </a:xfrm>
          <a:prstGeom prst="rect">
            <a:avLst/>
          </a:prstGeom>
        </p:spPr>
      </p:pic>
      <p:grpSp>
        <p:nvGrpSpPr>
          <p:cNvPr id="532" name="Google Shape;532;p37"/>
          <p:cNvGrpSpPr/>
          <p:nvPr/>
        </p:nvGrpSpPr>
        <p:grpSpPr>
          <a:xfrm>
            <a:off x="705840" y="1610078"/>
            <a:ext cx="2808468" cy="1954075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37"/>
          <p:cNvSpPr txBox="1">
            <a:spLocks noGrp="1"/>
          </p:cNvSpPr>
          <p:nvPr>
            <p:ph type="title"/>
          </p:nvPr>
        </p:nvSpPr>
        <p:spPr>
          <a:xfrm>
            <a:off x="3657600" y="2143361"/>
            <a:ext cx="4979254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KHỞI ĐỘNG</a:t>
            </a:r>
            <a:endParaRPr sz="6600" b="1" dirty="0"/>
          </a:p>
        </p:txBody>
      </p:sp>
      <p:sp>
        <p:nvSpPr>
          <p:cNvPr id="540" name="Google Shape;540;p37"/>
          <p:cNvSpPr txBox="1">
            <a:spLocks noGrp="1"/>
          </p:cNvSpPr>
          <p:nvPr>
            <p:ph type="title" idx="2"/>
          </p:nvPr>
        </p:nvSpPr>
        <p:spPr>
          <a:xfrm>
            <a:off x="1072468" y="1932368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6073E6-6205-4991-A910-C96E940B9CF1}"/>
              </a:ext>
            </a:extLst>
          </p:cNvPr>
          <p:cNvCxnSpPr>
            <a:cxnSpLocks/>
          </p:cNvCxnSpPr>
          <p:nvPr/>
        </p:nvCxnSpPr>
        <p:spPr>
          <a:xfrm>
            <a:off x="3918857" y="3127402"/>
            <a:ext cx="4387583" cy="0"/>
          </a:xfrm>
          <a:prstGeom prst="line">
            <a:avLst/>
          </a:prstGeom>
          <a:ln w="57150">
            <a:solidFill>
              <a:schemeClr val="bg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1C6E27B-1A49-4C64-9081-34E2DE1553FA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/>
      <p:bldP spid="540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3C07FE-F1B1-4E15-9B59-1A94C7C69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10" y="0"/>
            <a:ext cx="1659751" cy="2384246"/>
          </a:xfrm>
          <a:prstGeom prst="rect">
            <a:avLst/>
          </a:prstGeom>
        </p:spPr>
      </p:pic>
      <p:grpSp>
        <p:nvGrpSpPr>
          <p:cNvPr id="532" name="Google Shape;532;p37"/>
          <p:cNvGrpSpPr/>
          <p:nvPr/>
        </p:nvGrpSpPr>
        <p:grpSpPr>
          <a:xfrm>
            <a:off x="705840" y="1610078"/>
            <a:ext cx="2808468" cy="1954075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37"/>
          <p:cNvSpPr txBox="1">
            <a:spLocks noGrp="1"/>
          </p:cNvSpPr>
          <p:nvPr>
            <p:ph type="title"/>
          </p:nvPr>
        </p:nvSpPr>
        <p:spPr>
          <a:xfrm>
            <a:off x="3657600" y="2143361"/>
            <a:ext cx="4979254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VẬN DỤNG</a:t>
            </a:r>
            <a:endParaRPr sz="6600" b="1" dirty="0"/>
          </a:p>
        </p:txBody>
      </p:sp>
      <p:sp>
        <p:nvSpPr>
          <p:cNvPr id="540" name="Google Shape;540;p37"/>
          <p:cNvSpPr txBox="1">
            <a:spLocks noGrp="1"/>
          </p:cNvSpPr>
          <p:nvPr>
            <p:ph type="title" idx="2"/>
          </p:nvPr>
        </p:nvSpPr>
        <p:spPr>
          <a:xfrm>
            <a:off x="1072468" y="1932368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B05AFD-C341-47BA-855C-4DC81809B52D}"/>
              </a:ext>
            </a:extLst>
          </p:cNvPr>
          <p:cNvCxnSpPr>
            <a:cxnSpLocks/>
          </p:cNvCxnSpPr>
          <p:nvPr/>
        </p:nvCxnSpPr>
        <p:spPr>
          <a:xfrm>
            <a:off x="3918857" y="3127402"/>
            <a:ext cx="4387583" cy="0"/>
          </a:xfrm>
          <a:prstGeom prst="line">
            <a:avLst/>
          </a:prstGeom>
          <a:ln w="57150">
            <a:solidFill>
              <a:schemeClr val="bg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E0FC716-D2E7-46E8-9A43-90BB129604A4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90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/>
      <p:bldP spid="54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46"/>
          <p:cNvPicPr preferRelativeResize="0"/>
          <p:nvPr/>
        </p:nvPicPr>
        <p:blipFill rotWithShape="1">
          <a:blip r:embed="rId3">
            <a:alphaModFix/>
          </a:blip>
          <a:srcRect r="32322"/>
          <a:stretch/>
        </p:blipFill>
        <p:spPr>
          <a:xfrm>
            <a:off x="5061675" y="1004625"/>
            <a:ext cx="3543300" cy="349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21" name="Google Shape;821;p46"/>
          <p:cNvSpPr txBox="1">
            <a:spLocks noGrp="1"/>
          </p:cNvSpPr>
          <p:nvPr>
            <p:ph type="title"/>
          </p:nvPr>
        </p:nvSpPr>
        <p:spPr>
          <a:xfrm>
            <a:off x="428007" y="679176"/>
            <a:ext cx="4389882" cy="17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Tập đo và tính diện tích căn phòng, sàn nhà, một số vật dụng quanh em … </a:t>
            </a:r>
            <a:endParaRPr sz="3600" dirty="0">
              <a:solidFill>
                <a:schemeClr val="bg1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2" name="Google Shape;822;p46"/>
          <p:cNvSpPr/>
          <p:nvPr/>
        </p:nvSpPr>
        <p:spPr>
          <a:xfrm rot="10800000" flipH="1">
            <a:off x="6962775" y="7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3" name="Google Shape;823;p46"/>
          <p:cNvGrpSpPr/>
          <p:nvPr/>
        </p:nvGrpSpPr>
        <p:grpSpPr>
          <a:xfrm rot="-270634">
            <a:off x="4907189" y="-408006"/>
            <a:ext cx="2026701" cy="2729958"/>
            <a:chOff x="6135822" y="-350895"/>
            <a:chExt cx="1642292" cy="2123269"/>
          </a:xfrm>
        </p:grpSpPr>
        <p:grpSp>
          <p:nvGrpSpPr>
            <p:cNvPr id="824" name="Google Shape;824;p46"/>
            <p:cNvGrpSpPr/>
            <p:nvPr/>
          </p:nvGrpSpPr>
          <p:grpSpPr>
            <a:xfrm>
              <a:off x="7130801" y="378075"/>
              <a:ext cx="647313" cy="755099"/>
              <a:chOff x="7049801" y="540000"/>
              <a:chExt cx="647313" cy="755099"/>
            </a:xfrm>
          </p:grpSpPr>
          <p:sp>
            <p:nvSpPr>
              <p:cNvPr id="825" name="Google Shape;825;p46"/>
              <p:cNvSpPr/>
              <p:nvPr/>
            </p:nvSpPr>
            <p:spPr>
              <a:xfrm>
                <a:off x="7049801" y="540000"/>
                <a:ext cx="647313" cy="755090"/>
              </a:xfrm>
              <a:custGeom>
                <a:avLst/>
                <a:gdLst/>
                <a:ahLst/>
                <a:cxnLst/>
                <a:rect l="l" t="t" r="r" b="b"/>
                <a:pathLst>
                  <a:path w="16889" h="19701" extrusionOk="0">
                    <a:moveTo>
                      <a:pt x="11961" y="0"/>
                    </a:moveTo>
                    <a:cubicBezTo>
                      <a:pt x="11730" y="0"/>
                      <a:pt x="11515" y="28"/>
                      <a:pt x="11324" y="89"/>
                    </a:cubicBezTo>
                    <a:cubicBezTo>
                      <a:pt x="10228" y="434"/>
                      <a:pt x="9728" y="1779"/>
                      <a:pt x="9062" y="2601"/>
                    </a:cubicBezTo>
                    <a:lnTo>
                      <a:pt x="6180" y="6149"/>
                    </a:lnTo>
                    <a:lnTo>
                      <a:pt x="3299" y="9697"/>
                    </a:lnTo>
                    <a:lnTo>
                      <a:pt x="1858" y="11471"/>
                    </a:lnTo>
                    <a:cubicBezTo>
                      <a:pt x="1084" y="12435"/>
                      <a:pt x="1" y="13221"/>
                      <a:pt x="96" y="14602"/>
                    </a:cubicBezTo>
                    <a:lnTo>
                      <a:pt x="430" y="19293"/>
                    </a:lnTo>
                    <a:cubicBezTo>
                      <a:pt x="418" y="19401"/>
                      <a:pt x="453" y="19508"/>
                      <a:pt x="513" y="19591"/>
                    </a:cubicBezTo>
                    <a:cubicBezTo>
                      <a:pt x="572" y="19670"/>
                      <a:pt x="659" y="19700"/>
                      <a:pt x="755" y="19700"/>
                    </a:cubicBezTo>
                    <a:cubicBezTo>
                      <a:pt x="889" y="19700"/>
                      <a:pt x="1043" y="19642"/>
                      <a:pt x="1168" y="19579"/>
                    </a:cubicBezTo>
                    <a:cubicBezTo>
                      <a:pt x="2513" y="18877"/>
                      <a:pt x="4061" y="18281"/>
                      <a:pt x="5299" y="17400"/>
                    </a:cubicBezTo>
                    <a:cubicBezTo>
                      <a:pt x="6216" y="16746"/>
                      <a:pt x="6799" y="15662"/>
                      <a:pt x="7442" y="14757"/>
                    </a:cubicBezTo>
                    <a:cubicBezTo>
                      <a:pt x="8431" y="13388"/>
                      <a:pt x="9443" y="12043"/>
                      <a:pt x="10467" y="10709"/>
                    </a:cubicBezTo>
                    <a:cubicBezTo>
                      <a:pt x="10776" y="10304"/>
                      <a:pt x="11133" y="9935"/>
                      <a:pt x="11467" y="9554"/>
                    </a:cubicBezTo>
                    <a:cubicBezTo>
                      <a:pt x="12348" y="8578"/>
                      <a:pt x="13217" y="7590"/>
                      <a:pt x="14062" y="6590"/>
                    </a:cubicBezTo>
                    <a:cubicBezTo>
                      <a:pt x="14729" y="5804"/>
                      <a:pt x="15753" y="4851"/>
                      <a:pt x="16134" y="3875"/>
                    </a:cubicBezTo>
                    <a:cubicBezTo>
                      <a:pt x="16888" y="1952"/>
                      <a:pt x="13878" y="0"/>
                      <a:pt x="119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6"/>
              <p:cNvSpPr/>
              <p:nvPr/>
            </p:nvSpPr>
            <p:spPr>
              <a:xfrm>
                <a:off x="7063983" y="601325"/>
                <a:ext cx="616076" cy="693728"/>
              </a:xfrm>
              <a:custGeom>
                <a:avLst/>
                <a:gdLst/>
                <a:ahLst/>
                <a:cxnLst/>
                <a:rect l="l" t="t" r="r" b="b"/>
                <a:pathLst>
                  <a:path w="16074" h="18100" extrusionOk="0">
                    <a:moveTo>
                      <a:pt x="15097" y="1"/>
                    </a:moveTo>
                    <a:cubicBezTo>
                      <a:pt x="14978" y="167"/>
                      <a:pt x="14859" y="334"/>
                      <a:pt x="14740" y="489"/>
                    </a:cubicBezTo>
                    <a:cubicBezTo>
                      <a:pt x="10942" y="5442"/>
                      <a:pt x="6608" y="9954"/>
                      <a:pt x="1810" y="13943"/>
                    </a:cubicBezTo>
                    <a:lnTo>
                      <a:pt x="0" y="16836"/>
                    </a:lnTo>
                    <a:cubicBezTo>
                      <a:pt x="12" y="17122"/>
                      <a:pt x="36" y="17408"/>
                      <a:pt x="60" y="17693"/>
                    </a:cubicBezTo>
                    <a:cubicBezTo>
                      <a:pt x="48" y="17801"/>
                      <a:pt x="83" y="17896"/>
                      <a:pt x="143" y="17991"/>
                    </a:cubicBezTo>
                    <a:cubicBezTo>
                      <a:pt x="202" y="18069"/>
                      <a:pt x="286" y="18099"/>
                      <a:pt x="381" y="18099"/>
                    </a:cubicBezTo>
                    <a:cubicBezTo>
                      <a:pt x="516" y="18099"/>
                      <a:pt x="671" y="18037"/>
                      <a:pt x="798" y="17967"/>
                    </a:cubicBezTo>
                    <a:cubicBezTo>
                      <a:pt x="2143" y="17277"/>
                      <a:pt x="3691" y="16681"/>
                      <a:pt x="4929" y="15800"/>
                    </a:cubicBezTo>
                    <a:cubicBezTo>
                      <a:pt x="5858" y="15146"/>
                      <a:pt x="6429" y="14062"/>
                      <a:pt x="7084" y="13157"/>
                    </a:cubicBezTo>
                    <a:cubicBezTo>
                      <a:pt x="8061" y="11788"/>
                      <a:pt x="9073" y="10431"/>
                      <a:pt x="10097" y="9097"/>
                    </a:cubicBezTo>
                    <a:cubicBezTo>
                      <a:pt x="10406" y="8704"/>
                      <a:pt x="10763" y="8323"/>
                      <a:pt x="11109" y="7954"/>
                    </a:cubicBezTo>
                    <a:cubicBezTo>
                      <a:pt x="11978" y="6966"/>
                      <a:pt x="12847" y="5990"/>
                      <a:pt x="13692" y="4978"/>
                    </a:cubicBezTo>
                    <a:cubicBezTo>
                      <a:pt x="14359" y="4192"/>
                      <a:pt x="15383" y="3251"/>
                      <a:pt x="15764" y="2275"/>
                    </a:cubicBezTo>
                    <a:cubicBezTo>
                      <a:pt x="16073" y="1477"/>
                      <a:pt x="15740" y="668"/>
                      <a:pt x="15097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6"/>
              <p:cNvSpPr/>
              <p:nvPr/>
            </p:nvSpPr>
            <p:spPr>
              <a:xfrm>
                <a:off x="7052101" y="1055397"/>
                <a:ext cx="219195" cy="239662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6253" extrusionOk="0">
                    <a:moveTo>
                      <a:pt x="282" y="0"/>
                    </a:moveTo>
                    <a:cubicBezTo>
                      <a:pt x="268" y="0"/>
                      <a:pt x="253" y="0"/>
                      <a:pt x="239" y="0"/>
                    </a:cubicBezTo>
                    <a:cubicBezTo>
                      <a:pt x="167" y="96"/>
                      <a:pt x="120" y="203"/>
                      <a:pt x="84" y="322"/>
                    </a:cubicBezTo>
                    <a:cubicBezTo>
                      <a:pt x="12" y="596"/>
                      <a:pt x="0" y="882"/>
                      <a:pt x="36" y="1155"/>
                    </a:cubicBezTo>
                    <a:lnTo>
                      <a:pt x="370" y="5846"/>
                    </a:lnTo>
                    <a:cubicBezTo>
                      <a:pt x="358" y="5954"/>
                      <a:pt x="393" y="6049"/>
                      <a:pt x="453" y="6144"/>
                    </a:cubicBezTo>
                    <a:cubicBezTo>
                      <a:pt x="512" y="6222"/>
                      <a:pt x="596" y="6252"/>
                      <a:pt x="691" y="6252"/>
                    </a:cubicBezTo>
                    <a:cubicBezTo>
                      <a:pt x="826" y="6252"/>
                      <a:pt x="981" y="6190"/>
                      <a:pt x="1108" y="6120"/>
                    </a:cubicBezTo>
                    <a:cubicBezTo>
                      <a:pt x="2453" y="5430"/>
                      <a:pt x="4001" y="4834"/>
                      <a:pt x="5239" y="3953"/>
                    </a:cubicBezTo>
                    <a:cubicBezTo>
                      <a:pt x="5382" y="3846"/>
                      <a:pt x="5513" y="3739"/>
                      <a:pt x="5632" y="3620"/>
                    </a:cubicBezTo>
                    <a:cubicBezTo>
                      <a:pt x="5718" y="2737"/>
                      <a:pt x="5015" y="1999"/>
                      <a:pt x="4166" y="1999"/>
                    </a:cubicBezTo>
                    <a:cubicBezTo>
                      <a:pt x="4076" y="1999"/>
                      <a:pt x="3986" y="2008"/>
                      <a:pt x="3894" y="2025"/>
                    </a:cubicBezTo>
                    <a:cubicBezTo>
                      <a:pt x="4022" y="1257"/>
                      <a:pt x="3411" y="679"/>
                      <a:pt x="2761" y="679"/>
                    </a:cubicBezTo>
                    <a:cubicBezTo>
                      <a:pt x="2503" y="679"/>
                      <a:pt x="2239" y="770"/>
                      <a:pt x="2013" y="977"/>
                    </a:cubicBezTo>
                    <a:cubicBezTo>
                      <a:pt x="1744" y="299"/>
                      <a:pt x="1029" y="0"/>
                      <a:pt x="282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6"/>
              <p:cNvSpPr/>
              <p:nvPr/>
            </p:nvSpPr>
            <p:spPr>
              <a:xfrm>
                <a:off x="7059383" y="1184103"/>
                <a:ext cx="108658" cy="110996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96" extrusionOk="0">
                    <a:moveTo>
                      <a:pt x="1" y="0"/>
                    </a:moveTo>
                    <a:cubicBezTo>
                      <a:pt x="49" y="833"/>
                      <a:pt x="108" y="1655"/>
                      <a:pt x="168" y="2488"/>
                    </a:cubicBezTo>
                    <a:cubicBezTo>
                      <a:pt x="168" y="2596"/>
                      <a:pt x="203" y="2703"/>
                      <a:pt x="263" y="2786"/>
                    </a:cubicBezTo>
                    <a:cubicBezTo>
                      <a:pt x="322" y="2865"/>
                      <a:pt x="409" y="2895"/>
                      <a:pt x="505" y="2895"/>
                    </a:cubicBezTo>
                    <a:cubicBezTo>
                      <a:pt x="639" y="2895"/>
                      <a:pt x="793" y="2837"/>
                      <a:pt x="918" y="2774"/>
                    </a:cubicBezTo>
                    <a:cubicBezTo>
                      <a:pt x="1537" y="2453"/>
                      <a:pt x="2192" y="2155"/>
                      <a:pt x="2835" y="1834"/>
                    </a:cubicBezTo>
                    <a:cubicBezTo>
                      <a:pt x="2763" y="1715"/>
                      <a:pt x="2692" y="1595"/>
                      <a:pt x="2608" y="1476"/>
                    </a:cubicBezTo>
                    <a:cubicBezTo>
                      <a:pt x="2299" y="1024"/>
                      <a:pt x="1882" y="643"/>
                      <a:pt x="1418" y="369"/>
                    </a:cubicBezTo>
                    <a:cubicBezTo>
                      <a:pt x="977" y="131"/>
                      <a:pt x="489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9" name="Google Shape;829;p46"/>
            <p:cNvGrpSpPr/>
            <p:nvPr/>
          </p:nvGrpSpPr>
          <p:grpSpPr>
            <a:xfrm>
              <a:off x="6135822" y="-350895"/>
              <a:ext cx="994972" cy="1036821"/>
              <a:chOff x="6335847" y="-303270"/>
              <a:chExt cx="994972" cy="1036821"/>
            </a:xfrm>
          </p:grpSpPr>
          <p:sp>
            <p:nvSpPr>
              <p:cNvPr id="830" name="Google Shape;830;p46"/>
              <p:cNvSpPr/>
              <p:nvPr/>
            </p:nvSpPr>
            <p:spPr>
              <a:xfrm rot="1798800" flipH="1">
                <a:off x="6490026" y="-185306"/>
                <a:ext cx="686615" cy="800893"/>
              </a:xfrm>
              <a:custGeom>
                <a:avLst/>
                <a:gdLst/>
                <a:ahLst/>
                <a:cxnLst/>
                <a:rect l="l" t="t" r="r" b="b"/>
                <a:pathLst>
                  <a:path w="16889" h="19701" extrusionOk="0">
                    <a:moveTo>
                      <a:pt x="11961" y="0"/>
                    </a:moveTo>
                    <a:cubicBezTo>
                      <a:pt x="11730" y="0"/>
                      <a:pt x="11515" y="28"/>
                      <a:pt x="11324" y="89"/>
                    </a:cubicBezTo>
                    <a:cubicBezTo>
                      <a:pt x="10228" y="434"/>
                      <a:pt x="9728" y="1779"/>
                      <a:pt x="9062" y="2601"/>
                    </a:cubicBezTo>
                    <a:lnTo>
                      <a:pt x="6180" y="6149"/>
                    </a:lnTo>
                    <a:lnTo>
                      <a:pt x="3299" y="9697"/>
                    </a:lnTo>
                    <a:lnTo>
                      <a:pt x="1858" y="11471"/>
                    </a:lnTo>
                    <a:cubicBezTo>
                      <a:pt x="1084" y="12435"/>
                      <a:pt x="1" y="13221"/>
                      <a:pt x="96" y="14602"/>
                    </a:cubicBezTo>
                    <a:lnTo>
                      <a:pt x="430" y="19293"/>
                    </a:lnTo>
                    <a:cubicBezTo>
                      <a:pt x="418" y="19401"/>
                      <a:pt x="453" y="19508"/>
                      <a:pt x="513" y="19591"/>
                    </a:cubicBezTo>
                    <a:cubicBezTo>
                      <a:pt x="572" y="19670"/>
                      <a:pt x="659" y="19700"/>
                      <a:pt x="755" y="19700"/>
                    </a:cubicBezTo>
                    <a:cubicBezTo>
                      <a:pt x="889" y="19700"/>
                      <a:pt x="1043" y="19642"/>
                      <a:pt x="1168" y="19579"/>
                    </a:cubicBezTo>
                    <a:cubicBezTo>
                      <a:pt x="2513" y="18877"/>
                      <a:pt x="4061" y="18281"/>
                      <a:pt x="5299" y="17400"/>
                    </a:cubicBezTo>
                    <a:cubicBezTo>
                      <a:pt x="6216" y="16746"/>
                      <a:pt x="6799" y="15662"/>
                      <a:pt x="7442" y="14757"/>
                    </a:cubicBezTo>
                    <a:cubicBezTo>
                      <a:pt x="8431" y="13388"/>
                      <a:pt x="9443" y="12043"/>
                      <a:pt x="10467" y="10709"/>
                    </a:cubicBezTo>
                    <a:cubicBezTo>
                      <a:pt x="10776" y="10304"/>
                      <a:pt x="11133" y="9935"/>
                      <a:pt x="11467" y="9554"/>
                    </a:cubicBezTo>
                    <a:cubicBezTo>
                      <a:pt x="12348" y="8578"/>
                      <a:pt x="13217" y="7590"/>
                      <a:pt x="14062" y="6590"/>
                    </a:cubicBezTo>
                    <a:cubicBezTo>
                      <a:pt x="14729" y="5804"/>
                      <a:pt x="15753" y="4851"/>
                      <a:pt x="16134" y="3875"/>
                    </a:cubicBezTo>
                    <a:cubicBezTo>
                      <a:pt x="16888" y="1952"/>
                      <a:pt x="13878" y="0"/>
                      <a:pt x="11961" y="0"/>
                    </a:cubicBezTo>
                    <a:close/>
                  </a:path>
                </a:pathLst>
              </a:custGeom>
              <a:solidFill>
                <a:srgbClr val="B87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6"/>
              <p:cNvSpPr/>
              <p:nvPr/>
            </p:nvSpPr>
            <p:spPr>
              <a:xfrm rot="1798800" flipH="1">
                <a:off x="6491670" y="-123851"/>
                <a:ext cx="653482" cy="735809"/>
              </a:xfrm>
              <a:custGeom>
                <a:avLst/>
                <a:gdLst/>
                <a:ahLst/>
                <a:cxnLst/>
                <a:rect l="l" t="t" r="r" b="b"/>
                <a:pathLst>
                  <a:path w="16074" h="18100" extrusionOk="0">
                    <a:moveTo>
                      <a:pt x="15097" y="1"/>
                    </a:moveTo>
                    <a:cubicBezTo>
                      <a:pt x="14978" y="167"/>
                      <a:pt x="14859" y="334"/>
                      <a:pt x="14740" y="489"/>
                    </a:cubicBezTo>
                    <a:cubicBezTo>
                      <a:pt x="10942" y="5442"/>
                      <a:pt x="6608" y="9954"/>
                      <a:pt x="1810" y="13943"/>
                    </a:cubicBezTo>
                    <a:lnTo>
                      <a:pt x="0" y="16836"/>
                    </a:lnTo>
                    <a:cubicBezTo>
                      <a:pt x="12" y="17122"/>
                      <a:pt x="36" y="17408"/>
                      <a:pt x="60" y="17693"/>
                    </a:cubicBezTo>
                    <a:cubicBezTo>
                      <a:pt x="48" y="17801"/>
                      <a:pt x="83" y="17896"/>
                      <a:pt x="143" y="17991"/>
                    </a:cubicBezTo>
                    <a:cubicBezTo>
                      <a:pt x="202" y="18069"/>
                      <a:pt x="286" y="18099"/>
                      <a:pt x="381" y="18099"/>
                    </a:cubicBezTo>
                    <a:cubicBezTo>
                      <a:pt x="516" y="18099"/>
                      <a:pt x="671" y="18037"/>
                      <a:pt x="798" y="17967"/>
                    </a:cubicBezTo>
                    <a:cubicBezTo>
                      <a:pt x="2143" y="17277"/>
                      <a:pt x="3691" y="16681"/>
                      <a:pt x="4929" y="15800"/>
                    </a:cubicBezTo>
                    <a:cubicBezTo>
                      <a:pt x="5858" y="15146"/>
                      <a:pt x="6429" y="14062"/>
                      <a:pt x="7084" y="13157"/>
                    </a:cubicBezTo>
                    <a:cubicBezTo>
                      <a:pt x="8061" y="11788"/>
                      <a:pt x="9073" y="10431"/>
                      <a:pt x="10097" y="9097"/>
                    </a:cubicBezTo>
                    <a:cubicBezTo>
                      <a:pt x="10406" y="8704"/>
                      <a:pt x="10763" y="8323"/>
                      <a:pt x="11109" y="7954"/>
                    </a:cubicBezTo>
                    <a:cubicBezTo>
                      <a:pt x="11978" y="6966"/>
                      <a:pt x="12847" y="5990"/>
                      <a:pt x="13692" y="4978"/>
                    </a:cubicBezTo>
                    <a:cubicBezTo>
                      <a:pt x="14359" y="4192"/>
                      <a:pt x="15383" y="3251"/>
                      <a:pt x="15764" y="2275"/>
                    </a:cubicBezTo>
                    <a:cubicBezTo>
                      <a:pt x="16073" y="1477"/>
                      <a:pt x="15740" y="668"/>
                      <a:pt x="15097" y="1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6"/>
              <p:cNvSpPr/>
              <p:nvPr/>
            </p:nvSpPr>
            <p:spPr>
              <a:xfrm rot="1798800" flipH="1">
                <a:off x="6775047" y="437011"/>
                <a:ext cx="232504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6253" extrusionOk="0">
                    <a:moveTo>
                      <a:pt x="282" y="0"/>
                    </a:moveTo>
                    <a:cubicBezTo>
                      <a:pt x="268" y="0"/>
                      <a:pt x="253" y="0"/>
                      <a:pt x="239" y="0"/>
                    </a:cubicBezTo>
                    <a:cubicBezTo>
                      <a:pt x="167" y="96"/>
                      <a:pt x="120" y="203"/>
                      <a:pt x="84" y="322"/>
                    </a:cubicBezTo>
                    <a:cubicBezTo>
                      <a:pt x="12" y="596"/>
                      <a:pt x="0" y="882"/>
                      <a:pt x="36" y="1155"/>
                    </a:cubicBezTo>
                    <a:lnTo>
                      <a:pt x="370" y="5846"/>
                    </a:lnTo>
                    <a:cubicBezTo>
                      <a:pt x="358" y="5954"/>
                      <a:pt x="393" y="6049"/>
                      <a:pt x="453" y="6144"/>
                    </a:cubicBezTo>
                    <a:cubicBezTo>
                      <a:pt x="512" y="6222"/>
                      <a:pt x="596" y="6252"/>
                      <a:pt x="691" y="6252"/>
                    </a:cubicBezTo>
                    <a:cubicBezTo>
                      <a:pt x="826" y="6252"/>
                      <a:pt x="981" y="6190"/>
                      <a:pt x="1108" y="6120"/>
                    </a:cubicBezTo>
                    <a:cubicBezTo>
                      <a:pt x="2453" y="5430"/>
                      <a:pt x="4001" y="4834"/>
                      <a:pt x="5239" y="3953"/>
                    </a:cubicBezTo>
                    <a:cubicBezTo>
                      <a:pt x="5382" y="3846"/>
                      <a:pt x="5513" y="3739"/>
                      <a:pt x="5632" y="3620"/>
                    </a:cubicBezTo>
                    <a:cubicBezTo>
                      <a:pt x="5718" y="2737"/>
                      <a:pt x="5015" y="1999"/>
                      <a:pt x="4166" y="1999"/>
                    </a:cubicBezTo>
                    <a:cubicBezTo>
                      <a:pt x="4076" y="1999"/>
                      <a:pt x="3986" y="2008"/>
                      <a:pt x="3894" y="2025"/>
                    </a:cubicBezTo>
                    <a:cubicBezTo>
                      <a:pt x="4022" y="1257"/>
                      <a:pt x="3411" y="679"/>
                      <a:pt x="2761" y="679"/>
                    </a:cubicBezTo>
                    <a:cubicBezTo>
                      <a:pt x="2503" y="679"/>
                      <a:pt x="2239" y="770"/>
                      <a:pt x="2013" y="977"/>
                    </a:cubicBezTo>
                    <a:cubicBezTo>
                      <a:pt x="1744" y="299"/>
                      <a:pt x="1029" y="0"/>
                      <a:pt x="282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6"/>
              <p:cNvSpPr/>
              <p:nvPr/>
            </p:nvSpPr>
            <p:spPr>
              <a:xfrm rot="1798800" flipH="1">
                <a:off x="6843636" y="589819"/>
                <a:ext cx="115256" cy="11772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96" extrusionOk="0">
                    <a:moveTo>
                      <a:pt x="1" y="0"/>
                    </a:moveTo>
                    <a:cubicBezTo>
                      <a:pt x="49" y="833"/>
                      <a:pt x="108" y="1655"/>
                      <a:pt x="168" y="2488"/>
                    </a:cubicBezTo>
                    <a:cubicBezTo>
                      <a:pt x="168" y="2596"/>
                      <a:pt x="203" y="2703"/>
                      <a:pt x="263" y="2786"/>
                    </a:cubicBezTo>
                    <a:cubicBezTo>
                      <a:pt x="322" y="2865"/>
                      <a:pt x="409" y="2895"/>
                      <a:pt x="505" y="2895"/>
                    </a:cubicBezTo>
                    <a:cubicBezTo>
                      <a:pt x="639" y="2895"/>
                      <a:pt x="793" y="2837"/>
                      <a:pt x="918" y="2774"/>
                    </a:cubicBezTo>
                    <a:cubicBezTo>
                      <a:pt x="1537" y="2453"/>
                      <a:pt x="2192" y="2155"/>
                      <a:pt x="2835" y="1834"/>
                    </a:cubicBezTo>
                    <a:cubicBezTo>
                      <a:pt x="2763" y="1715"/>
                      <a:pt x="2692" y="1595"/>
                      <a:pt x="2608" y="1476"/>
                    </a:cubicBezTo>
                    <a:cubicBezTo>
                      <a:pt x="2299" y="1024"/>
                      <a:pt x="1882" y="643"/>
                      <a:pt x="1418" y="369"/>
                    </a:cubicBezTo>
                    <a:cubicBezTo>
                      <a:pt x="977" y="131"/>
                      <a:pt x="489" y="0"/>
                      <a:pt x="1" y="0"/>
                    </a:cubicBezTo>
                    <a:close/>
                  </a:path>
                </a:pathLst>
              </a:custGeom>
              <a:solidFill>
                <a:srgbClr val="B87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46"/>
            <p:cNvGrpSpPr/>
            <p:nvPr/>
          </p:nvGrpSpPr>
          <p:grpSpPr>
            <a:xfrm flipH="1">
              <a:off x="6359336" y="1133182"/>
              <a:ext cx="547951" cy="639192"/>
              <a:chOff x="7049801" y="540000"/>
              <a:chExt cx="647313" cy="755099"/>
            </a:xfrm>
          </p:grpSpPr>
          <p:sp>
            <p:nvSpPr>
              <p:cNvPr id="835" name="Google Shape;835;p46"/>
              <p:cNvSpPr/>
              <p:nvPr/>
            </p:nvSpPr>
            <p:spPr>
              <a:xfrm>
                <a:off x="7049801" y="540000"/>
                <a:ext cx="647313" cy="755090"/>
              </a:xfrm>
              <a:custGeom>
                <a:avLst/>
                <a:gdLst/>
                <a:ahLst/>
                <a:cxnLst/>
                <a:rect l="l" t="t" r="r" b="b"/>
                <a:pathLst>
                  <a:path w="16889" h="19701" extrusionOk="0">
                    <a:moveTo>
                      <a:pt x="11961" y="0"/>
                    </a:moveTo>
                    <a:cubicBezTo>
                      <a:pt x="11730" y="0"/>
                      <a:pt x="11515" y="28"/>
                      <a:pt x="11324" y="89"/>
                    </a:cubicBezTo>
                    <a:cubicBezTo>
                      <a:pt x="10228" y="434"/>
                      <a:pt x="9728" y="1779"/>
                      <a:pt x="9062" y="2601"/>
                    </a:cubicBezTo>
                    <a:lnTo>
                      <a:pt x="6180" y="6149"/>
                    </a:lnTo>
                    <a:lnTo>
                      <a:pt x="3299" y="9697"/>
                    </a:lnTo>
                    <a:lnTo>
                      <a:pt x="1858" y="11471"/>
                    </a:lnTo>
                    <a:cubicBezTo>
                      <a:pt x="1084" y="12435"/>
                      <a:pt x="1" y="13221"/>
                      <a:pt x="96" y="14602"/>
                    </a:cubicBezTo>
                    <a:lnTo>
                      <a:pt x="430" y="19293"/>
                    </a:lnTo>
                    <a:cubicBezTo>
                      <a:pt x="418" y="19401"/>
                      <a:pt x="453" y="19508"/>
                      <a:pt x="513" y="19591"/>
                    </a:cubicBezTo>
                    <a:cubicBezTo>
                      <a:pt x="572" y="19670"/>
                      <a:pt x="659" y="19700"/>
                      <a:pt x="755" y="19700"/>
                    </a:cubicBezTo>
                    <a:cubicBezTo>
                      <a:pt x="889" y="19700"/>
                      <a:pt x="1043" y="19642"/>
                      <a:pt x="1168" y="19579"/>
                    </a:cubicBezTo>
                    <a:cubicBezTo>
                      <a:pt x="2513" y="18877"/>
                      <a:pt x="4061" y="18281"/>
                      <a:pt x="5299" y="17400"/>
                    </a:cubicBezTo>
                    <a:cubicBezTo>
                      <a:pt x="6216" y="16746"/>
                      <a:pt x="6799" y="15662"/>
                      <a:pt x="7442" y="14757"/>
                    </a:cubicBezTo>
                    <a:cubicBezTo>
                      <a:pt x="8431" y="13388"/>
                      <a:pt x="9443" y="12043"/>
                      <a:pt x="10467" y="10709"/>
                    </a:cubicBezTo>
                    <a:cubicBezTo>
                      <a:pt x="10776" y="10304"/>
                      <a:pt x="11133" y="9935"/>
                      <a:pt x="11467" y="9554"/>
                    </a:cubicBezTo>
                    <a:cubicBezTo>
                      <a:pt x="12348" y="8578"/>
                      <a:pt x="13217" y="7590"/>
                      <a:pt x="14062" y="6590"/>
                    </a:cubicBezTo>
                    <a:cubicBezTo>
                      <a:pt x="14729" y="5804"/>
                      <a:pt x="15753" y="4851"/>
                      <a:pt x="16134" y="3875"/>
                    </a:cubicBezTo>
                    <a:cubicBezTo>
                      <a:pt x="16888" y="1952"/>
                      <a:pt x="13878" y="0"/>
                      <a:pt x="119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6"/>
              <p:cNvSpPr/>
              <p:nvPr/>
            </p:nvSpPr>
            <p:spPr>
              <a:xfrm>
                <a:off x="7063983" y="601325"/>
                <a:ext cx="616076" cy="693728"/>
              </a:xfrm>
              <a:custGeom>
                <a:avLst/>
                <a:gdLst/>
                <a:ahLst/>
                <a:cxnLst/>
                <a:rect l="l" t="t" r="r" b="b"/>
                <a:pathLst>
                  <a:path w="16074" h="18100" extrusionOk="0">
                    <a:moveTo>
                      <a:pt x="15097" y="1"/>
                    </a:moveTo>
                    <a:cubicBezTo>
                      <a:pt x="14978" y="167"/>
                      <a:pt x="14859" y="334"/>
                      <a:pt x="14740" y="489"/>
                    </a:cubicBezTo>
                    <a:cubicBezTo>
                      <a:pt x="10942" y="5442"/>
                      <a:pt x="6608" y="9954"/>
                      <a:pt x="1810" y="13943"/>
                    </a:cubicBezTo>
                    <a:lnTo>
                      <a:pt x="0" y="16836"/>
                    </a:lnTo>
                    <a:cubicBezTo>
                      <a:pt x="12" y="17122"/>
                      <a:pt x="36" y="17408"/>
                      <a:pt x="60" y="17693"/>
                    </a:cubicBezTo>
                    <a:cubicBezTo>
                      <a:pt x="48" y="17801"/>
                      <a:pt x="83" y="17896"/>
                      <a:pt x="143" y="17991"/>
                    </a:cubicBezTo>
                    <a:cubicBezTo>
                      <a:pt x="202" y="18069"/>
                      <a:pt x="286" y="18099"/>
                      <a:pt x="381" y="18099"/>
                    </a:cubicBezTo>
                    <a:cubicBezTo>
                      <a:pt x="516" y="18099"/>
                      <a:pt x="671" y="18037"/>
                      <a:pt x="798" y="17967"/>
                    </a:cubicBezTo>
                    <a:cubicBezTo>
                      <a:pt x="2143" y="17277"/>
                      <a:pt x="3691" y="16681"/>
                      <a:pt x="4929" y="15800"/>
                    </a:cubicBezTo>
                    <a:cubicBezTo>
                      <a:pt x="5858" y="15146"/>
                      <a:pt x="6429" y="14062"/>
                      <a:pt x="7084" y="13157"/>
                    </a:cubicBezTo>
                    <a:cubicBezTo>
                      <a:pt x="8061" y="11788"/>
                      <a:pt x="9073" y="10431"/>
                      <a:pt x="10097" y="9097"/>
                    </a:cubicBezTo>
                    <a:cubicBezTo>
                      <a:pt x="10406" y="8704"/>
                      <a:pt x="10763" y="8323"/>
                      <a:pt x="11109" y="7954"/>
                    </a:cubicBezTo>
                    <a:cubicBezTo>
                      <a:pt x="11978" y="6966"/>
                      <a:pt x="12847" y="5990"/>
                      <a:pt x="13692" y="4978"/>
                    </a:cubicBezTo>
                    <a:cubicBezTo>
                      <a:pt x="14359" y="4192"/>
                      <a:pt x="15383" y="3251"/>
                      <a:pt x="15764" y="2275"/>
                    </a:cubicBezTo>
                    <a:cubicBezTo>
                      <a:pt x="16073" y="1477"/>
                      <a:pt x="15740" y="668"/>
                      <a:pt x="150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6"/>
              <p:cNvSpPr/>
              <p:nvPr/>
            </p:nvSpPr>
            <p:spPr>
              <a:xfrm>
                <a:off x="7052101" y="1055397"/>
                <a:ext cx="219195" cy="239662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6253" extrusionOk="0">
                    <a:moveTo>
                      <a:pt x="282" y="0"/>
                    </a:moveTo>
                    <a:cubicBezTo>
                      <a:pt x="268" y="0"/>
                      <a:pt x="253" y="0"/>
                      <a:pt x="239" y="0"/>
                    </a:cubicBezTo>
                    <a:cubicBezTo>
                      <a:pt x="167" y="96"/>
                      <a:pt x="120" y="203"/>
                      <a:pt x="84" y="322"/>
                    </a:cubicBezTo>
                    <a:cubicBezTo>
                      <a:pt x="12" y="596"/>
                      <a:pt x="0" y="882"/>
                      <a:pt x="36" y="1155"/>
                    </a:cubicBezTo>
                    <a:lnTo>
                      <a:pt x="370" y="5846"/>
                    </a:lnTo>
                    <a:cubicBezTo>
                      <a:pt x="358" y="5954"/>
                      <a:pt x="393" y="6049"/>
                      <a:pt x="453" y="6144"/>
                    </a:cubicBezTo>
                    <a:cubicBezTo>
                      <a:pt x="512" y="6222"/>
                      <a:pt x="596" y="6252"/>
                      <a:pt x="691" y="6252"/>
                    </a:cubicBezTo>
                    <a:cubicBezTo>
                      <a:pt x="826" y="6252"/>
                      <a:pt x="981" y="6190"/>
                      <a:pt x="1108" y="6120"/>
                    </a:cubicBezTo>
                    <a:cubicBezTo>
                      <a:pt x="2453" y="5430"/>
                      <a:pt x="4001" y="4834"/>
                      <a:pt x="5239" y="3953"/>
                    </a:cubicBezTo>
                    <a:cubicBezTo>
                      <a:pt x="5382" y="3846"/>
                      <a:pt x="5513" y="3739"/>
                      <a:pt x="5632" y="3620"/>
                    </a:cubicBezTo>
                    <a:cubicBezTo>
                      <a:pt x="5718" y="2737"/>
                      <a:pt x="5015" y="1999"/>
                      <a:pt x="4166" y="1999"/>
                    </a:cubicBezTo>
                    <a:cubicBezTo>
                      <a:pt x="4076" y="1999"/>
                      <a:pt x="3986" y="2008"/>
                      <a:pt x="3894" y="2025"/>
                    </a:cubicBezTo>
                    <a:cubicBezTo>
                      <a:pt x="4022" y="1257"/>
                      <a:pt x="3411" y="679"/>
                      <a:pt x="2761" y="679"/>
                    </a:cubicBezTo>
                    <a:cubicBezTo>
                      <a:pt x="2503" y="679"/>
                      <a:pt x="2239" y="770"/>
                      <a:pt x="2013" y="977"/>
                    </a:cubicBezTo>
                    <a:cubicBezTo>
                      <a:pt x="1744" y="299"/>
                      <a:pt x="1029" y="0"/>
                      <a:pt x="282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6"/>
              <p:cNvSpPr/>
              <p:nvPr/>
            </p:nvSpPr>
            <p:spPr>
              <a:xfrm>
                <a:off x="7059383" y="1184103"/>
                <a:ext cx="108658" cy="110996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96" extrusionOk="0">
                    <a:moveTo>
                      <a:pt x="1" y="0"/>
                    </a:moveTo>
                    <a:cubicBezTo>
                      <a:pt x="49" y="833"/>
                      <a:pt x="108" y="1655"/>
                      <a:pt x="168" y="2488"/>
                    </a:cubicBezTo>
                    <a:cubicBezTo>
                      <a:pt x="168" y="2596"/>
                      <a:pt x="203" y="2703"/>
                      <a:pt x="263" y="2786"/>
                    </a:cubicBezTo>
                    <a:cubicBezTo>
                      <a:pt x="322" y="2865"/>
                      <a:pt x="409" y="2895"/>
                      <a:pt x="505" y="2895"/>
                    </a:cubicBezTo>
                    <a:cubicBezTo>
                      <a:pt x="639" y="2895"/>
                      <a:pt x="793" y="2837"/>
                      <a:pt x="918" y="2774"/>
                    </a:cubicBezTo>
                    <a:cubicBezTo>
                      <a:pt x="1537" y="2453"/>
                      <a:pt x="2192" y="2155"/>
                      <a:pt x="2835" y="1834"/>
                    </a:cubicBezTo>
                    <a:cubicBezTo>
                      <a:pt x="2763" y="1715"/>
                      <a:pt x="2692" y="1595"/>
                      <a:pt x="2608" y="1476"/>
                    </a:cubicBezTo>
                    <a:cubicBezTo>
                      <a:pt x="2299" y="1024"/>
                      <a:pt x="1882" y="643"/>
                      <a:pt x="1418" y="369"/>
                    </a:cubicBezTo>
                    <a:cubicBezTo>
                      <a:pt x="977" y="131"/>
                      <a:pt x="489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1342;p59">
            <a:extLst>
              <a:ext uri="{FF2B5EF4-FFF2-40B4-BE49-F238E27FC236}">
                <a16:creationId xmlns:a16="http://schemas.microsoft.com/office/drawing/2014/main" id="{FB9545F5-07EE-40AB-A6E6-27B730422B20}"/>
              </a:ext>
            </a:extLst>
          </p:cNvPr>
          <p:cNvGrpSpPr/>
          <p:nvPr/>
        </p:nvGrpSpPr>
        <p:grpSpPr>
          <a:xfrm>
            <a:off x="182300" y="4144971"/>
            <a:ext cx="893265" cy="841551"/>
            <a:chOff x="1235013" y="3031063"/>
            <a:chExt cx="893265" cy="841551"/>
          </a:xfrm>
        </p:grpSpPr>
        <p:sp>
          <p:nvSpPr>
            <p:cNvPr id="25" name="Google Shape;1343;p59">
              <a:extLst>
                <a:ext uri="{FF2B5EF4-FFF2-40B4-BE49-F238E27FC236}">
                  <a16:creationId xmlns:a16="http://schemas.microsoft.com/office/drawing/2014/main" id="{740BCFB9-7B79-4DA2-8FB6-1F36E3563891}"/>
                </a:ext>
              </a:extLst>
            </p:cNvPr>
            <p:cNvSpPr/>
            <p:nvPr/>
          </p:nvSpPr>
          <p:spPr>
            <a:xfrm>
              <a:off x="1235013" y="3031062"/>
              <a:ext cx="893265" cy="841325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4;p59">
              <a:extLst>
                <a:ext uri="{FF2B5EF4-FFF2-40B4-BE49-F238E27FC236}">
                  <a16:creationId xmlns:a16="http://schemas.microsoft.com/office/drawing/2014/main" id="{2B545C1F-4102-41AB-B7AC-E0E31095C2EB}"/>
                </a:ext>
              </a:extLst>
            </p:cNvPr>
            <p:cNvSpPr/>
            <p:nvPr/>
          </p:nvSpPr>
          <p:spPr>
            <a:xfrm>
              <a:off x="1532305" y="3031138"/>
              <a:ext cx="536141" cy="398488"/>
            </a:xfrm>
            <a:custGeom>
              <a:avLst/>
              <a:gdLst/>
              <a:ahLst/>
              <a:cxnLst/>
              <a:rect l="l" t="t" r="r" b="b"/>
              <a:pathLst>
                <a:path w="14193" h="10549" extrusionOk="0">
                  <a:moveTo>
                    <a:pt x="4155" y="0"/>
                  </a:moveTo>
                  <a:cubicBezTo>
                    <a:pt x="2730" y="0"/>
                    <a:pt x="1312" y="268"/>
                    <a:pt x="0" y="833"/>
                  </a:cubicBezTo>
                  <a:lnTo>
                    <a:pt x="4168" y="10548"/>
                  </a:lnTo>
                  <a:lnTo>
                    <a:pt x="14193" y="5905"/>
                  </a:lnTo>
                  <a:cubicBezTo>
                    <a:pt x="12358" y="2191"/>
                    <a:pt x="8229" y="0"/>
                    <a:pt x="4155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5;p59">
              <a:extLst>
                <a:ext uri="{FF2B5EF4-FFF2-40B4-BE49-F238E27FC236}">
                  <a16:creationId xmlns:a16="http://schemas.microsoft.com/office/drawing/2014/main" id="{3FA90D8E-DEC7-46B3-9032-83282BECBF21}"/>
                </a:ext>
              </a:extLst>
            </p:cNvPr>
            <p:cNvSpPr/>
            <p:nvPr/>
          </p:nvSpPr>
          <p:spPr>
            <a:xfrm>
              <a:off x="1472922" y="3429588"/>
              <a:ext cx="587892" cy="442723"/>
            </a:xfrm>
            <a:custGeom>
              <a:avLst/>
              <a:gdLst/>
              <a:ahLst/>
              <a:cxnLst/>
              <a:rect l="l" t="t" r="r" b="b"/>
              <a:pathLst>
                <a:path w="15563" h="11720" extrusionOk="0">
                  <a:moveTo>
                    <a:pt x="5728" y="0"/>
                  </a:moveTo>
                  <a:lnTo>
                    <a:pt x="1" y="9978"/>
                  </a:lnTo>
                  <a:cubicBezTo>
                    <a:pt x="1799" y="11132"/>
                    <a:pt x="3870" y="11720"/>
                    <a:pt x="5952" y="11720"/>
                  </a:cubicBezTo>
                  <a:cubicBezTo>
                    <a:pt x="7413" y="11720"/>
                    <a:pt x="8880" y="11431"/>
                    <a:pt x="10264" y="10847"/>
                  </a:cubicBezTo>
                  <a:cubicBezTo>
                    <a:pt x="12431" y="9918"/>
                    <a:pt x="14360" y="8156"/>
                    <a:pt x="15562" y="6084"/>
                  </a:cubicBezTo>
                  <a:lnTo>
                    <a:pt x="5728" y="0"/>
                  </a:ln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46;p59">
              <a:extLst>
                <a:ext uri="{FF2B5EF4-FFF2-40B4-BE49-F238E27FC236}">
                  <a16:creationId xmlns:a16="http://schemas.microsoft.com/office/drawing/2014/main" id="{145161BC-A597-4F21-AC22-93E3B40AC3A4}"/>
                </a:ext>
              </a:extLst>
            </p:cNvPr>
            <p:cNvSpPr/>
            <p:nvPr/>
          </p:nvSpPr>
          <p:spPr>
            <a:xfrm>
              <a:off x="1249405" y="3140836"/>
              <a:ext cx="873471" cy="731777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7;p59">
              <a:extLst>
                <a:ext uri="{FF2B5EF4-FFF2-40B4-BE49-F238E27FC236}">
                  <a16:creationId xmlns:a16="http://schemas.microsoft.com/office/drawing/2014/main" id="{B74EA116-2662-4074-B79A-1382F174322D}"/>
                </a:ext>
              </a:extLst>
            </p:cNvPr>
            <p:cNvSpPr/>
            <p:nvPr/>
          </p:nvSpPr>
          <p:spPr>
            <a:xfrm>
              <a:off x="1472922" y="3520890"/>
              <a:ext cx="588346" cy="351723"/>
            </a:xfrm>
            <a:custGeom>
              <a:avLst/>
              <a:gdLst/>
              <a:ahLst/>
              <a:cxnLst/>
              <a:rect l="l" t="t" r="r" b="b"/>
              <a:pathLst>
                <a:path w="15575" h="9311" extrusionOk="0">
                  <a:moveTo>
                    <a:pt x="9633" y="0"/>
                  </a:moveTo>
                  <a:cubicBezTo>
                    <a:pt x="8360" y="417"/>
                    <a:pt x="7030" y="620"/>
                    <a:pt x="5688" y="620"/>
                  </a:cubicBezTo>
                  <a:cubicBezTo>
                    <a:pt x="5650" y="620"/>
                    <a:pt x="5611" y="620"/>
                    <a:pt x="5573" y="619"/>
                  </a:cubicBezTo>
                  <a:cubicBezTo>
                    <a:pt x="5073" y="619"/>
                    <a:pt x="4573" y="572"/>
                    <a:pt x="4073" y="476"/>
                  </a:cubicBezTo>
                  <a:lnTo>
                    <a:pt x="1" y="7561"/>
                  </a:lnTo>
                  <a:cubicBezTo>
                    <a:pt x="370" y="7799"/>
                    <a:pt x="751" y="8013"/>
                    <a:pt x="1144" y="8204"/>
                  </a:cubicBezTo>
                  <a:cubicBezTo>
                    <a:pt x="1334" y="8287"/>
                    <a:pt x="1525" y="8370"/>
                    <a:pt x="1715" y="8454"/>
                  </a:cubicBezTo>
                  <a:lnTo>
                    <a:pt x="1811" y="8501"/>
                  </a:lnTo>
                  <a:cubicBezTo>
                    <a:pt x="1977" y="8561"/>
                    <a:pt x="2132" y="8620"/>
                    <a:pt x="2299" y="8680"/>
                  </a:cubicBezTo>
                  <a:lnTo>
                    <a:pt x="2442" y="8727"/>
                  </a:lnTo>
                  <a:cubicBezTo>
                    <a:pt x="2596" y="8775"/>
                    <a:pt x="2739" y="8823"/>
                    <a:pt x="2906" y="8882"/>
                  </a:cubicBezTo>
                  <a:lnTo>
                    <a:pt x="3061" y="8918"/>
                  </a:lnTo>
                  <a:cubicBezTo>
                    <a:pt x="3215" y="8966"/>
                    <a:pt x="3370" y="9001"/>
                    <a:pt x="3525" y="9037"/>
                  </a:cubicBezTo>
                  <a:lnTo>
                    <a:pt x="3680" y="9073"/>
                  </a:lnTo>
                  <a:cubicBezTo>
                    <a:pt x="3846" y="9108"/>
                    <a:pt x="4001" y="9132"/>
                    <a:pt x="4168" y="9168"/>
                  </a:cubicBezTo>
                  <a:lnTo>
                    <a:pt x="4311" y="9192"/>
                  </a:lnTo>
                  <a:cubicBezTo>
                    <a:pt x="4501" y="9216"/>
                    <a:pt x="4704" y="9239"/>
                    <a:pt x="4906" y="9263"/>
                  </a:cubicBezTo>
                  <a:lnTo>
                    <a:pt x="4930" y="9263"/>
                  </a:lnTo>
                  <a:cubicBezTo>
                    <a:pt x="5144" y="9287"/>
                    <a:pt x="5359" y="9299"/>
                    <a:pt x="5585" y="9311"/>
                  </a:cubicBezTo>
                  <a:lnTo>
                    <a:pt x="6406" y="9311"/>
                  </a:lnTo>
                  <a:cubicBezTo>
                    <a:pt x="6549" y="9311"/>
                    <a:pt x="6704" y="9299"/>
                    <a:pt x="6847" y="9287"/>
                  </a:cubicBezTo>
                  <a:cubicBezTo>
                    <a:pt x="6930" y="9287"/>
                    <a:pt x="7002" y="9263"/>
                    <a:pt x="7073" y="9263"/>
                  </a:cubicBezTo>
                  <a:cubicBezTo>
                    <a:pt x="7216" y="9251"/>
                    <a:pt x="7347" y="9228"/>
                    <a:pt x="7478" y="9216"/>
                  </a:cubicBezTo>
                  <a:lnTo>
                    <a:pt x="7728" y="9180"/>
                  </a:lnTo>
                  <a:cubicBezTo>
                    <a:pt x="7859" y="9156"/>
                    <a:pt x="7990" y="9132"/>
                    <a:pt x="8121" y="9097"/>
                  </a:cubicBezTo>
                  <a:lnTo>
                    <a:pt x="8371" y="9049"/>
                  </a:lnTo>
                  <a:cubicBezTo>
                    <a:pt x="8502" y="9025"/>
                    <a:pt x="8633" y="8989"/>
                    <a:pt x="8776" y="8954"/>
                  </a:cubicBezTo>
                  <a:cubicBezTo>
                    <a:pt x="8847" y="8930"/>
                    <a:pt x="8930" y="8906"/>
                    <a:pt x="9014" y="8882"/>
                  </a:cubicBezTo>
                  <a:cubicBezTo>
                    <a:pt x="9157" y="8847"/>
                    <a:pt x="9300" y="8799"/>
                    <a:pt x="9442" y="8751"/>
                  </a:cubicBezTo>
                  <a:cubicBezTo>
                    <a:pt x="9502" y="8727"/>
                    <a:pt x="9573" y="8704"/>
                    <a:pt x="9645" y="8680"/>
                  </a:cubicBezTo>
                  <a:cubicBezTo>
                    <a:pt x="9847" y="8608"/>
                    <a:pt x="10062" y="8537"/>
                    <a:pt x="10264" y="8442"/>
                  </a:cubicBezTo>
                  <a:cubicBezTo>
                    <a:pt x="10419" y="8370"/>
                    <a:pt x="10562" y="8311"/>
                    <a:pt x="10716" y="8239"/>
                  </a:cubicBezTo>
                  <a:lnTo>
                    <a:pt x="10859" y="8156"/>
                  </a:lnTo>
                  <a:cubicBezTo>
                    <a:pt x="10955" y="8108"/>
                    <a:pt x="11062" y="8061"/>
                    <a:pt x="11157" y="8013"/>
                  </a:cubicBezTo>
                  <a:cubicBezTo>
                    <a:pt x="11216" y="7977"/>
                    <a:pt x="11264" y="7942"/>
                    <a:pt x="11324" y="7906"/>
                  </a:cubicBezTo>
                  <a:cubicBezTo>
                    <a:pt x="11407" y="7858"/>
                    <a:pt x="11490" y="7811"/>
                    <a:pt x="11586" y="7763"/>
                  </a:cubicBezTo>
                  <a:lnTo>
                    <a:pt x="11764" y="7644"/>
                  </a:lnTo>
                  <a:lnTo>
                    <a:pt x="12002" y="7501"/>
                  </a:lnTo>
                  <a:lnTo>
                    <a:pt x="12181" y="7370"/>
                  </a:lnTo>
                  <a:cubicBezTo>
                    <a:pt x="12252" y="7323"/>
                    <a:pt x="12336" y="7263"/>
                    <a:pt x="12395" y="7227"/>
                  </a:cubicBezTo>
                  <a:cubicBezTo>
                    <a:pt x="12550" y="7108"/>
                    <a:pt x="12693" y="7001"/>
                    <a:pt x="12848" y="6882"/>
                  </a:cubicBezTo>
                  <a:lnTo>
                    <a:pt x="12943" y="6799"/>
                  </a:lnTo>
                  <a:cubicBezTo>
                    <a:pt x="13026" y="6727"/>
                    <a:pt x="13110" y="6656"/>
                    <a:pt x="13193" y="6584"/>
                  </a:cubicBezTo>
                  <a:lnTo>
                    <a:pt x="13312" y="6477"/>
                  </a:lnTo>
                  <a:cubicBezTo>
                    <a:pt x="13395" y="6406"/>
                    <a:pt x="13479" y="6334"/>
                    <a:pt x="13562" y="6239"/>
                  </a:cubicBezTo>
                  <a:lnTo>
                    <a:pt x="13657" y="6144"/>
                  </a:lnTo>
                  <a:cubicBezTo>
                    <a:pt x="13752" y="6061"/>
                    <a:pt x="13836" y="5977"/>
                    <a:pt x="13919" y="5894"/>
                  </a:cubicBezTo>
                  <a:lnTo>
                    <a:pt x="13979" y="5822"/>
                  </a:lnTo>
                  <a:cubicBezTo>
                    <a:pt x="14598" y="5179"/>
                    <a:pt x="15134" y="4465"/>
                    <a:pt x="15574" y="3691"/>
                  </a:cubicBezTo>
                  <a:lnTo>
                    <a:pt x="9633" y="0"/>
                  </a:ln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383;p59">
            <a:extLst>
              <a:ext uri="{FF2B5EF4-FFF2-40B4-BE49-F238E27FC236}">
                <a16:creationId xmlns:a16="http://schemas.microsoft.com/office/drawing/2014/main" id="{9A6A26F4-5929-4DC2-95FA-21CFEFCC7531}"/>
              </a:ext>
            </a:extLst>
          </p:cNvPr>
          <p:cNvGrpSpPr/>
          <p:nvPr/>
        </p:nvGrpSpPr>
        <p:grpSpPr>
          <a:xfrm>
            <a:off x="2223479" y="4103730"/>
            <a:ext cx="893199" cy="905843"/>
            <a:chOff x="2761361" y="3101174"/>
            <a:chExt cx="893199" cy="905843"/>
          </a:xfrm>
        </p:grpSpPr>
        <p:sp>
          <p:nvSpPr>
            <p:cNvPr id="31" name="Google Shape;1384;p59">
              <a:extLst>
                <a:ext uri="{FF2B5EF4-FFF2-40B4-BE49-F238E27FC236}">
                  <a16:creationId xmlns:a16="http://schemas.microsoft.com/office/drawing/2014/main" id="{0A931EB0-6C9A-4C11-A937-632BAB4266C8}"/>
                </a:ext>
              </a:extLst>
            </p:cNvPr>
            <p:cNvSpPr/>
            <p:nvPr/>
          </p:nvSpPr>
          <p:spPr>
            <a:xfrm>
              <a:off x="2959133" y="3136539"/>
              <a:ext cx="241574" cy="181980"/>
            </a:xfrm>
            <a:custGeom>
              <a:avLst/>
              <a:gdLst/>
              <a:ahLst/>
              <a:cxnLst/>
              <a:rect l="l" t="t" r="r" b="b"/>
              <a:pathLst>
                <a:path w="17243" h="12987" extrusionOk="0">
                  <a:moveTo>
                    <a:pt x="4856" y="0"/>
                  </a:moveTo>
                  <a:cubicBezTo>
                    <a:pt x="3363" y="0"/>
                    <a:pt x="1743" y="253"/>
                    <a:pt x="1" y="854"/>
                  </a:cubicBezTo>
                  <a:cubicBezTo>
                    <a:pt x="1" y="854"/>
                    <a:pt x="2751" y="12987"/>
                    <a:pt x="14058" y="12987"/>
                  </a:cubicBezTo>
                  <a:cubicBezTo>
                    <a:pt x="14567" y="12987"/>
                    <a:pt x="15094" y="12962"/>
                    <a:pt x="15638" y="12911"/>
                  </a:cubicBezTo>
                  <a:lnTo>
                    <a:pt x="17243" y="7314"/>
                  </a:lnTo>
                  <a:cubicBezTo>
                    <a:pt x="17243" y="7314"/>
                    <a:pt x="12884" y="0"/>
                    <a:pt x="4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5;p59">
              <a:extLst>
                <a:ext uri="{FF2B5EF4-FFF2-40B4-BE49-F238E27FC236}">
                  <a16:creationId xmlns:a16="http://schemas.microsoft.com/office/drawing/2014/main" id="{D1691E28-0E4F-4E2D-906D-E93D2878885B}"/>
                </a:ext>
              </a:extLst>
            </p:cNvPr>
            <p:cNvSpPr/>
            <p:nvPr/>
          </p:nvSpPr>
          <p:spPr>
            <a:xfrm>
              <a:off x="3156327" y="3101174"/>
              <a:ext cx="144793" cy="395615"/>
            </a:xfrm>
            <a:custGeom>
              <a:avLst/>
              <a:gdLst/>
              <a:ahLst/>
              <a:cxnLst/>
              <a:rect l="l" t="t" r="r" b="b"/>
              <a:pathLst>
                <a:path w="10335" h="28233" extrusionOk="0">
                  <a:moveTo>
                    <a:pt x="5547" y="1"/>
                  </a:moveTo>
                  <a:cubicBezTo>
                    <a:pt x="5523" y="1"/>
                    <a:pt x="5498" y="2"/>
                    <a:pt x="5473" y="3"/>
                  </a:cubicBezTo>
                  <a:cubicBezTo>
                    <a:pt x="494" y="332"/>
                    <a:pt x="0" y="24776"/>
                    <a:pt x="0" y="24776"/>
                  </a:cubicBezTo>
                  <a:lnTo>
                    <a:pt x="2716" y="28232"/>
                  </a:lnTo>
                  <a:cubicBezTo>
                    <a:pt x="2716" y="28232"/>
                    <a:pt x="10334" y="1"/>
                    <a:pt x="5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86;p59">
              <a:extLst>
                <a:ext uri="{FF2B5EF4-FFF2-40B4-BE49-F238E27FC236}">
                  <a16:creationId xmlns:a16="http://schemas.microsoft.com/office/drawing/2014/main" id="{14E6455C-CBEF-4285-9EB2-884700988AFA}"/>
                </a:ext>
              </a:extLst>
            </p:cNvPr>
            <p:cNvSpPr/>
            <p:nvPr/>
          </p:nvSpPr>
          <p:spPr>
            <a:xfrm>
              <a:off x="2761361" y="3364453"/>
              <a:ext cx="893199" cy="642564"/>
            </a:xfrm>
            <a:custGeom>
              <a:avLst/>
              <a:gdLst/>
              <a:ahLst/>
              <a:cxnLst/>
              <a:rect l="l" t="t" r="r" b="b"/>
              <a:pathLst>
                <a:path w="65019" h="46428" extrusionOk="0">
                  <a:moveTo>
                    <a:pt x="49958" y="0"/>
                  </a:moveTo>
                  <a:lnTo>
                    <a:pt x="49958" y="0"/>
                  </a:lnTo>
                  <a:cubicBezTo>
                    <a:pt x="50657" y="2963"/>
                    <a:pt x="50904" y="5885"/>
                    <a:pt x="50122" y="8148"/>
                  </a:cubicBezTo>
                  <a:cubicBezTo>
                    <a:pt x="49113" y="11141"/>
                    <a:pt x="47407" y="12016"/>
                    <a:pt x="45758" y="12016"/>
                  </a:cubicBezTo>
                  <a:cubicBezTo>
                    <a:pt x="43440" y="12016"/>
                    <a:pt x="41234" y="10288"/>
                    <a:pt x="41234" y="10288"/>
                  </a:cubicBezTo>
                  <a:lnTo>
                    <a:pt x="41234" y="10288"/>
                  </a:lnTo>
                  <a:cubicBezTo>
                    <a:pt x="41234" y="10288"/>
                    <a:pt x="43867" y="18271"/>
                    <a:pt x="39547" y="20575"/>
                  </a:cubicBezTo>
                  <a:cubicBezTo>
                    <a:pt x="39001" y="20875"/>
                    <a:pt x="38457" y="21005"/>
                    <a:pt x="37924" y="21005"/>
                  </a:cubicBezTo>
                  <a:cubicBezTo>
                    <a:pt x="34275" y="21005"/>
                    <a:pt x="31111" y="14897"/>
                    <a:pt x="31111" y="14897"/>
                  </a:cubicBezTo>
                  <a:cubicBezTo>
                    <a:pt x="31111" y="14897"/>
                    <a:pt x="29663" y="23349"/>
                    <a:pt x="23905" y="23349"/>
                  </a:cubicBezTo>
                  <a:cubicBezTo>
                    <a:pt x="23758" y="23349"/>
                    <a:pt x="23609" y="23344"/>
                    <a:pt x="23457" y="23332"/>
                  </a:cubicBezTo>
                  <a:cubicBezTo>
                    <a:pt x="18477" y="22962"/>
                    <a:pt x="19671" y="16296"/>
                    <a:pt x="20288" y="13827"/>
                  </a:cubicBezTo>
                  <a:lnTo>
                    <a:pt x="20288" y="13827"/>
                  </a:lnTo>
                  <a:cubicBezTo>
                    <a:pt x="19806" y="15052"/>
                    <a:pt x="18319" y="17113"/>
                    <a:pt x="14046" y="17113"/>
                  </a:cubicBezTo>
                  <a:cubicBezTo>
                    <a:pt x="13582" y="17113"/>
                    <a:pt x="13084" y="17089"/>
                    <a:pt x="12552" y="17036"/>
                  </a:cubicBezTo>
                  <a:cubicBezTo>
                    <a:pt x="9095" y="16666"/>
                    <a:pt x="7367" y="13374"/>
                    <a:pt x="6544" y="9876"/>
                  </a:cubicBezTo>
                  <a:cubicBezTo>
                    <a:pt x="5350" y="11687"/>
                    <a:pt x="4363" y="13621"/>
                    <a:pt x="3663" y="15637"/>
                  </a:cubicBezTo>
                  <a:cubicBezTo>
                    <a:pt x="1" y="26542"/>
                    <a:pt x="13498" y="43702"/>
                    <a:pt x="13498" y="43702"/>
                  </a:cubicBezTo>
                  <a:cubicBezTo>
                    <a:pt x="13498" y="43702"/>
                    <a:pt x="28181" y="46428"/>
                    <a:pt x="38491" y="46428"/>
                  </a:cubicBezTo>
                  <a:cubicBezTo>
                    <a:pt x="42000" y="46428"/>
                    <a:pt x="45003" y="46112"/>
                    <a:pt x="46748" y="45266"/>
                  </a:cubicBezTo>
                  <a:cubicBezTo>
                    <a:pt x="53661" y="41891"/>
                    <a:pt x="65019" y="14279"/>
                    <a:pt x="53826" y="2963"/>
                  </a:cubicBezTo>
                  <a:cubicBezTo>
                    <a:pt x="52674" y="1770"/>
                    <a:pt x="51357" y="782"/>
                    <a:pt x="49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87;p59">
              <a:extLst>
                <a:ext uri="{FF2B5EF4-FFF2-40B4-BE49-F238E27FC236}">
                  <a16:creationId xmlns:a16="http://schemas.microsoft.com/office/drawing/2014/main" id="{E6D6A2C2-8C2C-46E0-823A-837C7AB053D8}"/>
                </a:ext>
              </a:extLst>
            </p:cNvPr>
            <p:cNvSpPr/>
            <p:nvPr/>
          </p:nvSpPr>
          <p:spPr>
            <a:xfrm>
              <a:off x="3037554" y="3550369"/>
              <a:ext cx="3474" cy="12695"/>
            </a:xfrm>
            <a:custGeom>
              <a:avLst/>
              <a:gdLst/>
              <a:ahLst/>
              <a:cxnLst/>
              <a:rect l="l" t="t" r="r" b="b"/>
              <a:pathLst>
                <a:path w="248" h="906" extrusionOk="0">
                  <a:moveTo>
                    <a:pt x="247" y="0"/>
                  </a:moveTo>
                  <a:cubicBezTo>
                    <a:pt x="247" y="1"/>
                    <a:pt x="124" y="330"/>
                    <a:pt x="0" y="906"/>
                  </a:cubicBezTo>
                  <a:cubicBezTo>
                    <a:pt x="124" y="618"/>
                    <a:pt x="206" y="288"/>
                    <a:pt x="247" y="0"/>
                  </a:cubicBezTo>
                  <a:close/>
                </a:path>
              </a:pathLst>
            </a:custGeom>
            <a:solidFill>
              <a:srgbClr val="C4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88;p59">
              <a:extLst>
                <a:ext uri="{FF2B5EF4-FFF2-40B4-BE49-F238E27FC236}">
                  <a16:creationId xmlns:a16="http://schemas.microsoft.com/office/drawing/2014/main" id="{39755265-12E2-4B07-9C4C-6E94446D33B4}"/>
                </a:ext>
              </a:extLst>
            </p:cNvPr>
            <p:cNvSpPr/>
            <p:nvPr/>
          </p:nvSpPr>
          <p:spPr>
            <a:xfrm>
              <a:off x="2844395" y="3350425"/>
              <a:ext cx="621512" cy="346095"/>
            </a:xfrm>
            <a:custGeom>
              <a:avLst/>
              <a:gdLst/>
              <a:ahLst/>
              <a:cxnLst/>
              <a:rect l="l" t="t" r="r" b="b"/>
              <a:pathLst>
                <a:path w="44362" h="24699" extrusionOk="0">
                  <a:moveTo>
                    <a:pt x="14033" y="14270"/>
                  </a:moveTo>
                  <a:cubicBezTo>
                    <a:pt x="13992" y="14558"/>
                    <a:pt x="13910" y="14888"/>
                    <a:pt x="13786" y="15176"/>
                  </a:cubicBezTo>
                  <a:cubicBezTo>
                    <a:pt x="13910" y="14600"/>
                    <a:pt x="14033" y="14271"/>
                    <a:pt x="14033" y="14270"/>
                  </a:cubicBezTo>
                  <a:close/>
                  <a:moveTo>
                    <a:pt x="38191" y="0"/>
                  </a:moveTo>
                  <a:cubicBezTo>
                    <a:pt x="31179" y="0"/>
                    <a:pt x="25391" y="6627"/>
                    <a:pt x="23530" y="6627"/>
                  </a:cubicBezTo>
                  <a:cubicBezTo>
                    <a:pt x="23405" y="6627"/>
                    <a:pt x="23298" y="6597"/>
                    <a:pt x="23210" y="6534"/>
                  </a:cubicBezTo>
                  <a:cubicBezTo>
                    <a:pt x="19990" y="4300"/>
                    <a:pt x="16760" y="3320"/>
                    <a:pt x="13706" y="3320"/>
                  </a:cubicBezTo>
                  <a:cubicBezTo>
                    <a:pt x="8209" y="3320"/>
                    <a:pt x="3281" y="6491"/>
                    <a:pt x="1" y="11225"/>
                  </a:cubicBezTo>
                  <a:cubicBezTo>
                    <a:pt x="865" y="14723"/>
                    <a:pt x="2552" y="18056"/>
                    <a:pt x="6050" y="18385"/>
                  </a:cubicBezTo>
                  <a:cubicBezTo>
                    <a:pt x="6610" y="18445"/>
                    <a:pt x="7131" y="18472"/>
                    <a:pt x="7615" y="18472"/>
                  </a:cubicBezTo>
                  <a:cubicBezTo>
                    <a:pt x="11826" y="18472"/>
                    <a:pt x="13270" y="16394"/>
                    <a:pt x="13786" y="15176"/>
                  </a:cubicBezTo>
                  <a:lnTo>
                    <a:pt x="13786" y="15176"/>
                  </a:lnTo>
                  <a:cubicBezTo>
                    <a:pt x="13169" y="17645"/>
                    <a:pt x="11976" y="24311"/>
                    <a:pt x="16955" y="24681"/>
                  </a:cubicBezTo>
                  <a:cubicBezTo>
                    <a:pt x="17106" y="24693"/>
                    <a:pt x="17254" y="24698"/>
                    <a:pt x="17400" y="24698"/>
                  </a:cubicBezTo>
                  <a:cubicBezTo>
                    <a:pt x="23120" y="24698"/>
                    <a:pt x="24568" y="16246"/>
                    <a:pt x="24568" y="16246"/>
                  </a:cubicBezTo>
                  <a:cubicBezTo>
                    <a:pt x="24568" y="16246"/>
                    <a:pt x="27696" y="22315"/>
                    <a:pt x="31362" y="22315"/>
                  </a:cubicBezTo>
                  <a:cubicBezTo>
                    <a:pt x="31900" y="22315"/>
                    <a:pt x="32450" y="22184"/>
                    <a:pt x="33004" y="21883"/>
                  </a:cubicBezTo>
                  <a:cubicBezTo>
                    <a:pt x="37324" y="19579"/>
                    <a:pt x="34691" y="11596"/>
                    <a:pt x="34691" y="11596"/>
                  </a:cubicBezTo>
                  <a:lnTo>
                    <a:pt x="34691" y="11596"/>
                  </a:lnTo>
                  <a:cubicBezTo>
                    <a:pt x="34691" y="11596"/>
                    <a:pt x="36883" y="13324"/>
                    <a:pt x="39197" y="13324"/>
                  </a:cubicBezTo>
                  <a:cubicBezTo>
                    <a:pt x="40844" y="13324"/>
                    <a:pt x="42553" y="12449"/>
                    <a:pt x="43579" y="9456"/>
                  </a:cubicBezTo>
                  <a:cubicBezTo>
                    <a:pt x="44361" y="7193"/>
                    <a:pt x="44114" y="4271"/>
                    <a:pt x="43374" y="1308"/>
                  </a:cubicBezTo>
                  <a:cubicBezTo>
                    <a:pt x="41601" y="377"/>
                    <a:pt x="39861" y="0"/>
                    <a:pt x="3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389;p59">
            <a:extLst>
              <a:ext uri="{FF2B5EF4-FFF2-40B4-BE49-F238E27FC236}">
                <a16:creationId xmlns:a16="http://schemas.microsoft.com/office/drawing/2014/main" id="{576929A9-4A03-4824-A119-CC4A047884FA}"/>
              </a:ext>
            </a:extLst>
          </p:cNvPr>
          <p:cNvGrpSpPr/>
          <p:nvPr/>
        </p:nvGrpSpPr>
        <p:grpSpPr>
          <a:xfrm>
            <a:off x="4047161" y="3341955"/>
            <a:ext cx="1317414" cy="1729091"/>
            <a:chOff x="4293050" y="2619656"/>
            <a:chExt cx="1317414" cy="1729091"/>
          </a:xfrm>
        </p:grpSpPr>
        <p:sp>
          <p:nvSpPr>
            <p:cNvPr id="37" name="Google Shape;1390;p59">
              <a:extLst>
                <a:ext uri="{FF2B5EF4-FFF2-40B4-BE49-F238E27FC236}">
                  <a16:creationId xmlns:a16="http://schemas.microsoft.com/office/drawing/2014/main" id="{BFC6338E-D769-457B-8C9F-702C903B4B97}"/>
                </a:ext>
              </a:extLst>
            </p:cNvPr>
            <p:cNvSpPr/>
            <p:nvPr/>
          </p:nvSpPr>
          <p:spPr>
            <a:xfrm>
              <a:off x="4776769" y="3876805"/>
              <a:ext cx="163973" cy="363829"/>
            </a:xfrm>
            <a:custGeom>
              <a:avLst/>
              <a:gdLst/>
              <a:ahLst/>
              <a:cxnLst/>
              <a:rect l="l" t="t" r="r" b="b"/>
              <a:pathLst>
                <a:path w="14856" h="32963" extrusionOk="0">
                  <a:moveTo>
                    <a:pt x="12428" y="1"/>
                  </a:moveTo>
                  <a:lnTo>
                    <a:pt x="0" y="2758"/>
                  </a:lnTo>
                  <a:lnTo>
                    <a:pt x="9218" y="32962"/>
                  </a:lnTo>
                  <a:lnTo>
                    <a:pt x="14856" y="32962"/>
                  </a:lnTo>
                  <a:lnTo>
                    <a:pt x="124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91;p59">
              <a:extLst>
                <a:ext uri="{FF2B5EF4-FFF2-40B4-BE49-F238E27FC236}">
                  <a16:creationId xmlns:a16="http://schemas.microsoft.com/office/drawing/2014/main" id="{86024961-850F-4AD5-82D9-9C0BD5C2C7C0}"/>
                </a:ext>
              </a:extLst>
            </p:cNvPr>
            <p:cNvSpPr/>
            <p:nvPr/>
          </p:nvSpPr>
          <p:spPr>
            <a:xfrm>
              <a:off x="4565699" y="4194729"/>
              <a:ext cx="666190" cy="154017"/>
            </a:xfrm>
            <a:custGeom>
              <a:avLst/>
              <a:gdLst/>
              <a:ahLst/>
              <a:cxnLst/>
              <a:rect l="l" t="t" r="r" b="b"/>
              <a:pathLst>
                <a:path w="60357" h="13954" extrusionOk="0">
                  <a:moveTo>
                    <a:pt x="31242" y="1"/>
                  </a:moveTo>
                  <a:cubicBezTo>
                    <a:pt x="31139" y="1"/>
                    <a:pt x="31037" y="1"/>
                    <a:pt x="30934" y="2"/>
                  </a:cubicBezTo>
                  <a:cubicBezTo>
                    <a:pt x="15831" y="125"/>
                    <a:pt x="4597" y="8890"/>
                    <a:pt x="565" y="12471"/>
                  </a:cubicBezTo>
                  <a:cubicBezTo>
                    <a:pt x="0" y="12995"/>
                    <a:pt x="344" y="13953"/>
                    <a:pt x="1132" y="13953"/>
                  </a:cubicBezTo>
                  <a:cubicBezTo>
                    <a:pt x="1149" y="13953"/>
                    <a:pt x="1165" y="13953"/>
                    <a:pt x="1182" y="13952"/>
                  </a:cubicBezTo>
                  <a:lnTo>
                    <a:pt x="59204" y="13952"/>
                  </a:lnTo>
                  <a:cubicBezTo>
                    <a:pt x="59945" y="13952"/>
                    <a:pt x="60356" y="13088"/>
                    <a:pt x="59821" y="12512"/>
                  </a:cubicBezTo>
                  <a:cubicBezTo>
                    <a:pt x="56388" y="8956"/>
                    <a:pt x="46297" y="1"/>
                    <a:pt x="3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2;p59">
              <a:extLst>
                <a:ext uri="{FF2B5EF4-FFF2-40B4-BE49-F238E27FC236}">
                  <a16:creationId xmlns:a16="http://schemas.microsoft.com/office/drawing/2014/main" id="{081AD25E-9213-46E3-9296-C8510D24F7E7}"/>
                </a:ext>
              </a:extLst>
            </p:cNvPr>
            <p:cNvSpPr/>
            <p:nvPr/>
          </p:nvSpPr>
          <p:spPr>
            <a:xfrm>
              <a:off x="5250951" y="3470758"/>
              <a:ext cx="160342" cy="166699"/>
            </a:xfrm>
            <a:custGeom>
              <a:avLst/>
              <a:gdLst/>
              <a:ahLst/>
              <a:cxnLst/>
              <a:rect l="l" t="t" r="r" b="b"/>
              <a:pathLst>
                <a:path w="14527" h="15103" extrusionOk="0">
                  <a:moveTo>
                    <a:pt x="4857" y="0"/>
                  </a:moveTo>
                  <a:lnTo>
                    <a:pt x="1" y="5514"/>
                  </a:lnTo>
                  <a:lnTo>
                    <a:pt x="7038" y="15102"/>
                  </a:lnTo>
                  <a:lnTo>
                    <a:pt x="14527" y="11028"/>
                  </a:lnTo>
                  <a:lnTo>
                    <a:pt x="48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3;p59">
              <a:extLst>
                <a:ext uri="{FF2B5EF4-FFF2-40B4-BE49-F238E27FC236}">
                  <a16:creationId xmlns:a16="http://schemas.microsoft.com/office/drawing/2014/main" id="{FAABB0FC-489E-4835-9498-4348A6D0AD94}"/>
                </a:ext>
              </a:extLst>
            </p:cNvPr>
            <p:cNvSpPr/>
            <p:nvPr/>
          </p:nvSpPr>
          <p:spPr>
            <a:xfrm>
              <a:off x="4386152" y="2732592"/>
              <a:ext cx="141721" cy="100022"/>
            </a:xfrm>
            <a:custGeom>
              <a:avLst/>
              <a:gdLst/>
              <a:ahLst/>
              <a:cxnLst/>
              <a:rect l="l" t="t" r="r" b="b"/>
              <a:pathLst>
                <a:path w="12840" h="9062" extrusionOk="0">
                  <a:moveTo>
                    <a:pt x="5724" y="0"/>
                  </a:moveTo>
                  <a:cubicBezTo>
                    <a:pt x="4937" y="0"/>
                    <a:pt x="4176" y="287"/>
                    <a:pt x="3499" y="996"/>
                  </a:cubicBezTo>
                  <a:cubicBezTo>
                    <a:pt x="1" y="4700"/>
                    <a:pt x="9795" y="9062"/>
                    <a:pt x="9795" y="9062"/>
                  </a:cubicBezTo>
                  <a:lnTo>
                    <a:pt x="12840" y="5111"/>
                  </a:lnTo>
                  <a:cubicBezTo>
                    <a:pt x="12840" y="5111"/>
                    <a:pt x="9047" y="0"/>
                    <a:pt x="5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4;p59">
              <a:extLst>
                <a:ext uri="{FF2B5EF4-FFF2-40B4-BE49-F238E27FC236}">
                  <a16:creationId xmlns:a16="http://schemas.microsoft.com/office/drawing/2014/main" id="{30CC0F07-2E5A-43A0-A060-126CFA2E077B}"/>
                </a:ext>
              </a:extLst>
            </p:cNvPr>
            <p:cNvSpPr/>
            <p:nvPr/>
          </p:nvSpPr>
          <p:spPr>
            <a:xfrm>
              <a:off x="4538315" y="2619656"/>
              <a:ext cx="735815" cy="1065030"/>
            </a:xfrm>
            <a:custGeom>
              <a:avLst/>
              <a:gdLst/>
              <a:ahLst/>
              <a:cxnLst/>
              <a:rect l="l" t="t" r="r" b="b"/>
              <a:pathLst>
                <a:path w="66665" h="96492" extrusionOk="0">
                  <a:moveTo>
                    <a:pt x="32712" y="1"/>
                  </a:moveTo>
                  <a:cubicBezTo>
                    <a:pt x="26508" y="1"/>
                    <a:pt x="20293" y="1173"/>
                    <a:pt x="14403" y="3533"/>
                  </a:cubicBezTo>
                  <a:cubicBezTo>
                    <a:pt x="13457" y="9047"/>
                    <a:pt x="12346" y="15425"/>
                    <a:pt x="11646" y="17030"/>
                  </a:cubicBezTo>
                  <a:cubicBezTo>
                    <a:pt x="10412" y="19911"/>
                    <a:pt x="288" y="29375"/>
                    <a:pt x="124" y="33696"/>
                  </a:cubicBezTo>
                  <a:cubicBezTo>
                    <a:pt x="0" y="38017"/>
                    <a:pt x="9177" y="38182"/>
                    <a:pt x="9342" y="39704"/>
                  </a:cubicBezTo>
                  <a:cubicBezTo>
                    <a:pt x="9506" y="41227"/>
                    <a:pt x="5803" y="45054"/>
                    <a:pt x="7942" y="48140"/>
                  </a:cubicBezTo>
                  <a:cubicBezTo>
                    <a:pt x="8808" y="49372"/>
                    <a:pt x="10482" y="49668"/>
                    <a:pt x="12209" y="49668"/>
                  </a:cubicBezTo>
                  <a:cubicBezTo>
                    <a:pt x="13805" y="49668"/>
                    <a:pt x="15448" y="49415"/>
                    <a:pt x="16540" y="49415"/>
                  </a:cubicBezTo>
                  <a:cubicBezTo>
                    <a:pt x="17187" y="49415"/>
                    <a:pt x="17641" y="49504"/>
                    <a:pt x="17777" y="49786"/>
                  </a:cubicBezTo>
                  <a:cubicBezTo>
                    <a:pt x="18395" y="51062"/>
                    <a:pt x="19465" y="56576"/>
                    <a:pt x="21275" y="58428"/>
                  </a:cubicBezTo>
                  <a:cubicBezTo>
                    <a:pt x="23127" y="60238"/>
                    <a:pt x="14074" y="63613"/>
                    <a:pt x="15308" y="67769"/>
                  </a:cubicBezTo>
                  <a:cubicBezTo>
                    <a:pt x="16543" y="71884"/>
                    <a:pt x="34155" y="71760"/>
                    <a:pt x="35102" y="73736"/>
                  </a:cubicBezTo>
                  <a:cubicBezTo>
                    <a:pt x="36007" y="75711"/>
                    <a:pt x="30658" y="77563"/>
                    <a:pt x="32016" y="79703"/>
                  </a:cubicBezTo>
                  <a:cubicBezTo>
                    <a:pt x="33374" y="81842"/>
                    <a:pt x="40616" y="80937"/>
                    <a:pt x="41192" y="83530"/>
                  </a:cubicBezTo>
                  <a:cubicBezTo>
                    <a:pt x="41604" y="85258"/>
                    <a:pt x="43908" y="91513"/>
                    <a:pt x="46336" y="96492"/>
                  </a:cubicBezTo>
                  <a:cubicBezTo>
                    <a:pt x="50945" y="95134"/>
                    <a:pt x="55348" y="93159"/>
                    <a:pt x="59381" y="90525"/>
                  </a:cubicBezTo>
                  <a:cubicBezTo>
                    <a:pt x="61644" y="80772"/>
                    <a:pt x="57323" y="73118"/>
                    <a:pt x="57488" y="72049"/>
                  </a:cubicBezTo>
                  <a:cubicBezTo>
                    <a:pt x="57611" y="70814"/>
                    <a:pt x="66664" y="67604"/>
                    <a:pt x="64072" y="59950"/>
                  </a:cubicBezTo>
                  <a:cubicBezTo>
                    <a:pt x="62816" y="56244"/>
                    <a:pt x="58463" y="55442"/>
                    <a:pt x="54218" y="55442"/>
                  </a:cubicBezTo>
                  <a:cubicBezTo>
                    <a:pt x="50981" y="55442"/>
                    <a:pt x="47808" y="55908"/>
                    <a:pt x="46118" y="55908"/>
                  </a:cubicBezTo>
                  <a:cubicBezTo>
                    <a:pt x="45447" y="55908"/>
                    <a:pt x="45010" y="55834"/>
                    <a:pt x="44896" y="55629"/>
                  </a:cubicBezTo>
                  <a:cubicBezTo>
                    <a:pt x="44155" y="54272"/>
                    <a:pt x="47365" y="54889"/>
                    <a:pt x="45966" y="50897"/>
                  </a:cubicBezTo>
                  <a:cubicBezTo>
                    <a:pt x="45734" y="50217"/>
                    <a:pt x="45083" y="49942"/>
                    <a:pt x="44163" y="49942"/>
                  </a:cubicBezTo>
                  <a:cubicBezTo>
                    <a:pt x="40287" y="49942"/>
                    <a:pt x="31649" y="54823"/>
                    <a:pt x="29581" y="54823"/>
                  </a:cubicBezTo>
                  <a:cubicBezTo>
                    <a:pt x="29261" y="54823"/>
                    <a:pt x="29098" y="54706"/>
                    <a:pt x="29135" y="54436"/>
                  </a:cubicBezTo>
                  <a:cubicBezTo>
                    <a:pt x="29423" y="51967"/>
                    <a:pt x="25884" y="48428"/>
                    <a:pt x="26213" y="47358"/>
                  </a:cubicBezTo>
                  <a:cubicBezTo>
                    <a:pt x="26501" y="46288"/>
                    <a:pt x="36336" y="40486"/>
                    <a:pt x="39382" y="36042"/>
                  </a:cubicBezTo>
                  <a:cubicBezTo>
                    <a:pt x="42468" y="31556"/>
                    <a:pt x="38641" y="30363"/>
                    <a:pt x="38764" y="29581"/>
                  </a:cubicBezTo>
                  <a:cubicBezTo>
                    <a:pt x="38929" y="28799"/>
                    <a:pt x="47817" y="25919"/>
                    <a:pt x="52097" y="19911"/>
                  </a:cubicBezTo>
                  <a:cubicBezTo>
                    <a:pt x="54237" y="16948"/>
                    <a:pt x="55019" y="10858"/>
                    <a:pt x="55266" y="5467"/>
                  </a:cubicBezTo>
                  <a:cubicBezTo>
                    <a:pt x="48202" y="1832"/>
                    <a:pt x="40465" y="1"/>
                    <a:pt x="32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5;p59">
              <a:extLst>
                <a:ext uri="{FF2B5EF4-FFF2-40B4-BE49-F238E27FC236}">
                  <a16:creationId xmlns:a16="http://schemas.microsoft.com/office/drawing/2014/main" id="{B8DD05D8-D700-4902-BE6B-A7BB0C073EE9}"/>
                </a:ext>
              </a:extLst>
            </p:cNvPr>
            <p:cNvSpPr/>
            <p:nvPr/>
          </p:nvSpPr>
          <p:spPr>
            <a:xfrm>
              <a:off x="4293050" y="2658641"/>
              <a:ext cx="756709" cy="1046686"/>
            </a:xfrm>
            <a:custGeom>
              <a:avLst/>
              <a:gdLst/>
              <a:ahLst/>
              <a:cxnLst/>
              <a:rect l="l" t="t" r="r" b="b"/>
              <a:pathLst>
                <a:path w="68558" h="94830" extrusionOk="0">
                  <a:moveTo>
                    <a:pt x="36624" y="1"/>
                  </a:moveTo>
                  <a:lnTo>
                    <a:pt x="36624" y="1"/>
                  </a:lnTo>
                  <a:cubicBezTo>
                    <a:pt x="12345" y="9795"/>
                    <a:pt x="0" y="36872"/>
                    <a:pt x="8518" y="61603"/>
                  </a:cubicBezTo>
                  <a:cubicBezTo>
                    <a:pt x="15507" y="81928"/>
                    <a:pt x="34518" y="94829"/>
                    <a:pt x="55006" y="94829"/>
                  </a:cubicBezTo>
                  <a:cubicBezTo>
                    <a:pt x="59489" y="94829"/>
                    <a:pt x="64043" y="94212"/>
                    <a:pt x="68557" y="92919"/>
                  </a:cubicBezTo>
                  <a:cubicBezTo>
                    <a:pt x="66129" y="87940"/>
                    <a:pt x="63866" y="81685"/>
                    <a:pt x="63413" y="79998"/>
                  </a:cubicBezTo>
                  <a:cubicBezTo>
                    <a:pt x="62837" y="77405"/>
                    <a:pt x="55636" y="78352"/>
                    <a:pt x="54237" y="76171"/>
                  </a:cubicBezTo>
                  <a:cubicBezTo>
                    <a:pt x="52879" y="74031"/>
                    <a:pt x="58228" y="72179"/>
                    <a:pt x="57323" y="70204"/>
                  </a:cubicBezTo>
                  <a:cubicBezTo>
                    <a:pt x="56459" y="68228"/>
                    <a:pt x="38805" y="68352"/>
                    <a:pt x="37571" y="64237"/>
                  </a:cubicBezTo>
                  <a:cubicBezTo>
                    <a:pt x="36336" y="60081"/>
                    <a:pt x="45389" y="56706"/>
                    <a:pt x="43537" y="54896"/>
                  </a:cubicBezTo>
                  <a:cubicBezTo>
                    <a:pt x="41686" y="53044"/>
                    <a:pt x="40616" y="47530"/>
                    <a:pt x="39998" y="46254"/>
                  </a:cubicBezTo>
                  <a:cubicBezTo>
                    <a:pt x="39862" y="45972"/>
                    <a:pt x="39410" y="45883"/>
                    <a:pt x="38766" y="45883"/>
                  </a:cubicBezTo>
                  <a:cubicBezTo>
                    <a:pt x="37678" y="45883"/>
                    <a:pt x="36042" y="46136"/>
                    <a:pt x="34447" y="46136"/>
                  </a:cubicBezTo>
                  <a:cubicBezTo>
                    <a:pt x="32722" y="46136"/>
                    <a:pt x="31046" y="45840"/>
                    <a:pt x="30163" y="44608"/>
                  </a:cubicBezTo>
                  <a:cubicBezTo>
                    <a:pt x="28024" y="41522"/>
                    <a:pt x="31727" y="37695"/>
                    <a:pt x="31563" y="36172"/>
                  </a:cubicBezTo>
                  <a:cubicBezTo>
                    <a:pt x="31398" y="34650"/>
                    <a:pt x="22221" y="34485"/>
                    <a:pt x="22386" y="30164"/>
                  </a:cubicBezTo>
                  <a:cubicBezTo>
                    <a:pt x="22509" y="25802"/>
                    <a:pt x="32674" y="16379"/>
                    <a:pt x="33867" y="13498"/>
                  </a:cubicBezTo>
                  <a:cubicBezTo>
                    <a:pt x="34525" y="11893"/>
                    <a:pt x="35678" y="5515"/>
                    <a:pt x="366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6;p59">
              <a:extLst>
                <a:ext uri="{FF2B5EF4-FFF2-40B4-BE49-F238E27FC236}">
                  <a16:creationId xmlns:a16="http://schemas.microsoft.com/office/drawing/2014/main" id="{E09B16ED-C82A-43D5-9D1D-EC45A224E941}"/>
                </a:ext>
              </a:extLst>
            </p:cNvPr>
            <p:cNvSpPr/>
            <p:nvPr/>
          </p:nvSpPr>
          <p:spPr>
            <a:xfrm>
              <a:off x="4516063" y="3313816"/>
              <a:ext cx="1094401" cy="633862"/>
            </a:xfrm>
            <a:custGeom>
              <a:avLst/>
              <a:gdLst/>
              <a:ahLst/>
              <a:cxnLst/>
              <a:rect l="l" t="t" r="r" b="b"/>
              <a:pathLst>
                <a:path w="99153" h="57428" extrusionOk="0">
                  <a:moveTo>
                    <a:pt x="90317" y="0"/>
                  </a:moveTo>
                  <a:cubicBezTo>
                    <a:pt x="89533" y="0"/>
                    <a:pt x="88790" y="152"/>
                    <a:pt x="88145" y="434"/>
                  </a:cubicBezTo>
                  <a:cubicBezTo>
                    <a:pt x="84318" y="2080"/>
                    <a:pt x="86046" y="21256"/>
                    <a:pt x="58722" y="35535"/>
                  </a:cubicBezTo>
                  <a:cubicBezTo>
                    <a:pt x="49491" y="40345"/>
                    <a:pt x="40674" y="41900"/>
                    <a:pt x="32907" y="41900"/>
                  </a:cubicBezTo>
                  <a:cubicBezTo>
                    <a:pt x="18689" y="41900"/>
                    <a:pt x="7994" y="36688"/>
                    <a:pt x="4735" y="36688"/>
                  </a:cubicBezTo>
                  <a:cubicBezTo>
                    <a:pt x="4504" y="36688"/>
                    <a:pt x="4311" y="36714"/>
                    <a:pt x="4156" y="36770"/>
                  </a:cubicBezTo>
                  <a:cubicBezTo>
                    <a:pt x="329" y="38128"/>
                    <a:pt x="0" y="42119"/>
                    <a:pt x="0" y="45493"/>
                  </a:cubicBezTo>
                  <a:cubicBezTo>
                    <a:pt x="27" y="51206"/>
                    <a:pt x="14217" y="57427"/>
                    <a:pt x="31617" y="57427"/>
                  </a:cubicBezTo>
                  <a:cubicBezTo>
                    <a:pt x="40413" y="57427"/>
                    <a:pt x="50029" y="55838"/>
                    <a:pt x="59051" y="51789"/>
                  </a:cubicBezTo>
                  <a:cubicBezTo>
                    <a:pt x="84647" y="40267"/>
                    <a:pt x="96581" y="23725"/>
                    <a:pt x="97815" y="14219"/>
                  </a:cubicBezTo>
                  <a:cubicBezTo>
                    <a:pt x="99152" y="3796"/>
                    <a:pt x="94233" y="0"/>
                    <a:pt x="90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7;p59">
              <a:extLst>
                <a:ext uri="{FF2B5EF4-FFF2-40B4-BE49-F238E27FC236}">
                  <a16:creationId xmlns:a16="http://schemas.microsoft.com/office/drawing/2014/main" id="{71B0BF88-991C-4644-8CC2-3AA3507F0CF3}"/>
                </a:ext>
              </a:extLst>
            </p:cNvPr>
            <p:cNvSpPr/>
            <p:nvPr/>
          </p:nvSpPr>
          <p:spPr>
            <a:xfrm>
              <a:off x="4821609" y="2682738"/>
              <a:ext cx="626809" cy="938839"/>
            </a:xfrm>
            <a:custGeom>
              <a:avLst/>
              <a:gdLst/>
              <a:ahLst/>
              <a:cxnLst/>
              <a:rect l="l" t="t" r="r" b="b"/>
              <a:pathLst>
                <a:path w="56789" h="85059" extrusionOk="0">
                  <a:moveTo>
                    <a:pt x="29382" y="0"/>
                  </a:moveTo>
                  <a:cubicBezTo>
                    <a:pt x="29135" y="5391"/>
                    <a:pt x="28353" y="11481"/>
                    <a:pt x="26213" y="14444"/>
                  </a:cubicBezTo>
                  <a:cubicBezTo>
                    <a:pt x="21933" y="20411"/>
                    <a:pt x="13045" y="23333"/>
                    <a:pt x="12880" y="24073"/>
                  </a:cubicBezTo>
                  <a:cubicBezTo>
                    <a:pt x="12757" y="24855"/>
                    <a:pt x="16584" y="26090"/>
                    <a:pt x="13498" y="30534"/>
                  </a:cubicBezTo>
                  <a:cubicBezTo>
                    <a:pt x="10452" y="34978"/>
                    <a:pt x="659" y="40821"/>
                    <a:pt x="329" y="41850"/>
                  </a:cubicBezTo>
                  <a:cubicBezTo>
                    <a:pt x="0" y="42920"/>
                    <a:pt x="3539" y="46459"/>
                    <a:pt x="3251" y="48928"/>
                  </a:cubicBezTo>
                  <a:cubicBezTo>
                    <a:pt x="3214" y="49198"/>
                    <a:pt x="3377" y="49315"/>
                    <a:pt x="3697" y="49315"/>
                  </a:cubicBezTo>
                  <a:cubicBezTo>
                    <a:pt x="5765" y="49315"/>
                    <a:pt x="14403" y="44434"/>
                    <a:pt x="18279" y="44434"/>
                  </a:cubicBezTo>
                  <a:cubicBezTo>
                    <a:pt x="19199" y="44434"/>
                    <a:pt x="19850" y="44709"/>
                    <a:pt x="20082" y="45389"/>
                  </a:cubicBezTo>
                  <a:cubicBezTo>
                    <a:pt x="21481" y="49381"/>
                    <a:pt x="18271" y="48764"/>
                    <a:pt x="19012" y="50121"/>
                  </a:cubicBezTo>
                  <a:cubicBezTo>
                    <a:pt x="19126" y="50326"/>
                    <a:pt x="19563" y="50400"/>
                    <a:pt x="20234" y="50400"/>
                  </a:cubicBezTo>
                  <a:cubicBezTo>
                    <a:pt x="21924" y="50400"/>
                    <a:pt x="25097" y="49934"/>
                    <a:pt x="28334" y="49934"/>
                  </a:cubicBezTo>
                  <a:cubicBezTo>
                    <a:pt x="32579" y="49934"/>
                    <a:pt x="36932" y="50736"/>
                    <a:pt x="38188" y="54442"/>
                  </a:cubicBezTo>
                  <a:cubicBezTo>
                    <a:pt x="40780" y="62096"/>
                    <a:pt x="31768" y="65306"/>
                    <a:pt x="31604" y="66541"/>
                  </a:cubicBezTo>
                  <a:cubicBezTo>
                    <a:pt x="31439" y="67610"/>
                    <a:pt x="35760" y="75264"/>
                    <a:pt x="33497" y="85058"/>
                  </a:cubicBezTo>
                  <a:cubicBezTo>
                    <a:pt x="48229" y="75553"/>
                    <a:pt x="56788" y="58887"/>
                    <a:pt x="55965" y="41356"/>
                  </a:cubicBezTo>
                  <a:cubicBezTo>
                    <a:pt x="55101" y="23826"/>
                    <a:pt x="44978" y="8066"/>
                    <a:pt x="2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F3629244-DD25-4DC4-9938-0884F232B0EB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" grpId="0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47"/>
          <p:cNvGrpSpPr/>
          <p:nvPr/>
        </p:nvGrpSpPr>
        <p:grpSpPr>
          <a:xfrm>
            <a:off x="4737215" y="1060562"/>
            <a:ext cx="3943500" cy="2914800"/>
            <a:chOff x="4214700" y="1114350"/>
            <a:chExt cx="3943500" cy="2914800"/>
          </a:xfrm>
        </p:grpSpPr>
        <p:sp>
          <p:nvSpPr>
            <p:cNvPr id="845" name="Google Shape;845;p47"/>
            <p:cNvSpPr/>
            <p:nvPr/>
          </p:nvSpPr>
          <p:spPr>
            <a:xfrm>
              <a:off x="4214700" y="1114350"/>
              <a:ext cx="3943500" cy="2914800"/>
            </a:xfrm>
            <a:prstGeom prst="roundRect">
              <a:avLst>
                <a:gd name="adj" fmla="val 866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7"/>
            <p:cNvSpPr/>
            <p:nvPr/>
          </p:nvSpPr>
          <p:spPr>
            <a:xfrm>
              <a:off x="4448175" y="1295400"/>
              <a:ext cx="3467100" cy="2514600"/>
            </a:xfrm>
            <a:prstGeom prst="roundRect">
              <a:avLst>
                <a:gd name="adj" fmla="val 1287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7" name="Google Shape;847;p47"/>
            <p:cNvGrpSpPr/>
            <p:nvPr/>
          </p:nvGrpSpPr>
          <p:grpSpPr>
            <a:xfrm>
              <a:off x="4653250" y="1477300"/>
              <a:ext cx="1880831" cy="230700"/>
              <a:chOff x="4820675" y="1477300"/>
              <a:chExt cx="1880831" cy="230700"/>
            </a:xfrm>
          </p:grpSpPr>
          <p:sp>
            <p:nvSpPr>
              <p:cNvPr id="848" name="Google Shape;848;p47"/>
              <p:cNvSpPr/>
              <p:nvPr/>
            </p:nvSpPr>
            <p:spPr>
              <a:xfrm>
                <a:off x="4820675" y="1477300"/>
                <a:ext cx="240900" cy="2307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7"/>
              <p:cNvSpPr/>
              <p:nvPr/>
            </p:nvSpPr>
            <p:spPr>
              <a:xfrm>
                <a:off x="5137006" y="1530025"/>
                <a:ext cx="1564500" cy="1053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0" name="Google Shape;850;p47"/>
          <p:cNvSpPr txBox="1">
            <a:spLocks noGrp="1"/>
          </p:cNvSpPr>
          <p:nvPr>
            <p:ph type="title"/>
          </p:nvPr>
        </p:nvSpPr>
        <p:spPr>
          <a:xfrm>
            <a:off x="1069681" y="291344"/>
            <a:ext cx="3417794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DẶN DÒ</a:t>
            </a:r>
            <a:endParaRPr sz="5400" dirty="0"/>
          </a:p>
        </p:txBody>
      </p:sp>
      <p:sp>
        <p:nvSpPr>
          <p:cNvPr id="851" name="Google Shape;851;p47"/>
          <p:cNvSpPr txBox="1">
            <a:spLocks noGrp="1"/>
          </p:cNvSpPr>
          <p:nvPr>
            <p:ph type="body" idx="1"/>
          </p:nvPr>
        </p:nvSpPr>
        <p:spPr>
          <a:xfrm>
            <a:off x="530198" y="1354635"/>
            <a:ext cx="4164747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- Hoàn thành bài tập đầy đủ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-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dung </a:t>
            </a:r>
            <a:r>
              <a:rPr lang="en-US" sz="2400" dirty="0" err="1"/>
              <a:t>bài</a:t>
            </a:r>
            <a:r>
              <a:rPr lang="en-US" sz="2400" dirty="0"/>
              <a:t> (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nhớ</a:t>
            </a:r>
            <a:r>
              <a:rPr lang="en-US" sz="2400" dirty="0"/>
              <a:t>)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-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.</a:t>
            </a:r>
            <a:endParaRPr sz="2400" dirty="0"/>
          </a:p>
        </p:txBody>
      </p:sp>
      <p:pic>
        <p:nvPicPr>
          <p:cNvPr id="852" name="Google Shape;852;p47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5175765" y="1826712"/>
            <a:ext cx="3080654" cy="1732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4" name="Google Shape;854;p47"/>
          <p:cNvGrpSpPr/>
          <p:nvPr/>
        </p:nvGrpSpPr>
        <p:grpSpPr>
          <a:xfrm>
            <a:off x="5176194" y="2260335"/>
            <a:ext cx="3080901" cy="1322184"/>
            <a:chOff x="4653680" y="2291071"/>
            <a:chExt cx="3080901" cy="1322184"/>
          </a:xfrm>
        </p:grpSpPr>
        <p:sp>
          <p:nvSpPr>
            <p:cNvPr id="855" name="Google Shape;855;p47"/>
            <p:cNvSpPr/>
            <p:nvPr/>
          </p:nvSpPr>
          <p:spPr>
            <a:xfrm rot="5401131">
              <a:off x="5737883" y="2455621"/>
              <a:ext cx="911700" cy="5826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6" name="Google Shape;856;p47"/>
            <p:cNvGrpSpPr/>
            <p:nvPr/>
          </p:nvGrpSpPr>
          <p:grpSpPr>
            <a:xfrm>
              <a:off x="4653680" y="3537883"/>
              <a:ext cx="3080901" cy="75371"/>
              <a:chOff x="4820675" y="3314700"/>
              <a:chExt cx="2722125" cy="66600"/>
            </a:xfrm>
          </p:grpSpPr>
          <p:sp>
            <p:nvSpPr>
              <p:cNvPr id="857" name="Google Shape;857;p47"/>
              <p:cNvSpPr/>
              <p:nvPr/>
            </p:nvSpPr>
            <p:spPr>
              <a:xfrm>
                <a:off x="4820675" y="3314700"/>
                <a:ext cx="2151600" cy="66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7"/>
              <p:cNvSpPr/>
              <p:nvPr/>
            </p:nvSpPr>
            <p:spPr>
              <a:xfrm flipH="1">
                <a:off x="6972200" y="3314700"/>
                <a:ext cx="570600" cy="666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CBFEEA7E-16FC-442F-8475-81D1D9098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2781" y="-192101"/>
            <a:ext cx="1206393" cy="1206393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16631EDA-4172-4A92-8888-F86E3E1B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311" y="-199785"/>
            <a:ext cx="1206393" cy="1206393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EA17FF47-5755-457C-BB29-9D1E9205F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6868" y="4071257"/>
            <a:ext cx="1206393" cy="1206393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CB48FCDD-C650-4D97-81C1-E18DA4E8A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224" y="4063573"/>
            <a:ext cx="1206393" cy="1206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" grpId="0"/>
      <p:bldP spid="85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720000" y="540000"/>
            <a:ext cx="5648114" cy="2889849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0" name="Google Shape;1320;p58"/>
          <p:cNvSpPr txBox="1">
            <a:spLocks noGrp="1"/>
          </p:cNvSpPr>
          <p:nvPr>
            <p:ph type="subTitle" idx="1"/>
          </p:nvPr>
        </p:nvSpPr>
        <p:spPr>
          <a:xfrm>
            <a:off x="1285554" y="3541465"/>
            <a:ext cx="5084509" cy="1146000"/>
          </a:xfrm>
          <a:prstGeom prst="rect">
            <a:avLst/>
          </a:prstGeom>
          <a:solidFill>
            <a:srgbClr val="582F4E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1" name="Google Shape;1321;p58"/>
          <p:cNvSpPr txBox="1">
            <a:spLocks noGrp="1"/>
          </p:cNvSpPr>
          <p:nvPr>
            <p:ph type="ctrTitle"/>
          </p:nvPr>
        </p:nvSpPr>
        <p:spPr>
          <a:xfrm>
            <a:off x="1846489" y="1449284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Thanks!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43" name="Google Shape;1379;p59">
            <a:extLst>
              <a:ext uri="{FF2B5EF4-FFF2-40B4-BE49-F238E27FC236}">
                <a16:creationId xmlns:a16="http://schemas.microsoft.com/office/drawing/2014/main" id="{6B76E823-1E1D-4E44-A321-04116F8FD837}"/>
              </a:ext>
            </a:extLst>
          </p:cNvPr>
          <p:cNvGrpSpPr/>
          <p:nvPr/>
        </p:nvGrpSpPr>
        <p:grpSpPr>
          <a:xfrm>
            <a:off x="1857424" y="2447554"/>
            <a:ext cx="3567504" cy="323001"/>
            <a:chOff x="3836217" y="1928400"/>
            <a:chExt cx="985384" cy="323001"/>
          </a:xfrm>
        </p:grpSpPr>
        <p:sp>
          <p:nvSpPr>
            <p:cNvPr id="44" name="Google Shape;1380;p59">
              <a:extLst>
                <a:ext uri="{FF2B5EF4-FFF2-40B4-BE49-F238E27FC236}">
                  <a16:creationId xmlns:a16="http://schemas.microsoft.com/office/drawing/2014/main" id="{40AFA5C3-16E4-474B-899A-3DEB9AFDB461}"/>
                </a:ext>
              </a:extLst>
            </p:cNvPr>
            <p:cNvSpPr/>
            <p:nvPr/>
          </p:nvSpPr>
          <p:spPr>
            <a:xfrm>
              <a:off x="3899109" y="1993731"/>
              <a:ext cx="853000" cy="201699"/>
            </a:xfrm>
            <a:custGeom>
              <a:avLst/>
              <a:gdLst/>
              <a:ahLst/>
              <a:cxnLst/>
              <a:rect l="l" t="t" r="r" b="b"/>
              <a:pathLst>
                <a:path w="77282" h="18274" extrusionOk="0">
                  <a:moveTo>
                    <a:pt x="58563" y="5709"/>
                  </a:moveTo>
                  <a:cubicBezTo>
                    <a:pt x="61799" y="5709"/>
                    <a:pt x="63849" y="5971"/>
                    <a:pt x="63908" y="6628"/>
                  </a:cubicBezTo>
                  <a:cubicBezTo>
                    <a:pt x="64119" y="8978"/>
                    <a:pt x="50778" y="10380"/>
                    <a:pt x="33924" y="10380"/>
                  </a:cubicBezTo>
                  <a:cubicBezTo>
                    <a:pt x="27764" y="10380"/>
                    <a:pt x="21135" y="10193"/>
                    <a:pt x="14527" y="9796"/>
                  </a:cubicBezTo>
                  <a:cubicBezTo>
                    <a:pt x="14527" y="9796"/>
                    <a:pt x="45786" y="5709"/>
                    <a:pt x="58563" y="5709"/>
                  </a:cubicBezTo>
                  <a:close/>
                  <a:moveTo>
                    <a:pt x="77029" y="0"/>
                  </a:moveTo>
                  <a:cubicBezTo>
                    <a:pt x="74952" y="0"/>
                    <a:pt x="4733" y="4529"/>
                    <a:pt x="4733" y="4529"/>
                  </a:cubicBezTo>
                  <a:cubicBezTo>
                    <a:pt x="4733" y="4529"/>
                    <a:pt x="906" y="6545"/>
                    <a:pt x="947" y="8480"/>
                  </a:cubicBezTo>
                  <a:cubicBezTo>
                    <a:pt x="1029" y="10455"/>
                    <a:pt x="3663" y="10743"/>
                    <a:pt x="3663" y="10743"/>
                  </a:cubicBezTo>
                  <a:cubicBezTo>
                    <a:pt x="3663" y="10743"/>
                    <a:pt x="83" y="11442"/>
                    <a:pt x="42" y="13747"/>
                  </a:cubicBezTo>
                  <a:cubicBezTo>
                    <a:pt x="1" y="16051"/>
                    <a:pt x="2182" y="18273"/>
                    <a:pt x="2182" y="18273"/>
                  </a:cubicBezTo>
                  <a:lnTo>
                    <a:pt x="76747" y="15187"/>
                  </a:lnTo>
                  <a:cubicBezTo>
                    <a:pt x="76747" y="15187"/>
                    <a:pt x="77282" y="126"/>
                    <a:pt x="77076" y="3"/>
                  </a:cubicBezTo>
                  <a:cubicBezTo>
                    <a:pt x="77073" y="1"/>
                    <a:pt x="77057" y="0"/>
                    <a:pt x="770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81;p59">
              <a:extLst>
                <a:ext uri="{FF2B5EF4-FFF2-40B4-BE49-F238E27FC236}">
                  <a16:creationId xmlns:a16="http://schemas.microsoft.com/office/drawing/2014/main" id="{6BD4D745-160A-4D2A-ADF6-A77CAA424080}"/>
                </a:ext>
              </a:extLst>
            </p:cNvPr>
            <p:cNvSpPr/>
            <p:nvPr/>
          </p:nvSpPr>
          <p:spPr>
            <a:xfrm>
              <a:off x="4059440" y="2056733"/>
              <a:ext cx="547383" cy="51578"/>
            </a:xfrm>
            <a:custGeom>
              <a:avLst/>
              <a:gdLst/>
              <a:ahLst/>
              <a:cxnLst/>
              <a:rect l="l" t="t" r="r" b="b"/>
              <a:pathLst>
                <a:path w="49593" h="4673" extrusionOk="0">
                  <a:moveTo>
                    <a:pt x="44037" y="1"/>
                  </a:moveTo>
                  <a:cubicBezTo>
                    <a:pt x="31260" y="1"/>
                    <a:pt x="1" y="4088"/>
                    <a:pt x="1" y="4088"/>
                  </a:cubicBezTo>
                  <a:cubicBezTo>
                    <a:pt x="6609" y="4485"/>
                    <a:pt x="13238" y="4672"/>
                    <a:pt x="19398" y="4672"/>
                  </a:cubicBezTo>
                  <a:cubicBezTo>
                    <a:pt x="36252" y="4672"/>
                    <a:pt x="49593" y="3270"/>
                    <a:pt x="49382" y="920"/>
                  </a:cubicBezTo>
                  <a:cubicBezTo>
                    <a:pt x="49323" y="263"/>
                    <a:pt x="47273" y="1"/>
                    <a:pt x="44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82;p59">
              <a:extLst>
                <a:ext uri="{FF2B5EF4-FFF2-40B4-BE49-F238E27FC236}">
                  <a16:creationId xmlns:a16="http://schemas.microsoft.com/office/drawing/2014/main" id="{DD3EF335-0651-4E25-A4EA-D5F77FC9BDAE}"/>
                </a:ext>
              </a:extLst>
            </p:cNvPr>
            <p:cNvSpPr/>
            <p:nvPr/>
          </p:nvSpPr>
          <p:spPr>
            <a:xfrm>
              <a:off x="3836217" y="1928400"/>
              <a:ext cx="985384" cy="323001"/>
            </a:xfrm>
            <a:custGeom>
              <a:avLst/>
              <a:gdLst/>
              <a:ahLst/>
              <a:cxnLst/>
              <a:rect l="l" t="t" r="r" b="b"/>
              <a:pathLst>
                <a:path w="89276" h="29264" extrusionOk="0">
                  <a:moveTo>
                    <a:pt x="76955" y="1"/>
                  </a:moveTo>
                  <a:cubicBezTo>
                    <a:pt x="65596" y="1"/>
                    <a:pt x="40149" y="2915"/>
                    <a:pt x="22159" y="4810"/>
                  </a:cubicBezTo>
                  <a:cubicBezTo>
                    <a:pt x="3024" y="6827"/>
                    <a:pt x="514" y="5634"/>
                    <a:pt x="61" y="11395"/>
                  </a:cubicBezTo>
                  <a:cubicBezTo>
                    <a:pt x="0" y="12171"/>
                    <a:pt x="2385" y="12475"/>
                    <a:pt x="6445" y="12475"/>
                  </a:cubicBezTo>
                  <a:cubicBezTo>
                    <a:pt x="16158" y="12475"/>
                    <a:pt x="35462" y="10733"/>
                    <a:pt x="53804" y="9543"/>
                  </a:cubicBezTo>
                  <a:cubicBezTo>
                    <a:pt x="60644" y="9101"/>
                    <a:pt x="66676" y="8142"/>
                    <a:pt x="71153" y="8142"/>
                  </a:cubicBezTo>
                  <a:cubicBezTo>
                    <a:pt x="75429" y="8142"/>
                    <a:pt x="78286" y="9017"/>
                    <a:pt x="79070" y="12053"/>
                  </a:cubicBezTo>
                  <a:cubicBezTo>
                    <a:pt x="80575" y="18070"/>
                    <a:pt x="77585" y="22526"/>
                    <a:pt x="46836" y="22526"/>
                  </a:cubicBezTo>
                  <a:cubicBezTo>
                    <a:pt x="45622" y="22526"/>
                    <a:pt x="44365" y="22519"/>
                    <a:pt x="43063" y="22505"/>
                  </a:cubicBezTo>
                  <a:cubicBezTo>
                    <a:pt x="34459" y="22412"/>
                    <a:pt x="27610" y="22332"/>
                    <a:pt x="22166" y="22332"/>
                  </a:cubicBezTo>
                  <a:cubicBezTo>
                    <a:pt x="5923" y="22332"/>
                    <a:pt x="2190" y="23045"/>
                    <a:pt x="1666" y="26250"/>
                  </a:cubicBezTo>
                  <a:cubicBezTo>
                    <a:pt x="1283" y="28736"/>
                    <a:pt x="7273" y="29083"/>
                    <a:pt x="19094" y="29083"/>
                  </a:cubicBezTo>
                  <a:cubicBezTo>
                    <a:pt x="23689" y="29083"/>
                    <a:pt x="29165" y="29031"/>
                    <a:pt x="35490" y="29031"/>
                  </a:cubicBezTo>
                  <a:cubicBezTo>
                    <a:pt x="40909" y="29031"/>
                    <a:pt x="46952" y="29069"/>
                    <a:pt x="53598" y="29213"/>
                  </a:cubicBezTo>
                  <a:cubicBezTo>
                    <a:pt x="55183" y="29247"/>
                    <a:pt x="56697" y="29264"/>
                    <a:pt x="58143" y="29264"/>
                  </a:cubicBezTo>
                  <a:cubicBezTo>
                    <a:pt x="88044" y="29264"/>
                    <a:pt x="88915" y="22141"/>
                    <a:pt x="89111" y="15468"/>
                  </a:cubicBezTo>
                  <a:cubicBezTo>
                    <a:pt x="89276" y="8884"/>
                    <a:pt x="86313" y="325"/>
                    <a:pt x="78947" y="37"/>
                  </a:cubicBezTo>
                  <a:cubicBezTo>
                    <a:pt x="78343" y="12"/>
                    <a:pt x="77678" y="1"/>
                    <a:pt x="76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0583E13-FA42-439B-9CB8-484107204A7B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D579EABA-017C-496B-B242-EFC80DC90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088" y="288925"/>
            <a:ext cx="4436249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lang="en-US" altLang="en-US" sz="4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&gt;, &lt;, =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53F07D2-9BF9-4266-A068-53232A5B6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186" y="1326817"/>
            <a:ext cx="7176887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210cm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 </a:t>
            </a:r>
            <a:r>
              <a:rPr lang="en-US" altLang="en-US" sz="4000" dirty="0">
                <a:solidFill>
                  <a:srgbClr val="FFFFFF"/>
                </a:solidFill>
                <a:latin typeface=".VnTime" panose="020B7200000000000000" pitchFamily="34" charset="0"/>
              </a:rPr>
              <a:t>.......  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2dm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10cm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6dm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3cm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r>
              <a:rPr lang="en-US" altLang="en-US" sz="4000" dirty="0">
                <a:solidFill>
                  <a:srgbClr val="FFFFFF"/>
                </a:solidFill>
                <a:latin typeface=".VnTime" panose="020B7200000000000000" pitchFamily="34" charset="0"/>
              </a:rPr>
              <a:t>.......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  603cm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1954cm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 </a:t>
            </a:r>
            <a:r>
              <a:rPr lang="en-US" altLang="en-US" sz="4000" dirty="0">
                <a:solidFill>
                  <a:srgbClr val="FFFFFF"/>
                </a:solidFill>
                <a:latin typeface=".VnTime" panose="020B7200000000000000" pitchFamily="34" charset="0"/>
              </a:rPr>
              <a:t>.....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19dm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50cm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2001cm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r>
              <a:rPr lang="en-US" altLang="en-US" sz="4000" dirty="0">
                <a:solidFill>
                  <a:srgbClr val="FFFFFF"/>
                </a:solidFill>
                <a:latin typeface=".VnTime" panose="020B7200000000000000" pitchFamily="34" charset="0"/>
              </a:rPr>
              <a:t>.....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20dm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r>
              <a:rPr lang="en-US" altLang="en-US" sz="4000" dirty="0">
                <a:solidFill>
                  <a:srgbClr val="FFFFFF"/>
                </a:solidFill>
                <a:latin typeface=".VnBlack" panose="020B7200000000000000" pitchFamily="34" charset="0"/>
              </a:rPr>
              <a:t>10cm</a:t>
            </a:r>
            <a:r>
              <a:rPr lang="en-US" altLang="en-US" sz="4000" baseline="30000" dirty="0">
                <a:solidFill>
                  <a:srgbClr val="FFFFFF"/>
                </a:solidFill>
                <a:latin typeface=".VnBlack" panose="020B7200000000000000" pitchFamily="34" charset="0"/>
              </a:rPr>
              <a:t>2</a:t>
            </a:r>
            <a:endParaRPr lang="en-US" altLang="en-US" sz="4000" dirty="0">
              <a:solidFill>
                <a:srgbClr val="FFFFFF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40325F08-F434-4A14-95ED-3F2826559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962150"/>
            <a:ext cx="12001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900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623EF6B6-C9FB-476E-8F22-30D119B29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364" y="1292839"/>
            <a:ext cx="60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3E7E8429-D18F-45B4-A159-28BEFA3AB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316" y="2212362"/>
            <a:ext cx="60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41A274B2-8E1E-4399-8BF5-E45413D40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237" y="3101148"/>
            <a:ext cx="60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236AC1A-1A13-4303-8676-75E36B184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257800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</a:rPr>
              <a:t>&lt;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5F39508D-40D3-40C8-B756-B3BE7D0C3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865" y="4006583"/>
            <a:ext cx="4840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13FA0-C2B7-425F-B5AE-A58A6FF47570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0182451E-3860-4F98-8725-135DCA220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7628" y="0"/>
            <a:ext cx="1206393" cy="1206393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2B11C9B4-7EEE-4238-B5E0-A5374FBF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46" y="0"/>
            <a:ext cx="1206393" cy="1206393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5B9C4CE2-1804-46D4-80A3-90C79628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1716" y="3817684"/>
            <a:ext cx="1206393" cy="1206393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39768874-8865-47A4-B98B-24946EC1C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5278" y1="27778" x2="35278" y2="27778"/>
                        <a14:backgroundMark x1="64444" y1="27778" x2="64444" y2="27778"/>
                        <a14:backgroundMark x1="20556" y1="48889" x2="20556" y2="48889"/>
                        <a14:backgroundMark x1="23056" y1="64444" x2="23056" y2="64444"/>
                        <a14:backgroundMark x1="37500" y1="77222" x2="37500" y2="77222"/>
                        <a14:backgroundMark x1="72222" y1="65833" x2="72222" y2="65833"/>
                        <a14:backgroundMark x1="60278" y1="76667" x2="60278" y2="76667"/>
                        <a14:backgroundMark x1="66667" y1="73333" x2="66667" y2="73333"/>
                        <a14:backgroundMark x1="43056" y1="25000" x2="43056" y2="25000"/>
                        <a14:backgroundMark x1="27222" y1="33889" x2="27222" y2="33889"/>
                        <a14:backgroundMark x1="23056" y1="42222" x2="23056" y2="42222"/>
                        <a14:backgroundMark x1="74722" y1="42778" x2="74722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74" y="3833052"/>
            <a:ext cx="1206393" cy="1206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7D895E-A808-47FA-A9F2-C14CC40D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10" y="0"/>
            <a:ext cx="1659751" cy="2384246"/>
          </a:xfrm>
          <a:prstGeom prst="rect">
            <a:avLst/>
          </a:prstGeom>
        </p:spPr>
      </p:pic>
      <p:grpSp>
        <p:nvGrpSpPr>
          <p:cNvPr id="532" name="Google Shape;532;p37"/>
          <p:cNvGrpSpPr/>
          <p:nvPr/>
        </p:nvGrpSpPr>
        <p:grpSpPr>
          <a:xfrm>
            <a:off x="705840" y="1610078"/>
            <a:ext cx="2808468" cy="1954075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37"/>
          <p:cNvSpPr txBox="1">
            <a:spLocks noGrp="1"/>
          </p:cNvSpPr>
          <p:nvPr>
            <p:ph type="title"/>
          </p:nvPr>
        </p:nvSpPr>
        <p:spPr>
          <a:xfrm>
            <a:off x="3657600" y="2143361"/>
            <a:ext cx="4979254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KHÁM PHÁ</a:t>
            </a:r>
            <a:endParaRPr sz="6600" b="1" dirty="0"/>
          </a:p>
        </p:txBody>
      </p:sp>
      <p:sp>
        <p:nvSpPr>
          <p:cNvPr id="540" name="Google Shape;540;p37"/>
          <p:cNvSpPr txBox="1">
            <a:spLocks noGrp="1"/>
          </p:cNvSpPr>
          <p:nvPr>
            <p:ph type="title" idx="2"/>
          </p:nvPr>
        </p:nvSpPr>
        <p:spPr>
          <a:xfrm>
            <a:off x="1072468" y="1932368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9D5B2-3A03-40D3-859B-211B8B981CE0}"/>
              </a:ext>
            </a:extLst>
          </p:cNvPr>
          <p:cNvCxnSpPr>
            <a:cxnSpLocks/>
          </p:cNvCxnSpPr>
          <p:nvPr/>
        </p:nvCxnSpPr>
        <p:spPr>
          <a:xfrm>
            <a:off x="3918857" y="3127402"/>
            <a:ext cx="4387583" cy="0"/>
          </a:xfrm>
          <a:prstGeom prst="line">
            <a:avLst/>
          </a:prstGeom>
          <a:ln w="57150">
            <a:solidFill>
              <a:schemeClr val="bg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2AF2BBE-E63F-4CAF-A654-B2D886097904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8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/>
      <p:bldP spid="540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1559859" y="430725"/>
            <a:ext cx="5985862" cy="2929928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/>
          </p:nvPr>
        </p:nvSpPr>
        <p:spPr>
          <a:xfrm>
            <a:off x="2009475" y="934350"/>
            <a:ext cx="5125200" cy="19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/>
                </a:solidFill>
              </a:rPr>
              <a:t>TOÁN</a:t>
            </a:r>
            <a:endParaRPr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MÉT VUÔNG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48" name="Google Shape;548;p38">
            <a:extLst>
              <a:ext uri="{FF2B5EF4-FFF2-40B4-BE49-F238E27FC236}">
                <a16:creationId xmlns:a16="http://schemas.microsoft.com/office/drawing/2014/main" id="{1AE5AA30-5FFC-4EEC-8FF2-0D71507CFA37}"/>
              </a:ext>
            </a:extLst>
          </p:cNvPr>
          <p:cNvGrpSpPr/>
          <p:nvPr/>
        </p:nvGrpSpPr>
        <p:grpSpPr>
          <a:xfrm>
            <a:off x="3844804" y="2672380"/>
            <a:ext cx="3304606" cy="1747862"/>
            <a:chOff x="3097975" y="807826"/>
            <a:chExt cx="2943183" cy="1556699"/>
          </a:xfrm>
        </p:grpSpPr>
        <p:grpSp>
          <p:nvGrpSpPr>
            <p:cNvPr id="49" name="Google Shape;549;p38">
              <a:extLst>
                <a:ext uri="{FF2B5EF4-FFF2-40B4-BE49-F238E27FC236}">
                  <a16:creationId xmlns:a16="http://schemas.microsoft.com/office/drawing/2014/main" id="{C76EB203-036F-42C2-B1F1-24A9A0AEDAB2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82" name="Google Shape;550;p38">
                <a:extLst>
                  <a:ext uri="{FF2B5EF4-FFF2-40B4-BE49-F238E27FC236}">
                    <a16:creationId xmlns:a16="http://schemas.microsoft.com/office/drawing/2014/main" id="{BF979266-1D48-4F89-B4AA-E985BB6BD2B6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51;p38">
                <a:extLst>
                  <a:ext uri="{FF2B5EF4-FFF2-40B4-BE49-F238E27FC236}">
                    <a16:creationId xmlns:a16="http://schemas.microsoft.com/office/drawing/2014/main" id="{5A781B7C-C4BB-4C3E-800A-8FC5696DDB0D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552;p38">
              <a:extLst>
                <a:ext uri="{FF2B5EF4-FFF2-40B4-BE49-F238E27FC236}">
                  <a16:creationId xmlns:a16="http://schemas.microsoft.com/office/drawing/2014/main" id="{6B82AFD0-DA00-4993-A34C-F20D6064F845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3;p38">
              <a:extLst>
                <a:ext uri="{FF2B5EF4-FFF2-40B4-BE49-F238E27FC236}">
                  <a16:creationId xmlns:a16="http://schemas.microsoft.com/office/drawing/2014/main" id="{98A5E2C5-346D-42AC-94E4-1AA15023263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4;p38">
              <a:extLst>
                <a:ext uri="{FF2B5EF4-FFF2-40B4-BE49-F238E27FC236}">
                  <a16:creationId xmlns:a16="http://schemas.microsoft.com/office/drawing/2014/main" id="{F94BABD8-F95E-4C85-BA4B-B4DEEDDB8EE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55;p38">
              <a:extLst>
                <a:ext uri="{FF2B5EF4-FFF2-40B4-BE49-F238E27FC236}">
                  <a16:creationId xmlns:a16="http://schemas.microsoft.com/office/drawing/2014/main" id="{05BBF7CD-541D-4FC2-9490-316DFD5FD90A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56;p38">
              <a:extLst>
                <a:ext uri="{FF2B5EF4-FFF2-40B4-BE49-F238E27FC236}">
                  <a16:creationId xmlns:a16="http://schemas.microsoft.com/office/drawing/2014/main" id="{04E75D86-9E38-4052-856C-EE77E311C991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7;p38">
              <a:extLst>
                <a:ext uri="{FF2B5EF4-FFF2-40B4-BE49-F238E27FC236}">
                  <a16:creationId xmlns:a16="http://schemas.microsoft.com/office/drawing/2014/main" id="{2C7FC159-360E-4561-A23E-21950DC017FB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58;p38">
              <a:extLst>
                <a:ext uri="{FF2B5EF4-FFF2-40B4-BE49-F238E27FC236}">
                  <a16:creationId xmlns:a16="http://schemas.microsoft.com/office/drawing/2014/main" id="{A9925D04-1C45-4C72-8D3D-6CB37AE4ED9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59;p38">
              <a:extLst>
                <a:ext uri="{FF2B5EF4-FFF2-40B4-BE49-F238E27FC236}">
                  <a16:creationId xmlns:a16="http://schemas.microsoft.com/office/drawing/2014/main" id="{3B383AD6-6AC4-4B8B-ABD8-33EFC2C3D64F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0;p38">
              <a:extLst>
                <a:ext uri="{FF2B5EF4-FFF2-40B4-BE49-F238E27FC236}">
                  <a16:creationId xmlns:a16="http://schemas.microsoft.com/office/drawing/2014/main" id="{BBFD30A1-1E1B-4C09-934B-C80A22B3E295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1;p38">
              <a:extLst>
                <a:ext uri="{FF2B5EF4-FFF2-40B4-BE49-F238E27FC236}">
                  <a16:creationId xmlns:a16="http://schemas.microsoft.com/office/drawing/2014/main" id="{E71D2EEA-569F-4582-8851-30E944C4CADC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2;p38">
              <a:extLst>
                <a:ext uri="{FF2B5EF4-FFF2-40B4-BE49-F238E27FC236}">
                  <a16:creationId xmlns:a16="http://schemas.microsoft.com/office/drawing/2014/main" id="{B7FB47B9-08E6-439A-BD17-CB2F0E934FD4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3;p38">
              <a:extLst>
                <a:ext uri="{FF2B5EF4-FFF2-40B4-BE49-F238E27FC236}">
                  <a16:creationId xmlns:a16="http://schemas.microsoft.com/office/drawing/2014/main" id="{B84B3144-5E0C-4B68-871A-4960BFCEBCD9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4;p38">
              <a:extLst>
                <a:ext uri="{FF2B5EF4-FFF2-40B4-BE49-F238E27FC236}">
                  <a16:creationId xmlns:a16="http://schemas.microsoft.com/office/drawing/2014/main" id="{0AC1C0C4-BC2F-4CEB-B56A-FD752A26E31A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5;p38">
              <a:extLst>
                <a:ext uri="{FF2B5EF4-FFF2-40B4-BE49-F238E27FC236}">
                  <a16:creationId xmlns:a16="http://schemas.microsoft.com/office/drawing/2014/main" id="{1CB8B262-1F64-4B66-B635-6BB8FD5FFB31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66;p38">
              <a:extLst>
                <a:ext uri="{FF2B5EF4-FFF2-40B4-BE49-F238E27FC236}">
                  <a16:creationId xmlns:a16="http://schemas.microsoft.com/office/drawing/2014/main" id="{CAF3B842-E309-46FC-8A03-44C0F4A09F07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7;p38">
              <a:extLst>
                <a:ext uri="{FF2B5EF4-FFF2-40B4-BE49-F238E27FC236}">
                  <a16:creationId xmlns:a16="http://schemas.microsoft.com/office/drawing/2014/main" id="{A345F9E5-9EFB-4F72-AB67-EA4B26FE01D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68;p38">
              <a:extLst>
                <a:ext uri="{FF2B5EF4-FFF2-40B4-BE49-F238E27FC236}">
                  <a16:creationId xmlns:a16="http://schemas.microsoft.com/office/drawing/2014/main" id="{D406F900-BB7F-495F-9264-746965998B6F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69;p38">
              <a:extLst>
                <a:ext uri="{FF2B5EF4-FFF2-40B4-BE49-F238E27FC236}">
                  <a16:creationId xmlns:a16="http://schemas.microsoft.com/office/drawing/2014/main" id="{5C6DC774-3108-4328-9B40-8E23026EAE90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70;p38">
              <a:extLst>
                <a:ext uri="{FF2B5EF4-FFF2-40B4-BE49-F238E27FC236}">
                  <a16:creationId xmlns:a16="http://schemas.microsoft.com/office/drawing/2014/main" id="{7371FC1E-1132-4121-82A4-B23D9BCA7880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571;p38">
              <a:extLst>
                <a:ext uri="{FF2B5EF4-FFF2-40B4-BE49-F238E27FC236}">
                  <a16:creationId xmlns:a16="http://schemas.microsoft.com/office/drawing/2014/main" id="{D0928DA4-4E52-4813-92A9-4D336CB0EF54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80" name="Google Shape;572;p38">
                <a:extLst>
                  <a:ext uri="{FF2B5EF4-FFF2-40B4-BE49-F238E27FC236}">
                    <a16:creationId xmlns:a16="http://schemas.microsoft.com/office/drawing/2014/main" id="{B617A817-7D4A-46BD-A5C7-DC2C81A18B77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73;p38">
                <a:extLst>
                  <a:ext uri="{FF2B5EF4-FFF2-40B4-BE49-F238E27FC236}">
                    <a16:creationId xmlns:a16="http://schemas.microsoft.com/office/drawing/2014/main" id="{B306D513-539E-4FD3-A96D-40AE3E1F9EB2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574;p38">
              <a:extLst>
                <a:ext uri="{FF2B5EF4-FFF2-40B4-BE49-F238E27FC236}">
                  <a16:creationId xmlns:a16="http://schemas.microsoft.com/office/drawing/2014/main" id="{39877381-4133-4CE6-9C21-2631B1CC9B57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75;p38">
              <a:extLst>
                <a:ext uri="{FF2B5EF4-FFF2-40B4-BE49-F238E27FC236}">
                  <a16:creationId xmlns:a16="http://schemas.microsoft.com/office/drawing/2014/main" id="{BC527E49-9B70-408A-93BF-8898A9B3BC13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576;p38">
              <a:extLst>
                <a:ext uri="{FF2B5EF4-FFF2-40B4-BE49-F238E27FC236}">
                  <a16:creationId xmlns:a16="http://schemas.microsoft.com/office/drawing/2014/main" id="{0B4D26AE-DE4B-4001-AE9A-89123C32F4B3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7" name="Google Shape;577;p38">
                <a:extLst>
                  <a:ext uri="{FF2B5EF4-FFF2-40B4-BE49-F238E27FC236}">
                    <a16:creationId xmlns:a16="http://schemas.microsoft.com/office/drawing/2014/main" id="{609A4B8B-A8D6-4C9B-81AC-AF249012CB0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8;p38">
                <a:extLst>
                  <a:ext uri="{FF2B5EF4-FFF2-40B4-BE49-F238E27FC236}">
                    <a16:creationId xmlns:a16="http://schemas.microsoft.com/office/drawing/2014/main" id="{93307B27-10D9-434F-9720-3CC041C18A4F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79;p38">
                <a:extLst>
                  <a:ext uri="{FF2B5EF4-FFF2-40B4-BE49-F238E27FC236}">
                    <a16:creationId xmlns:a16="http://schemas.microsoft.com/office/drawing/2014/main" id="{B05B8577-28F0-404A-92EC-A6F2176B06EB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580;p38">
              <a:extLst>
                <a:ext uri="{FF2B5EF4-FFF2-40B4-BE49-F238E27FC236}">
                  <a16:creationId xmlns:a16="http://schemas.microsoft.com/office/drawing/2014/main" id="{A88293A7-EC9B-460C-9E45-8939A63913B2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74" name="Google Shape;581;p38">
                <a:extLst>
                  <a:ext uri="{FF2B5EF4-FFF2-40B4-BE49-F238E27FC236}">
                    <a16:creationId xmlns:a16="http://schemas.microsoft.com/office/drawing/2014/main" id="{0E6A9CCF-FA80-4E6F-8339-409003D0EACA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2;p38">
                <a:extLst>
                  <a:ext uri="{FF2B5EF4-FFF2-40B4-BE49-F238E27FC236}">
                    <a16:creationId xmlns:a16="http://schemas.microsoft.com/office/drawing/2014/main" id="{BBED3740-82A7-46AE-99A7-A377F0E84FAC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3;p38">
                <a:extLst>
                  <a:ext uri="{FF2B5EF4-FFF2-40B4-BE49-F238E27FC236}">
                    <a16:creationId xmlns:a16="http://schemas.microsoft.com/office/drawing/2014/main" id="{E1E129C2-51CD-43DC-97D5-5C60961EDF1A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1EA47481-8A25-4BD6-8B8A-91220D96F7B3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" name="Google Shape;430;p33"/>
          <p:cNvGrpSpPr/>
          <p:nvPr/>
        </p:nvGrpSpPr>
        <p:grpSpPr>
          <a:xfrm>
            <a:off x="6907945" y="1229170"/>
            <a:ext cx="2400153" cy="3910725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611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56937"/>
            <a:ext cx="94869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r>
              <a:rPr lang="en-US" sz="36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 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,d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 smtClean="0">
                <a:solidFill>
                  <a:srgbClr val="FFFFFF"/>
                </a:solidFill>
              </a:rPr>
              <a:t> .</a:t>
            </a:r>
            <a:endParaRPr 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7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2">
            <a:hlinkClick r:id="" action="ppaction://media"/>
            <a:extLst>
              <a:ext uri="{FF2B5EF4-FFF2-40B4-BE49-F238E27FC236}">
                <a16:creationId xmlns:a16="http://schemas.microsoft.com/office/drawing/2014/main" id="{273455E9-9207-44B4-86F6-0F14D7AB7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355600"/>
            <a:ext cx="7886700" cy="4432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35"/>
          <p:cNvGrpSpPr/>
          <p:nvPr/>
        </p:nvGrpSpPr>
        <p:grpSpPr>
          <a:xfrm flipH="1">
            <a:off x="196188" y="1421546"/>
            <a:ext cx="2116705" cy="3539051"/>
            <a:chOff x="386200" y="894988"/>
            <a:chExt cx="1816475" cy="2954088"/>
          </a:xfrm>
        </p:grpSpPr>
        <p:sp>
          <p:nvSpPr>
            <p:cNvPr id="488" name="Google Shape;488;p35"/>
            <p:cNvSpPr/>
            <p:nvPr/>
          </p:nvSpPr>
          <p:spPr>
            <a:xfrm>
              <a:off x="1364750" y="3637175"/>
              <a:ext cx="186525" cy="211900"/>
            </a:xfrm>
            <a:custGeom>
              <a:avLst/>
              <a:gdLst/>
              <a:ahLst/>
              <a:cxnLst/>
              <a:rect l="l" t="t" r="r" b="b"/>
              <a:pathLst>
                <a:path w="7461" h="8476" extrusionOk="0">
                  <a:moveTo>
                    <a:pt x="2965" y="1"/>
                  </a:moveTo>
                  <a:lnTo>
                    <a:pt x="810" y="4263"/>
                  </a:lnTo>
                  <a:cubicBezTo>
                    <a:pt x="810" y="4263"/>
                    <a:pt x="0" y="7633"/>
                    <a:pt x="1881" y="8407"/>
                  </a:cubicBezTo>
                  <a:cubicBezTo>
                    <a:pt x="1992" y="8453"/>
                    <a:pt x="2110" y="8475"/>
                    <a:pt x="2233" y="8475"/>
                  </a:cubicBezTo>
                  <a:cubicBezTo>
                    <a:pt x="4183" y="8475"/>
                    <a:pt x="7460" y="2912"/>
                    <a:pt x="5679" y="1501"/>
                  </a:cubicBezTo>
                  <a:cubicBezTo>
                    <a:pt x="3786" y="1"/>
                    <a:pt x="2965" y="1"/>
                    <a:pt x="296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35"/>
            <p:cNvGrpSpPr/>
            <p:nvPr/>
          </p:nvGrpSpPr>
          <p:grpSpPr>
            <a:xfrm>
              <a:off x="386200" y="894988"/>
              <a:ext cx="1816475" cy="2848788"/>
              <a:chOff x="386200" y="894988"/>
              <a:chExt cx="1816475" cy="2848788"/>
            </a:xfrm>
          </p:grpSpPr>
          <p:sp>
            <p:nvSpPr>
              <p:cNvPr id="490" name="Google Shape;490;p35"/>
              <p:cNvSpPr/>
              <p:nvPr/>
            </p:nvSpPr>
            <p:spPr>
              <a:xfrm>
                <a:off x="386200" y="3156050"/>
                <a:ext cx="213600" cy="167350"/>
              </a:xfrm>
              <a:custGeom>
                <a:avLst/>
                <a:gdLst/>
                <a:ahLst/>
                <a:cxnLst/>
                <a:rect l="l" t="t" r="r" b="b"/>
                <a:pathLst>
                  <a:path w="8544" h="6694" extrusionOk="0">
                    <a:moveTo>
                      <a:pt x="2643" y="1"/>
                    </a:moveTo>
                    <a:cubicBezTo>
                      <a:pt x="2315" y="1"/>
                      <a:pt x="1975" y="141"/>
                      <a:pt x="1637" y="494"/>
                    </a:cubicBezTo>
                    <a:cubicBezTo>
                      <a:pt x="0" y="2189"/>
                      <a:pt x="1715" y="6693"/>
                      <a:pt x="4927" y="6693"/>
                    </a:cubicBezTo>
                    <a:cubicBezTo>
                      <a:pt x="5009" y="6693"/>
                      <a:pt x="5091" y="6691"/>
                      <a:pt x="5174" y="6685"/>
                    </a:cubicBezTo>
                    <a:cubicBezTo>
                      <a:pt x="8543" y="6447"/>
                      <a:pt x="7686" y="2172"/>
                      <a:pt x="7686" y="2172"/>
                    </a:cubicBezTo>
                    <a:lnTo>
                      <a:pt x="5019" y="2172"/>
                    </a:lnTo>
                    <a:cubicBezTo>
                      <a:pt x="5019" y="2172"/>
                      <a:pt x="3929" y="1"/>
                      <a:pt x="264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91425" y="2776375"/>
                <a:ext cx="997750" cy="967400"/>
              </a:xfrm>
              <a:custGeom>
                <a:avLst/>
                <a:gdLst/>
                <a:ahLst/>
                <a:cxnLst/>
                <a:rect l="l" t="t" r="r" b="b"/>
                <a:pathLst>
                  <a:path w="39910" h="38696" extrusionOk="0">
                    <a:moveTo>
                      <a:pt x="31826" y="0"/>
                    </a:moveTo>
                    <a:cubicBezTo>
                      <a:pt x="31826" y="0"/>
                      <a:pt x="10561" y="8430"/>
                      <a:pt x="965" y="16669"/>
                    </a:cubicBezTo>
                    <a:cubicBezTo>
                      <a:pt x="965" y="16669"/>
                      <a:pt x="0" y="19455"/>
                      <a:pt x="2358" y="21229"/>
                    </a:cubicBezTo>
                    <a:cubicBezTo>
                      <a:pt x="2358" y="21229"/>
                      <a:pt x="27412" y="13076"/>
                      <a:pt x="28888" y="13076"/>
                    </a:cubicBezTo>
                    <a:cubicBezTo>
                      <a:pt x="28931" y="13076"/>
                      <a:pt x="28954" y="13083"/>
                      <a:pt x="28956" y="13097"/>
                    </a:cubicBezTo>
                    <a:cubicBezTo>
                      <a:pt x="29016" y="13597"/>
                      <a:pt x="23860" y="22527"/>
                      <a:pt x="27194" y="30563"/>
                    </a:cubicBezTo>
                    <a:cubicBezTo>
                      <a:pt x="30516" y="38600"/>
                      <a:pt x="35743" y="38695"/>
                      <a:pt x="35743" y="38695"/>
                    </a:cubicBezTo>
                    <a:cubicBezTo>
                      <a:pt x="35743" y="38695"/>
                      <a:pt x="37922" y="37159"/>
                      <a:pt x="39291" y="34099"/>
                    </a:cubicBezTo>
                    <a:cubicBezTo>
                      <a:pt x="39291" y="34099"/>
                      <a:pt x="31969" y="27694"/>
                      <a:pt x="35159" y="20169"/>
                    </a:cubicBezTo>
                    <a:cubicBezTo>
                      <a:pt x="38338" y="12656"/>
                      <a:pt x="39910" y="11906"/>
                      <a:pt x="39910" y="11906"/>
                    </a:cubicBezTo>
                    <a:lnTo>
                      <a:pt x="31826" y="0"/>
                    </a:lnTo>
                    <a:close/>
                  </a:path>
                </a:pathLst>
              </a:custGeom>
              <a:solidFill>
                <a:srgbClr val="88D4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1586712" y="1610482"/>
                <a:ext cx="592182" cy="341266"/>
              </a:xfrm>
              <a:custGeom>
                <a:avLst/>
                <a:gdLst/>
                <a:ahLst/>
                <a:cxnLst/>
                <a:rect l="l" t="t" r="r" b="b"/>
                <a:pathLst>
                  <a:path w="23087" h="13306" extrusionOk="0">
                    <a:moveTo>
                      <a:pt x="8097" y="1"/>
                    </a:moveTo>
                    <a:cubicBezTo>
                      <a:pt x="5678" y="1"/>
                      <a:pt x="3072" y="723"/>
                      <a:pt x="632" y="2396"/>
                    </a:cubicBezTo>
                    <a:cubicBezTo>
                      <a:pt x="1" y="5087"/>
                      <a:pt x="36" y="8802"/>
                      <a:pt x="4477" y="9897"/>
                    </a:cubicBezTo>
                    <a:cubicBezTo>
                      <a:pt x="6225" y="10328"/>
                      <a:pt x="7659" y="10492"/>
                      <a:pt x="8828" y="10492"/>
                    </a:cubicBezTo>
                    <a:cubicBezTo>
                      <a:pt x="12467" y="10492"/>
                      <a:pt x="13538" y="8909"/>
                      <a:pt x="13538" y="8909"/>
                    </a:cubicBezTo>
                    <a:cubicBezTo>
                      <a:pt x="13538" y="8909"/>
                      <a:pt x="14892" y="13305"/>
                      <a:pt x="18876" y="13305"/>
                    </a:cubicBezTo>
                    <a:cubicBezTo>
                      <a:pt x="18934" y="13305"/>
                      <a:pt x="18992" y="13304"/>
                      <a:pt x="19051" y="13302"/>
                    </a:cubicBezTo>
                    <a:cubicBezTo>
                      <a:pt x="20753" y="13243"/>
                      <a:pt x="22099" y="12017"/>
                      <a:pt x="23087" y="10600"/>
                    </a:cubicBezTo>
                    <a:cubicBezTo>
                      <a:pt x="21617" y="8140"/>
                      <a:pt x="18865" y="7923"/>
                      <a:pt x="17937" y="7923"/>
                    </a:cubicBezTo>
                    <a:cubicBezTo>
                      <a:pt x="17737" y="7923"/>
                      <a:pt x="17622" y="7933"/>
                      <a:pt x="17622" y="7933"/>
                    </a:cubicBezTo>
                    <a:cubicBezTo>
                      <a:pt x="17761" y="3435"/>
                      <a:pt x="13372" y="1"/>
                      <a:pt x="8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1157275" y="1667600"/>
                <a:ext cx="1045400" cy="970800"/>
              </a:xfrm>
              <a:custGeom>
                <a:avLst/>
                <a:gdLst/>
                <a:ahLst/>
                <a:cxnLst/>
                <a:rect l="l" t="t" r="r" b="b"/>
                <a:pathLst>
                  <a:path w="41816" h="38832" extrusionOk="0">
                    <a:moveTo>
                      <a:pt x="18146" y="0"/>
                    </a:moveTo>
                    <a:cubicBezTo>
                      <a:pt x="18050" y="72"/>
                      <a:pt x="17943" y="131"/>
                      <a:pt x="17848" y="203"/>
                    </a:cubicBezTo>
                    <a:cubicBezTo>
                      <a:pt x="10026" y="5834"/>
                      <a:pt x="6966" y="18729"/>
                      <a:pt x="6966" y="18729"/>
                    </a:cubicBezTo>
                    <a:cubicBezTo>
                      <a:pt x="6966" y="18729"/>
                      <a:pt x="5311" y="24730"/>
                      <a:pt x="3525" y="25182"/>
                    </a:cubicBezTo>
                    <a:cubicBezTo>
                      <a:pt x="1751" y="25634"/>
                      <a:pt x="1" y="28337"/>
                      <a:pt x="2929" y="30790"/>
                    </a:cubicBezTo>
                    <a:cubicBezTo>
                      <a:pt x="3996" y="31675"/>
                      <a:pt x="4916" y="31958"/>
                      <a:pt x="5655" y="31958"/>
                    </a:cubicBezTo>
                    <a:cubicBezTo>
                      <a:pt x="6952" y="31958"/>
                      <a:pt x="7692" y="31088"/>
                      <a:pt x="7692" y="31087"/>
                    </a:cubicBezTo>
                    <a:lnTo>
                      <a:pt x="7692" y="31087"/>
                    </a:lnTo>
                    <a:cubicBezTo>
                      <a:pt x="7692" y="31088"/>
                      <a:pt x="5859" y="33838"/>
                      <a:pt x="9109" y="36231"/>
                    </a:cubicBezTo>
                    <a:cubicBezTo>
                      <a:pt x="9947" y="36845"/>
                      <a:pt x="10723" y="37072"/>
                      <a:pt x="11413" y="37072"/>
                    </a:cubicBezTo>
                    <a:cubicBezTo>
                      <a:pt x="13402" y="37072"/>
                      <a:pt x="14681" y="35183"/>
                      <a:pt x="14681" y="35183"/>
                    </a:cubicBezTo>
                    <a:lnTo>
                      <a:pt x="14681" y="35183"/>
                    </a:lnTo>
                    <a:cubicBezTo>
                      <a:pt x="14681" y="35184"/>
                      <a:pt x="14574" y="37862"/>
                      <a:pt x="18539" y="38136"/>
                    </a:cubicBezTo>
                    <a:cubicBezTo>
                      <a:pt x="18795" y="38154"/>
                      <a:pt x="19039" y="38162"/>
                      <a:pt x="19269" y="38162"/>
                    </a:cubicBezTo>
                    <a:cubicBezTo>
                      <a:pt x="22591" y="38162"/>
                      <a:pt x="23206" y="36433"/>
                      <a:pt x="23206" y="36433"/>
                    </a:cubicBezTo>
                    <a:cubicBezTo>
                      <a:pt x="23206" y="36433"/>
                      <a:pt x="25404" y="38832"/>
                      <a:pt x="28698" y="38832"/>
                    </a:cubicBezTo>
                    <a:cubicBezTo>
                      <a:pt x="29168" y="38832"/>
                      <a:pt x="29660" y="38783"/>
                      <a:pt x="30171" y="38672"/>
                    </a:cubicBezTo>
                    <a:cubicBezTo>
                      <a:pt x="34255" y="37779"/>
                      <a:pt x="32886" y="33386"/>
                      <a:pt x="32886" y="33385"/>
                    </a:cubicBezTo>
                    <a:lnTo>
                      <a:pt x="32886" y="33385"/>
                    </a:lnTo>
                    <a:cubicBezTo>
                      <a:pt x="32886" y="33385"/>
                      <a:pt x="33709" y="33785"/>
                      <a:pt x="34761" y="33785"/>
                    </a:cubicBezTo>
                    <a:cubicBezTo>
                      <a:pt x="35953" y="33785"/>
                      <a:pt x="37439" y="33271"/>
                      <a:pt x="38351" y="31076"/>
                    </a:cubicBezTo>
                    <a:cubicBezTo>
                      <a:pt x="40065" y="26956"/>
                      <a:pt x="35612" y="24587"/>
                      <a:pt x="35612" y="24587"/>
                    </a:cubicBezTo>
                    <a:cubicBezTo>
                      <a:pt x="35612" y="24587"/>
                      <a:pt x="40041" y="23896"/>
                      <a:pt x="41399" y="14371"/>
                    </a:cubicBezTo>
                    <a:cubicBezTo>
                      <a:pt x="41815" y="11454"/>
                      <a:pt x="41399" y="9501"/>
                      <a:pt x="40601" y="8192"/>
                    </a:cubicBezTo>
                    <a:cubicBezTo>
                      <a:pt x="39601" y="9621"/>
                      <a:pt x="38255" y="10847"/>
                      <a:pt x="36553" y="10906"/>
                    </a:cubicBezTo>
                    <a:cubicBezTo>
                      <a:pt x="36494" y="10908"/>
                      <a:pt x="36436" y="10909"/>
                      <a:pt x="36378" y="10909"/>
                    </a:cubicBezTo>
                    <a:cubicBezTo>
                      <a:pt x="32394" y="10909"/>
                      <a:pt x="31052" y="6513"/>
                      <a:pt x="31052" y="6513"/>
                    </a:cubicBezTo>
                    <a:cubicBezTo>
                      <a:pt x="31052" y="6513"/>
                      <a:pt x="29981" y="8096"/>
                      <a:pt x="26336" y="8096"/>
                    </a:cubicBezTo>
                    <a:cubicBezTo>
                      <a:pt x="25166" y="8096"/>
                      <a:pt x="23730" y="7932"/>
                      <a:pt x="21979" y="7501"/>
                    </a:cubicBezTo>
                    <a:cubicBezTo>
                      <a:pt x="17538" y="6406"/>
                      <a:pt x="17515" y="2691"/>
                      <a:pt x="18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1642150" y="1667900"/>
                <a:ext cx="81000" cy="809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3239" extrusionOk="0">
                    <a:moveTo>
                      <a:pt x="1620" y="0"/>
                    </a:moveTo>
                    <a:cubicBezTo>
                      <a:pt x="727" y="0"/>
                      <a:pt x="1" y="727"/>
                      <a:pt x="1" y="1619"/>
                    </a:cubicBezTo>
                    <a:cubicBezTo>
                      <a:pt x="1" y="2512"/>
                      <a:pt x="727" y="3239"/>
                      <a:pt x="1620" y="3239"/>
                    </a:cubicBezTo>
                    <a:cubicBezTo>
                      <a:pt x="2513" y="3239"/>
                      <a:pt x="3239" y="2512"/>
                      <a:pt x="3239" y="1619"/>
                    </a:cubicBezTo>
                    <a:cubicBezTo>
                      <a:pt x="3239" y="727"/>
                      <a:pt x="2513" y="0"/>
                      <a:pt x="16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1742575" y="1661425"/>
                <a:ext cx="2181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8727" h="2780" extrusionOk="0">
                    <a:moveTo>
                      <a:pt x="3843" y="1"/>
                    </a:moveTo>
                    <a:cubicBezTo>
                      <a:pt x="1759" y="1"/>
                      <a:pt x="0" y="879"/>
                      <a:pt x="246" y="1617"/>
                    </a:cubicBezTo>
                    <a:cubicBezTo>
                      <a:pt x="532" y="2479"/>
                      <a:pt x="2297" y="2779"/>
                      <a:pt x="4111" y="2779"/>
                    </a:cubicBezTo>
                    <a:cubicBezTo>
                      <a:pt x="6381" y="2779"/>
                      <a:pt x="8726" y="2309"/>
                      <a:pt x="8342" y="1878"/>
                    </a:cubicBezTo>
                    <a:cubicBezTo>
                      <a:pt x="7124" y="487"/>
                      <a:pt x="5393" y="1"/>
                      <a:pt x="3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1168875" y="1540800"/>
                <a:ext cx="104800" cy="120575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4823" extrusionOk="0">
                    <a:moveTo>
                      <a:pt x="4192" y="0"/>
                    </a:moveTo>
                    <a:lnTo>
                      <a:pt x="930" y="1334"/>
                    </a:lnTo>
                    <a:lnTo>
                      <a:pt x="1" y="4132"/>
                    </a:lnTo>
                    <a:lnTo>
                      <a:pt x="3930" y="4822"/>
                    </a:lnTo>
                    <a:lnTo>
                      <a:pt x="4192" y="0"/>
                    </a:lnTo>
                    <a:close/>
                  </a:path>
                </a:pathLst>
              </a:custGeom>
              <a:solidFill>
                <a:srgbClr val="F3D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1009050" y="1629450"/>
                <a:ext cx="506325" cy="917750"/>
              </a:xfrm>
              <a:custGeom>
                <a:avLst/>
                <a:gdLst/>
                <a:ahLst/>
                <a:cxnLst/>
                <a:rect l="l" t="t" r="r" b="b"/>
                <a:pathLst>
                  <a:path w="20253" h="36710" extrusionOk="0">
                    <a:moveTo>
                      <a:pt x="9055" y="1"/>
                    </a:moveTo>
                    <a:cubicBezTo>
                      <a:pt x="8686" y="1"/>
                      <a:pt x="8288" y="32"/>
                      <a:pt x="7858" y="98"/>
                    </a:cubicBezTo>
                    <a:cubicBezTo>
                      <a:pt x="95" y="1264"/>
                      <a:pt x="0" y="5717"/>
                      <a:pt x="3501" y="18445"/>
                    </a:cubicBezTo>
                    <a:cubicBezTo>
                      <a:pt x="6989" y="31173"/>
                      <a:pt x="17836" y="36709"/>
                      <a:pt x="17836" y="36709"/>
                    </a:cubicBezTo>
                    <a:lnTo>
                      <a:pt x="20253" y="32316"/>
                    </a:lnTo>
                    <a:cubicBezTo>
                      <a:pt x="20253" y="32316"/>
                      <a:pt x="14526" y="26958"/>
                      <a:pt x="13800" y="17826"/>
                    </a:cubicBezTo>
                    <a:cubicBezTo>
                      <a:pt x="13113" y="9211"/>
                      <a:pt x="15349" y="1"/>
                      <a:pt x="9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1001075" y="894988"/>
                <a:ext cx="592200" cy="696750"/>
              </a:xfrm>
              <a:custGeom>
                <a:avLst/>
                <a:gdLst/>
                <a:ahLst/>
                <a:cxnLst/>
                <a:rect l="l" t="t" r="r" b="b"/>
                <a:pathLst>
                  <a:path w="23688" h="27870" extrusionOk="0">
                    <a:moveTo>
                      <a:pt x="14091" y="0"/>
                    </a:moveTo>
                    <a:cubicBezTo>
                      <a:pt x="8456" y="0"/>
                      <a:pt x="1" y="3081"/>
                      <a:pt x="351" y="6249"/>
                    </a:cubicBezTo>
                    <a:cubicBezTo>
                      <a:pt x="523" y="7796"/>
                      <a:pt x="1904" y="8290"/>
                      <a:pt x="3621" y="8290"/>
                    </a:cubicBezTo>
                    <a:cubicBezTo>
                      <a:pt x="6646" y="8290"/>
                      <a:pt x="10711" y="6759"/>
                      <a:pt x="11036" y="6759"/>
                    </a:cubicBezTo>
                    <a:cubicBezTo>
                      <a:pt x="11065" y="6759"/>
                      <a:pt x="11064" y="6771"/>
                      <a:pt x="11031" y="6797"/>
                    </a:cubicBezTo>
                    <a:cubicBezTo>
                      <a:pt x="3756" y="12476"/>
                      <a:pt x="7042" y="14465"/>
                      <a:pt x="8435" y="14941"/>
                    </a:cubicBezTo>
                    <a:cubicBezTo>
                      <a:pt x="8530" y="14974"/>
                      <a:pt x="8644" y="14989"/>
                      <a:pt x="8772" y="14989"/>
                    </a:cubicBezTo>
                    <a:cubicBezTo>
                      <a:pt x="9701" y="14989"/>
                      <a:pt x="11433" y="14225"/>
                      <a:pt x="12968" y="14225"/>
                    </a:cubicBezTo>
                    <a:cubicBezTo>
                      <a:pt x="14334" y="14225"/>
                      <a:pt x="15544" y="14831"/>
                      <a:pt x="15889" y="17120"/>
                    </a:cubicBezTo>
                    <a:cubicBezTo>
                      <a:pt x="16471" y="21022"/>
                      <a:pt x="12591" y="22244"/>
                      <a:pt x="9423" y="22244"/>
                    </a:cubicBezTo>
                    <a:cubicBezTo>
                      <a:pt x="7603" y="22244"/>
                      <a:pt x="6019" y="21841"/>
                      <a:pt x="5649" y="21311"/>
                    </a:cubicBezTo>
                    <a:cubicBezTo>
                      <a:pt x="5146" y="20591"/>
                      <a:pt x="4321" y="20173"/>
                      <a:pt x="3535" y="20173"/>
                    </a:cubicBezTo>
                    <a:cubicBezTo>
                      <a:pt x="2723" y="20173"/>
                      <a:pt x="1952" y="20621"/>
                      <a:pt x="1625" y="21644"/>
                    </a:cubicBezTo>
                    <a:cubicBezTo>
                      <a:pt x="288" y="25820"/>
                      <a:pt x="5485" y="27869"/>
                      <a:pt x="10193" y="27869"/>
                    </a:cubicBezTo>
                    <a:cubicBezTo>
                      <a:pt x="11942" y="27869"/>
                      <a:pt x="13623" y="27587"/>
                      <a:pt x="14877" y="27026"/>
                    </a:cubicBezTo>
                    <a:cubicBezTo>
                      <a:pt x="19508" y="24942"/>
                      <a:pt x="23687" y="19703"/>
                      <a:pt x="21890" y="14322"/>
                    </a:cubicBezTo>
                    <a:cubicBezTo>
                      <a:pt x="20080" y="8940"/>
                      <a:pt x="15782" y="8428"/>
                      <a:pt x="15710" y="8083"/>
                    </a:cubicBezTo>
                    <a:cubicBezTo>
                      <a:pt x="15639" y="7738"/>
                      <a:pt x="20437" y="6487"/>
                      <a:pt x="18865" y="1927"/>
                    </a:cubicBezTo>
                    <a:cubicBezTo>
                      <a:pt x="18398" y="564"/>
                      <a:pt x="16503" y="0"/>
                      <a:pt x="140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1165550" y="1399675"/>
                <a:ext cx="172125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3135" extrusionOk="0">
                    <a:moveTo>
                      <a:pt x="3270" y="1"/>
                    </a:moveTo>
                    <a:cubicBezTo>
                      <a:pt x="1442" y="1"/>
                      <a:pt x="1" y="1030"/>
                      <a:pt x="146" y="2014"/>
                    </a:cubicBezTo>
                    <a:cubicBezTo>
                      <a:pt x="146" y="2014"/>
                      <a:pt x="62" y="2800"/>
                      <a:pt x="1122" y="2919"/>
                    </a:cubicBezTo>
                    <a:cubicBezTo>
                      <a:pt x="1167" y="2923"/>
                      <a:pt x="1210" y="2925"/>
                      <a:pt x="1252" y="2925"/>
                    </a:cubicBezTo>
                    <a:cubicBezTo>
                      <a:pt x="2200" y="2925"/>
                      <a:pt x="2277" y="1801"/>
                      <a:pt x="2277" y="1800"/>
                    </a:cubicBezTo>
                    <a:lnTo>
                      <a:pt x="2277" y="1800"/>
                    </a:lnTo>
                    <a:cubicBezTo>
                      <a:pt x="2277" y="1801"/>
                      <a:pt x="2206" y="3074"/>
                      <a:pt x="3325" y="3133"/>
                    </a:cubicBezTo>
                    <a:cubicBezTo>
                      <a:pt x="3348" y="3134"/>
                      <a:pt x="3371" y="3135"/>
                      <a:pt x="3393" y="3135"/>
                    </a:cubicBezTo>
                    <a:cubicBezTo>
                      <a:pt x="4141" y="3135"/>
                      <a:pt x="4326" y="2582"/>
                      <a:pt x="4371" y="2274"/>
                    </a:cubicBezTo>
                    <a:lnTo>
                      <a:pt x="4371" y="2274"/>
                    </a:lnTo>
                    <a:cubicBezTo>
                      <a:pt x="4377" y="2580"/>
                      <a:pt x="4506" y="3128"/>
                      <a:pt x="5355" y="3128"/>
                    </a:cubicBezTo>
                    <a:cubicBezTo>
                      <a:pt x="5409" y="3128"/>
                      <a:pt x="5467" y="3126"/>
                      <a:pt x="5527" y="3121"/>
                    </a:cubicBezTo>
                    <a:cubicBezTo>
                      <a:pt x="6885" y="3002"/>
                      <a:pt x="6313" y="454"/>
                      <a:pt x="4111" y="73"/>
                    </a:cubicBezTo>
                    <a:cubicBezTo>
                      <a:pt x="3824" y="24"/>
                      <a:pt x="3543" y="1"/>
                      <a:pt x="3270" y="1"/>
                    </a:cubicBezTo>
                    <a:close/>
                  </a:path>
                </a:pathLst>
              </a:custGeom>
              <a:solidFill>
                <a:srgbClr val="F3D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1283950" y="2437025"/>
                <a:ext cx="442175" cy="54162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21665" extrusionOk="0">
                    <a:moveTo>
                      <a:pt x="9245" y="1"/>
                    </a:moveTo>
                    <a:cubicBezTo>
                      <a:pt x="6554" y="1156"/>
                      <a:pt x="256" y="11395"/>
                      <a:pt x="125" y="13574"/>
                    </a:cubicBezTo>
                    <a:cubicBezTo>
                      <a:pt x="0" y="15641"/>
                      <a:pt x="3789" y="21665"/>
                      <a:pt x="9761" y="21665"/>
                    </a:cubicBezTo>
                    <a:cubicBezTo>
                      <a:pt x="10083" y="21665"/>
                      <a:pt x="10411" y="21647"/>
                      <a:pt x="10745" y="21611"/>
                    </a:cubicBezTo>
                    <a:cubicBezTo>
                      <a:pt x="17282" y="20884"/>
                      <a:pt x="17686" y="3180"/>
                      <a:pt x="17686" y="3180"/>
                    </a:cubicBezTo>
                    <a:cubicBezTo>
                      <a:pt x="16603" y="2346"/>
                      <a:pt x="14996" y="1537"/>
                      <a:pt x="14996" y="1537"/>
                    </a:cubicBezTo>
                    <a:cubicBezTo>
                      <a:pt x="14996" y="1537"/>
                      <a:pt x="13281" y="637"/>
                      <a:pt x="12361" y="637"/>
                    </a:cubicBezTo>
                    <a:cubicBezTo>
                      <a:pt x="12250" y="637"/>
                      <a:pt x="12150" y="650"/>
                      <a:pt x="12067" y="680"/>
                    </a:cubicBezTo>
                    <a:cubicBezTo>
                      <a:pt x="11969" y="714"/>
                      <a:pt x="11852" y="729"/>
                      <a:pt x="11721" y="729"/>
                    </a:cubicBezTo>
                    <a:cubicBezTo>
                      <a:pt x="10810" y="729"/>
                      <a:pt x="9245" y="1"/>
                      <a:pt x="92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868600" y="2634650"/>
                <a:ext cx="559275" cy="645775"/>
              </a:xfrm>
              <a:custGeom>
                <a:avLst/>
                <a:gdLst/>
                <a:ahLst/>
                <a:cxnLst/>
                <a:rect l="l" t="t" r="r" b="b"/>
                <a:pathLst>
                  <a:path w="22371" h="25831" extrusionOk="0">
                    <a:moveTo>
                      <a:pt x="12667" y="0"/>
                    </a:moveTo>
                    <a:cubicBezTo>
                      <a:pt x="7627" y="0"/>
                      <a:pt x="278" y="824"/>
                      <a:pt x="141" y="3812"/>
                    </a:cubicBezTo>
                    <a:cubicBezTo>
                      <a:pt x="0" y="6893"/>
                      <a:pt x="6161" y="7317"/>
                      <a:pt x="10290" y="7317"/>
                    </a:cubicBezTo>
                    <a:cubicBezTo>
                      <a:pt x="11044" y="7317"/>
                      <a:pt x="11730" y="7303"/>
                      <a:pt x="12298" y="7288"/>
                    </a:cubicBezTo>
                    <a:cubicBezTo>
                      <a:pt x="12298" y="7288"/>
                      <a:pt x="12299" y="7288"/>
                      <a:pt x="12299" y="7288"/>
                    </a:cubicBezTo>
                    <a:cubicBezTo>
                      <a:pt x="13060" y="7288"/>
                      <a:pt x="4813" y="23982"/>
                      <a:pt x="11309" y="25767"/>
                    </a:cubicBezTo>
                    <a:cubicBezTo>
                      <a:pt x="11465" y="25810"/>
                      <a:pt x="11616" y="25831"/>
                      <a:pt x="11762" y="25831"/>
                    </a:cubicBezTo>
                    <a:cubicBezTo>
                      <a:pt x="15451" y="25831"/>
                      <a:pt x="16227" y="12540"/>
                      <a:pt x="19239" y="7765"/>
                    </a:cubicBezTo>
                    <a:cubicBezTo>
                      <a:pt x="22370" y="2800"/>
                      <a:pt x="19918" y="466"/>
                      <a:pt x="15596" y="109"/>
                    </a:cubicBezTo>
                    <a:cubicBezTo>
                      <a:pt x="14806" y="41"/>
                      <a:pt x="13794" y="0"/>
                      <a:pt x="12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1267400" y="2705225"/>
                <a:ext cx="48850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965" extrusionOk="0">
                    <a:moveTo>
                      <a:pt x="977" y="0"/>
                    </a:moveTo>
                    <a:cubicBezTo>
                      <a:pt x="441" y="0"/>
                      <a:pt x="1" y="441"/>
                      <a:pt x="1" y="977"/>
                    </a:cubicBezTo>
                    <a:cubicBezTo>
                      <a:pt x="1" y="1524"/>
                      <a:pt x="441" y="1965"/>
                      <a:pt x="977" y="1965"/>
                    </a:cubicBezTo>
                    <a:cubicBezTo>
                      <a:pt x="1525" y="1965"/>
                      <a:pt x="1953" y="1524"/>
                      <a:pt x="1953" y="977"/>
                    </a:cubicBezTo>
                    <a:cubicBezTo>
                      <a:pt x="1953" y="441"/>
                      <a:pt x="1525" y="0"/>
                      <a:pt x="977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1156975" y="2908300"/>
                <a:ext cx="246200" cy="195500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7820" extrusionOk="0">
                    <a:moveTo>
                      <a:pt x="4259" y="1"/>
                    </a:moveTo>
                    <a:cubicBezTo>
                      <a:pt x="4193" y="1"/>
                      <a:pt x="4127" y="7"/>
                      <a:pt x="4061" y="21"/>
                    </a:cubicBezTo>
                    <a:cubicBezTo>
                      <a:pt x="2596" y="319"/>
                      <a:pt x="5180" y="2641"/>
                      <a:pt x="4977" y="2772"/>
                    </a:cubicBezTo>
                    <a:cubicBezTo>
                      <a:pt x="4971" y="2776"/>
                      <a:pt x="4961" y="2779"/>
                      <a:pt x="4950" y="2779"/>
                    </a:cubicBezTo>
                    <a:cubicBezTo>
                      <a:pt x="4680" y="2779"/>
                      <a:pt x="3099" y="1628"/>
                      <a:pt x="1993" y="1628"/>
                    </a:cubicBezTo>
                    <a:cubicBezTo>
                      <a:pt x="1658" y="1628"/>
                      <a:pt x="1366" y="1734"/>
                      <a:pt x="1167" y="2010"/>
                    </a:cubicBezTo>
                    <a:cubicBezTo>
                      <a:pt x="286" y="3248"/>
                      <a:pt x="4061" y="3557"/>
                      <a:pt x="3787" y="4034"/>
                    </a:cubicBezTo>
                    <a:cubicBezTo>
                      <a:pt x="3744" y="4108"/>
                      <a:pt x="3651" y="4137"/>
                      <a:pt x="3522" y="4137"/>
                    </a:cubicBezTo>
                    <a:cubicBezTo>
                      <a:pt x="3081" y="4137"/>
                      <a:pt x="2226" y="3801"/>
                      <a:pt x="1555" y="3801"/>
                    </a:cubicBezTo>
                    <a:cubicBezTo>
                      <a:pt x="1166" y="3801"/>
                      <a:pt x="839" y="3914"/>
                      <a:pt x="691" y="4272"/>
                    </a:cubicBezTo>
                    <a:cubicBezTo>
                      <a:pt x="215" y="5427"/>
                      <a:pt x="3656" y="5534"/>
                      <a:pt x="3620" y="5843"/>
                    </a:cubicBezTo>
                    <a:cubicBezTo>
                      <a:pt x="3584" y="6141"/>
                      <a:pt x="1" y="5498"/>
                      <a:pt x="644" y="7367"/>
                    </a:cubicBezTo>
                    <a:cubicBezTo>
                      <a:pt x="747" y="7674"/>
                      <a:pt x="1352" y="7819"/>
                      <a:pt x="2135" y="7819"/>
                    </a:cubicBezTo>
                    <a:cubicBezTo>
                      <a:pt x="3694" y="7819"/>
                      <a:pt x="5958" y="7243"/>
                      <a:pt x="6370" y="6213"/>
                    </a:cubicBezTo>
                    <a:cubicBezTo>
                      <a:pt x="6399" y="6143"/>
                      <a:pt x="6525" y="6116"/>
                      <a:pt x="6709" y="6116"/>
                    </a:cubicBezTo>
                    <a:cubicBezTo>
                      <a:pt x="7443" y="6116"/>
                      <a:pt x="9097" y="6558"/>
                      <a:pt x="9097" y="6558"/>
                    </a:cubicBezTo>
                    <a:lnTo>
                      <a:pt x="9847" y="4034"/>
                    </a:lnTo>
                    <a:lnTo>
                      <a:pt x="9847" y="4034"/>
                    </a:lnTo>
                    <a:cubicBezTo>
                      <a:pt x="9847" y="4034"/>
                      <a:pt x="9811" y="4034"/>
                      <a:pt x="9746" y="4034"/>
                    </a:cubicBezTo>
                    <a:cubicBezTo>
                      <a:pt x="9253" y="4034"/>
                      <a:pt x="7114" y="4006"/>
                      <a:pt x="7061" y="3522"/>
                    </a:cubicBezTo>
                    <a:cubicBezTo>
                      <a:pt x="6993" y="2999"/>
                      <a:pt x="5654" y="1"/>
                      <a:pt x="4259" y="1"/>
                    </a:cubicBezTo>
                    <a:close/>
                  </a:path>
                </a:pathLst>
              </a:custGeom>
              <a:solidFill>
                <a:srgbClr val="F3D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1339450" y="2516500"/>
                <a:ext cx="520025" cy="693975"/>
              </a:xfrm>
              <a:custGeom>
                <a:avLst/>
                <a:gdLst/>
                <a:ahLst/>
                <a:cxnLst/>
                <a:rect l="l" t="t" r="r" b="b"/>
                <a:pathLst>
                  <a:path w="20801" h="27759" extrusionOk="0">
                    <a:moveTo>
                      <a:pt x="15478" y="1"/>
                    </a:moveTo>
                    <a:cubicBezTo>
                      <a:pt x="15478" y="1"/>
                      <a:pt x="14526" y="11848"/>
                      <a:pt x="11478" y="14443"/>
                    </a:cubicBezTo>
                    <a:cubicBezTo>
                      <a:pt x="8442" y="17027"/>
                      <a:pt x="4429" y="15622"/>
                      <a:pt x="3108" y="16396"/>
                    </a:cubicBezTo>
                    <a:cubicBezTo>
                      <a:pt x="1774" y="17170"/>
                      <a:pt x="0" y="23790"/>
                      <a:pt x="2512" y="26838"/>
                    </a:cubicBezTo>
                    <a:cubicBezTo>
                      <a:pt x="3027" y="27462"/>
                      <a:pt x="3893" y="27759"/>
                      <a:pt x="4965" y="27759"/>
                    </a:cubicBezTo>
                    <a:cubicBezTo>
                      <a:pt x="9102" y="27759"/>
                      <a:pt x="16314" y="23345"/>
                      <a:pt x="18300" y="16348"/>
                    </a:cubicBezTo>
                    <a:cubicBezTo>
                      <a:pt x="20800" y="7549"/>
                      <a:pt x="19479" y="2954"/>
                      <a:pt x="154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1305200" y="933575"/>
                <a:ext cx="41100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44" extrusionOk="0">
                    <a:moveTo>
                      <a:pt x="822" y="1"/>
                    </a:moveTo>
                    <a:cubicBezTo>
                      <a:pt x="370" y="1"/>
                      <a:pt x="1" y="370"/>
                      <a:pt x="1" y="822"/>
                    </a:cubicBezTo>
                    <a:cubicBezTo>
                      <a:pt x="1" y="1275"/>
                      <a:pt x="370" y="1644"/>
                      <a:pt x="822" y="1644"/>
                    </a:cubicBezTo>
                    <a:cubicBezTo>
                      <a:pt x="1275" y="1644"/>
                      <a:pt x="1644" y="1275"/>
                      <a:pt x="1644" y="822"/>
                    </a:cubicBezTo>
                    <a:cubicBezTo>
                      <a:pt x="1644" y="370"/>
                      <a:pt x="1275" y="1"/>
                      <a:pt x="8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1042975" y="951675"/>
                <a:ext cx="231000" cy="88600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3544" extrusionOk="0">
                    <a:moveTo>
                      <a:pt x="7451" y="1"/>
                    </a:moveTo>
                    <a:cubicBezTo>
                      <a:pt x="6376" y="1"/>
                      <a:pt x="4968" y="303"/>
                      <a:pt x="3763" y="741"/>
                    </a:cubicBezTo>
                    <a:cubicBezTo>
                      <a:pt x="1489" y="1551"/>
                      <a:pt x="1" y="2432"/>
                      <a:pt x="441" y="3241"/>
                    </a:cubicBezTo>
                    <a:cubicBezTo>
                      <a:pt x="559" y="3455"/>
                      <a:pt x="722" y="3543"/>
                      <a:pt x="926" y="3543"/>
                    </a:cubicBezTo>
                    <a:cubicBezTo>
                      <a:pt x="1786" y="3543"/>
                      <a:pt x="3374" y="1972"/>
                      <a:pt x="5406" y="1741"/>
                    </a:cubicBezTo>
                    <a:cubicBezTo>
                      <a:pt x="7251" y="1527"/>
                      <a:pt x="9240" y="1610"/>
                      <a:pt x="9156" y="812"/>
                    </a:cubicBezTo>
                    <a:cubicBezTo>
                      <a:pt x="9084" y="234"/>
                      <a:pt x="8395" y="1"/>
                      <a:pt x="74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945950" y="2688075"/>
                <a:ext cx="283975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1359" h="1992" extrusionOk="0">
                    <a:moveTo>
                      <a:pt x="5435" y="0"/>
                    </a:moveTo>
                    <a:cubicBezTo>
                      <a:pt x="2197" y="0"/>
                      <a:pt x="45" y="432"/>
                      <a:pt x="12" y="1163"/>
                    </a:cubicBezTo>
                    <a:cubicBezTo>
                      <a:pt x="0" y="1663"/>
                      <a:pt x="381" y="1889"/>
                      <a:pt x="4977" y="1972"/>
                    </a:cubicBezTo>
                    <a:cubicBezTo>
                      <a:pt x="5656" y="1985"/>
                      <a:pt x="6273" y="1991"/>
                      <a:pt x="6833" y="1991"/>
                    </a:cubicBezTo>
                    <a:cubicBezTo>
                      <a:pt x="10061" y="1991"/>
                      <a:pt x="11359" y="1772"/>
                      <a:pt x="11359" y="1163"/>
                    </a:cubicBezTo>
                    <a:cubicBezTo>
                      <a:pt x="11359" y="436"/>
                      <a:pt x="9858" y="91"/>
                      <a:pt x="6191" y="8"/>
                    </a:cubicBezTo>
                    <a:cubicBezTo>
                      <a:pt x="5933" y="3"/>
                      <a:pt x="5681" y="0"/>
                      <a:pt x="5435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1571625" y="2393575"/>
                <a:ext cx="1217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085" extrusionOk="0">
                    <a:moveTo>
                      <a:pt x="4870" y="1"/>
                    </a:moveTo>
                    <a:lnTo>
                      <a:pt x="762" y="584"/>
                    </a:lnTo>
                    <a:lnTo>
                      <a:pt x="0" y="2763"/>
                    </a:lnTo>
                    <a:cubicBezTo>
                      <a:pt x="0" y="2763"/>
                      <a:pt x="455" y="4085"/>
                      <a:pt x="1658" y="4085"/>
                    </a:cubicBezTo>
                    <a:cubicBezTo>
                      <a:pt x="2141" y="4085"/>
                      <a:pt x="2745" y="3872"/>
                      <a:pt x="3489" y="3275"/>
                    </a:cubicBezTo>
                    <a:lnTo>
                      <a:pt x="4870" y="1"/>
                    </a:lnTo>
                    <a:close/>
                  </a:path>
                </a:pathLst>
              </a:custGeom>
              <a:solidFill>
                <a:srgbClr val="ECB7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1833075" y="2160500"/>
                <a:ext cx="159625" cy="169625"/>
              </a:xfrm>
              <a:custGeom>
                <a:avLst/>
                <a:gdLst/>
                <a:ahLst/>
                <a:cxnLst/>
                <a:rect l="l" t="t" r="r" b="b"/>
                <a:pathLst>
                  <a:path w="6385" h="6785" extrusionOk="0">
                    <a:moveTo>
                      <a:pt x="2746" y="1"/>
                    </a:moveTo>
                    <a:cubicBezTo>
                      <a:pt x="2730" y="1"/>
                      <a:pt x="2722" y="1"/>
                      <a:pt x="2722" y="1"/>
                    </a:cubicBezTo>
                    <a:cubicBezTo>
                      <a:pt x="2722" y="1"/>
                      <a:pt x="674" y="2418"/>
                      <a:pt x="210" y="4990"/>
                    </a:cubicBezTo>
                    <a:cubicBezTo>
                      <a:pt x="0" y="6146"/>
                      <a:pt x="1102" y="6784"/>
                      <a:pt x="2405" y="6784"/>
                    </a:cubicBezTo>
                    <a:cubicBezTo>
                      <a:pt x="3987" y="6784"/>
                      <a:pt x="5867" y="5842"/>
                      <a:pt x="6056" y="3740"/>
                    </a:cubicBezTo>
                    <a:cubicBezTo>
                      <a:pt x="6385" y="87"/>
                      <a:pt x="3062" y="1"/>
                      <a:pt x="2746" y="1"/>
                    </a:cubicBezTo>
                    <a:close/>
                  </a:path>
                </a:pathLst>
              </a:custGeom>
              <a:solidFill>
                <a:srgbClr val="ECB7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1340025" y="1837550"/>
                <a:ext cx="561125" cy="581475"/>
              </a:xfrm>
              <a:custGeom>
                <a:avLst/>
                <a:gdLst/>
                <a:ahLst/>
                <a:cxnLst/>
                <a:rect l="l" t="t" r="r" b="b"/>
                <a:pathLst>
                  <a:path w="22445" h="23259" extrusionOk="0">
                    <a:moveTo>
                      <a:pt x="7823" y="1"/>
                    </a:moveTo>
                    <a:lnTo>
                      <a:pt x="7823" y="1"/>
                    </a:lnTo>
                    <a:cubicBezTo>
                      <a:pt x="2644" y="10502"/>
                      <a:pt x="1" y="17812"/>
                      <a:pt x="8931" y="22349"/>
                    </a:cubicBezTo>
                    <a:cubicBezTo>
                      <a:pt x="10182" y="22985"/>
                      <a:pt x="11347" y="23259"/>
                      <a:pt x="12427" y="23259"/>
                    </a:cubicBezTo>
                    <a:cubicBezTo>
                      <a:pt x="19062" y="23259"/>
                      <a:pt x="22444" y="12919"/>
                      <a:pt x="22444" y="12919"/>
                    </a:cubicBezTo>
                    <a:cubicBezTo>
                      <a:pt x="20801" y="11657"/>
                      <a:pt x="21873" y="4716"/>
                      <a:pt x="21873" y="4716"/>
                    </a:cubicBezTo>
                    <a:lnTo>
                      <a:pt x="21873" y="4716"/>
                    </a:lnTo>
                    <a:cubicBezTo>
                      <a:pt x="21873" y="4716"/>
                      <a:pt x="21110" y="5300"/>
                      <a:pt x="18075" y="5300"/>
                    </a:cubicBezTo>
                    <a:cubicBezTo>
                      <a:pt x="17187" y="5300"/>
                      <a:pt x="16104" y="5250"/>
                      <a:pt x="14789" y="5120"/>
                    </a:cubicBezTo>
                    <a:cubicBezTo>
                      <a:pt x="8979" y="4561"/>
                      <a:pt x="7823" y="1"/>
                      <a:pt x="7823" y="1"/>
                    </a:cubicBezTo>
                    <a:close/>
                  </a:path>
                </a:pathLst>
              </a:custGeom>
              <a:solidFill>
                <a:srgbClr val="F3D5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1737400" y="2097875"/>
                <a:ext cx="104200" cy="11832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4733" extrusionOk="0">
                    <a:moveTo>
                      <a:pt x="3618" y="0"/>
                    </a:moveTo>
                    <a:cubicBezTo>
                      <a:pt x="2662" y="0"/>
                      <a:pt x="1744" y="412"/>
                      <a:pt x="1108" y="1137"/>
                    </a:cubicBezTo>
                    <a:cubicBezTo>
                      <a:pt x="287" y="2066"/>
                      <a:pt x="37" y="3363"/>
                      <a:pt x="1" y="4435"/>
                    </a:cubicBezTo>
                    <a:cubicBezTo>
                      <a:pt x="108" y="4494"/>
                      <a:pt x="227" y="4554"/>
                      <a:pt x="346" y="4602"/>
                    </a:cubicBezTo>
                    <a:cubicBezTo>
                      <a:pt x="589" y="4690"/>
                      <a:pt x="839" y="4733"/>
                      <a:pt x="1091" y="4733"/>
                    </a:cubicBezTo>
                    <a:cubicBezTo>
                      <a:pt x="2219" y="4733"/>
                      <a:pt x="3360" y="3878"/>
                      <a:pt x="3847" y="2554"/>
                    </a:cubicBezTo>
                    <a:cubicBezTo>
                      <a:pt x="4168" y="1732"/>
                      <a:pt x="4156" y="815"/>
                      <a:pt x="3811" y="6"/>
                    </a:cubicBezTo>
                    <a:cubicBezTo>
                      <a:pt x="3746" y="2"/>
                      <a:pt x="3682" y="0"/>
                      <a:pt x="3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1699000" y="2062875"/>
                <a:ext cx="13367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5835" extrusionOk="0">
                    <a:moveTo>
                      <a:pt x="3293" y="1"/>
                    </a:moveTo>
                    <a:cubicBezTo>
                      <a:pt x="2164" y="1"/>
                      <a:pt x="1024" y="855"/>
                      <a:pt x="537" y="2180"/>
                    </a:cubicBezTo>
                    <a:cubicBezTo>
                      <a:pt x="1" y="3644"/>
                      <a:pt x="453" y="5192"/>
                      <a:pt x="1537" y="5835"/>
                    </a:cubicBezTo>
                    <a:cubicBezTo>
                      <a:pt x="1573" y="4763"/>
                      <a:pt x="1811" y="3466"/>
                      <a:pt x="2644" y="2537"/>
                    </a:cubicBezTo>
                    <a:cubicBezTo>
                      <a:pt x="3280" y="1812"/>
                      <a:pt x="4198" y="1400"/>
                      <a:pt x="5154" y="1400"/>
                    </a:cubicBezTo>
                    <a:cubicBezTo>
                      <a:pt x="5218" y="1400"/>
                      <a:pt x="5282" y="1402"/>
                      <a:pt x="5347" y="1406"/>
                    </a:cubicBezTo>
                    <a:cubicBezTo>
                      <a:pt x="5097" y="822"/>
                      <a:pt x="4632" y="358"/>
                      <a:pt x="4037" y="132"/>
                    </a:cubicBezTo>
                    <a:cubicBezTo>
                      <a:pt x="3794" y="43"/>
                      <a:pt x="3544" y="1"/>
                      <a:pt x="32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1466550" y="2049100"/>
                <a:ext cx="121750" cy="82275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3291" extrusionOk="0">
                    <a:moveTo>
                      <a:pt x="1927" y="0"/>
                    </a:moveTo>
                    <a:cubicBezTo>
                      <a:pt x="774" y="0"/>
                      <a:pt x="0" y="885"/>
                      <a:pt x="0" y="885"/>
                    </a:cubicBezTo>
                    <a:cubicBezTo>
                      <a:pt x="0" y="885"/>
                      <a:pt x="526" y="716"/>
                      <a:pt x="1220" y="716"/>
                    </a:cubicBezTo>
                    <a:cubicBezTo>
                      <a:pt x="1749" y="716"/>
                      <a:pt x="2375" y="814"/>
                      <a:pt x="2941" y="1159"/>
                    </a:cubicBezTo>
                    <a:cubicBezTo>
                      <a:pt x="3715" y="1600"/>
                      <a:pt x="4203" y="2409"/>
                      <a:pt x="4239" y="3290"/>
                    </a:cubicBezTo>
                    <a:cubicBezTo>
                      <a:pt x="4239" y="3290"/>
                      <a:pt x="4870" y="1278"/>
                      <a:pt x="3108" y="314"/>
                    </a:cubicBezTo>
                    <a:cubicBezTo>
                      <a:pt x="2685" y="87"/>
                      <a:pt x="2288" y="0"/>
                      <a:pt x="19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1521000" y="2146225"/>
                <a:ext cx="601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1156" extrusionOk="0">
                    <a:moveTo>
                      <a:pt x="1287" y="1"/>
                    </a:moveTo>
                    <a:cubicBezTo>
                      <a:pt x="299" y="1"/>
                      <a:pt x="1" y="1060"/>
                      <a:pt x="1" y="1060"/>
                    </a:cubicBezTo>
                    <a:cubicBezTo>
                      <a:pt x="338" y="802"/>
                      <a:pt x="741" y="673"/>
                      <a:pt x="1144" y="673"/>
                    </a:cubicBezTo>
                    <a:cubicBezTo>
                      <a:pt x="1596" y="673"/>
                      <a:pt x="2047" y="835"/>
                      <a:pt x="2406" y="1155"/>
                    </a:cubicBezTo>
                    <a:cubicBezTo>
                      <a:pt x="2406" y="1155"/>
                      <a:pt x="2287" y="1"/>
                      <a:pt x="1287" y="1"/>
                    </a:cubicBezTo>
                    <a:close/>
                  </a:path>
                </a:pathLst>
              </a:custGeom>
              <a:solidFill>
                <a:srgbClr val="ECB7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1585600" y="2291275"/>
                <a:ext cx="11342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2095" extrusionOk="0">
                    <a:moveTo>
                      <a:pt x="2781" y="0"/>
                    </a:moveTo>
                    <a:cubicBezTo>
                      <a:pt x="2540" y="0"/>
                      <a:pt x="2298" y="27"/>
                      <a:pt x="2060" y="80"/>
                    </a:cubicBezTo>
                    <a:cubicBezTo>
                      <a:pt x="1156" y="295"/>
                      <a:pt x="394" y="926"/>
                      <a:pt x="1" y="1771"/>
                    </a:cubicBezTo>
                    <a:cubicBezTo>
                      <a:pt x="506" y="1996"/>
                      <a:pt x="1060" y="2095"/>
                      <a:pt x="1604" y="2095"/>
                    </a:cubicBezTo>
                    <a:cubicBezTo>
                      <a:pt x="3046" y="2095"/>
                      <a:pt x="4407" y="1396"/>
                      <a:pt x="4537" y="497"/>
                    </a:cubicBezTo>
                    <a:cubicBezTo>
                      <a:pt x="4006" y="172"/>
                      <a:pt x="3396" y="0"/>
                      <a:pt x="2781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1536950" y="2249050"/>
                <a:ext cx="16237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3460" extrusionOk="0">
                    <a:moveTo>
                      <a:pt x="1492" y="1"/>
                    </a:moveTo>
                    <a:cubicBezTo>
                      <a:pt x="343" y="1"/>
                      <a:pt x="0" y="1040"/>
                      <a:pt x="315" y="1781"/>
                    </a:cubicBezTo>
                    <a:cubicBezTo>
                      <a:pt x="613" y="2543"/>
                      <a:pt x="1197" y="3138"/>
                      <a:pt x="1947" y="3460"/>
                    </a:cubicBezTo>
                    <a:cubicBezTo>
                      <a:pt x="2340" y="2615"/>
                      <a:pt x="3102" y="1984"/>
                      <a:pt x="4006" y="1769"/>
                    </a:cubicBezTo>
                    <a:cubicBezTo>
                      <a:pt x="4244" y="1716"/>
                      <a:pt x="4486" y="1689"/>
                      <a:pt x="4726" y="1689"/>
                    </a:cubicBezTo>
                    <a:cubicBezTo>
                      <a:pt x="5341" y="1689"/>
                      <a:pt x="5949" y="1861"/>
                      <a:pt x="6471" y="2186"/>
                    </a:cubicBezTo>
                    <a:cubicBezTo>
                      <a:pt x="6495" y="2103"/>
                      <a:pt x="6495" y="2019"/>
                      <a:pt x="6483" y="1948"/>
                    </a:cubicBezTo>
                    <a:cubicBezTo>
                      <a:pt x="6361" y="836"/>
                      <a:pt x="5565" y="766"/>
                      <a:pt x="4741" y="766"/>
                    </a:cubicBezTo>
                    <a:cubicBezTo>
                      <a:pt x="4621" y="766"/>
                      <a:pt x="4501" y="767"/>
                      <a:pt x="4382" y="767"/>
                    </a:cubicBezTo>
                    <a:cubicBezTo>
                      <a:pt x="3960" y="767"/>
                      <a:pt x="3555" y="748"/>
                      <a:pt x="3256" y="579"/>
                    </a:cubicBezTo>
                    <a:cubicBezTo>
                      <a:pt x="2534" y="165"/>
                      <a:pt x="1950" y="1"/>
                      <a:pt x="1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1429625" y="2123225"/>
                <a:ext cx="8872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99" extrusionOk="0">
                    <a:moveTo>
                      <a:pt x="876" y="0"/>
                    </a:moveTo>
                    <a:cubicBezTo>
                      <a:pt x="508" y="0"/>
                      <a:pt x="237" y="102"/>
                      <a:pt x="156" y="301"/>
                    </a:cubicBezTo>
                    <a:cubicBezTo>
                      <a:pt x="1" y="682"/>
                      <a:pt x="596" y="1278"/>
                      <a:pt x="1489" y="1635"/>
                    </a:cubicBezTo>
                    <a:cubicBezTo>
                      <a:pt x="1918" y="1812"/>
                      <a:pt x="2338" y="1899"/>
                      <a:pt x="2677" y="1899"/>
                    </a:cubicBezTo>
                    <a:cubicBezTo>
                      <a:pt x="3043" y="1899"/>
                      <a:pt x="3314" y="1797"/>
                      <a:pt x="3394" y="1599"/>
                    </a:cubicBezTo>
                    <a:cubicBezTo>
                      <a:pt x="3549" y="1218"/>
                      <a:pt x="2942" y="611"/>
                      <a:pt x="2049" y="254"/>
                    </a:cubicBezTo>
                    <a:cubicBezTo>
                      <a:pt x="1624" y="84"/>
                      <a:pt x="1210" y="0"/>
                      <a:pt x="876" y="0"/>
                    </a:cubicBezTo>
                    <a:close/>
                  </a:path>
                </a:pathLst>
              </a:custGeom>
              <a:solidFill>
                <a:srgbClr val="E8A3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1731450" y="2245150"/>
                <a:ext cx="8872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99" extrusionOk="0">
                    <a:moveTo>
                      <a:pt x="866" y="0"/>
                    </a:moveTo>
                    <a:cubicBezTo>
                      <a:pt x="503" y="0"/>
                      <a:pt x="236" y="102"/>
                      <a:pt x="155" y="306"/>
                    </a:cubicBezTo>
                    <a:cubicBezTo>
                      <a:pt x="1" y="687"/>
                      <a:pt x="608" y="1282"/>
                      <a:pt x="1501" y="1639"/>
                    </a:cubicBezTo>
                    <a:cubicBezTo>
                      <a:pt x="1933" y="1812"/>
                      <a:pt x="2354" y="1899"/>
                      <a:pt x="2691" y="1899"/>
                    </a:cubicBezTo>
                    <a:cubicBezTo>
                      <a:pt x="3050" y="1899"/>
                      <a:pt x="3314" y="1800"/>
                      <a:pt x="3394" y="1604"/>
                    </a:cubicBezTo>
                    <a:cubicBezTo>
                      <a:pt x="3549" y="1223"/>
                      <a:pt x="2942" y="616"/>
                      <a:pt x="2049" y="258"/>
                    </a:cubicBezTo>
                    <a:cubicBezTo>
                      <a:pt x="1620" y="87"/>
                      <a:pt x="1202" y="0"/>
                      <a:pt x="866" y="0"/>
                    </a:cubicBezTo>
                    <a:close/>
                  </a:path>
                </a:pathLst>
              </a:custGeom>
              <a:solidFill>
                <a:srgbClr val="E8A3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1524275" y="1929125"/>
                <a:ext cx="568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905" extrusionOk="0">
                    <a:moveTo>
                      <a:pt x="1055" y="1"/>
                    </a:moveTo>
                    <a:cubicBezTo>
                      <a:pt x="515" y="1"/>
                      <a:pt x="1" y="140"/>
                      <a:pt x="1" y="457"/>
                    </a:cubicBezTo>
                    <a:cubicBezTo>
                      <a:pt x="1" y="769"/>
                      <a:pt x="514" y="905"/>
                      <a:pt x="1053" y="905"/>
                    </a:cubicBezTo>
                    <a:cubicBezTo>
                      <a:pt x="1649" y="905"/>
                      <a:pt x="2275" y="739"/>
                      <a:pt x="2275" y="457"/>
                    </a:cubicBezTo>
                    <a:cubicBezTo>
                      <a:pt x="2275" y="170"/>
                      <a:pt x="1650" y="1"/>
                      <a:pt x="1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1815050" y="2013575"/>
                <a:ext cx="441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902" extrusionOk="0">
                    <a:moveTo>
                      <a:pt x="649" y="0"/>
                    </a:moveTo>
                    <a:cubicBezTo>
                      <a:pt x="597" y="0"/>
                      <a:pt x="543" y="14"/>
                      <a:pt x="490" y="44"/>
                    </a:cubicBezTo>
                    <a:cubicBezTo>
                      <a:pt x="0" y="311"/>
                      <a:pt x="865" y="1901"/>
                      <a:pt x="1310" y="1901"/>
                    </a:cubicBezTo>
                    <a:cubicBezTo>
                      <a:pt x="1340" y="1901"/>
                      <a:pt x="1369" y="1894"/>
                      <a:pt x="1395" y="1878"/>
                    </a:cubicBezTo>
                    <a:cubicBezTo>
                      <a:pt x="1766" y="1648"/>
                      <a:pt x="1228" y="0"/>
                      <a:pt x="6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1849950" y="1901525"/>
                <a:ext cx="134525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3837" extrusionOk="0">
                    <a:moveTo>
                      <a:pt x="3470" y="1"/>
                    </a:moveTo>
                    <a:cubicBezTo>
                      <a:pt x="2083" y="1"/>
                      <a:pt x="1" y="1975"/>
                      <a:pt x="130" y="2204"/>
                    </a:cubicBezTo>
                    <a:cubicBezTo>
                      <a:pt x="852" y="3533"/>
                      <a:pt x="1827" y="3837"/>
                      <a:pt x="2027" y="3837"/>
                    </a:cubicBezTo>
                    <a:cubicBezTo>
                      <a:pt x="2035" y="3837"/>
                      <a:pt x="2042" y="3836"/>
                      <a:pt x="2047" y="3835"/>
                    </a:cubicBezTo>
                    <a:cubicBezTo>
                      <a:pt x="2178" y="3812"/>
                      <a:pt x="5381" y="1347"/>
                      <a:pt x="4178" y="252"/>
                    </a:cubicBezTo>
                    <a:cubicBezTo>
                      <a:pt x="3983" y="75"/>
                      <a:pt x="3740" y="1"/>
                      <a:pt x="3470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Text Box 7">
            <a:extLst>
              <a:ext uri="{FF2B5EF4-FFF2-40B4-BE49-F238E27FC236}">
                <a16:creationId xmlns:a16="http://schemas.microsoft.com/office/drawing/2014/main" id="{AEDD9F21-EF45-4312-9B90-9991A60B0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30" y="330413"/>
            <a:ext cx="77301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" name="Text Box 8">
            <a:extLst>
              <a:ext uri="{FF2B5EF4-FFF2-40B4-BE49-F238E27FC236}">
                <a16:creationId xmlns:a16="http://schemas.microsoft.com/office/drawing/2014/main" id="{F31EF4E4-539C-4600-B9B2-C4DFD9420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995" y="2615319"/>
            <a:ext cx="64469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1m</a:t>
            </a:r>
            <a:r>
              <a:rPr lang="en-US" altLang="en-US" sz="3200" b="1" baseline="30000" dirty="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3200" b="1" baseline="300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14" name="Text Box 9">
            <a:extLst>
              <a:ext uri="{FF2B5EF4-FFF2-40B4-BE49-F238E27FC236}">
                <a16:creationId xmlns:a16="http://schemas.microsoft.com/office/drawing/2014/main" id="{A64E3C33-37B4-4FF1-BDE1-18D82A11B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077" y="2614814"/>
            <a:ext cx="5370499" cy="1077218"/>
          </a:xfrm>
          <a:custGeom>
            <a:avLst/>
            <a:gdLst>
              <a:gd name="connsiteX0" fmla="*/ 0 w 5370499"/>
              <a:gd name="connsiteY0" fmla="*/ 0 h 1077218"/>
              <a:gd name="connsiteX1" fmla="*/ 543017 w 5370499"/>
              <a:gd name="connsiteY1" fmla="*/ 0 h 1077218"/>
              <a:gd name="connsiteX2" fmla="*/ 1086034 w 5370499"/>
              <a:gd name="connsiteY2" fmla="*/ 0 h 1077218"/>
              <a:gd name="connsiteX3" fmla="*/ 1682756 w 5370499"/>
              <a:gd name="connsiteY3" fmla="*/ 0 h 1077218"/>
              <a:gd name="connsiteX4" fmla="*/ 2279478 w 5370499"/>
              <a:gd name="connsiteY4" fmla="*/ 0 h 1077218"/>
              <a:gd name="connsiteX5" fmla="*/ 2768791 w 5370499"/>
              <a:gd name="connsiteY5" fmla="*/ 0 h 1077218"/>
              <a:gd name="connsiteX6" fmla="*/ 3204398 w 5370499"/>
              <a:gd name="connsiteY6" fmla="*/ 0 h 1077218"/>
              <a:gd name="connsiteX7" fmla="*/ 3693710 w 5370499"/>
              <a:gd name="connsiteY7" fmla="*/ 0 h 1077218"/>
              <a:gd name="connsiteX8" fmla="*/ 4129317 w 5370499"/>
              <a:gd name="connsiteY8" fmla="*/ 0 h 1077218"/>
              <a:gd name="connsiteX9" fmla="*/ 4564924 w 5370499"/>
              <a:gd name="connsiteY9" fmla="*/ 0 h 1077218"/>
              <a:gd name="connsiteX10" fmla="*/ 5370499 w 5370499"/>
              <a:gd name="connsiteY10" fmla="*/ 0 h 1077218"/>
              <a:gd name="connsiteX11" fmla="*/ 5370499 w 5370499"/>
              <a:gd name="connsiteY11" fmla="*/ 527837 h 1077218"/>
              <a:gd name="connsiteX12" fmla="*/ 5370499 w 5370499"/>
              <a:gd name="connsiteY12" fmla="*/ 1077218 h 1077218"/>
              <a:gd name="connsiteX13" fmla="*/ 4881187 w 5370499"/>
              <a:gd name="connsiteY13" fmla="*/ 1077218 h 1077218"/>
              <a:gd name="connsiteX14" fmla="*/ 4284465 w 5370499"/>
              <a:gd name="connsiteY14" fmla="*/ 1077218 h 1077218"/>
              <a:gd name="connsiteX15" fmla="*/ 3741448 w 5370499"/>
              <a:gd name="connsiteY15" fmla="*/ 1077218 h 1077218"/>
              <a:gd name="connsiteX16" fmla="*/ 3305840 w 5370499"/>
              <a:gd name="connsiteY16" fmla="*/ 1077218 h 1077218"/>
              <a:gd name="connsiteX17" fmla="*/ 2601708 w 5370499"/>
              <a:gd name="connsiteY17" fmla="*/ 1077218 h 1077218"/>
              <a:gd name="connsiteX18" fmla="*/ 2004986 w 5370499"/>
              <a:gd name="connsiteY18" fmla="*/ 1077218 h 1077218"/>
              <a:gd name="connsiteX19" fmla="*/ 1461969 w 5370499"/>
              <a:gd name="connsiteY19" fmla="*/ 1077218 h 1077218"/>
              <a:gd name="connsiteX20" fmla="*/ 811542 w 5370499"/>
              <a:gd name="connsiteY20" fmla="*/ 1077218 h 1077218"/>
              <a:gd name="connsiteX21" fmla="*/ 0 w 5370499"/>
              <a:gd name="connsiteY21" fmla="*/ 1077218 h 1077218"/>
              <a:gd name="connsiteX22" fmla="*/ 0 w 5370499"/>
              <a:gd name="connsiteY22" fmla="*/ 560153 h 1077218"/>
              <a:gd name="connsiteX23" fmla="*/ 0 w 5370499"/>
              <a:gd name="connsiteY23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70499" h="1077218" fill="none" extrusionOk="0">
                <a:moveTo>
                  <a:pt x="0" y="0"/>
                </a:moveTo>
                <a:cubicBezTo>
                  <a:pt x="145908" y="-13319"/>
                  <a:pt x="417638" y="56035"/>
                  <a:pt x="543017" y="0"/>
                </a:cubicBezTo>
                <a:cubicBezTo>
                  <a:pt x="668396" y="-56035"/>
                  <a:pt x="868241" y="25186"/>
                  <a:pt x="1086034" y="0"/>
                </a:cubicBezTo>
                <a:cubicBezTo>
                  <a:pt x="1303827" y="-25186"/>
                  <a:pt x="1432006" y="30714"/>
                  <a:pt x="1682756" y="0"/>
                </a:cubicBezTo>
                <a:cubicBezTo>
                  <a:pt x="1933506" y="-30714"/>
                  <a:pt x="1994954" y="44144"/>
                  <a:pt x="2279478" y="0"/>
                </a:cubicBezTo>
                <a:cubicBezTo>
                  <a:pt x="2564002" y="-44144"/>
                  <a:pt x="2600688" y="42108"/>
                  <a:pt x="2768791" y="0"/>
                </a:cubicBezTo>
                <a:cubicBezTo>
                  <a:pt x="2936894" y="-42108"/>
                  <a:pt x="3052100" y="10921"/>
                  <a:pt x="3204398" y="0"/>
                </a:cubicBezTo>
                <a:cubicBezTo>
                  <a:pt x="3356696" y="-10921"/>
                  <a:pt x="3492892" y="32949"/>
                  <a:pt x="3693710" y="0"/>
                </a:cubicBezTo>
                <a:cubicBezTo>
                  <a:pt x="3894528" y="-32949"/>
                  <a:pt x="4006317" y="7931"/>
                  <a:pt x="4129317" y="0"/>
                </a:cubicBezTo>
                <a:cubicBezTo>
                  <a:pt x="4252317" y="-7931"/>
                  <a:pt x="4448001" y="7667"/>
                  <a:pt x="4564924" y="0"/>
                </a:cubicBezTo>
                <a:cubicBezTo>
                  <a:pt x="4681847" y="-7667"/>
                  <a:pt x="4984523" y="71609"/>
                  <a:pt x="5370499" y="0"/>
                </a:cubicBezTo>
                <a:cubicBezTo>
                  <a:pt x="5378784" y="125805"/>
                  <a:pt x="5310844" y="269913"/>
                  <a:pt x="5370499" y="527837"/>
                </a:cubicBezTo>
                <a:cubicBezTo>
                  <a:pt x="5430154" y="785761"/>
                  <a:pt x="5340878" y="811880"/>
                  <a:pt x="5370499" y="1077218"/>
                </a:cubicBezTo>
                <a:cubicBezTo>
                  <a:pt x="5179372" y="1087995"/>
                  <a:pt x="5026195" y="1051205"/>
                  <a:pt x="4881187" y="1077218"/>
                </a:cubicBezTo>
                <a:cubicBezTo>
                  <a:pt x="4736179" y="1103231"/>
                  <a:pt x="4472932" y="1030457"/>
                  <a:pt x="4284465" y="1077218"/>
                </a:cubicBezTo>
                <a:cubicBezTo>
                  <a:pt x="4095998" y="1123979"/>
                  <a:pt x="3909532" y="1029452"/>
                  <a:pt x="3741448" y="1077218"/>
                </a:cubicBezTo>
                <a:cubicBezTo>
                  <a:pt x="3573364" y="1124984"/>
                  <a:pt x="3504821" y="1062515"/>
                  <a:pt x="3305840" y="1077218"/>
                </a:cubicBezTo>
                <a:cubicBezTo>
                  <a:pt x="3106859" y="1091921"/>
                  <a:pt x="2781955" y="1072756"/>
                  <a:pt x="2601708" y="1077218"/>
                </a:cubicBezTo>
                <a:cubicBezTo>
                  <a:pt x="2421461" y="1081680"/>
                  <a:pt x="2130955" y="1052770"/>
                  <a:pt x="2004986" y="1077218"/>
                </a:cubicBezTo>
                <a:cubicBezTo>
                  <a:pt x="1879017" y="1101666"/>
                  <a:pt x="1721168" y="1051224"/>
                  <a:pt x="1461969" y="1077218"/>
                </a:cubicBezTo>
                <a:cubicBezTo>
                  <a:pt x="1202770" y="1103212"/>
                  <a:pt x="1083979" y="1031900"/>
                  <a:pt x="811542" y="1077218"/>
                </a:cubicBezTo>
                <a:cubicBezTo>
                  <a:pt x="539105" y="1122536"/>
                  <a:pt x="358683" y="1017009"/>
                  <a:pt x="0" y="1077218"/>
                </a:cubicBezTo>
                <a:cubicBezTo>
                  <a:pt x="-7463" y="916805"/>
                  <a:pt x="31492" y="755533"/>
                  <a:pt x="0" y="560153"/>
                </a:cubicBezTo>
                <a:cubicBezTo>
                  <a:pt x="-31492" y="364774"/>
                  <a:pt x="31162" y="159232"/>
                  <a:pt x="0" y="0"/>
                </a:cubicBezTo>
                <a:close/>
              </a:path>
              <a:path w="5370499" h="1077218" stroke="0" extrusionOk="0">
                <a:moveTo>
                  <a:pt x="0" y="0"/>
                </a:moveTo>
                <a:cubicBezTo>
                  <a:pt x="291176" y="-62189"/>
                  <a:pt x="398577" y="11631"/>
                  <a:pt x="650427" y="0"/>
                </a:cubicBezTo>
                <a:cubicBezTo>
                  <a:pt x="902277" y="-11631"/>
                  <a:pt x="996350" y="9551"/>
                  <a:pt x="1139739" y="0"/>
                </a:cubicBezTo>
                <a:cubicBezTo>
                  <a:pt x="1283128" y="-9551"/>
                  <a:pt x="1511100" y="35708"/>
                  <a:pt x="1736461" y="0"/>
                </a:cubicBezTo>
                <a:cubicBezTo>
                  <a:pt x="1961822" y="-35708"/>
                  <a:pt x="2050980" y="41475"/>
                  <a:pt x="2225773" y="0"/>
                </a:cubicBezTo>
                <a:cubicBezTo>
                  <a:pt x="2400566" y="-41475"/>
                  <a:pt x="2730529" y="67085"/>
                  <a:pt x="2876201" y="0"/>
                </a:cubicBezTo>
                <a:cubicBezTo>
                  <a:pt x="3021873" y="-67085"/>
                  <a:pt x="3241135" y="62034"/>
                  <a:pt x="3526628" y="0"/>
                </a:cubicBezTo>
                <a:cubicBezTo>
                  <a:pt x="3812121" y="-62034"/>
                  <a:pt x="4002451" y="56090"/>
                  <a:pt x="4177055" y="0"/>
                </a:cubicBezTo>
                <a:cubicBezTo>
                  <a:pt x="4351659" y="-56090"/>
                  <a:pt x="4464932" y="33941"/>
                  <a:pt x="4612662" y="0"/>
                </a:cubicBezTo>
                <a:cubicBezTo>
                  <a:pt x="4760392" y="-33941"/>
                  <a:pt x="5195525" y="70296"/>
                  <a:pt x="5370499" y="0"/>
                </a:cubicBezTo>
                <a:cubicBezTo>
                  <a:pt x="5419376" y="131249"/>
                  <a:pt x="5317899" y="393193"/>
                  <a:pt x="5370499" y="527837"/>
                </a:cubicBezTo>
                <a:cubicBezTo>
                  <a:pt x="5423099" y="662481"/>
                  <a:pt x="5327618" y="822888"/>
                  <a:pt x="5370499" y="1077218"/>
                </a:cubicBezTo>
                <a:cubicBezTo>
                  <a:pt x="5258321" y="1112112"/>
                  <a:pt x="5059248" y="1046629"/>
                  <a:pt x="4934892" y="1077218"/>
                </a:cubicBezTo>
                <a:cubicBezTo>
                  <a:pt x="4810536" y="1107807"/>
                  <a:pt x="4447646" y="1043702"/>
                  <a:pt x="4284465" y="1077218"/>
                </a:cubicBezTo>
                <a:cubicBezTo>
                  <a:pt x="4121284" y="1110734"/>
                  <a:pt x="3861733" y="1038650"/>
                  <a:pt x="3741448" y="1077218"/>
                </a:cubicBezTo>
                <a:cubicBezTo>
                  <a:pt x="3621163" y="1115786"/>
                  <a:pt x="3478878" y="1069910"/>
                  <a:pt x="3252136" y="1077218"/>
                </a:cubicBezTo>
                <a:cubicBezTo>
                  <a:pt x="3025394" y="1084526"/>
                  <a:pt x="2877545" y="1064569"/>
                  <a:pt x="2762823" y="1077218"/>
                </a:cubicBezTo>
                <a:cubicBezTo>
                  <a:pt x="2648101" y="1089867"/>
                  <a:pt x="2480172" y="1076495"/>
                  <a:pt x="2327216" y="1077218"/>
                </a:cubicBezTo>
                <a:cubicBezTo>
                  <a:pt x="2174260" y="1077941"/>
                  <a:pt x="2006871" y="1069931"/>
                  <a:pt x="1891609" y="1077218"/>
                </a:cubicBezTo>
                <a:cubicBezTo>
                  <a:pt x="1776347" y="1084505"/>
                  <a:pt x="1529046" y="1035272"/>
                  <a:pt x="1294887" y="1077218"/>
                </a:cubicBezTo>
                <a:cubicBezTo>
                  <a:pt x="1060728" y="1119164"/>
                  <a:pt x="941081" y="1043644"/>
                  <a:pt x="698165" y="1077218"/>
                </a:cubicBezTo>
                <a:cubicBezTo>
                  <a:pt x="455249" y="1110792"/>
                  <a:pt x="334097" y="1001133"/>
                  <a:pt x="0" y="1077218"/>
                </a:cubicBezTo>
                <a:cubicBezTo>
                  <a:pt x="-42911" y="918194"/>
                  <a:pt x="49818" y="690254"/>
                  <a:pt x="0" y="570926"/>
                </a:cubicBezTo>
                <a:cubicBezTo>
                  <a:pt x="-49818" y="451598"/>
                  <a:pt x="6510" y="14252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196905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1m</a:t>
            </a:r>
            <a:r>
              <a:rPr lang="en-US" altLang="en-US" sz="3200" b="1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3200" b="1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1m ?</a:t>
            </a:r>
          </a:p>
        </p:txBody>
      </p:sp>
      <p:sp>
        <p:nvSpPr>
          <p:cNvPr id="115" name="Text Box 10">
            <a:extLst>
              <a:ext uri="{FF2B5EF4-FFF2-40B4-BE49-F238E27FC236}">
                <a16:creationId xmlns:a16="http://schemas.microsoft.com/office/drawing/2014/main" id="{C4ACFDD0-E717-4E7B-86C4-B66CA6B7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322" y="1669678"/>
            <a:ext cx="55910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16" name="Text Box 13">
            <a:extLst>
              <a:ext uri="{FF2B5EF4-FFF2-40B4-BE49-F238E27FC236}">
                <a16:creationId xmlns:a16="http://schemas.microsoft.com/office/drawing/2014/main" id="{864C46AC-CA59-44F2-B620-4932C4E57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738" y="1719303"/>
            <a:ext cx="4660366" cy="584775"/>
          </a:xfrm>
          <a:custGeom>
            <a:avLst/>
            <a:gdLst>
              <a:gd name="connsiteX0" fmla="*/ 0 w 4660366"/>
              <a:gd name="connsiteY0" fmla="*/ 0 h 584775"/>
              <a:gd name="connsiteX1" fmla="*/ 582546 w 4660366"/>
              <a:gd name="connsiteY1" fmla="*/ 0 h 584775"/>
              <a:gd name="connsiteX2" fmla="*/ 1071884 w 4660366"/>
              <a:gd name="connsiteY2" fmla="*/ 0 h 584775"/>
              <a:gd name="connsiteX3" fmla="*/ 1514619 w 4660366"/>
              <a:gd name="connsiteY3" fmla="*/ 0 h 584775"/>
              <a:gd name="connsiteX4" fmla="*/ 2097165 w 4660366"/>
              <a:gd name="connsiteY4" fmla="*/ 0 h 584775"/>
              <a:gd name="connsiteX5" fmla="*/ 2586503 w 4660366"/>
              <a:gd name="connsiteY5" fmla="*/ 0 h 584775"/>
              <a:gd name="connsiteX6" fmla="*/ 3215653 w 4660366"/>
              <a:gd name="connsiteY6" fmla="*/ 0 h 584775"/>
              <a:gd name="connsiteX7" fmla="*/ 3798198 w 4660366"/>
              <a:gd name="connsiteY7" fmla="*/ 0 h 584775"/>
              <a:gd name="connsiteX8" fmla="*/ 4660366 w 4660366"/>
              <a:gd name="connsiteY8" fmla="*/ 0 h 584775"/>
              <a:gd name="connsiteX9" fmla="*/ 4660366 w 4660366"/>
              <a:gd name="connsiteY9" fmla="*/ 584775 h 584775"/>
              <a:gd name="connsiteX10" fmla="*/ 4031217 w 4660366"/>
              <a:gd name="connsiteY10" fmla="*/ 584775 h 584775"/>
              <a:gd name="connsiteX11" fmla="*/ 3448671 w 4660366"/>
              <a:gd name="connsiteY11" fmla="*/ 584775 h 584775"/>
              <a:gd name="connsiteX12" fmla="*/ 2772918 w 4660366"/>
              <a:gd name="connsiteY12" fmla="*/ 584775 h 584775"/>
              <a:gd name="connsiteX13" fmla="*/ 2190372 w 4660366"/>
              <a:gd name="connsiteY13" fmla="*/ 584775 h 584775"/>
              <a:gd name="connsiteX14" fmla="*/ 1561223 w 4660366"/>
              <a:gd name="connsiteY14" fmla="*/ 584775 h 584775"/>
              <a:gd name="connsiteX15" fmla="*/ 1071884 w 4660366"/>
              <a:gd name="connsiteY15" fmla="*/ 584775 h 584775"/>
              <a:gd name="connsiteX16" fmla="*/ 0 w 4660366"/>
              <a:gd name="connsiteY16" fmla="*/ 584775 h 584775"/>
              <a:gd name="connsiteX17" fmla="*/ 0 w 4660366"/>
              <a:gd name="connsiteY1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60366" h="584775" fill="none" extrusionOk="0">
                <a:moveTo>
                  <a:pt x="0" y="0"/>
                </a:moveTo>
                <a:cubicBezTo>
                  <a:pt x="257163" y="-48719"/>
                  <a:pt x="402811" y="20041"/>
                  <a:pt x="582546" y="0"/>
                </a:cubicBezTo>
                <a:cubicBezTo>
                  <a:pt x="762281" y="-20041"/>
                  <a:pt x="958181" y="43073"/>
                  <a:pt x="1071884" y="0"/>
                </a:cubicBezTo>
                <a:cubicBezTo>
                  <a:pt x="1185587" y="-43073"/>
                  <a:pt x="1333267" y="34090"/>
                  <a:pt x="1514619" y="0"/>
                </a:cubicBezTo>
                <a:cubicBezTo>
                  <a:pt x="1695971" y="-34090"/>
                  <a:pt x="1839668" y="25038"/>
                  <a:pt x="2097165" y="0"/>
                </a:cubicBezTo>
                <a:cubicBezTo>
                  <a:pt x="2354662" y="-25038"/>
                  <a:pt x="2375796" y="15386"/>
                  <a:pt x="2586503" y="0"/>
                </a:cubicBezTo>
                <a:cubicBezTo>
                  <a:pt x="2797210" y="-15386"/>
                  <a:pt x="2925368" y="68908"/>
                  <a:pt x="3215653" y="0"/>
                </a:cubicBezTo>
                <a:cubicBezTo>
                  <a:pt x="3505938" y="-68908"/>
                  <a:pt x="3548317" y="59466"/>
                  <a:pt x="3798198" y="0"/>
                </a:cubicBezTo>
                <a:cubicBezTo>
                  <a:pt x="4048080" y="-59466"/>
                  <a:pt x="4232643" y="11964"/>
                  <a:pt x="4660366" y="0"/>
                </a:cubicBezTo>
                <a:cubicBezTo>
                  <a:pt x="4727775" y="249999"/>
                  <a:pt x="4618004" y="346683"/>
                  <a:pt x="4660366" y="584775"/>
                </a:cubicBezTo>
                <a:cubicBezTo>
                  <a:pt x="4380979" y="594918"/>
                  <a:pt x="4338650" y="573054"/>
                  <a:pt x="4031217" y="584775"/>
                </a:cubicBezTo>
                <a:cubicBezTo>
                  <a:pt x="3723784" y="596496"/>
                  <a:pt x="3731107" y="553169"/>
                  <a:pt x="3448671" y="584775"/>
                </a:cubicBezTo>
                <a:cubicBezTo>
                  <a:pt x="3166235" y="616381"/>
                  <a:pt x="2991804" y="511163"/>
                  <a:pt x="2772918" y="584775"/>
                </a:cubicBezTo>
                <a:cubicBezTo>
                  <a:pt x="2554032" y="658387"/>
                  <a:pt x="2350411" y="526116"/>
                  <a:pt x="2190372" y="584775"/>
                </a:cubicBezTo>
                <a:cubicBezTo>
                  <a:pt x="2030333" y="643434"/>
                  <a:pt x="1773862" y="513564"/>
                  <a:pt x="1561223" y="584775"/>
                </a:cubicBezTo>
                <a:cubicBezTo>
                  <a:pt x="1348584" y="655986"/>
                  <a:pt x="1231278" y="551376"/>
                  <a:pt x="1071884" y="584775"/>
                </a:cubicBezTo>
                <a:cubicBezTo>
                  <a:pt x="912490" y="618174"/>
                  <a:pt x="490159" y="493257"/>
                  <a:pt x="0" y="584775"/>
                </a:cubicBezTo>
                <a:cubicBezTo>
                  <a:pt x="-32241" y="359552"/>
                  <a:pt x="50955" y="181718"/>
                  <a:pt x="0" y="0"/>
                </a:cubicBezTo>
                <a:close/>
              </a:path>
              <a:path w="4660366" h="584775" stroke="0" extrusionOk="0">
                <a:moveTo>
                  <a:pt x="0" y="0"/>
                </a:moveTo>
                <a:cubicBezTo>
                  <a:pt x="298112" y="-4818"/>
                  <a:pt x="428221" y="18044"/>
                  <a:pt x="675753" y="0"/>
                </a:cubicBezTo>
                <a:cubicBezTo>
                  <a:pt x="923285" y="-18044"/>
                  <a:pt x="959929" y="4944"/>
                  <a:pt x="1165092" y="0"/>
                </a:cubicBezTo>
                <a:cubicBezTo>
                  <a:pt x="1370255" y="-4944"/>
                  <a:pt x="1453005" y="11294"/>
                  <a:pt x="1654430" y="0"/>
                </a:cubicBezTo>
                <a:cubicBezTo>
                  <a:pt x="1855855" y="-11294"/>
                  <a:pt x="2072985" y="28962"/>
                  <a:pt x="2236976" y="0"/>
                </a:cubicBezTo>
                <a:cubicBezTo>
                  <a:pt x="2400967" y="-28962"/>
                  <a:pt x="2577917" y="26888"/>
                  <a:pt x="2772918" y="0"/>
                </a:cubicBezTo>
                <a:cubicBezTo>
                  <a:pt x="2967919" y="-26888"/>
                  <a:pt x="3310076" y="56245"/>
                  <a:pt x="3448671" y="0"/>
                </a:cubicBezTo>
                <a:cubicBezTo>
                  <a:pt x="3587266" y="-56245"/>
                  <a:pt x="3750238" y="1673"/>
                  <a:pt x="3891406" y="0"/>
                </a:cubicBezTo>
                <a:cubicBezTo>
                  <a:pt x="4032574" y="-1673"/>
                  <a:pt x="4335215" y="73752"/>
                  <a:pt x="4660366" y="0"/>
                </a:cubicBezTo>
                <a:cubicBezTo>
                  <a:pt x="4717962" y="176302"/>
                  <a:pt x="4611204" y="396785"/>
                  <a:pt x="4660366" y="584775"/>
                </a:cubicBezTo>
                <a:cubicBezTo>
                  <a:pt x="4423335" y="617725"/>
                  <a:pt x="4270740" y="543476"/>
                  <a:pt x="3984613" y="584775"/>
                </a:cubicBezTo>
                <a:cubicBezTo>
                  <a:pt x="3698486" y="626074"/>
                  <a:pt x="3533658" y="541770"/>
                  <a:pt x="3308860" y="584775"/>
                </a:cubicBezTo>
                <a:cubicBezTo>
                  <a:pt x="3084062" y="627780"/>
                  <a:pt x="2913623" y="529754"/>
                  <a:pt x="2679710" y="584775"/>
                </a:cubicBezTo>
                <a:cubicBezTo>
                  <a:pt x="2445797" y="639796"/>
                  <a:pt x="2423054" y="539788"/>
                  <a:pt x="2236976" y="584775"/>
                </a:cubicBezTo>
                <a:cubicBezTo>
                  <a:pt x="2050898" y="629762"/>
                  <a:pt x="1900366" y="550418"/>
                  <a:pt x="1607826" y="584775"/>
                </a:cubicBezTo>
                <a:cubicBezTo>
                  <a:pt x="1315286" y="619132"/>
                  <a:pt x="1269675" y="524808"/>
                  <a:pt x="978677" y="584775"/>
                </a:cubicBezTo>
                <a:cubicBezTo>
                  <a:pt x="687679" y="644742"/>
                  <a:pt x="252372" y="535753"/>
                  <a:pt x="0" y="584775"/>
                </a:cubicBezTo>
                <a:cubicBezTo>
                  <a:pt x="-41823" y="346461"/>
                  <a:pt x="55042" y="277037"/>
                  <a:pt x="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51749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7" name="Google Shape;548;p38">
            <a:extLst>
              <a:ext uri="{FF2B5EF4-FFF2-40B4-BE49-F238E27FC236}">
                <a16:creationId xmlns:a16="http://schemas.microsoft.com/office/drawing/2014/main" id="{6EC3990E-320D-45C2-82E9-AC4554E04957}"/>
              </a:ext>
            </a:extLst>
          </p:cNvPr>
          <p:cNvGrpSpPr/>
          <p:nvPr/>
        </p:nvGrpSpPr>
        <p:grpSpPr>
          <a:xfrm>
            <a:off x="6488112" y="3711388"/>
            <a:ext cx="2655888" cy="1516636"/>
            <a:chOff x="3097975" y="807826"/>
            <a:chExt cx="2943183" cy="1556699"/>
          </a:xfrm>
        </p:grpSpPr>
        <p:grpSp>
          <p:nvGrpSpPr>
            <p:cNvPr id="118" name="Google Shape;549;p38">
              <a:extLst>
                <a:ext uri="{FF2B5EF4-FFF2-40B4-BE49-F238E27FC236}">
                  <a16:creationId xmlns:a16="http://schemas.microsoft.com/office/drawing/2014/main" id="{299A48FB-BE39-40C2-86CC-8DF26A4F7BC0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51" name="Google Shape;550;p38">
                <a:extLst>
                  <a:ext uri="{FF2B5EF4-FFF2-40B4-BE49-F238E27FC236}">
                    <a16:creationId xmlns:a16="http://schemas.microsoft.com/office/drawing/2014/main" id="{97757362-DF3B-49B6-ADD9-5FB3593BCCCB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51;p38">
                <a:extLst>
                  <a:ext uri="{FF2B5EF4-FFF2-40B4-BE49-F238E27FC236}">
                    <a16:creationId xmlns:a16="http://schemas.microsoft.com/office/drawing/2014/main" id="{F80BCB33-4EAB-4C9A-BCA5-338A68554B91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" name="Google Shape;552;p38">
              <a:extLst>
                <a:ext uri="{FF2B5EF4-FFF2-40B4-BE49-F238E27FC236}">
                  <a16:creationId xmlns:a16="http://schemas.microsoft.com/office/drawing/2014/main" id="{C8360B42-B5D2-4FCE-B4A1-492F58D44902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53;p38">
              <a:extLst>
                <a:ext uri="{FF2B5EF4-FFF2-40B4-BE49-F238E27FC236}">
                  <a16:creationId xmlns:a16="http://schemas.microsoft.com/office/drawing/2014/main" id="{F6D3CBF8-BD22-450E-9274-B97EBF9F285F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54;p38">
              <a:extLst>
                <a:ext uri="{FF2B5EF4-FFF2-40B4-BE49-F238E27FC236}">
                  <a16:creationId xmlns:a16="http://schemas.microsoft.com/office/drawing/2014/main" id="{807455B0-DD2E-469F-8DBD-B1311C1CD8E2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55;p38">
              <a:extLst>
                <a:ext uri="{FF2B5EF4-FFF2-40B4-BE49-F238E27FC236}">
                  <a16:creationId xmlns:a16="http://schemas.microsoft.com/office/drawing/2014/main" id="{8281051D-5E87-4A94-8008-07232CABE50F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56;p38">
              <a:extLst>
                <a:ext uri="{FF2B5EF4-FFF2-40B4-BE49-F238E27FC236}">
                  <a16:creationId xmlns:a16="http://schemas.microsoft.com/office/drawing/2014/main" id="{A50418EC-BD14-4968-8CC0-77DFFEFBAE36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57;p38">
              <a:extLst>
                <a:ext uri="{FF2B5EF4-FFF2-40B4-BE49-F238E27FC236}">
                  <a16:creationId xmlns:a16="http://schemas.microsoft.com/office/drawing/2014/main" id="{D94333DE-F8E1-4207-80BE-82C3853F0DC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58;p38">
              <a:extLst>
                <a:ext uri="{FF2B5EF4-FFF2-40B4-BE49-F238E27FC236}">
                  <a16:creationId xmlns:a16="http://schemas.microsoft.com/office/drawing/2014/main" id="{747D5313-7090-422A-9A13-9D95A45DC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59;p38">
              <a:extLst>
                <a:ext uri="{FF2B5EF4-FFF2-40B4-BE49-F238E27FC236}">
                  <a16:creationId xmlns:a16="http://schemas.microsoft.com/office/drawing/2014/main" id="{3812B22C-FEFF-421B-89AA-425AD521A1C3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60;p38">
              <a:extLst>
                <a:ext uri="{FF2B5EF4-FFF2-40B4-BE49-F238E27FC236}">
                  <a16:creationId xmlns:a16="http://schemas.microsoft.com/office/drawing/2014/main" id="{2F3F9B6D-EB92-49D1-8BDC-83BFF650433F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61;p38">
              <a:extLst>
                <a:ext uri="{FF2B5EF4-FFF2-40B4-BE49-F238E27FC236}">
                  <a16:creationId xmlns:a16="http://schemas.microsoft.com/office/drawing/2014/main" id="{71E1DA31-4449-4A88-90EA-B977242CCDC6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62;p38">
              <a:extLst>
                <a:ext uri="{FF2B5EF4-FFF2-40B4-BE49-F238E27FC236}">
                  <a16:creationId xmlns:a16="http://schemas.microsoft.com/office/drawing/2014/main" id="{6EEA62CD-3282-40B2-AA11-9A02C6A7312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3;p38">
              <a:extLst>
                <a:ext uri="{FF2B5EF4-FFF2-40B4-BE49-F238E27FC236}">
                  <a16:creationId xmlns:a16="http://schemas.microsoft.com/office/drawing/2014/main" id="{4B7CB289-730C-4875-BA09-6087B106CDCD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4;p38">
              <a:extLst>
                <a:ext uri="{FF2B5EF4-FFF2-40B4-BE49-F238E27FC236}">
                  <a16:creationId xmlns:a16="http://schemas.microsoft.com/office/drawing/2014/main" id="{9EE2D3FF-3ADB-42BC-BBAB-796C000434B1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5;p38">
              <a:extLst>
                <a:ext uri="{FF2B5EF4-FFF2-40B4-BE49-F238E27FC236}">
                  <a16:creationId xmlns:a16="http://schemas.microsoft.com/office/drawing/2014/main" id="{81489B48-D515-4FF3-9283-0377A20594DC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6;p38">
              <a:extLst>
                <a:ext uri="{FF2B5EF4-FFF2-40B4-BE49-F238E27FC236}">
                  <a16:creationId xmlns:a16="http://schemas.microsoft.com/office/drawing/2014/main" id="{36D8FA9A-6602-46EE-A075-15E990BA334E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67;p38">
              <a:extLst>
                <a:ext uri="{FF2B5EF4-FFF2-40B4-BE49-F238E27FC236}">
                  <a16:creationId xmlns:a16="http://schemas.microsoft.com/office/drawing/2014/main" id="{4BB13327-3F90-4EA1-86C2-A08722C174A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68;p38">
              <a:extLst>
                <a:ext uri="{FF2B5EF4-FFF2-40B4-BE49-F238E27FC236}">
                  <a16:creationId xmlns:a16="http://schemas.microsoft.com/office/drawing/2014/main" id="{1535DE04-8A14-4969-933F-CB7347C077FF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69;p38">
              <a:extLst>
                <a:ext uri="{FF2B5EF4-FFF2-40B4-BE49-F238E27FC236}">
                  <a16:creationId xmlns:a16="http://schemas.microsoft.com/office/drawing/2014/main" id="{85DD730B-1159-4052-AE50-E6B3EC2B0BC1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70;p38">
              <a:extLst>
                <a:ext uri="{FF2B5EF4-FFF2-40B4-BE49-F238E27FC236}">
                  <a16:creationId xmlns:a16="http://schemas.microsoft.com/office/drawing/2014/main" id="{7C85B0F5-237A-4C11-BE74-8DAFA6D5AEFD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571;p38">
              <a:extLst>
                <a:ext uri="{FF2B5EF4-FFF2-40B4-BE49-F238E27FC236}">
                  <a16:creationId xmlns:a16="http://schemas.microsoft.com/office/drawing/2014/main" id="{CE490BCA-2AE7-45C1-A33E-2EFA357AEA53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49" name="Google Shape;572;p38">
                <a:extLst>
                  <a:ext uri="{FF2B5EF4-FFF2-40B4-BE49-F238E27FC236}">
                    <a16:creationId xmlns:a16="http://schemas.microsoft.com/office/drawing/2014/main" id="{ACA48C8B-C860-4C4F-9CBD-A127782D388A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73;p38">
                <a:extLst>
                  <a:ext uri="{FF2B5EF4-FFF2-40B4-BE49-F238E27FC236}">
                    <a16:creationId xmlns:a16="http://schemas.microsoft.com/office/drawing/2014/main" id="{B858F800-6E14-4F95-83C8-2808C505D5F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574;p38">
              <a:extLst>
                <a:ext uri="{FF2B5EF4-FFF2-40B4-BE49-F238E27FC236}">
                  <a16:creationId xmlns:a16="http://schemas.microsoft.com/office/drawing/2014/main" id="{559C894E-E95D-4460-8412-CA5A6C9502AF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75;p38">
              <a:extLst>
                <a:ext uri="{FF2B5EF4-FFF2-40B4-BE49-F238E27FC236}">
                  <a16:creationId xmlns:a16="http://schemas.microsoft.com/office/drawing/2014/main" id="{F708EB1C-C392-4DA9-9FD1-C13FD2772E3B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576;p38">
              <a:extLst>
                <a:ext uri="{FF2B5EF4-FFF2-40B4-BE49-F238E27FC236}">
                  <a16:creationId xmlns:a16="http://schemas.microsoft.com/office/drawing/2014/main" id="{DD517FF7-0E88-42AC-AE57-430E5E615E8C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46" name="Google Shape;577;p38">
                <a:extLst>
                  <a:ext uri="{FF2B5EF4-FFF2-40B4-BE49-F238E27FC236}">
                    <a16:creationId xmlns:a16="http://schemas.microsoft.com/office/drawing/2014/main" id="{C73449C0-ED4B-4731-8048-DEC04CF5A55F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78;p38">
                <a:extLst>
                  <a:ext uri="{FF2B5EF4-FFF2-40B4-BE49-F238E27FC236}">
                    <a16:creationId xmlns:a16="http://schemas.microsoft.com/office/drawing/2014/main" id="{67E3FFFB-22C3-4319-986F-EDCA3E6DA64D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79;p38">
                <a:extLst>
                  <a:ext uri="{FF2B5EF4-FFF2-40B4-BE49-F238E27FC236}">
                    <a16:creationId xmlns:a16="http://schemas.microsoft.com/office/drawing/2014/main" id="{34356CDA-CB1A-47E4-A627-30C4628E46B9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580;p38">
              <a:extLst>
                <a:ext uri="{FF2B5EF4-FFF2-40B4-BE49-F238E27FC236}">
                  <a16:creationId xmlns:a16="http://schemas.microsoft.com/office/drawing/2014/main" id="{5A064C6C-1A52-4485-BB65-0715831ADE4C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43" name="Google Shape;581;p38">
                <a:extLst>
                  <a:ext uri="{FF2B5EF4-FFF2-40B4-BE49-F238E27FC236}">
                    <a16:creationId xmlns:a16="http://schemas.microsoft.com/office/drawing/2014/main" id="{1D2B09CE-AA24-4C76-B856-2786CD814979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2;p38">
                <a:extLst>
                  <a:ext uri="{FF2B5EF4-FFF2-40B4-BE49-F238E27FC236}">
                    <a16:creationId xmlns:a16="http://schemas.microsoft.com/office/drawing/2014/main" id="{267C5CC2-34A7-45EF-BCA2-56E2FBE2868D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3;p38">
                <a:extLst>
                  <a:ext uri="{FF2B5EF4-FFF2-40B4-BE49-F238E27FC236}">
                    <a16:creationId xmlns:a16="http://schemas.microsoft.com/office/drawing/2014/main" id="{15BB4AEE-6AA3-43CE-BB41-D59D85463A6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519837C-3F62-4E5C-BAEC-1B80BD3C2EB7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3" grpId="1"/>
      <p:bldP spid="114" grpId="0" animBg="1"/>
      <p:bldP spid="115" grpId="0"/>
      <p:bldP spid="115" grpId="1"/>
      <p:bldP spid="116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41"/>
          <p:cNvGrpSpPr/>
          <p:nvPr/>
        </p:nvGrpSpPr>
        <p:grpSpPr>
          <a:xfrm rot="784476">
            <a:off x="222637" y="3665551"/>
            <a:ext cx="1979873" cy="1292348"/>
            <a:chOff x="3634764" y="2117601"/>
            <a:chExt cx="756257" cy="538293"/>
          </a:xfrm>
        </p:grpSpPr>
        <p:sp>
          <p:nvSpPr>
            <p:cNvPr id="658" name="Google Shape;658;p41"/>
            <p:cNvSpPr/>
            <p:nvPr/>
          </p:nvSpPr>
          <p:spPr>
            <a:xfrm rot="695180">
              <a:off x="3665063" y="2299091"/>
              <a:ext cx="174903" cy="319452"/>
            </a:xfrm>
            <a:custGeom>
              <a:avLst/>
              <a:gdLst/>
              <a:ahLst/>
              <a:cxnLst/>
              <a:rect l="l" t="t" r="r" b="b"/>
              <a:pathLst>
                <a:path w="7894" h="14418" extrusionOk="0">
                  <a:moveTo>
                    <a:pt x="4115" y="1"/>
                  </a:moveTo>
                  <a:cubicBezTo>
                    <a:pt x="3449" y="1"/>
                    <a:pt x="2571" y="279"/>
                    <a:pt x="1821" y="686"/>
                  </a:cubicBezTo>
                  <a:cubicBezTo>
                    <a:pt x="750" y="1281"/>
                    <a:pt x="297" y="3210"/>
                    <a:pt x="95" y="4746"/>
                  </a:cubicBezTo>
                  <a:cubicBezTo>
                    <a:pt x="0" y="5544"/>
                    <a:pt x="637" y="6212"/>
                    <a:pt x="1401" y="6212"/>
                  </a:cubicBezTo>
                  <a:cubicBezTo>
                    <a:pt x="1504" y="6212"/>
                    <a:pt x="1608" y="6200"/>
                    <a:pt x="1714" y="6175"/>
                  </a:cubicBezTo>
                  <a:cubicBezTo>
                    <a:pt x="1873" y="6125"/>
                    <a:pt x="2032" y="6100"/>
                    <a:pt x="2197" y="6100"/>
                  </a:cubicBezTo>
                  <a:cubicBezTo>
                    <a:pt x="2230" y="6100"/>
                    <a:pt x="2264" y="6101"/>
                    <a:pt x="2297" y="6103"/>
                  </a:cubicBezTo>
                  <a:cubicBezTo>
                    <a:pt x="2762" y="6198"/>
                    <a:pt x="3691" y="14414"/>
                    <a:pt x="4714" y="14414"/>
                  </a:cubicBezTo>
                  <a:cubicBezTo>
                    <a:pt x="4924" y="14414"/>
                    <a:pt x="5156" y="14418"/>
                    <a:pt x="5396" y="14418"/>
                  </a:cubicBezTo>
                  <a:cubicBezTo>
                    <a:pt x="6338" y="14418"/>
                    <a:pt x="7389" y="14357"/>
                    <a:pt x="7608" y="13759"/>
                  </a:cubicBezTo>
                  <a:cubicBezTo>
                    <a:pt x="7893" y="13009"/>
                    <a:pt x="5465" y="686"/>
                    <a:pt x="4905" y="222"/>
                  </a:cubicBezTo>
                  <a:cubicBezTo>
                    <a:pt x="4720" y="68"/>
                    <a:pt x="4443" y="1"/>
                    <a:pt x="4115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1"/>
            <p:cNvSpPr/>
            <p:nvPr/>
          </p:nvSpPr>
          <p:spPr>
            <a:xfrm rot="695180">
              <a:off x="3843991" y="2139529"/>
              <a:ext cx="254844" cy="359622"/>
            </a:xfrm>
            <a:custGeom>
              <a:avLst/>
              <a:gdLst/>
              <a:ahLst/>
              <a:cxnLst/>
              <a:rect l="l" t="t" r="r" b="b"/>
              <a:pathLst>
                <a:path w="11502" h="16231" extrusionOk="0">
                  <a:moveTo>
                    <a:pt x="5478" y="1"/>
                  </a:moveTo>
                  <a:cubicBezTo>
                    <a:pt x="5026" y="1"/>
                    <a:pt x="4530" y="75"/>
                    <a:pt x="3989" y="235"/>
                  </a:cubicBezTo>
                  <a:cubicBezTo>
                    <a:pt x="2393" y="711"/>
                    <a:pt x="417" y="1616"/>
                    <a:pt x="72" y="3450"/>
                  </a:cubicBezTo>
                  <a:cubicBezTo>
                    <a:pt x="0" y="3866"/>
                    <a:pt x="48" y="4283"/>
                    <a:pt x="203" y="4676"/>
                  </a:cubicBezTo>
                  <a:cubicBezTo>
                    <a:pt x="420" y="5236"/>
                    <a:pt x="836" y="5696"/>
                    <a:pt x="1427" y="5696"/>
                  </a:cubicBezTo>
                  <a:cubicBezTo>
                    <a:pt x="1515" y="5696"/>
                    <a:pt x="1607" y="5686"/>
                    <a:pt x="1703" y="5664"/>
                  </a:cubicBezTo>
                  <a:cubicBezTo>
                    <a:pt x="2620" y="5450"/>
                    <a:pt x="2870" y="4331"/>
                    <a:pt x="3644" y="3890"/>
                  </a:cubicBezTo>
                  <a:cubicBezTo>
                    <a:pt x="3838" y="3774"/>
                    <a:pt x="4073" y="3709"/>
                    <a:pt x="4302" y="3709"/>
                  </a:cubicBezTo>
                  <a:cubicBezTo>
                    <a:pt x="4566" y="3709"/>
                    <a:pt x="4823" y="3795"/>
                    <a:pt x="5001" y="3985"/>
                  </a:cubicBezTo>
                  <a:cubicBezTo>
                    <a:pt x="6323" y="5402"/>
                    <a:pt x="3798" y="8772"/>
                    <a:pt x="3263" y="10129"/>
                  </a:cubicBezTo>
                  <a:cubicBezTo>
                    <a:pt x="2774" y="11367"/>
                    <a:pt x="1584" y="13987"/>
                    <a:pt x="2929" y="15094"/>
                  </a:cubicBezTo>
                  <a:cubicBezTo>
                    <a:pt x="3842" y="15856"/>
                    <a:pt x="5179" y="16230"/>
                    <a:pt x="6473" y="16230"/>
                  </a:cubicBezTo>
                  <a:cubicBezTo>
                    <a:pt x="7222" y="16230"/>
                    <a:pt x="7956" y="16105"/>
                    <a:pt x="8585" y="15856"/>
                  </a:cubicBezTo>
                  <a:cubicBezTo>
                    <a:pt x="10156" y="15237"/>
                    <a:pt x="11502" y="12629"/>
                    <a:pt x="9954" y="11272"/>
                  </a:cubicBezTo>
                  <a:cubicBezTo>
                    <a:pt x="9800" y="11136"/>
                    <a:pt x="9536" y="11088"/>
                    <a:pt x="9214" y="11088"/>
                  </a:cubicBezTo>
                  <a:cubicBezTo>
                    <a:pt x="8393" y="11088"/>
                    <a:pt x="7196" y="11405"/>
                    <a:pt x="6502" y="11405"/>
                  </a:cubicBezTo>
                  <a:cubicBezTo>
                    <a:pt x="6202" y="11405"/>
                    <a:pt x="5996" y="11346"/>
                    <a:pt x="5953" y="11177"/>
                  </a:cubicBezTo>
                  <a:cubicBezTo>
                    <a:pt x="5775" y="10462"/>
                    <a:pt x="7549" y="9843"/>
                    <a:pt x="8620" y="6379"/>
                  </a:cubicBezTo>
                  <a:cubicBezTo>
                    <a:pt x="9543" y="3352"/>
                    <a:pt x="8516" y="1"/>
                    <a:pt x="5478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1"/>
            <p:cNvSpPr/>
            <p:nvPr/>
          </p:nvSpPr>
          <p:spPr>
            <a:xfrm rot="695180">
              <a:off x="4094661" y="2290484"/>
              <a:ext cx="264681" cy="342318"/>
            </a:xfrm>
            <a:custGeom>
              <a:avLst/>
              <a:gdLst/>
              <a:ahLst/>
              <a:cxnLst/>
              <a:rect l="l" t="t" r="r" b="b"/>
              <a:pathLst>
                <a:path w="11946" h="15450" extrusionOk="0">
                  <a:moveTo>
                    <a:pt x="4970" y="0"/>
                  </a:moveTo>
                  <a:cubicBezTo>
                    <a:pt x="3632" y="0"/>
                    <a:pt x="2360" y="623"/>
                    <a:pt x="1286" y="1484"/>
                  </a:cubicBezTo>
                  <a:cubicBezTo>
                    <a:pt x="667" y="1984"/>
                    <a:pt x="0" y="2829"/>
                    <a:pt x="214" y="3674"/>
                  </a:cubicBezTo>
                  <a:cubicBezTo>
                    <a:pt x="391" y="4336"/>
                    <a:pt x="1086" y="4800"/>
                    <a:pt x="1767" y="4800"/>
                  </a:cubicBezTo>
                  <a:cubicBezTo>
                    <a:pt x="1957" y="4800"/>
                    <a:pt x="2146" y="4764"/>
                    <a:pt x="2322" y="4686"/>
                  </a:cubicBezTo>
                  <a:cubicBezTo>
                    <a:pt x="2539" y="4598"/>
                    <a:pt x="2756" y="4451"/>
                    <a:pt x="2973" y="4451"/>
                  </a:cubicBezTo>
                  <a:cubicBezTo>
                    <a:pt x="3018" y="4451"/>
                    <a:pt x="3063" y="4458"/>
                    <a:pt x="3108" y="4472"/>
                  </a:cubicBezTo>
                  <a:cubicBezTo>
                    <a:pt x="3608" y="4627"/>
                    <a:pt x="3405" y="5389"/>
                    <a:pt x="3048" y="5746"/>
                  </a:cubicBezTo>
                  <a:cubicBezTo>
                    <a:pt x="2679" y="6115"/>
                    <a:pt x="2179" y="6544"/>
                    <a:pt x="2346" y="7032"/>
                  </a:cubicBezTo>
                  <a:cubicBezTo>
                    <a:pt x="2584" y="7687"/>
                    <a:pt x="3572" y="7389"/>
                    <a:pt x="4239" y="7591"/>
                  </a:cubicBezTo>
                  <a:cubicBezTo>
                    <a:pt x="5120" y="7865"/>
                    <a:pt x="5310" y="9115"/>
                    <a:pt x="4894" y="9937"/>
                  </a:cubicBezTo>
                  <a:cubicBezTo>
                    <a:pt x="4489" y="10770"/>
                    <a:pt x="3703" y="11330"/>
                    <a:pt x="3096" y="12032"/>
                  </a:cubicBezTo>
                  <a:cubicBezTo>
                    <a:pt x="2489" y="12735"/>
                    <a:pt x="2060" y="13759"/>
                    <a:pt x="2512" y="14557"/>
                  </a:cubicBezTo>
                  <a:cubicBezTo>
                    <a:pt x="2881" y="15200"/>
                    <a:pt x="3691" y="15450"/>
                    <a:pt x="4417" y="15450"/>
                  </a:cubicBezTo>
                  <a:cubicBezTo>
                    <a:pt x="5489" y="15450"/>
                    <a:pt x="6489" y="15009"/>
                    <a:pt x="7430" y="14521"/>
                  </a:cubicBezTo>
                  <a:cubicBezTo>
                    <a:pt x="8692" y="13854"/>
                    <a:pt x="9942" y="13033"/>
                    <a:pt x="10573" y="11759"/>
                  </a:cubicBezTo>
                  <a:cubicBezTo>
                    <a:pt x="11946" y="9072"/>
                    <a:pt x="9977" y="5911"/>
                    <a:pt x="6991" y="5911"/>
                  </a:cubicBezTo>
                  <a:cubicBezTo>
                    <a:pt x="6947" y="5911"/>
                    <a:pt x="6903" y="5911"/>
                    <a:pt x="6858" y="5913"/>
                  </a:cubicBezTo>
                  <a:cubicBezTo>
                    <a:pt x="7525" y="5079"/>
                    <a:pt x="7942" y="4091"/>
                    <a:pt x="8084" y="3043"/>
                  </a:cubicBezTo>
                  <a:cubicBezTo>
                    <a:pt x="8168" y="2448"/>
                    <a:pt x="8144" y="1805"/>
                    <a:pt x="7846" y="1293"/>
                  </a:cubicBezTo>
                  <a:cubicBezTo>
                    <a:pt x="7537" y="769"/>
                    <a:pt x="6953" y="436"/>
                    <a:pt x="6358" y="233"/>
                  </a:cubicBezTo>
                  <a:cubicBezTo>
                    <a:pt x="5891" y="73"/>
                    <a:pt x="5427" y="0"/>
                    <a:pt x="4970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1"/>
            <p:cNvSpPr/>
            <p:nvPr/>
          </p:nvSpPr>
          <p:spPr>
            <a:xfrm rot="695180">
              <a:off x="4100408" y="2337816"/>
              <a:ext cx="161720" cy="286195"/>
            </a:xfrm>
            <a:custGeom>
              <a:avLst/>
              <a:gdLst/>
              <a:ahLst/>
              <a:cxnLst/>
              <a:rect l="l" t="t" r="r" b="b"/>
              <a:pathLst>
                <a:path w="7299" h="12917" extrusionOk="0">
                  <a:moveTo>
                    <a:pt x="3571" y="1"/>
                  </a:moveTo>
                  <a:cubicBezTo>
                    <a:pt x="2985" y="1"/>
                    <a:pt x="2404" y="353"/>
                    <a:pt x="1917" y="713"/>
                  </a:cubicBezTo>
                  <a:cubicBezTo>
                    <a:pt x="1322" y="1153"/>
                    <a:pt x="727" y="1629"/>
                    <a:pt x="0" y="1641"/>
                  </a:cubicBezTo>
                  <a:cubicBezTo>
                    <a:pt x="309" y="2027"/>
                    <a:pt x="802" y="2271"/>
                    <a:pt x="1290" y="2271"/>
                  </a:cubicBezTo>
                  <a:cubicBezTo>
                    <a:pt x="1480" y="2271"/>
                    <a:pt x="1669" y="2233"/>
                    <a:pt x="1846" y="2153"/>
                  </a:cubicBezTo>
                  <a:cubicBezTo>
                    <a:pt x="2063" y="2065"/>
                    <a:pt x="2280" y="1918"/>
                    <a:pt x="2497" y="1918"/>
                  </a:cubicBezTo>
                  <a:cubicBezTo>
                    <a:pt x="2542" y="1918"/>
                    <a:pt x="2587" y="1925"/>
                    <a:pt x="2632" y="1939"/>
                  </a:cubicBezTo>
                  <a:cubicBezTo>
                    <a:pt x="3132" y="2094"/>
                    <a:pt x="2929" y="2856"/>
                    <a:pt x="2572" y="3213"/>
                  </a:cubicBezTo>
                  <a:cubicBezTo>
                    <a:pt x="2203" y="3582"/>
                    <a:pt x="1703" y="4011"/>
                    <a:pt x="1882" y="4499"/>
                  </a:cubicBezTo>
                  <a:cubicBezTo>
                    <a:pt x="2108" y="5154"/>
                    <a:pt x="3096" y="4856"/>
                    <a:pt x="3763" y="5058"/>
                  </a:cubicBezTo>
                  <a:cubicBezTo>
                    <a:pt x="4644" y="5332"/>
                    <a:pt x="4834" y="6582"/>
                    <a:pt x="4418" y="7404"/>
                  </a:cubicBezTo>
                  <a:cubicBezTo>
                    <a:pt x="4013" y="8237"/>
                    <a:pt x="3227" y="8797"/>
                    <a:pt x="2620" y="9499"/>
                  </a:cubicBezTo>
                  <a:cubicBezTo>
                    <a:pt x="2013" y="10202"/>
                    <a:pt x="1584" y="11226"/>
                    <a:pt x="2048" y="12024"/>
                  </a:cubicBezTo>
                  <a:cubicBezTo>
                    <a:pt x="2405" y="12667"/>
                    <a:pt x="3215" y="12917"/>
                    <a:pt x="3941" y="12917"/>
                  </a:cubicBezTo>
                  <a:cubicBezTo>
                    <a:pt x="4834" y="12917"/>
                    <a:pt x="5680" y="12607"/>
                    <a:pt x="6477" y="12226"/>
                  </a:cubicBezTo>
                  <a:cubicBezTo>
                    <a:pt x="5477" y="11774"/>
                    <a:pt x="4703" y="10690"/>
                    <a:pt x="5049" y="9666"/>
                  </a:cubicBezTo>
                  <a:cubicBezTo>
                    <a:pt x="5239" y="9083"/>
                    <a:pt x="5715" y="8654"/>
                    <a:pt x="6049" y="8142"/>
                  </a:cubicBezTo>
                  <a:cubicBezTo>
                    <a:pt x="7299" y="6154"/>
                    <a:pt x="5906" y="3558"/>
                    <a:pt x="3560" y="3499"/>
                  </a:cubicBezTo>
                  <a:cubicBezTo>
                    <a:pt x="4203" y="2475"/>
                    <a:pt x="4346" y="1201"/>
                    <a:pt x="3965" y="58"/>
                  </a:cubicBezTo>
                  <a:cubicBezTo>
                    <a:pt x="3834" y="19"/>
                    <a:pt x="3703" y="1"/>
                    <a:pt x="3571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1"/>
            <p:cNvSpPr/>
            <p:nvPr/>
          </p:nvSpPr>
          <p:spPr>
            <a:xfrm rot="695180">
              <a:off x="3663613" y="2313632"/>
              <a:ext cx="159593" cy="302968"/>
            </a:xfrm>
            <a:custGeom>
              <a:avLst/>
              <a:gdLst/>
              <a:ahLst/>
              <a:cxnLst/>
              <a:rect l="l" t="t" r="r" b="b"/>
              <a:pathLst>
                <a:path w="7203" h="13674" extrusionOk="0">
                  <a:moveTo>
                    <a:pt x="1750" y="0"/>
                  </a:moveTo>
                  <a:lnTo>
                    <a:pt x="1750" y="0"/>
                  </a:lnTo>
                  <a:cubicBezTo>
                    <a:pt x="726" y="643"/>
                    <a:pt x="285" y="2513"/>
                    <a:pt x="95" y="4001"/>
                  </a:cubicBezTo>
                  <a:cubicBezTo>
                    <a:pt x="1" y="4805"/>
                    <a:pt x="630" y="5471"/>
                    <a:pt x="1388" y="5471"/>
                  </a:cubicBezTo>
                  <a:cubicBezTo>
                    <a:pt x="1494" y="5471"/>
                    <a:pt x="1604" y="5458"/>
                    <a:pt x="1714" y="5430"/>
                  </a:cubicBezTo>
                  <a:cubicBezTo>
                    <a:pt x="1862" y="5384"/>
                    <a:pt x="2009" y="5366"/>
                    <a:pt x="2163" y="5366"/>
                  </a:cubicBezTo>
                  <a:cubicBezTo>
                    <a:pt x="2207" y="5366"/>
                    <a:pt x="2252" y="5368"/>
                    <a:pt x="2297" y="5370"/>
                  </a:cubicBezTo>
                  <a:cubicBezTo>
                    <a:pt x="2762" y="5454"/>
                    <a:pt x="3691" y="13669"/>
                    <a:pt x="4714" y="13669"/>
                  </a:cubicBezTo>
                  <a:cubicBezTo>
                    <a:pt x="4939" y="13669"/>
                    <a:pt x="5189" y="13674"/>
                    <a:pt x="5445" y="13674"/>
                  </a:cubicBezTo>
                  <a:cubicBezTo>
                    <a:pt x="6086" y="13674"/>
                    <a:pt x="6769" y="13643"/>
                    <a:pt x="7203" y="13431"/>
                  </a:cubicBezTo>
                  <a:cubicBezTo>
                    <a:pt x="6203" y="12526"/>
                    <a:pt x="5441" y="11383"/>
                    <a:pt x="4988" y="10121"/>
                  </a:cubicBezTo>
                  <a:cubicBezTo>
                    <a:pt x="4393" y="8430"/>
                    <a:pt x="4381" y="6608"/>
                    <a:pt x="3988" y="4870"/>
                  </a:cubicBezTo>
                  <a:cubicBezTo>
                    <a:pt x="3952" y="4620"/>
                    <a:pt x="3845" y="4394"/>
                    <a:pt x="3679" y="4215"/>
                  </a:cubicBezTo>
                  <a:cubicBezTo>
                    <a:pt x="3485" y="4039"/>
                    <a:pt x="3235" y="4007"/>
                    <a:pt x="2968" y="4007"/>
                  </a:cubicBezTo>
                  <a:cubicBezTo>
                    <a:pt x="2813" y="4007"/>
                    <a:pt x="2651" y="4018"/>
                    <a:pt x="2492" y="4018"/>
                  </a:cubicBezTo>
                  <a:cubicBezTo>
                    <a:pt x="2352" y="4018"/>
                    <a:pt x="2214" y="4009"/>
                    <a:pt x="2083" y="3977"/>
                  </a:cubicBezTo>
                  <a:cubicBezTo>
                    <a:pt x="1285" y="3775"/>
                    <a:pt x="1047" y="2727"/>
                    <a:pt x="1214" y="1917"/>
                  </a:cubicBezTo>
                  <a:cubicBezTo>
                    <a:pt x="1345" y="1274"/>
                    <a:pt x="1643" y="643"/>
                    <a:pt x="175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1"/>
            <p:cNvSpPr/>
            <p:nvPr/>
          </p:nvSpPr>
          <p:spPr>
            <a:xfrm rot="695180">
              <a:off x="3842147" y="2199230"/>
              <a:ext cx="231380" cy="297783"/>
            </a:xfrm>
            <a:custGeom>
              <a:avLst/>
              <a:gdLst/>
              <a:ahLst/>
              <a:cxnLst/>
              <a:rect l="l" t="t" r="r" b="b"/>
              <a:pathLst>
                <a:path w="10443" h="13440" extrusionOk="0">
                  <a:moveTo>
                    <a:pt x="3736" y="0"/>
                  </a:moveTo>
                  <a:cubicBezTo>
                    <a:pt x="3330" y="0"/>
                    <a:pt x="2926" y="89"/>
                    <a:pt x="2561" y="278"/>
                  </a:cubicBezTo>
                  <a:cubicBezTo>
                    <a:pt x="2049" y="552"/>
                    <a:pt x="1632" y="992"/>
                    <a:pt x="1156" y="1349"/>
                  </a:cubicBezTo>
                  <a:cubicBezTo>
                    <a:pt x="822" y="1611"/>
                    <a:pt x="429" y="1778"/>
                    <a:pt x="1" y="1849"/>
                  </a:cubicBezTo>
                  <a:cubicBezTo>
                    <a:pt x="1" y="1861"/>
                    <a:pt x="1" y="1873"/>
                    <a:pt x="13" y="1885"/>
                  </a:cubicBezTo>
                  <a:cubicBezTo>
                    <a:pt x="230" y="2445"/>
                    <a:pt x="646" y="2905"/>
                    <a:pt x="1237" y="2905"/>
                  </a:cubicBezTo>
                  <a:cubicBezTo>
                    <a:pt x="1325" y="2905"/>
                    <a:pt x="1417" y="2895"/>
                    <a:pt x="1513" y="2873"/>
                  </a:cubicBezTo>
                  <a:cubicBezTo>
                    <a:pt x="2430" y="2659"/>
                    <a:pt x="2680" y="1540"/>
                    <a:pt x="3442" y="1099"/>
                  </a:cubicBezTo>
                  <a:cubicBezTo>
                    <a:pt x="3641" y="983"/>
                    <a:pt x="3877" y="918"/>
                    <a:pt x="4105" y="918"/>
                  </a:cubicBezTo>
                  <a:cubicBezTo>
                    <a:pt x="4368" y="918"/>
                    <a:pt x="4621" y="1004"/>
                    <a:pt x="4799" y="1194"/>
                  </a:cubicBezTo>
                  <a:cubicBezTo>
                    <a:pt x="6121" y="2623"/>
                    <a:pt x="3597" y="5993"/>
                    <a:pt x="3073" y="7338"/>
                  </a:cubicBezTo>
                  <a:cubicBezTo>
                    <a:pt x="2584" y="8576"/>
                    <a:pt x="1394" y="11196"/>
                    <a:pt x="2727" y="12303"/>
                  </a:cubicBezTo>
                  <a:cubicBezTo>
                    <a:pt x="3647" y="13065"/>
                    <a:pt x="4983" y="13439"/>
                    <a:pt x="6277" y="13439"/>
                  </a:cubicBezTo>
                  <a:cubicBezTo>
                    <a:pt x="7026" y="13439"/>
                    <a:pt x="7762" y="13314"/>
                    <a:pt x="8395" y="13065"/>
                  </a:cubicBezTo>
                  <a:cubicBezTo>
                    <a:pt x="9431" y="12648"/>
                    <a:pt x="10371" y="11374"/>
                    <a:pt x="10443" y="10160"/>
                  </a:cubicBezTo>
                  <a:lnTo>
                    <a:pt x="10443" y="10160"/>
                  </a:lnTo>
                  <a:cubicBezTo>
                    <a:pt x="8871" y="10493"/>
                    <a:pt x="7264" y="10672"/>
                    <a:pt x="5656" y="10708"/>
                  </a:cubicBezTo>
                  <a:cubicBezTo>
                    <a:pt x="5620" y="10708"/>
                    <a:pt x="5584" y="10709"/>
                    <a:pt x="5547" y="10709"/>
                  </a:cubicBezTo>
                  <a:cubicBezTo>
                    <a:pt x="4999" y="10709"/>
                    <a:pt x="4376" y="10616"/>
                    <a:pt x="4108" y="10148"/>
                  </a:cubicBezTo>
                  <a:cubicBezTo>
                    <a:pt x="3978" y="9886"/>
                    <a:pt x="3942" y="9588"/>
                    <a:pt x="4001" y="9315"/>
                  </a:cubicBezTo>
                  <a:cubicBezTo>
                    <a:pt x="4251" y="7445"/>
                    <a:pt x="6037" y="6136"/>
                    <a:pt x="6585" y="4338"/>
                  </a:cubicBezTo>
                  <a:cubicBezTo>
                    <a:pt x="6942" y="3171"/>
                    <a:pt x="6716" y="1825"/>
                    <a:pt x="5883" y="933"/>
                  </a:cubicBezTo>
                  <a:cubicBezTo>
                    <a:pt x="5338" y="341"/>
                    <a:pt x="4533" y="0"/>
                    <a:pt x="373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41"/>
          <p:cNvGrpSpPr/>
          <p:nvPr/>
        </p:nvGrpSpPr>
        <p:grpSpPr>
          <a:xfrm>
            <a:off x="4359936" y="3864334"/>
            <a:ext cx="1309344" cy="979853"/>
            <a:chOff x="4233250" y="1990625"/>
            <a:chExt cx="677500" cy="466150"/>
          </a:xfrm>
        </p:grpSpPr>
        <p:sp>
          <p:nvSpPr>
            <p:cNvPr id="668" name="Google Shape;668;p41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1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0" name="Google Shape;670;p41"/>
            <p:cNvGrpSpPr/>
            <p:nvPr/>
          </p:nvGrpSpPr>
          <p:grpSpPr>
            <a:xfrm>
              <a:off x="4233250" y="2326250"/>
              <a:ext cx="365250" cy="130525"/>
              <a:chOff x="4296650" y="2245925"/>
              <a:chExt cx="365250" cy="130525"/>
            </a:xfrm>
          </p:grpSpPr>
          <p:sp>
            <p:nvSpPr>
              <p:cNvPr id="671" name="Google Shape;671;p41"/>
              <p:cNvSpPr/>
              <p:nvPr/>
            </p:nvSpPr>
            <p:spPr>
              <a:xfrm>
                <a:off x="4296650" y="2245925"/>
                <a:ext cx="3652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1"/>
              <p:cNvSpPr/>
              <p:nvPr/>
            </p:nvSpPr>
            <p:spPr>
              <a:xfrm>
                <a:off x="4297775" y="2261500"/>
                <a:ext cx="359375" cy="114950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887F11C3-90F3-4688-921C-B9AC140F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1" y="422967"/>
            <a:ext cx="837272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>
                <a:solidFill>
                  <a:srgbClr val="FFFFFF"/>
                </a:solidFill>
              </a:rPr>
              <a:t>   </a:t>
            </a:r>
            <a:r>
              <a:rPr lang="en-US" altLang="en-US" sz="4800" b="1" dirty="0">
                <a:solidFill>
                  <a:srgbClr val="FFFFFF"/>
                </a:solidFill>
              </a:rPr>
              <a:t>Quan </a:t>
            </a:r>
            <a:r>
              <a:rPr lang="en-US" altLang="en-US" sz="4800" b="1" dirty="0" err="1">
                <a:solidFill>
                  <a:srgbClr val="FFFFFF"/>
                </a:solidFill>
              </a:rPr>
              <a:t>hệ</a:t>
            </a:r>
            <a:r>
              <a:rPr lang="en-US" altLang="en-US" sz="4800" b="1" dirty="0">
                <a:solidFill>
                  <a:srgbClr val="FFFFFF"/>
                </a:solidFill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</a:rPr>
              <a:t>giữa</a:t>
            </a:r>
            <a:r>
              <a:rPr lang="en-US" altLang="en-US" sz="4800" b="1" dirty="0">
                <a:solidFill>
                  <a:srgbClr val="FFFFFF"/>
                </a:solidFill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</a:rPr>
              <a:t>m</a:t>
            </a:r>
            <a:r>
              <a:rPr lang="en-US" altLang="en-US" sz="4800" b="1" baseline="30000" dirty="0">
                <a:solidFill>
                  <a:srgbClr val="FF0000"/>
                </a:solidFill>
              </a:rPr>
              <a:t>2</a:t>
            </a:r>
            <a:r>
              <a:rPr lang="en-US" altLang="en-US" sz="4800" b="1" dirty="0">
                <a:solidFill>
                  <a:srgbClr val="FFFFFF"/>
                </a:solidFill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</a:rPr>
              <a:t>và</a:t>
            </a:r>
            <a:r>
              <a:rPr lang="en-US" altLang="en-US" sz="4800" b="1" dirty="0">
                <a:solidFill>
                  <a:srgbClr val="FFFFFF"/>
                </a:solidFill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</a:rPr>
              <a:t>dm</a:t>
            </a:r>
            <a:r>
              <a:rPr lang="en-US" altLang="en-US" sz="4800" b="1" baseline="30000" dirty="0">
                <a:solidFill>
                  <a:srgbClr val="FF0000"/>
                </a:solidFill>
              </a:rPr>
              <a:t>2 </a:t>
            </a:r>
            <a:r>
              <a:rPr lang="en-US" altLang="en-US" sz="4800" b="1" dirty="0">
                <a:solidFill>
                  <a:srgbClr val="FFFFFF"/>
                </a:solidFill>
              </a:rPr>
              <a:t>?</a:t>
            </a:r>
            <a:endParaRPr lang="en-US" altLang="en-US" sz="4800" dirty="0">
              <a:solidFill>
                <a:srgbClr val="FFFFFF"/>
              </a:solidFill>
            </a:endParaRPr>
          </a:p>
        </p:txBody>
      </p:sp>
      <p:sp>
        <p:nvSpPr>
          <p:cNvPr id="45" name="Text Box 6">
            <a:extLst>
              <a:ext uri="{FF2B5EF4-FFF2-40B4-BE49-F238E27FC236}">
                <a16:creationId xmlns:a16="http://schemas.microsoft.com/office/drawing/2014/main" id="{E1DADCCC-6F75-468E-9F3C-28087F913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034" y="1775444"/>
            <a:ext cx="7096566" cy="1508105"/>
          </a:xfrm>
          <a:custGeom>
            <a:avLst/>
            <a:gdLst>
              <a:gd name="connsiteX0" fmla="*/ 0 w 7096566"/>
              <a:gd name="connsiteY0" fmla="*/ 0 h 1508105"/>
              <a:gd name="connsiteX1" fmla="*/ 662346 w 7096566"/>
              <a:gd name="connsiteY1" fmla="*/ 0 h 1508105"/>
              <a:gd name="connsiteX2" fmla="*/ 1182761 w 7096566"/>
              <a:gd name="connsiteY2" fmla="*/ 0 h 1508105"/>
              <a:gd name="connsiteX3" fmla="*/ 1632210 w 7096566"/>
              <a:gd name="connsiteY3" fmla="*/ 0 h 1508105"/>
              <a:gd name="connsiteX4" fmla="*/ 2152625 w 7096566"/>
              <a:gd name="connsiteY4" fmla="*/ 0 h 1508105"/>
              <a:gd name="connsiteX5" fmla="*/ 2673040 w 7096566"/>
              <a:gd name="connsiteY5" fmla="*/ 0 h 1508105"/>
              <a:gd name="connsiteX6" fmla="*/ 3051523 w 7096566"/>
              <a:gd name="connsiteY6" fmla="*/ 0 h 1508105"/>
              <a:gd name="connsiteX7" fmla="*/ 3500973 w 7096566"/>
              <a:gd name="connsiteY7" fmla="*/ 0 h 1508105"/>
              <a:gd name="connsiteX8" fmla="*/ 4021387 w 7096566"/>
              <a:gd name="connsiteY8" fmla="*/ 0 h 1508105"/>
              <a:gd name="connsiteX9" fmla="*/ 4754699 w 7096566"/>
              <a:gd name="connsiteY9" fmla="*/ 0 h 1508105"/>
              <a:gd name="connsiteX10" fmla="*/ 5133183 w 7096566"/>
              <a:gd name="connsiteY10" fmla="*/ 0 h 1508105"/>
              <a:gd name="connsiteX11" fmla="*/ 5724563 w 7096566"/>
              <a:gd name="connsiteY11" fmla="*/ 0 h 1508105"/>
              <a:gd name="connsiteX12" fmla="*/ 6244978 w 7096566"/>
              <a:gd name="connsiteY12" fmla="*/ 0 h 1508105"/>
              <a:gd name="connsiteX13" fmla="*/ 7096566 w 7096566"/>
              <a:gd name="connsiteY13" fmla="*/ 0 h 1508105"/>
              <a:gd name="connsiteX14" fmla="*/ 7096566 w 7096566"/>
              <a:gd name="connsiteY14" fmla="*/ 472540 h 1508105"/>
              <a:gd name="connsiteX15" fmla="*/ 7096566 w 7096566"/>
              <a:gd name="connsiteY15" fmla="*/ 975241 h 1508105"/>
              <a:gd name="connsiteX16" fmla="*/ 7096566 w 7096566"/>
              <a:gd name="connsiteY16" fmla="*/ 1508105 h 1508105"/>
              <a:gd name="connsiteX17" fmla="*/ 6434220 w 7096566"/>
              <a:gd name="connsiteY17" fmla="*/ 1508105 h 1508105"/>
              <a:gd name="connsiteX18" fmla="*/ 5700908 w 7096566"/>
              <a:gd name="connsiteY18" fmla="*/ 1508105 h 1508105"/>
              <a:gd name="connsiteX19" fmla="*/ 5180493 w 7096566"/>
              <a:gd name="connsiteY19" fmla="*/ 1508105 h 1508105"/>
              <a:gd name="connsiteX20" fmla="*/ 4518147 w 7096566"/>
              <a:gd name="connsiteY20" fmla="*/ 1508105 h 1508105"/>
              <a:gd name="connsiteX21" fmla="*/ 4068698 w 7096566"/>
              <a:gd name="connsiteY21" fmla="*/ 1508105 h 1508105"/>
              <a:gd name="connsiteX22" fmla="*/ 3406352 w 7096566"/>
              <a:gd name="connsiteY22" fmla="*/ 1508105 h 1508105"/>
              <a:gd name="connsiteX23" fmla="*/ 2673040 w 7096566"/>
              <a:gd name="connsiteY23" fmla="*/ 1508105 h 1508105"/>
              <a:gd name="connsiteX24" fmla="*/ 2152625 w 7096566"/>
              <a:gd name="connsiteY24" fmla="*/ 1508105 h 1508105"/>
              <a:gd name="connsiteX25" fmla="*/ 1490279 w 7096566"/>
              <a:gd name="connsiteY25" fmla="*/ 1508105 h 1508105"/>
              <a:gd name="connsiteX26" fmla="*/ 1111795 w 7096566"/>
              <a:gd name="connsiteY26" fmla="*/ 1508105 h 1508105"/>
              <a:gd name="connsiteX27" fmla="*/ 662346 w 7096566"/>
              <a:gd name="connsiteY27" fmla="*/ 1508105 h 1508105"/>
              <a:gd name="connsiteX28" fmla="*/ 0 w 7096566"/>
              <a:gd name="connsiteY28" fmla="*/ 1508105 h 1508105"/>
              <a:gd name="connsiteX29" fmla="*/ 0 w 7096566"/>
              <a:gd name="connsiteY29" fmla="*/ 1035565 h 1508105"/>
              <a:gd name="connsiteX30" fmla="*/ 0 w 7096566"/>
              <a:gd name="connsiteY30" fmla="*/ 578107 h 1508105"/>
              <a:gd name="connsiteX31" fmla="*/ 0 w 7096566"/>
              <a:gd name="connsiteY31" fmla="*/ 0 h 150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96566" h="1508105" fill="none" extrusionOk="0">
                <a:moveTo>
                  <a:pt x="0" y="0"/>
                </a:moveTo>
                <a:cubicBezTo>
                  <a:pt x="228612" y="-36979"/>
                  <a:pt x="513718" y="50583"/>
                  <a:pt x="662346" y="0"/>
                </a:cubicBezTo>
                <a:cubicBezTo>
                  <a:pt x="810974" y="-50583"/>
                  <a:pt x="1044510" y="51481"/>
                  <a:pt x="1182761" y="0"/>
                </a:cubicBezTo>
                <a:cubicBezTo>
                  <a:pt x="1321012" y="-51481"/>
                  <a:pt x="1507174" y="53152"/>
                  <a:pt x="1632210" y="0"/>
                </a:cubicBezTo>
                <a:cubicBezTo>
                  <a:pt x="1757246" y="-53152"/>
                  <a:pt x="1933033" y="53005"/>
                  <a:pt x="2152625" y="0"/>
                </a:cubicBezTo>
                <a:cubicBezTo>
                  <a:pt x="2372218" y="-53005"/>
                  <a:pt x="2417281" y="19417"/>
                  <a:pt x="2673040" y="0"/>
                </a:cubicBezTo>
                <a:cubicBezTo>
                  <a:pt x="2928800" y="-19417"/>
                  <a:pt x="2866432" y="38424"/>
                  <a:pt x="3051523" y="0"/>
                </a:cubicBezTo>
                <a:cubicBezTo>
                  <a:pt x="3236614" y="-38424"/>
                  <a:pt x="3356459" y="32120"/>
                  <a:pt x="3500973" y="0"/>
                </a:cubicBezTo>
                <a:cubicBezTo>
                  <a:pt x="3645487" y="-32120"/>
                  <a:pt x="3868314" y="50020"/>
                  <a:pt x="4021387" y="0"/>
                </a:cubicBezTo>
                <a:cubicBezTo>
                  <a:pt x="4174460" y="-50020"/>
                  <a:pt x="4470527" y="13598"/>
                  <a:pt x="4754699" y="0"/>
                </a:cubicBezTo>
                <a:cubicBezTo>
                  <a:pt x="5038871" y="-13598"/>
                  <a:pt x="4984145" y="5326"/>
                  <a:pt x="5133183" y="0"/>
                </a:cubicBezTo>
                <a:cubicBezTo>
                  <a:pt x="5282221" y="-5326"/>
                  <a:pt x="5535488" y="27768"/>
                  <a:pt x="5724563" y="0"/>
                </a:cubicBezTo>
                <a:cubicBezTo>
                  <a:pt x="5913638" y="-27768"/>
                  <a:pt x="6101547" y="58831"/>
                  <a:pt x="6244978" y="0"/>
                </a:cubicBezTo>
                <a:cubicBezTo>
                  <a:pt x="6388410" y="-58831"/>
                  <a:pt x="6811760" y="1602"/>
                  <a:pt x="7096566" y="0"/>
                </a:cubicBezTo>
                <a:cubicBezTo>
                  <a:pt x="7136957" y="217233"/>
                  <a:pt x="7091751" y="323602"/>
                  <a:pt x="7096566" y="472540"/>
                </a:cubicBezTo>
                <a:cubicBezTo>
                  <a:pt x="7101381" y="621478"/>
                  <a:pt x="7052325" y="725607"/>
                  <a:pt x="7096566" y="975241"/>
                </a:cubicBezTo>
                <a:cubicBezTo>
                  <a:pt x="7140807" y="1224875"/>
                  <a:pt x="7057080" y="1275556"/>
                  <a:pt x="7096566" y="1508105"/>
                </a:cubicBezTo>
                <a:cubicBezTo>
                  <a:pt x="6953786" y="1556506"/>
                  <a:pt x="6617647" y="1484493"/>
                  <a:pt x="6434220" y="1508105"/>
                </a:cubicBezTo>
                <a:cubicBezTo>
                  <a:pt x="6250793" y="1531717"/>
                  <a:pt x="5856203" y="1479526"/>
                  <a:pt x="5700908" y="1508105"/>
                </a:cubicBezTo>
                <a:cubicBezTo>
                  <a:pt x="5545613" y="1536684"/>
                  <a:pt x="5386966" y="1464068"/>
                  <a:pt x="5180493" y="1508105"/>
                </a:cubicBezTo>
                <a:cubicBezTo>
                  <a:pt x="4974020" y="1552142"/>
                  <a:pt x="4715127" y="1494953"/>
                  <a:pt x="4518147" y="1508105"/>
                </a:cubicBezTo>
                <a:cubicBezTo>
                  <a:pt x="4321167" y="1521257"/>
                  <a:pt x="4163043" y="1468134"/>
                  <a:pt x="4068698" y="1508105"/>
                </a:cubicBezTo>
                <a:cubicBezTo>
                  <a:pt x="3974353" y="1548076"/>
                  <a:pt x="3666992" y="1490358"/>
                  <a:pt x="3406352" y="1508105"/>
                </a:cubicBezTo>
                <a:cubicBezTo>
                  <a:pt x="3145712" y="1525852"/>
                  <a:pt x="2860797" y="1485579"/>
                  <a:pt x="2673040" y="1508105"/>
                </a:cubicBezTo>
                <a:cubicBezTo>
                  <a:pt x="2485283" y="1530631"/>
                  <a:pt x="2260747" y="1462213"/>
                  <a:pt x="2152625" y="1508105"/>
                </a:cubicBezTo>
                <a:cubicBezTo>
                  <a:pt x="2044503" y="1553997"/>
                  <a:pt x="1782801" y="1503388"/>
                  <a:pt x="1490279" y="1508105"/>
                </a:cubicBezTo>
                <a:cubicBezTo>
                  <a:pt x="1197757" y="1512822"/>
                  <a:pt x="1296347" y="1501138"/>
                  <a:pt x="1111795" y="1508105"/>
                </a:cubicBezTo>
                <a:cubicBezTo>
                  <a:pt x="927243" y="1515072"/>
                  <a:pt x="804333" y="1462640"/>
                  <a:pt x="662346" y="1508105"/>
                </a:cubicBezTo>
                <a:cubicBezTo>
                  <a:pt x="520359" y="1553570"/>
                  <a:pt x="211622" y="1429409"/>
                  <a:pt x="0" y="1508105"/>
                </a:cubicBezTo>
                <a:cubicBezTo>
                  <a:pt x="-46869" y="1300117"/>
                  <a:pt x="50797" y="1150478"/>
                  <a:pt x="0" y="1035565"/>
                </a:cubicBezTo>
                <a:cubicBezTo>
                  <a:pt x="-50797" y="920652"/>
                  <a:pt x="4671" y="730671"/>
                  <a:pt x="0" y="578107"/>
                </a:cubicBezTo>
                <a:cubicBezTo>
                  <a:pt x="-4671" y="425543"/>
                  <a:pt x="24545" y="245627"/>
                  <a:pt x="0" y="0"/>
                </a:cubicBezTo>
                <a:close/>
              </a:path>
              <a:path w="7096566" h="1508105" stroke="0" extrusionOk="0">
                <a:moveTo>
                  <a:pt x="0" y="0"/>
                </a:moveTo>
                <a:cubicBezTo>
                  <a:pt x="339998" y="-80742"/>
                  <a:pt x="569535" y="54640"/>
                  <a:pt x="733312" y="0"/>
                </a:cubicBezTo>
                <a:cubicBezTo>
                  <a:pt x="897089" y="-54640"/>
                  <a:pt x="927845" y="28834"/>
                  <a:pt x="1111795" y="0"/>
                </a:cubicBezTo>
                <a:cubicBezTo>
                  <a:pt x="1295745" y="-28834"/>
                  <a:pt x="1509458" y="25626"/>
                  <a:pt x="1632210" y="0"/>
                </a:cubicBezTo>
                <a:cubicBezTo>
                  <a:pt x="1754962" y="-25626"/>
                  <a:pt x="1843954" y="28830"/>
                  <a:pt x="2010694" y="0"/>
                </a:cubicBezTo>
                <a:cubicBezTo>
                  <a:pt x="2177434" y="-28830"/>
                  <a:pt x="2374424" y="40383"/>
                  <a:pt x="2673040" y="0"/>
                </a:cubicBezTo>
                <a:cubicBezTo>
                  <a:pt x="2971656" y="-40383"/>
                  <a:pt x="2963736" y="48672"/>
                  <a:pt x="3193455" y="0"/>
                </a:cubicBezTo>
                <a:cubicBezTo>
                  <a:pt x="3423174" y="-48672"/>
                  <a:pt x="3473482" y="18709"/>
                  <a:pt x="3642904" y="0"/>
                </a:cubicBezTo>
                <a:cubicBezTo>
                  <a:pt x="3812326" y="-18709"/>
                  <a:pt x="3950099" y="3185"/>
                  <a:pt x="4092353" y="0"/>
                </a:cubicBezTo>
                <a:cubicBezTo>
                  <a:pt x="4234607" y="-3185"/>
                  <a:pt x="4383991" y="5592"/>
                  <a:pt x="4470837" y="0"/>
                </a:cubicBezTo>
                <a:cubicBezTo>
                  <a:pt x="4557683" y="-5592"/>
                  <a:pt x="4802148" y="15642"/>
                  <a:pt x="5133183" y="0"/>
                </a:cubicBezTo>
                <a:cubicBezTo>
                  <a:pt x="5464218" y="-15642"/>
                  <a:pt x="5343801" y="8660"/>
                  <a:pt x="5511666" y="0"/>
                </a:cubicBezTo>
                <a:cubicBezTo>
                  <a:pt x="5679531" y="-8660"/>
                  <a:pt x="5799525" y="41414"/>
                  <a:pt x="6032081" y="0"/>
                </a:cubicBezTo>
                <a:cubicBezTo>
                  <a:pt x="6264638" y="-41414"/>
                  <a:pt x="6257676" y="165"/>
                  <a:pt x="6410565" y="0"/>
                </a:cubicBezTo>
                <a:cubicBezTo>
                  <a:pt x="6563454" y="-165"/>
                  <a:pt x="6835767" y="68711"/>
                  <a:pt x="7096566" y="0"/>
                </a:cubicBezTo>
                <a:cubicBezTo>
                  <a:pt x="7131569" y="202435"/>
                  <a:pt x="7066951" y="411158"/>
                  <a:pt x="7096566" y="517783"/>
                </a:cubicBezTo>
                <a:cubicBezTo>
                  <a:pt x="7126181" y="624408"/>
                  <a:pt x="7050095" y="818391"/>
                  <a:pt x="7096566" y="990322"/>
                </a:cubicBezTo>
                <a:cubicBezTo>
                  <a:pt x="7143037" y="1162253"/>
                  <a:pt x="7054683" y="1296638"/>
                  <a:pt x="7096566" y="1508105"/>
                </a:cubicBezTo>
                <a:cubicBezTo>
                  <a:pt x="6878481" y="1577157"/>
                  <a:pt x="6679359" y="1465797"/>
                  <a:pt x="6363254" y="1508105"/>
                </a:cubicBezTo>
                <a:cubicBezTo>
                  <a:pt x="6047149" y="1550413"/>
                  <a:pt x="5958675" y="1449360"/>
                  <a:pt x="5700908" y="1508105"/>
                </a:cubicBezTo>
                <a:cubicBezTo>
                  <a:pt x="5443141" y="1566850"/>
                  <a:pt x="5296957" y="1478429"/>
                  <a:pt x="5180493" y="1508105"/>
                </a:cubicBezTo>
                <a:cubicBezTo>
                  <a:pt x="5064029" y="1537781"/>
                  <a:pt x="4880839" y="1489629"/>
                  <a:pt x="4802010" y="1508105"/>
                </a:cubicBezTo>
                <a:cubicBezTo>
                  <a:pt x="4723181" y="1526581"/>
                  <a:pt x="4447782" y="1447590"/>
                  <a:pt x="4139663" y="1508105"/>
                </a:cubicBezTo>
                <a:cubicBezTo>
                  <a:pt x="3831544" y="1568620"/>
                  <a:pt x="3856100" y="1485883"/>
                  <a:pt x="3761180" y="1508105"/>
                </a:cubicBezTo>
                <a:cubicBezTo>
                  <a:pt x="3666260" y="1530327"/>
                  <a:pt x="3497404" y="1473524"/>
                  <a:pt x="3311731" y="1508105"/>
                </a:cubicBezTo>
                <a:cubicBezTo>
                  <a:pt x="3126058" y="1542686"/>
                  <a:pt x="2961179" y="1449635"/>
                  <a:pt x="2791316" y="1508105"/>
                </a:cubicBezTo>
                <a:cubicBezTo>
                  <a:pt x="2621454" y="1566575"/>
                  <a:pt x="2543221" y="1462718"/>
                  <a:pt x="2412832" y="1508105"/>
                </a:cubicBezTo>
                <a:cubicBezTo>
                  <a:pt x="2282443" y="1553492"/>
                  <a:pt x="1927485" y="1473802"/>
                  <a:pt x="1679521" y="1508105"/>
                </a:cubicBezTo>
                <a:cubicBezTo>
                  <a:pt x="1431557" y="1542408"/>
                  <a:pt x="1270639" y="1454623"/>
                  <a:pt x="1088140" y="1508105"/>
                </a:cubicBezTo>
                <a:cubicBezTo>
                  <a:pt x="905641" y="1561587"/>
                  <a:pt x="787287" y="1491954"/>
                  <a:pt x="638691" y="1508105"/>
                </a:cubicBezTo>
                <a:cubicBezTo>
                  <a:pt x="490095" y="1524256"/>
                  <a:pt x="200527" y="1451223"/>
                  <a:pt x="0" y="1508105"/>
                </a:cubicBezTo>
                <a:cubicBezTo>
                  <a:pt x="-19134" y="1346160"/>
                  <a:pt x="52170" y="1114798"/>
                  <a:pt x="0" y="1005403"/>
                </a:cubicBezTo>
                <a:cubicBezTo>
                  <a:pt x="-52170" y="896008"/>
                  <a:pt x="20501" y="609439"/>
                  <a:pt x="0" y="487621"/>
                </a:cubicBezTo>
                <a:cubicBezTo>
                  <a:pt x="-20501" y="365803"/>
                  <a:pt x="27536" y="17961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54377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chemeClr val="bg1">
                    <a:lumMod val="50000"/>
                  </a:schemeClr>
                </a:solidFill>
              </a:rPr>
              <a:t>Hình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bg1">
                    <a:lumMod val="50000"/>
                  </a:schemeClr>
                </a:solidFill>
              </a:rPr>
              <a:t>vuông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highlight>
                  <a:srgbClr val="FFFFFF"/>
                </a:highlight>
              </a:rPr>
              <a:t>1m</a:t>
            </a:r>
            <a:r>
              <a:rPr lang="en-US" altLang="en-US" sz="4400" b="1" baseline="30000" dirty="0">
                <a:solidFill>
                  <a:srgbClr val="FF0000"/>
                </a:solidFill>
                <a:highlight>
                  <a:srgbClr val="FFFFFF"/>
                </a:highlight>
              </a:rPr>
              <a:t>2</a:t>
            </a:r>
            <a:r>
              <a:rPr lang="en-US" altLang="en-US" sz="4400" b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bg1">
                    <a:lumMod val="50000"/>
                  </a:schemeClr>
                </a:solidFill>
              </a:rPr>
              <a:t>gồm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 bao </a:t>
            </a:r>
            <a:r>
              <a:rPr lang="en-US" altLang="en-US" sz="4400" b="1" dirty="0" err="1">
                <a:solidFill>
                  <a:schemeClr val="bg1">
                    <a:lumMod val="50000"/>
                  </a:schemeClr>
                </a:solidFill>
              </a:rPr>
              <a:t>nhiêu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bg1">
                    <a:lumMod val="50000"/>
                  </a:schemeClr>
                </a:solidFill>
              </a:rPr>
              <a:t>hình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400" b="1" dirty="0" err="1">
                <a:solidFill>
                  <a:schemeClr val="bg1">
                    <a:lumMod val="50000"/>
                  </a:schemeClr>
                </a:solidFill>
              </a:rPr>
              <a:t>vuông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highlight>
                  <a:srgbClr val="FFFFFF"/>
                </a:highlight>
              </a:rPr>
              <a:t>1dm</a:t>
            </a:r>
            <a:r>
              <a:rPr lang="en-US" altLang="en-US" sz="4400" b="1" baseline="30000" dirty="0">
                <a:solidFill>
                  <a:srgbClr val="FF0000"/>
                </a:solidFill>
                <a:highlight>
                  <a:srgbClr val="FFFFFF"/>
                </a:highlight>
              </a:rPr>
              <a:t>2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r>
              <a:rPr lang="en-US" altLang="en-US" sz="4800" b="1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</a:rPr>
              <a:t>            </a:t>
            </a:r>
          </a:p>
        </p:txBody>
      </p:sp>
      <p:grpSp>
        <p:nvGrpSpPr>
          <p:cNvPr id="675" name="Google Shape;675;p41"/>
          <p:cNvGrpSpPr/>
          <p:nvPr/>
        </p:nvGrpSpPr>
        <p:grpSpPr>
          <a:xfrm rot="1773845">
            <a:off x="7614534" y="3630102"/>
            <a:ext cx="1650127" cy="1545204"/>
            <a:chOff x="6635313" y="2067678"/>
            <a:chExt cx="853833" cy="735107"/>
          </a:xfrm>
        </p:grpSpPr>
        <p:grpSp>
          <p:nvGrpSpPr>
            <p:cNvPr id="676" name="Google Shape;676;p41"/>
            <p:cNvGrpSpPr/>
            <p:nvPr/>
          </p:nvGrpSpPr>
          <p:grpSpPr>
            <a:xfrm rot="6385763">
              <a:off x="6667836" y="2117076"/>
              <a:ext cx="348597" cy="328456"/>
              <a:chOff x="6520753" y="2095400"/>
              <a:chExt cx="429607" cy="404737"/>
            </a:xfrm>
          </p:grpSpPr>
          <p:sp>
            <p:nvSpPr>
              <p:cNvPr id="677" name="Google Shape;677;p41"/>
              <p:cNvSpPr/>
              <p:nvPr/>
            </p:nvSpPr>
            <p:spPr>
              <a:xfrm>
                <a:off x="6520753" y="2095400"/>
                <a:ext cx="429607" cy="404627"/>
              </a:xfrm>
              <a:custGeom>
                <a:avLst/>
                <a:gdLst/>
                <a:ahLst/>
                <a:cxnLst/>
                <a:rect l="l" t="t" r="r" b="b"/>
                <a:pathLst>
                  <a:path w="23647" h="22272" extrusionOk="0">
                    <a:moveTo>
                      <a:pt x="12026" y="1"/>
                    </a:moveTo>
                    <a:cubicBezTo>
                      <a:pt x="10599" y="1"/>
                      <a:pt x="9180" y="269"/>
                      <a:pt x="7870" y="835"/>
                    </a:cubicBezTo>
                    <a:cubicBezTo>
                      <a:pt x="2727" y="3026"/>
                      <a:pt x="0" y="8693"/>
                      <a:pt x="1512" y="14075"/>
                    </a:cubicBezTo>
                    <a:cubicBezTo>
                      <a:pt x="2873" y="19022"/>
                      <a:pt x="7416" y="22272"/>
                      <a:pt x="12267" y="22272"/>
                    </a:cubicBezTo>
                    <a:cubicBezTo>
                      <a:pt x="13696" y="22272"/>
                      <a:pt x="15153" y="21989"/>
                      <a:pt x="16562" y="21385"/>
                    </a:cubicBezTo>
                    <a:cubicBezTo>
                      <a:pt x="19205" y="20206"/>
                      <a:pt x="21313" y="18075"/>
                      <a:pt x="22467" y="15408"/>
                    </a:cubicBezTo>
                    <a:cubicBezTo>
                      <a:pt x="23646" y="12586"/>
                      <a:pt x="23479" y="9550"/>
                      <a:pt x="22420" y="6740"/>
                    </a:cubicBezTo>
                    <a:cubicBezTo>
                      <a:pt x="20840" y="2521"/>
                      <a:pt x="16397" y="1"/>
                      <a:pt x="12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1"/>
              <p:cNvSpPr/>
              <p:nvPr/>
            </p:nvSpPr>
            <p:spPr>
              <a:xfrm>
                <a:off x="6527675" y="2148197"/>
                <a:ext cx="420087" cy="351941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19372" extrusionOk="0"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1227" y="2846"/>
                      <a:pt x="0" y="7156"/>
                      <a:pt x="1131" y="11180"/>
                    </a:cubicBezTo>
                    <a:cubicBezTo>
                      <a:pt x="2493" y="16122"/>
                      <a:pt x="7042" y="19371"/>
                      <a:pt x="11897" y="19371"/>
                    </a:cubicBezTo>
                    <a:cubicBezTo>
                      <a:pt x="13323" y="19371"/>
                      <a:pt x="14775" y="19091"/>
                      <a:pt x="16181" y="18491"/>
                    </a:cubicBezTo>
                    <a:cubicBezTo>
                      <a:pt x="18824" y="17312"/>
                      <a:pt x="20943" y="15169"/>
                      <a:pt x="22086" y="12502"/>
                    </a:cubicBezTo>
                    <a:cubicBezTo>
                      <a:pt x="23098" y="10097"/>
                      <a:pt x="23122" y="7537"/>
                      <a:pt x="22444" y="5096"/>
                    </a:cubicBezTo>
                    <a:lnTo>
                      <a:pt x="22444" y="5096"/>
                    </a:lnTo>
                    <a:cubicBezTo>
                      <a:pt x="19994" y="8483"/>
                      <a:pt x="15884" y="10682"/>
                      <a:pt x="11690" y="10682"/>
                    </a:cubicBezTo>
                    <a:cubicBezTo>
                      <a:pt x="11624" y="10682"/>
                      <a:pt x="11557" y="10681"/>
                      <a:pt x="11490" y="10680"/>
                    </a:cubicBezTo>
                    <a:cubicBezTo>
                      <a:pt x="10525" y="10668"/>
                      <a:pt x="9549" y="10526"/>
                      <a:pt x="8704" y="10061"/>
                    </a:cubicBezTo>
                    <a:cubicBezTo>
                      <a:pt x="8073" y="9716"/>
                      <a:pt x="7549" y="9168"/>
                      <a:pt x="7073" y="8632"/>
                    </a:cubicBezTo>
                    <a:cubicBezTo>
                      <a:pt x="5703" y="7049"/>
                      <a:pt x="4584" y="5203"/>
                      <a:pt x="4203" y="3144"/>
                    </a:cubicBezTo>
                    <a:cubicBezTo>
                      <a:pt x="4001" y="2108"/>
                      <a:pt x="4037" y="1036"/>
                      <a:pt x="42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79" name="Google Shape;679;p41"/>
            <p:cNvGrpSpPr/>
            <p:nvPr/>
          </p:nvGrpSpPr>
          <p:grpSpPr>
            <a:xfrm>
              <a:off x="6950085" y="2264512"/>
              <a:ext cx="539061" cy="538273"/>
              <a:chOff x="6947760" y="2254924"/>
              <a:chExt cx="539061" cy="538273"/>
            </a:xfrm>
          </p:grpSpPr>
          <p:sp>
            <p:nvSpPr>
              <p:cNvPr id="680" name="Google Shape;680;p41"/>
              <p:cNvSpPr/>
              <p:nvPr/>
            </p:nvSpPr>
            <p:spPr>
              <a:xfrm rot="2241434">
                <a:off x="7024089" y="2332953"/>
                <a:ext cx="386403" cy="382215"/>
              </a:xfrm>
              <a:custGeom>
                <a:avLst/>
                <a:gdLst/>
                <a:ahLst/>
                <a:cxnLst/>
                <a:rect l="l" t="t" r="r" b="b"/>
                <a:pathLst>
                  <a:path w="19563" h="19351" extrusionOk="0">
                    <a:moveTo>
                      <a:pt x="5732" y="1"/>
                    </a:moveTo>
                    <a:cubicBezTo>
                      <a:pt x="5525" y="1"/>
                      <a:pt x="5362" y="24"/>
                      <a:pt x="5251" y="74"/>
                    </a:cubicBezTo>
                    <a:cubicBezTo>
                      <a:pt x="5251" y="74"/>
                      <a:pt x="1" y="18421"/>
                      <a:pt x="322" y="19314"/>
                    </a:cubicBezTo>
                    <a:cubicBezTo>
                      <a:pt x="331" y="19338"/>
                      <a:pt x="354" y="19350"/>
                      <a:pt x="389" y="19350"/>
                    </a:cubicBezTo>
                    <a:cubicBezTo>
                      <a:pt x="1662" y="19350"/>
                      <a:pt x="19563" y="4288"/>
                      <a:pt x="19563" y="4288"/>
                    </a:cubicBezTo>
                    <a:cubicBezTo>
                      <a:pt x="19563" y="4288"/>
                      <a:pt x="8549" y="1"/>
                      <a:pt x="5732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1"/>
              <p:cNvSpPr/>
              <p:nvPr/>
            </p:nvSpPr>
            <p:spPr>
              <a:xfrm rot="2241434">
                <a:off x="7206373" y="2334578"/>
                <a:ext cx="127478" cy="82088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4156" extrusionOk="0">
                    <a:moveTo>
                      <a:pt x="1614" y="0"/>
                    </a:moveTo>
                    <a:cubicBezTo>
                      <a:pt x="1407" y="0"/>
                      <a:pt x="1243" y="23"/>
                      <a:pt x="1131" y="73"/>
                    </a:cubicBezTo>
                    <a:cubicBezTo>
                      <a:pt x="1131" y="73"/>
                      <a:pt x="655" y="1740"/>
                      <a:pt x="0" y="4085"/>
                    </a:cubicBezTo>
                    <a:cubicBezTo>
                      <a:pt x="335" y="4126"/>
                      <a:pt x="721" y="4155"/>
                      <a:pt x="1138" y="4155"/>
                    </a:cubicBezTo>
                    <a:cubicBezTo>
                      <a:pt x="2920" y="4155"/>
                      <a:pt x="5257" y="3617"/>
                      <a:pt x="6454" y="1108"/>
                    </a:cubicBezTo>
                    <a:cubicBezTo>
                      <a:pt x="4405" y="474"/>
                      <a:pt x="2556" y="0"/>
                      <a:pt x="1614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1"/>
              <p:cNvSpPr/>
              <p:nvPr/>
            </p:nvSpPr>
            <p:spPr>
              <a:xfrm rot="2241434">
                <a:off x="7006986" y="2392589"/>
                <a:ext cx="383341" cy="316798"/>
              </a:xfrm>
              <a:custGeom>
                <a:avLst/>
                <a:gdLst/>
                <a:ahLst/>
                <a:cxnLst/>
                <a:rect l="l" t="t" r="r" b="b"/>
                <a:pathLst>
                  <a:path w="19408" h="16039" extrusionOk="0">
                    <a:moveTo>
                      <a:pt x="16824" y="0"/>
                    </a:moveTo>
                    <a:cubicBezTo>
                      <a:pt x="14109" y="2739"/>
                      <a:pt x="10835" y="4906"/>
                      <a:pt x="7156" y="6060"/>
                    </a:cubicBezTo>
                    <a:cubicBezTo>
                      <a:pt x="6401" y="6293"/>
                      <a:pt x="5603" y="6488"/>
                      <a:pt x="4817" y="6488"/>
                    </a:cubicBezTo>
                    <a:cubicBezTo>
                      <a:pt x="4437" y="6488"/>
                      <a:pt x="4060" y="6443"/>
                      <a:pt x="3691" y="6334"/>
                    </a:cubicBezTo>
                    <a:cubicBezTo>
                      <a:pt x="3287" y="6215"/>
                      <a:pt x="2918" y="6001"/>
                      <a:pt x="2596" y="5727"/>
                    </a:cubicBezTo>
                    <a:cubicBezTo>
                      <a:pt x="1298" y="10525"/>
                      <a:pt x="1" y="15550"/>
                      <a:pt x="167" y="16002"/>
                    </a:cubicBezTo>
                    <a:cubicBezTo>
                      <a:pt x="176" y="16026"/>
                      <a:pt x="199" y="16038"/>
                      <a:pt x="234" y="16038"/>
                    </a:cubicBezTo>
                    <a:cubicBezTo>
                      <a:pt x="1507" y="16038"/>
                      <a:pt x="19408" y="976"/>
                      <a:pt x="19408" y="976"/>
                    </a:cubicBezTo>
                    <a:cubicBezTo>
                      <a:pt x="19408" y="976"/>
                      <a:pt x="18360" y="560"/>
                      <a:pt x="16824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94297D9D-20F0-4885-89A0-13B2E928D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5416"/>
            <a:ext cx="9144000" cy="6858000"/>
          </a:xfrm>
          <a:prstGeom prst="rect">
            <a:avLst/>
          </a:prstGeom>
          <a:gradFill rotWithShape="1">
            <a:gsLst>
              <a:gs pos="0">
                <a:srgbClr val="9933FF">
                  <a:alpha val="20000"/>
                </a:srgbClr>
              </a:gs>
              <a:gs pos="100000">
                <a:srgbClr val="00FF99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 w="9525">
            <a:pattFill prst="pct5">
              <a:fgClr>
                <a:srgbClr val="FF0000"/>
              </a:fgClr>
              <a:bgClr>
                <a:srgbClr val="FFCC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BE51E4-1C2B-4720-BBC7-2D7751D09F25}"/>
              </a:ext>
            </a:extLst>
          </p:cNvPr>
          <p:cNvSpPr/>
          <p:nvPr/>
        </p:nvSpPr>
        <p:spPr>
          <a:xfrm>
            <a:off x="245889" y="192101"/>
            <a:ext cx="8606118" cy="4679576"/>
          </a:xfrm>
          <a:prstGeom prst="rect">
            <a:avLst/>
          </a:prstGeom>
          <a:noFill/>
          <a:ln w="38100">
            <a:solidFill>
              <a:schemeClr val="tx1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26" grpId="0" animBg="1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443</Words>
  <Application>Microsoft Office PowerPoint</Application>
  <PresentationFormat>On-screen Show (16:9)</PresentationFormat>
  <Paragraphs>111</Paragraphs>
  <Slides>23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.VnArial</vt:lpstr>
      <vt:lpstr>Holtwood One SC</vt:lpstr>
      <vt:lpstr>Fredoka One</vt:lpstr>
      <vt:lpstr>Black Han Sans</vt:lpstr>
      <vt:lpstr>Comfortaa</vt:lpstr>
      <vt:lpstr>Open Sans</vt:lpstr>
      <vt:lpstr>Comfortaa Light</vt:lpstr>
      <vt:lpstr>OpenSans</vt:lpstr>
      <vt:lpstr>Arial</vt:lpstr>
      <vt:lpstr>.VnTime</vt:lpstr>
      <vt:lpstr>Times New Roman</vt:lpstr>
      <vt:lpstr>.VnBlack</vt:lpstr>
      <vt:lpstr>Math Lesson by Slidesgo</vt:lpstr>
      <vt:lpstr>TOÁN LỚP 4</vt:lpstr>
      <vt:lpstr>KHỞI ĐỘNG</vt:lpstr>
      <vt:lpstr>PowerPoint Presentation</vt:lpstr>
      <vt:lpstr>KHÁM PHÁ</vt:lpstr>
      <vt:lpstr>TOÁN MÉT VUÔNG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Tập đo và tính diện tích căn phòng, sàn nhà, một số vật dụng quanh em … </vt:lpstr>
      <vt:lpstr>DẶN DÒ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Funny Math Lesson</dc:title>
  <dc:creator>Gau Tin</dc:creator>
  <cp:lastModifiedBy>Windows User</cp:lastModifiedBy>
  <cp:revision>8</cp:revision>
  <dcterms:modified xsi:type="dcterms:W3CDTF">2022-11-07T14:49:19Z</dcterms:modified>
</cp:coreProperties>
</file>