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1" r:id="rId2"/>
    <p:sldId id="330" r:id="rId3"/>
    <p:sldId id="305" r:id="rId4"/>
    <p:sldId id="332" r:id="rId5"/>
    <p:sldId id="293" r:id="rId6"/>
    <p:sldId id="306" r:id="rId7"/>
    <p:sldId id="307" r:id="rId8"/>
    <p:sldId id="308" r:id="rId9"/>
    <p:sldId id="310" r:id="rId10"/>
    <p:sldId id="311" r:id="rId11"/>
    <p:sldId id="312" r:id="rId12"/>
    <p:sldId id="313" r:id="rId13"/>
    <p:sldId id="314" r:id="rId14"/>
    <p:sldId id="315" r:id="rId15"/>
    <p:sldId id="316" r:id="rId16"/>
    <p:sldId id="271" r:id="rId17"/>
    <p:sldId id="269" r:id="rId18"/>
    <p:sldId id="261" r:id="rId19"/>
    <p:sldId id="260" r:id="rId20"/>
    <p:sldId id="289" r:id="rId21"/>
    <p:sldId id="317" r:id="rId22"/>
    <p:sldId id="318" r:id="rId23"/>
    <p:sldId id="319" r:id="rId24"/>
    <p:sldId id="320" r:id="rId25"/>
    <p:sldId id="321" r:id="rId26"/>
    <p:sldId id="322" r:id="rId27"/>
    <p:sldId id="323" r:id="rId28"/>
    <p:sldId id="324" r:id="rId29"/>
    <p:sldId id="325" r:id="rId30"/>
    <p:sldId id="326" r:id="rId31"/>
    <p:sldId id="276" r:id="rId32"/>
    <p:sldId id="327" r:id="rId33"/>
    <p:sldId id="281" r:id="rId34"/>
    <p:sldId id="329" r:id="rId35"/>
    <p:sldId id="32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6FD"/>
    <a:srgbClr val="0000CC"/>
    <a:srgbClr val="FF0066"/>
    <a:srgbClr val="C550FA"/>
    <a:srgbClr val="F9EEBD"/>
    <a:srgbClr val="EED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13268-7616-4971-8196-46609E901B07}"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7BCFA-D187-421B-9E68-B3F7ACDBD8AA}" type="slidenum">
              <a:rPr lang="en-US" smtClean="0"/>
              <a:t>‹#›</a:t>
            </a:fld>
            <a:endParaRPr lang="en-US"/>
          </a:p>
        </p:txBody>
      </p:sp>
    </p:spTree>
    <p:extLst>
      <p:ext uri="{BB962C8B-B14F-4D97-AF65-F5344CB8AC3E}">
        <p14:creationId xmlns:p14="http://schemas.microsoft.com/office/powerpoint/2010/main" val="122248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BA911D-0147-46F0-A665-0BB5933917A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87138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74653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8743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14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11D-0147-46F0-A665-0BB5933917A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208548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A911D-0147-46F0-A665-0BB5933917A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408415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A911D-0147-46F0-A665-0BB5933917A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6706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A911D-0147-46F0-A665-0BB5933917A8}"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60150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BA911D-0147-46F0-A665-0BB5933917A8}"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59095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A911D-0147-46F0-A665-0BB5933917A8}"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44636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11D-0147-46F0-A665-0BB5933917A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398629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11D-0147-46F0-A665-0BB5933917A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0237E-7536-4755-BCD5-83112DE9AF18}" type="slidenum">
              <a:rPr lang="en-US" smtClean="0"/>
              <a:t>‹#›</a:t>
            </a:fld>
            <a:endParaRPr lang="en-US"/>
          </a:p>
        </p:txBody>
      </p:sp>
    </p:spTree>
    <p:extLst>
      <p:ext uri="{BB962C8B-B14F-4D97-AF65-F5344CB8AC3E}">
        <p14:creationId xmlns:p14="http://schemas.microsoft.com/office/powerpoint/2010/main" val="11450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A911D-0147-46F0-A665-0BB5933917A8}" type="datetimeFigureOut">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0237E-7536-4755-BCD5-83112DE9AF18}" type="slidenum">
              <a:rPr lang="en-US" smtClean="0"/>
              <a:t>‹#›</a:t>
            </a:fld>
            <a:endParaRPr lang="en-US"/>
          </a:p>
        </p:txBody>
      </p:sp>
    </p:spTree>
    <p:extLst>
      <p:ext uri="{BB962C8B-B14F-4D97-AF65-F5344CB8AC3E}">
        <p14:creationId xmlns:p14="http://schemas.microsoft.com/office/powerpoint/2010/main" val="81341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1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1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5.JPG"/><Relationship Id="rId5" Type="http://schemas.openxmlformats.org/officeDocument/2006/relationships/image" Target="../media/image1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image" Target="../media/image1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descr="图片包含 饰头巾&#10;&#10;自动生成的说明">
            <a:extLst>
              <a:ext uri="{FF2B5EF4-FFF2-40B4-BE49-F238E27FC236}">
                <a16:creationId xmlns:a16="http://schemas.microsoft.com/office/drawing/2014/main" id="{827ABFF5-EACC-4A9E-B3F0-F6C0AF3B1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444"/>
          <a:stretch/>
        </p:blipFill>
        <p:spPr>
          <a:xfrm>
            <a:off x="41784" y="-1391661"/>
            <a:ext cx="7518152" cy="6942410"/>
          </a:xfrm>
          <a:prstGeom prst="rect">
            <a:avLst/>
          </a:prstGeom>
        </p:spPr>
      </p:pic>
      <p:pic>
        <p:nvPicPr>
          <p:cNvPr id="10" name="图片 9" descr="图片包含 鲜花, 植物&#10;&#10;自动生成的说明">
            <a:extLst>
              <a:ext uri="{FF2B5EF4-FFF2-40B4-BE49-F238E27FC236}">
                <a16:creationId xmlns:a16="http://schemas.microsoft.com/office/drawing/2014/main" id="{6CD9750D-035D-4417-9DB6-027C9F8C4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a:off x="0" y="0"/>
            <a:ext cx="5446061" cy="3291840"/>
          </a:xfrm>
          <a:prstGeom prst="rect">
            <a:avLst/>
          </a:prstGeom>
        </p:spPr>
      </p:pic>
      <p:pic>
        <p:nvPicPr>
          <p:cNvPr id="16" name="图片 10" descr="图片包含 鲜花, 植物&#10;&#10;自动生成的说明">
            <a:extLst>
              <a:ext uri="{FF2B5EF4-FFF2-40B4-BE49-F238E27FC236}">
                <a16:creationId xmlns:a16="http://schemas.microsoft.com/office/drawing/2014/main" id="{2BC4F81B-15BE-4670-9BA4-D8F4551598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rot="10800000">
            <a:off x="3819525" y="-923317"/>
            <a:ext cx="8543230" cy="5138474"/>
          </a:xfrm>
          <a:prstGeom prst="rect">
            <a:avLst/>
          </a:prstGeom>
        </p:spPr>
      </p:pic>
      <p:sp>
        <p:nvSpPr>
          <p:cNvPr id="19" name="矩形: 圆角 12">
            <a:extLst>
              <a:ext uri="{FF2B5EF4-FFF2-40B4-BE49-F238E27FC236}">
                <a16:creationId xmlns:a16="http://schemas.microsoft.com/office/drawing/2014/main" id="{955F0C78-1DBE-4B2D-A506-AE6C0165A2A4}"/>
              </a:ext>
            </a:extLst>
          </p:cNvPr>
          <p:cNvSpPr/>
          <p:nvPr/>
        </p:nvSpPr>
        <p:spPr>
          <a:xfrm>
            <a:off x="1952625" y="3751756"/>
            <a:ext cx="9866294" cy="297239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1">
            <a:extLst>
              <a:ext uri="{FF2B5EF4-FFF2-40B4-BE49-F238E27FC236}">
                <a16:creationId xmlns:a16="http://schemas.microsoft.com/office/drawing/2014/main" id="{A12CFEBC-E65D-49FF-A1BB-CF50E9A222D9}"/>
              </a:ext>
            </a:extLst>
          </p:cNvPr>
          <p:cNvSpPr/>
          <p:nvPr/>
        </p:nvSpPr>
        <p:spPr>
          <a:xfrm>
            <a:off x="2009775" y="4125658"/>
            <a:ext cx="9751994" cy="2554545"/>
          </a:xfrm>
          <a:prstGeom prst="rect">
            <a:avLst/>
          </a:prstGeom>
        </p:spPr>
        <p:txBody>
          <a:bodyPr wrap="square">
            <a:spAutoFit/>
          </a:bodyPr>
          <a:lstStyle/>
          <a:p>
            <a:pPr algn="ctr">
              <a:buSzPct val="25000"/>
            </a:pPr>
            <a:r>
              <a:rPr lang="en-US" altLang="zh-CN" sz="8000" b="1" dirty="0">
                <a:solidFill>
                  <a:srgbClr val="1D3470"/>
                </a:solidFill>
                <a:effectLst>
                  <a:glow rad="63500">
                    <a:srgbClr val="FFFF00">
                      <a:alpha val="40000"/>
                    </a:srgbClr>
                  </a:glow>
                </a:effectLst>
                <a:latin typeface="UTM Silk Script" panose="02040603050506020204" pitchFamily="18" charset="0"/>
              </a:rPr>
              <a:t>TẬP LÀM VĂN</a:t>
            </a:r>
          </a:p>
          <a:p>
            <a:pPr algn="ctr">
              <a:buSzPct val="25000"/>
            </a:pPr>
            <a:r>
              <a:rPr lang="en-US" altLang="zh-CN" sz="8000" b="1" dirty="0">
                <a:solidFill>
                  <a:srgbClr val="1D3470"/>
                </a:solidFill>
                <a:effectLst>
                  <a:glow rad="63500">
                    <a:srgbClr val="FFFF00">
                      <a:alpha val="40000"/>
                    </a:srgbClr>
                  </a:glow>
                </a:effectLst>
                <a:latin typeface="UTM Silk Script" panose="02040603050506020204" pitchFamily="18" charset="0"/>
              </a:rPr>
              <a:t>LỚP 4</a:t>
            </a:r>
          </a:p>
        </p:txBody>
      </p:sp>
    </p:spTree>
    <p:extLst>
      <p:ext uri="{BB962C8B-B14F-4D97-AF65-F5344CB8AC3E}">
        <p14:creationId xmlns:p14="http://schemas.microsoft.com/office/powerpoint/2010/main" val="4144380645"/>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30" presetClass="entr" presetSubtype="0"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Effect transition="in" filter="fade">
                                      <p:cBhvr>
                                        <p:cTn id="23" dur="400" decel="100000"/>
                                        <p:tgtEl>
                                          <p:spTgt spid="20"/>
                                        </p:tgtEl>
                                      </p:cBhvr>
                                    </p:animEffect>
                                    <p:anim calcmode="lin" valueType="num">
                                      <p:cBhvr>
                                        <p:cTn id="24" dur="400" decel="100000" fill="hold"/>
                                        <p:tgtEl>
                                          <p:spTgt spid="20"/>
                                        </p:tgtEl>
                                        <p:attrNameLst>
                                          <p:attrName>style.rotation</p:attrName>
                                        </p:attrNameLst>
                                      </p:cBhvr>
                                      <p:tavLst>
                                        <p:tav tm="0">
                                          <p:val>
                                            <p:fltVal val="-90"/>
                                          </p:val>
                                        </p:tav>
                                        <p:tav tm="100000">
                                          <p:val>
                                            <p:fltVal val="0"/>
                                          </p:val>
                                        </p:tav>
                                      </p:tavLst>
                                    </p:anim>
                                    <p:anim calcmode="lin" valueType="num">
                                      <p:cBhvr>
                                        <p:cTn id="25" dur="400" decel="100000" fill="hold"/>
                                        <p:tgtEl>
                                          <p:spTgt spid="20"/>
                                        </p:tgtEl>
                                        <p:attrNameLst>
                                          <p:attrName>ppt_x</p:attrName>
                                        </p:attrNameLst>
                                      </p:cBhvr>
                                      <p:tavLst>
                                        <p:tav tm="0">
                                          <p:val>
                                            <p:strVal val="#ppt_x+0.4"/>
                                          </p:val>
                                        </p:tav>
                                        <p:tav tm="100000">
                                          <p:val>
                                            <p:strVal val="#ppt_x-0.05"/>
                                          </p:val>
                                        </p:tav>
                                      </p:tavLst>
                                    </p:anim>
                                    <p:anim calcmode="lin" valueType="num">
                                      <p:cBhvr>
                                        <p:cTn id="26" dur="400" decel="100000" fill="hold"/>
                                        <p:tgtEl>
                                          <p:spTgt spid="20"/>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Rectangle 4">
            <a:extLst>
              <a:ext uri="{FF2B5EF4-FFF2-40B4-BE49-F238E27FC236}">
                <a16:creationId xmlns:a16="http://schemas.microsoft.com/office/drawing/2014/main" id="{52B235FD-6CC8-CD9D-DCDD-9A07066A9745}"/>
              </a:ext>
            </a:extLst>
          </p:cNvPr>
          <p:cNvSpPr/>
          <p:nvPr/>
        </p:nvSpPr>
        <p:spPr>
          <a:xfrm>
            <a:off x="713409" y="1085813"/>
            <a:ext cx="8291443" cy="4401205"/>
          </a:xfrm>
          <a:prstGeom prst="rect">
            <a:avLst/>
          </a:prstGeom>
        </p:spPr>
        <p:txBody>
          <a:bodyPr wrap="square">
            <a:spAutoFit/>
          </a:bodyPr>
          <a:lstStyle/>
          <a:p>
            <a:pPr>
              <a:defRPr/>
            </a:pPr>
            <a:r>
              <a:rPr lang="vi-VN" sz="2800" b="1" i="1" dirty="0">
                <a:solidFill>
                  <a:srgbClr val="FF0000"/>
                </a:solidFill>
                <a:latin typeface="+mj-lt"/>
              </a:rPr>
              <a:t>Đoạn 3:</a:t>
            </a:r>
          </a:p>
          <a:p>
            <a:pPr>
              <a:defRPr/>
            </a:pPr>
            <a:r>
              <a:rPr lang="vi-VN" sz="2800" b="1" i="1" dirty="0">
                <a:solidFill>
                  <a:srgbClr val="FF0000"/>
                </a:solidFill>
                <a:latin typeface="+mj-lt"/>
              </a:rPr>
              <a:t>Mở đầu: </a:t>
            </a:r>
            <a:r>
              <a:rPr lang="vi-VN" sz="2800" dirty="0">
                <a:solidFill>
                  <a:srgbClr val="FFFF00"/>
                </a:solidFill>
                <a:latin typeface="+mj-lt"/>
              </a:rPr>
              <a:t>Thế là Va-li-a trở thành diễn viên xiếc tương lai bắt đầu từ giờ phút đó.</a:t>
            </a:r>
          </a:p>
          <a:p>
            <a:pPr>
              <a:defRPr/>
            </a:pPr>
            <a:r>
              <a:rPr lang="vi-VN" sz="2800" b="1" i="1" dirty="0">
                <a:solidFill>
                  <a:srgbClr val="FF0000"/>
                </a:solidFill>
                <a:latin typeface="+mj-lt"/>
              </a:rPr>
              <a:t>Diễn biến: </a:t>
            </a:r>
            <a:r>
              <a:rPr lang="vi-VN" sz="2800" dirty="0">
                <a:solidFill>
                  <a:srgbClr val="FFFF00"/>
                </a:solidFill>
                <a:latin typeface="+mj-lt"/>
              </a:rPr>
              <a:t>Những ngày đầu, Va-li-a rất bỡ ngỡ. Có lúc em nản chí. Nhưng cứ nhớ đến hình ảnh cô diễn viên phi ngựa, em lại thấy phấn chấn lên.</a:t>
            </a:r>
          </a:p>
          <a:p>
            <a:pPr>
              <a:defRPr/>
            </a:pPr>
            <a:r>
              <a:rPr lang="vi-VN" sz="2800" b="1" i="1" dirty="0">
                <a:solidFill>
                  <a:srgbClr val="FF0000"/>
                </a:solidFill>
                <a:latin typeface="+mj-lt"/>
              </a:rPr>
              <a:t>Kết thúc: </a:t>
            </a:r>
            <a:r>
              <a:rPr lang="vi-VN" sz="2800" dirty="0">
                <a:solidFill>
                  <a:srgbClr val="FFFF00"/>
                </a:solidFill>
                <a:latin typeface="+mj-lt"/>
              </a:rPr>
              <a:t>Va-li-a làm hết mình. Chuồng ngựa lúc nào cũng sạch sẽ gòn gàng thoáng mát. Em không hề nà bất cứ chuyện gì. Dần dần, em đã làm quen với công việc của mình, quen với chú ngựa trong suốt thời gian học.</a:t>
            </a:r>
          </a:p>
        </p:txBody>
      </p:sp>
    </p:spTree>
    <p:extLst>
      <p:ext uri="{BB962C8B-B14F-4D97-AF65-F5344CB8AC3E}">
        <p14:creationId xmlns:p14="http://schemas.microsoft.com/office/powerpoint/2010/main" val="600089508"/>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Rectangle 2">
            <a:extLst>
              <a:ext uri="{FF2B5EF4-FFF2-40B4-BE49-F238E27FC236}">
                <a16:creationId xmlns:a16="http://schemas.microsoft.com/office/drawing/2014/main" id="{0500FDB4-4A75-7503-AD10-E05A61C04B9A}"/>
              </a:ext>
            </a:extLst>
          </p:cNvPr>
          <p:cNvSpPr/>
          <p:nvPr/>
        </p:nvSpPr>
        <p:spPr>
          <a:xfrm>
            <a:off x="501242" y="463169"/>
            <a:ext cx="8396357" cy="5693866"/>
          </a:xfrm>
          <a:prstGeom prst="rect">
            <a:avLst/>
          </a:prstGeom>
        </p:spPr>
        <p:txBody>
          <a:bodyPr wrap="square">
            <a:spAutoFit/>
          </a:bodyPr>
          <a:lstStyle/>
          <a:p>
            <a:pPr>
              <a:defRPr/>
            </a:pPr>
            <a:r>
              <a:rPr lang="vi-VN" sz="2800" b="1" i="1" dirty="0">
                <a:solidFill>
                  <a:srgbClr val="FF0000"/>
                </a:solidFill>
                <a:latin typeface="+mj-lt"/>
              </a:rPr>
              <a:t>Đoạn 4:</a:t>
            </a:r>
            <a:endParaRPr lang="vi-VN" sz="2800" i="1" dirty="0">
              <a:solidFill>
                <a:srgbClr val="FF0000"/>
              </a:solidFill>
              <a:latin typeface="+mj-lt"/>
            </a:endParaRPr>
          </a:p>
          <a:p>
            <a:pPr>
              <a:defRPr/>
            </a:pPr>
            <a:r>
              <a:rPr lang="vi-VN" sz="2800" b="1" i="1" dirty="0">
                <a:solidFill>
                  <a:srgbClr val="FF0000"/>
                </a:solidFill>
                <a:latin typeface="+mj-lt"/>
              </a:rPr>
              <a:t>Mở đầu: </a:t>
            </a:r>
            <a:r>
              <a:rPr lang="vi-VN" sz="2800" dirty="0">
                <a:solidFill>
                  <a:srgbClr val="FFFF00"/>
                </a:solidFill>
                <a:latin typeface="+mj-lt"/>
              </a:rPr>
              <a:t>Bằng sự cố gắng nỗ lực của mình cộng với sự đam mê nghề xiếc. Va-li-a đã trở thành một diễn viên xiếc thực sự, được giám đốc rạp xiếc đánh giá cao và khán giả rất ái mộ</a:t>
            </a:r>
          </a:p>
          <a:p>
            <a:pPr>
              <a:defRPr/>
            </a:pPr>
            <a:r>
              <a:rPr lang="vi-VN" sz="2800" b="1" i="1" dirty="0">
                <a:solidFill>
                  <a:srgbClr val="FF0000"/>
                </a:solidFill>
                <a:latin typeface="+mj-lt"/>
              </a:rPr>
              <a:t>Diễn biến:</a:t>
            </a:r>
            <a:r>
              <a:rPr lang="vi-VN" sz="2800" i="1" dirty="0">
                <a:solidFill>
                  <a:srgbClr val="FF0000"/>
                </a:solidFill>
                <a:latin typeface="+mj-lt"/>
              </a:rPr>
              <a:t> </a:t>
            </a:r>
            <a:r>
              <a:rPr lang="vi-VN" sz="2800" dirty="0">
                <a:solidFill>
                  <a:srgbClr val="FFFF00"/>
                </a:solidFill>
                <a:latin typeface="+mj-lt"/>
              </a:rPr>
              <a:t>Cứ mỗi lần Va-li-a bước ra sàn diễn, những tràng vỗ tay nồng nhiệt lại vang lên. Chỉ trong nháy mắt, cô đã đứng trên lưng ngựa, tay ôm đàn vĩ cầm. Ngựa tung vó, tiếng đàn bỗng cất lên. Vẻ thán phục lộ rõ trên gương mặt khán giả</a:t>
            </a:r>
          </a:p>
          <a:p>
            <a:pPr>
              <a:defRPr/>
            </a:pPr>
            <a:r>
              <a:rPr lang="vi-VN" sz="2800" b="1" i="1" dirty="0">
                <a:solidFill>
                  <a:srgbClr val="FF0000"/>
                </a:solidFill>
                <a:latin typeface="+mj-lt"/>
              </a:rPr>
              <a:t>Kết thúc: </a:t>
            </a:r>
            <a:r>
              <a:rPr lang="vi-VN" sz="2800" dirty="0">
                <a:solidFill>
                  <a:srgbClr val="FFFF00"/>
                </a:solidFill>
                <a:latin typeface="+mj-lt"/>
              </a:rPr>
              <a:t>Từ một ước mơ nhỏ nhoi và sự yêu thích đam mê, Va-li-a đã trở thành một diễn viên chính như em hằng mong ước</a:t>
            </a:r>
          </a:p>
        </p:txBody>
      </p:sp>
    </p:spTree>
    <p:extLst>
      <p:ext uri="{BB962C8B-B14F-4D97-AF65-F5344CB8AC3E}">
        <p14:creationId xmlns:p14="http://schemas.microsoft.com/office/powerpoint/2010/main" val="3806824079"/>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775" b="81778"/>
          <a:stretch/>
        </p:blipFill>
        <p:spPr>
          <a:xfrm rot="10800000">
            <a:off x="6287470" y="2596793"/>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2372" y="612946"/>
            <a:ext cx="2844712" cy="2707065"/>
          </a:xfrm>
          <a:prstGeom prst="rect">
            <a:avLst/>
          </a:prstGeom>
        </p:spPr>
      </p:pic>
      <p:sp>
        <p:nvSpPr>
          <p:cNvPr id="88" name="Rectangle 8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TextBox 4">
            <a:extLst>
              <a:ext uri="{FF2B5EF4-FFF2-40B4-BE49-F238E27FC236}">
                <a16:creationId xmlns:a16="http://schemas.microsoft.com/office/drawing/2014/main" id="{8BC93032-CFA8-DBFC-7CF5-B3FC7E21BDA6}"/>
              </a:ext>
            </a:extLst>
          </p:cNvPr>
          <p:cNvSpPr txBox="1"/>
          <p:nvPr/>
        </p:nvSpPr>
        <p:spPr>
          <a:xfrm>
            <a:off x="434916" y="612946"/>
            <a:ext cx="8351275" cy="5509200"/>
          </a:xfrm>
          <a:prstGeom prst="rect">
            <a:avLst/>
          </a:prstGeom>
          <a:noFill/>
        </p:spPr>
        <p:txBody>
          <a:bodyPr wrap="square" rtlCol="0">
            <a:spAutoFit/>
          </a:bodyPr>
          <a:lstStyle/>
          <a:p>
            <a:pPr algn="just"/>
            <a:r>
              <a:rPr lang="en-US" sz="4400" dirty="0" err="1">
                <a:solidFill>
                  <a:srgbClr val="FFFF00"/>
                </a:solidFill>
                <a:latin typeface="Times New Roman" panose="02020603050405020304" pitchFamily="18" charset="0"/>
                <a:cs typeface="Times New Roman" panose="02020603050405020304" pitchFamily="18" charset="0"/>
              </a:rPr>
              <a:t>Bài</a:t>
            </a:r>
            <a:r>
              <a:rPr lang="en-US" sz="4400" dirty="0">
                <a:solidFill>
                  <a:srgbClr val="FFFF00"/>
                </a:solidFill>
                <a:latin typeface="Times New Roman" panose="02020603050405020304" pitchFamily="18" charset="0"/>
                <a:cs typeface="Times New Roman" panose="02020603050405020304" pitchFamily="18" charset="0"/>
              </a:rPr>
              <a:t> 2: </a:t>
            </a:r>
            <a:r>
              <a:rPr lang="en-US" sz="4400" dirty="0" err="1">
                <a:solidFill>
                  <a:srgbClr val="FFFF00"/>
                </a:solidFill>
                <a:latin typeface="Times New Roman" panose="02020603050405020304" pitchFamily="18" charset="0"/>
                <a:cs typeface="Times New Roman" panose="02020603050405020304" pitchFamily="18" charset="0"/>
              </a:rPr>
              <a:t>Đọc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lại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toàn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bộ</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trong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truyện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Vào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nghề</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mà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em</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vừa</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hoàn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chỉnh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và</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cho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biết</a:t>
            </a:r>
            <a:r>
              <a:rPr lang="en-US" sz="4400" dirty="0">
                <a:solidFill>
                  <a:srgbClr val="FFFF0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được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sắp</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xếp</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theo</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trình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tự</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nào</a:t>
            </a:r>
            <a:r>
              <a:rPr lang="en-US" sz="4400" dirty="0">
                <a:solidFill>
                  <a:srgbClr val="FFFF00"/>
                </a:solidFill>
                <a:latin typeface="Times New Roman" panose="02020603050405020304" pitchFamily="18" charset="0"/>
                <a:cs typeface="Times New Roman" panose="02020603050405020304" pitchFamily="18" charset="0"/>
              </a:rPr>
              <a:t>?</a:t>
            </a:r>
          </a:p>
          <a:p>
            <a:pPr marL="342900" indent="-342900" algn="just">
              <a:buAutoNum type="alphaLcParenR"/>
            </a:pPr>
            <a:r>
              <a:rPr lang="en-US" sz="4400" dirty="0" err="1">
                <a:solidFill>
                  <a:srgbClr val="FFFF00"/>
                </a:solidFill>
                <a:latin typeface="Times New Roman" panose="02020603050405020304" pitchFamily="18" charset="0"/>
                <a:cs typeface="Times New Roman" panose="02020603050405020304" pitchFamily="18" charset="0"/>
              </a:rPr>
              <a:t>Các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câu</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mở</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đầu</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đoạn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văn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đóng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vai</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trò</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gì</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trong</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việc</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thể</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hiện</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trình</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tự</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rgbClr val="FFFF00"/>
                </a:solidFill>
                <a:latin typeface="Times New Roman" panose="02020603050405020304" pitchFamily="18" charset="0"/>
                <a:cs typeface="Times New Roman" panose="02020603050405020304" pitchFamily="18" charset="0"/>
              </a:rPr>
              <a:t>ấy</a:t>
            </a:r>
            <a:r>
              <a:rPr lang="en-US" sz="44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4010216"/>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3"/>
                                          </p:stCondLst>
                                        </p:cTn>
                                        <p:tgtEl>
                                          <p:spTgt spid="13"/>
                                        </p:tgtEl>
                                      </p:cBhvr>
                                      <p:to x="100000" y="60000"/>
                                    </p:animScale>
                                    <p:animScale>
                                      <p:cBhvr>
                                        <p:cTn id="14" dur="42"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2" decel="50000">
                                          <p:stCondLst>
                                            <p:cond delay="335"/>
                                          </p:stCondLst>
                                        </p:cTn>
                                        <p:tgtEl>
                                          <p:spTgt spid="13"/>
                                        </p:tgtEl>
                                      </p:cBhvr>
                                      <p:to x="100000" y="100000"/>
                                    </p:animScale>
                                    <p:animScale>
                                      <p:cBhvr>
                                        <p:cTn id="17" dur="7">
                                          <p:stCondLst>
                                            <p:cond delay="411"/>
                                          </p:stCondLst>
                                        </p:cTn>
                                        <p:tgtEl>
                                          <p:spTgt spid="13"/>
                                        </p:tgtEl>
                                      </p:cBhvr>
                                      <p:to x="100000" y="90000"/>
                                    </p:animScale>
                                    <p:animScale>
                                      <p:cBhvr>
                                        <p:cTn id="18" dur="42"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2" decel="50000">
                                          <p:stCondLst>
                                            <p:cond delay="459"/>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ounded Rectangle 1">
            <a:extLst>
              <a:ext uri="{FF2B5EF4-FFF2-40B4-BE49-F238E27FC236}">
                <a16:creationId xmlns:a16="http://schemas.microsoft.com/office/drawing/2014/main" id="{276095A8-713E-DF92-F85C-F0B3685871FE}"/>
              </a:ext>
            </a:extLst>
          </p:cNvPr>
          <p:cNvSpPr/>
          <p:nvPr/>
        </p:nvSpPr>
        <p:spPr>
          <a:xfrm>
            <a:off x="194153" y="98348"/>
            <a:ext cx="11749413" cy="18130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1:</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vi-VN" sz="2000" dirty="0">
                <a:solidFill>
                  <a:srgbClr val="0000CC"/>
                </a:solidFill>
                <a:latin typeface="+mj-lt"/>
              </a:rPr>
              <a:t>Vào mùa xuân năm ấy, người ta tổ chức một đêm dạ hội thật tưng bừng đủ các trò chơi và các trò xiếc đẹp mắt. Va – li- a được bố mẹ cho đi dự dạ hội</a:t>
            </a:r>
            <a:endParaRPr lang="vi-VN" sz="2000" dirty="0">
              <a:solidFill>
                <a:srgbClr val="0000CC"/>
              </a:solidFill>
              <a:latin typeface="+mj-lt"/>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Chương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xiếc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hôm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ấy</a:t>
            </a:r>
            <a:r>
              <a:rPr lang="en-US" sz="2000" dirty="0">
                <a:solidFill>
                  <a:srgbClr val="0000CC"/>
                </a:solidFill>
                <a:latin typeface="Times New Roman" panose="02020603050405020304" pitchFamily="18" charset="0"/>
                <a:cs typeface="Times New Roman" panose="02020603050405020304" pitchFamily="18" charset="0"/>
              </a:rPr>
              <a:t> hay </a:t>
            </a:r>
            <a:r>
              <a:rPr lang="en-US" sz="2000" dirty="0" err="1">
                <a:solidFill>
                  <a:srgbClr val="0000CC"/>
                </a:solidFill>
                <a:latin typeface="Times New Roman" panose="02020603050405020304" pitchFamily="18" charset="0"/>
                <a:cs typeface="Times New Roman" panose="02020603050405020304" pitchFamily="18" charset="0"/>
              </a:rPr>
              <a:t>tuyệt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nhưng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hơn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mục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cô</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đẹp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phi </a:t>
            </a:r>
            <a:r>
              <a:rPr lang="en-US" sz="2000" dirty="0" err="1">
                <a:solidFill>
                  <a:srgbClr val="0000CC"/>
                </a:solidFill>
                <a:latin typeface="Times New Roman" panose="02020603050405020304" pitchFamily="18" charset="0"/>
                <a:cs typeface="Times New Roman" panose="02020603050405020304" pitchFamily="18" charset="0"/>
              </a:rPr>
              <a:t>ngựa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đàn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Từ</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đó</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lúc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nào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cũng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p>
          <a:p>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FF227A7B-C6FD-45C1-8234-7C48754AE396}"/>
              </a:ext>
            </a:extLst>
          </p:cNvPr>
          <p:cNvSpPr/>
          <p:nvPr/>
        </p:nvSpPr>
        <p:spPr>
          <a:xfrm>
            <a:off x="194153" y="2018511"/>
            <a:ext cx="11749413" cy="1575343"/>
          </a:xfrm>
          <a:prstGeom prst="roundRect">
            <a:avLst/>
          </a:prstGeom>
          <a:solidFill>
            <a:srgbClr val="D3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C00000"/>
                </a:solidFill>
                <a:latin typeface="Times New Roman" panose="02020603050405020304" pitchFamily="18" charset="0"/>
                <a:cs typeface="Times New Roman" panose="02020603050405020304" pitchFamily="18" charset="0"/>
              </a:rPr>
              <a:t>Đoạn</a:t>
            </a:r>
            <a:r>
              <a:rPr lang="en-US" sz="2000" dirty="0">
                <a:solidFill>
                  <a:srgbClr val="C00000"/>
                </a:solidFill>
                <a:latin typeface="Times New Roman" panose="02020603050405020304" pitchFamily="18" charset="0"/>
                <a:cs typeface="Times New Roman" panose="02020603050405020304" pitchFamily="18" charset="0"/>
              </a:rPr>
              <a:t> 2:</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Mở</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đầu</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Rồi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một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hôm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rạp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xiếc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thông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cần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tuyển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diễn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viên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Va</a:t>
            </a:r>
            <a:r>
              <a:rPr lang="en-US" sz="2000" dirty="0">
                <a:solidFill>
                  <a:srgbClr val="C00000"/>
                </a:solidFill>
                <a:latin typeface="Times New Roman" panose="02020603050405020304" pitchFamily="18" charset="0"/>
                <a:cs typeface="Times New Roman" panose="02020603050405020304" pitchFamily="18" charset="0"/>
              </a:rPr>
              <a:t>-li-a </a:t>
            </a:r>
            <a:r>
              <a:rPr lang="en-US" sz="2000" dirty="0" err="1">
                <a:solidFill>
                  <a:srgbClr val="C00000"/>
                </a:solidFill>
                <a:latin typeface="Times New Roman" panose="02020603050405020304" pitchFamily="18" charset="0"/>
                <a:cs typeface="Times New Roman" panose="02020603050405020304" pitchFamily="18" charset="0"/>
              </a:rPr>
              <a:t>xin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bố</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mẹ</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ghi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tên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học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nghề</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Diễn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biến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Sáng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hôm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ấy</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Va</a:t>
            </a:r>
            <a:r>
              <a:rPr lang="en-US" sz="2000" dirty="0">
                <a:solidFill>
                  <a:srgbClr val="C00000"/>
                </a:solidFill>
                <a:latin typeface="Times New Roman" panose="02020603050405020304" pitchFamily="18" charset="0"/>
                <a:cs typeface="Times New Roman" panose="02020603050405020304" pitchFamily="18" charset="0"/>
              </a:rPr>
              <a:t>-li-a </a:t>
            </a:r>
            <a:r>
              <a:rPr lang="en-US" sz="2000" dirty="0" err="1">
                <a:solidFill>
                  <a:srgbClr val="C00000"/>
                </a:solidFill>
                <a:latin typeface="Times New Roman" panose="02020603050405020304" pitchFamily="18" charset="0"/>
                <a:cs typeface="Times New Roman" panose="02020603050405020304" pitchFamily="18" charset="0"/>
              </a:rPr>
              <a:t>đến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gặp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giám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đốc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rạp</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xiếc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dẫn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em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đến</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chuồng</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ngựa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chỉ</a:t>
            </a:r>
            <a:r>
              <a:rPr lang="en-US" sz="2000" dirty="0">
                <a:solidFill>
                  <a:srgbClr val="C00000"/>
                </a:solidFill>
                <a:latin typeface="Times New Roman" panose="02020603050405020304" pitchFamily="18" charset="0"/>
                <a:cs typeface="Times New Roman" panose="02020603050405020304" pitchFamily="18" charset="0"/>
              </a:rPr>
              <a:t> con </a:t>
            </a:r>
            <a:r>
              <a:rPr lang="en-US" sz="2000" dirty="0" err="1">
                <a:solidFill>
                  <a:srgbClr val="C00000"/>
                </a:solidFill>
                <a:latin typeface="Times New Roman" panose="02020603050405020304" pitchFamily="18" charset="0"/>
                <a:cs typeface="Times New Roman" panose="02020603050405020304" pitchFamily="18" charset="0"/>
              </a:rPr>
              <a:t>ngựa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bảo</a:t>
            </a:r>
            <a:r>
              <a:rPr lang="en-US" sz="2000" dirty="0">
                <a:solidFill>
                  <a:srgbClr val="C00000"/>
                </a:solidFill>
                <a:latin typeface="Times New Roman" panose="02020603050405020304" pitchFamily="18" charset="0"/>
                <a:cs typeface="Times New Roman" panose="02020603050405020304" pitchFamily="18" charset="0"/>
              </a:rPr>
              <a:t>…</a:t>
            </a:r>
          </a:p>
          <a:p>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Kết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thúc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Bác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giám</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đốc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cười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bảo</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em</a:t>
            </a:r>
            <a:r>
              <a:rPr lang="en-US" sz="2000" dirty="0">
                <a:solidFill>
                  <a:srgbClr val="C00000"/>
                </a:solidFill>
                <a:latin typeface="Times New Roman" panose="02020603050405020304" pitchFamily="18" charset="0"/>
                <a:cs typeface="Times New Roman" panose="02020603050405020304" pitchFamily="18" charset="0"/>
              </a:rPr>
              <a:t>…</a:t>
            </a:r>
          </a:p>
        </p:txBody>
      </p:sp>
      <p:sp>
        <p:nvSpPr>
          <p:cNvPr id="7" name="Rounded Rectangle 4">
            <a:extLst>
              <a:ext uri="{FF2B5EF4-FFF2-40B4-BE49-F238E27FC236}">
                <a16:creationId xmlns:a16="http://schemas.microsoft.com/office/drawing/2014/main" id="{803A3F9B-D5E3-4505-C843-9751203F0A49}"/>
              </a:ext>
            </a:extLst>
          </p:cNvPr>
          <p:cNvSpPr/>
          <p:nvPr/>
        </p:nvSpPr>
        <p:spPr>
          <a:xfrm>
            <a:off x="194153" y="3711205"/>
            <a:ext cx="11749413" cy="1352815"/>
          </a:xfrm>
          <a:prstGeom prst="roundRect">
            <a:avLst/>
          </a:prstGeom>
          <a:solidFill>
            <a:srgbClr val="EE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3:</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Từ</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làm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rất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Nhưng</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Cuối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quen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8" name="Rounded Rectangle 5">
            <a:extLst>
              <a:ext uri="{FF2B5EF4-FFF2-40B4-BE49-F238E27FC236}">
                <a16:creationId xmlns:a16="http://schemas.microsoft.com/office/drawing/2014/main" id="{E92623F7-34E2-C091-BEAD-74551C19EE08}"/>
              </a:ext>
            </a:extLst>
          </p:cNvPr>
          <p:cNvSpPr/>
          <p:nvPr/>
        </p:nvSpPr>
        <p:spPr>
          <a:xfrm>
            <a:off x="194153" y="5181372"/>
            <a:ext cx="11749413" cy="1578280"/>
          </a:xfrm>
          <a:prstGeom prst="roundRect">
            <a:avLst/>
          </a:prstGeom>
          <a:solidFill>
            <a:srgbClr val="F9EE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4: </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Chẳng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bao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một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thực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thụ</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biểu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khấu</a:t>
            </a:r>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Mỗi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bước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ra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những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tràng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vỗ</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tay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nồng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lên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thuở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nhỏ</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của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đã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thật</a:t>
            </a:r>
            <a:r>
              <a:rPr lang="en-US" sz="20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00300042"/>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2" name="Rounded Rectangle 1">
            <a:extLst>
              <a:ext uri="{FF2B5EF4-FFF2-40B4-BE49-F238E27FC236}">
                <a16:creationId xmlns:a16="http://schemas.microsoft.com/office/drawing/2014/main" id="{805EB92C-3955-B30C-B488-BE1A92A6C7D3}"/>
              </a:ext>
            </a:extLst>
          </p:cNvPr>
          <p:cNvSpPr/>
          <p:nvPr/>
        </p:nvSpPr>
        <p:spPr>
          <a:xfrm>
            <a:off x="194153" y="70066"/>
            <a:ext cx="11749413" cy="18413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1:</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vi-VN" sz="2000" dirty="0">
                <a:solidFill>
                  <a:srgbClr val="FF0000"/>
                </a:solidFill>
                <a:latin typeface="+mj-lt"/>
              </a:rPr>
              <a:t>Vào mùa xuân năm ấy</a:t>
            </a:r>
            <a:r>
              <a:rPr lang="vi-VN" sz="2000" dirty="0">
                <a:solidFill>
                  <a:srgbClr val="0000CC"/>
                </a:solidFill>
                <a:latin typeface="+mj-lt"/>
              </a:rPr>
              <a:t>, người ta tổ chức một đêm dạ hội thật tưng bừng đủ các trò chơi và các trò xiếc đẹp mắt. Va – li- a được bố mẹ cho đi dự dạ hội</a:t>
            </a:r>
            <a:endParaRPr lang="vi-VN"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Chương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xiếc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hôm</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ấy</a:t>
            </a:r>
            <a:r>
              <a:rPr lang="en-US" sz="2000" dirty="0">
                <a:solidFill>
                  <a:srgbClr val="0000CC"/>
                </a:solidFill>
                <a:latin typeface="Times New Roman" panose="02020603050405020304" pitchFamily="18" charset="0"/>
                <a:cs typeface="Times New Roman" panose="02020603050405020304" pitchFamily="18" charset="0"/>
              </a:rPr>
              <a:t> hay </a:t>
            </a:r>
            <a:r>
              <a:rPr lang="en-US" sz="2000" dirty="0" err="1">
                <a:solidFill>
                  <a:srgbClr val="0000CC"/>
                </a:solidFill>
                <a:latin typeface="Times New Roman" panose="02020603050405020304" pitchFamily="18" charset="0"/>
                <a:cs typeface="Times New Roman" panose="02020603050405020304" pitchFamily="18" charset="0"/>
              </a:rPr>
              <a:t>tuyệt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nhưng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thích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hơn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tiết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mục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cô</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gái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xinh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đẹp</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phi </a:t>
            </a:r>
            <a:r>
              <a:rPr lang="en-US" sz="2000" dirty="0" err="1">
                <a:solidFill>
                  <a:srgbClr val="0000CC"/>
                </a:solidFill>
                <a:latin typeface="Times New Roman" panose="02020603050405020304" pitchFamily="18" charset="0"/>
                <a:cs typeface="Times New Roman" panose="02020603050405020304" pitchFamily="18" charset="0"/>
              </a:rPr>
              <a:t>ngựa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vừa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đánh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đàn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Từ</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đó</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lúc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nào</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cũng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p>
          <a:p>
            <a:endParaRPr lang="en-US" sz="2000" dirty="0">
              <a:solidFill>
                <a:srgbClr val="0000CC"/>
              </a:solidFill>
              <a:latin typeface="Times New Roman" panose="02020603050405020304" pitchFamily="18" charset="0"/>
              <a:cs typeface="Times New Roman" panose="02020603050405020304" pitchFamily="18" charset="0"/>
            </a:endParaRPr>
          </a:p>
        </p:txBody>
      </p:sp>
      <p:sp>
        <p:nvSpPr>
          <p:cNvPr id="13" name="Rounded Rectangle 2">
            <a:extLst>
              <a:ext uri="{FF2B5EF4-FFF2-40B4-BE49-F238E27FC236}">
                <a16:creationId xmlns:a16="http://schemas.microsoft.com/office/drawing/2014/main" id="{A52BE972-0337-5528-06DE-A6DC9C020F03}"/>
              </a:ext>
            </a:extLst>
          </p:cNvPr>
          <p:cNvSpPr/>
          <p:nvPr/>
        </p:nvSpPr>
        <p:spPr>
          <a:xfrm>
            <a:off x="194153" y="2018511"/>
            <a:ext cx="11749413" cy="1575343"/>
          </a:xfrm>
          <a:prstGeom prst="roundRect">
            <a:avLst/>
          </a:prstGeom>
          <a:solidFill>
            <a:srgbClr val="D3F6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2:</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Rồi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một</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xiếc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tuyển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xin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nghề</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Sáng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hôm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ấy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gặp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rạp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xiếc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dẫn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chỉ</a:t>
            </a:r>
            <a:r>
              <a:rPr lang="en-US" sz="2000" dirty="0">
                <a:solidFill>
                  <a:srgbClr val="002060"/>
                </a:solidFill>
                <a:latin typeface="Times New Roman" panose="02020603050405020304" pitchFamily="18" charset="0"/>
                <a:cs typeface="Times New Roman" panose="02020603050405020304" pitchFamily="18" charset="0"/>
              </a:rPr>
              <a:t> con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giám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đốc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cười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bảo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14" name="Rounded Rectangle 3">
            <a:extLst>
              <a:ext uri="{FF2B5EF4-FFF2-40B4-BE49-F238E27FC236}">
                <a16:creationId xmlns:a16="http://schemas.microsoft.com/office/drawing/2014/main" id="{70A11088-C736-6512-D919-5C35DFF6224A}"/>
              </a:ext>
            </a:extLst>
          </p:cNvPr>
          <p:cNvSpPr/>
          <p:nvPr/>
        </p:nvSpPr>
        <p:spPr>
          <a:xfrm>
            <a:off x="194153" y="3711205"/>
            <a:ext cx="11749413" cy="1352815"/>
          </a:xfrm>
          <a:prstGeom prst="roundRect">
            <a:avLst/>
          </a:prstGeom>
          <a:solidFill>
            <a:srgbClr val="EED1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2060"/>
                </a:solidFill>
                <a:latin typeface="Times New Roman" panose="02020603050405020304" pitchFamily="18" charset="0"/>
                <a:cs typeface="Times New Roman" panose="02020603050405020304" pitchFamily="18" charset="0"/>
              </a:rPr>
              <a:t>Đoạn</a:t>
            </a:r>
            <a:r>
              <a:rPr lang="en-US" sz="2000" dirty="0">
                <a:solidFill>
                  <a:srgbClr val="002060"/>
                </a:solidFill>
                <a:latin typeface="Times New Roman" panose="02020603050405020304" pitchFamily="18" charset="0"/>
                <a:cs typeface="Times New Roman" panose="02020603050405020304" pitchFamily="18" charset="0"/>
              </a:rPr>
              <a:t> 3:</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Mở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Từ</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hôm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làm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trong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chuồng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Diễn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ngày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Va</a:t>
            </a:r>
            <a:r>
              <a:rPr lang="en-US" sz="2000" dirty="0">
                <a:solidFill>
                  <a:srgbClr val="002060"/>
                </a:solidFill>
                <a:latin typeface="Times New Roman" panose="02020603050405020304" pitchFamily="18" charset="0"/>
                <a:cs typeface="Times New Roman" panose="02020603050405020304" pitchFamily="18" charset="0"/>
              </a:rPr>
              <a:t>-li-a </a:t>
            </a:r>
            <a:r>
              <a:rPr lang="en-US" sz="2000" dirty="0" err="1">
                <a:solidFill>
                  <a:srgbClr val="002060"/>
                </a:solidFill>
                <a:latin typeface="Times New Roman" panose="02020603050405020304" pitchFamily="18" charset="0"/>
                <a:cs typeface="Times New Roman" panose="02020603050405020304" pitchFamily="18" charset="0"/>
              </a:rPr>
              <a:t>rất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nản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Nhưng</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anose="02020603050405020304" pitchFamily="18" charset="0"/>
                <a:cs typeface="Times New Roman" panose="02020603050405020304" pitchFamily="18" charset="0"/>
              </a:rPr>
              <a:t>*</a:t>
            </a:r>
            <a:r>
              <a:rPr lang="en-US" sz="2000" dirty="0" err="1">
                <a:solidFill>
                  <a:srgbClr val="002060"/>
                </a:solidFill>
                <a:latin typeface="Times New Roman" panose="02020603050405020304" pitchFamily="18" charset="0"/>
                <a:cs typeface="Times New Roman" panose="02020603050405020304" pitchFamily="18" charset="0"/>
              </a:rPr>
              <a:t>Kết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thúc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Cuối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cùng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quen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trở</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chú</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ngựa</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15" name="Rounded Rectangle 4">
            <a:extLst>
              <a:ext uri="{FF2B5EF4-FFF2-40B4-BE49-F238E27FC236}">
                <a16:creationId xmlns:a16="http://schemas.microsoft.com/office/drawing/2014/main" id="{EDA86ADF-89A4-2FCB-F9B2-66C2D7DE0506}"/>
              </a:ext>
            </a:extLst>
          </p:cNvPr>
          <p:cNvSpPr/>
          <p:nvPr/>
        </p:nvSpPr>
        <p:spPr>
          <a:xfrm>
            <a:off x="194153" y="5181372"/>
            <a:ext cx="11749413" cy="1578280"/>
          </a:xfrm>
          <a:prstGeom prst="roundRect">
            <a:avLst/>
          </a:prstGeom>
          <a:solidFill>
            <a:srgbClr val="F9EE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CC"/>
                </a:solidFill>
                <a:latin typeface="Times New Roman" panose="02020603050405020304" pitchFamily="18" charset="0"/>
                <a:cs typeface="Times New Roman" panose="02020603050405020304" pitchFamily="18" charset="0"/>
              </a:rPr>
              <a:t>Đoạn</a:t>
            </a:r>
            <a:r>
              <a:rPr lang="en-US" sz="2000" dirty="0">
                <a:solidFill>
                  <a:srgbClr val="0000CC"/>
                </a:solidFill>
                <a:latin typeface="Times New Roman" panose="02020603050405020304" pitchFamily="18" charset="0"/>
                <a:cs typeface="Times New Roman" panose="02020603050405020304" pitchFamily="18" charset="0"/>
              </a:rPr>
              <a:t> 4: </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Mở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đầu</a:t>
            </a:r>
            <a:r>
              <a:rPr lang="en-US" sz="2000"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Chẳng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lâu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một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viên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thực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thụ</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được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biểu</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trên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sân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khấu</a:t>
            </a:r>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biến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Mỗi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lần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bước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ra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trình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diễn</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những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tràng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vỗ</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tay</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nồng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nhiệt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lại</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vang</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lên</a:t>
            </a:r>
            <a:r>
              <a:rPr lang="en-US" sz="2000" dirty="0">
                <a:solidFill>
                  <a:srgbClr val="0000CC"/>
                </a:solidFill>
                <a:latin typeface="Times New Roman" panose="02020603050405020304" pitchFamily="18" charset="0"/>
                <a:cs typeface="Times New Roman" panose="02020603050405020304" pitchFamily="18" charset="0"/>
              </a:rPr>
              <a:t>…</a:t>
            </a:r>
          </a:p>
          <a:p>
            <a:r>
              <a:rPr lang="en-US" sz="2000" dirty="0">
                <a:solidFill>
                  <a:srgbClr val="0000CC"/>
                </a:solidFill>
                <a:latin typeface="Times New Roman" panose="02020603050405020304" pitchFamily="18" charset="0"/>
                <a:cs typeface="Times New Roman" panose="02020603050405020304" pitchFamily="18" charset="0"/>
              </a:rPr>
              <a:t>*</a:t>
            </a:r>
            <a:r>
              <a:rPr lang="en-US" sz="2000" dirty="0" err="1">
                <a:solidFill>
                  <a:srgbClr val="0000CC"/>
                </a:solidFill>
                <a:latin typeface="Times New Roman" panose="02020603050405020304" pitchFamily="18" charset="0"/>
                <a:cs typeface="Times New Roman" panose="02020603050405020304" pitchFamily="18" charset="0"/>
              </a:rPr>
              <a:t>Kết</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thúc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Thế</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là</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ước</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mơ</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thuở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nhỏ</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của</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Va</a:t>
            </a:r>
            <a:r>
              <a:rPr lang="en-US" sz="2000" dirty="0">
                <a:solidFill>
                  <a:srgbClr val="0000CC"/>
                </a:solidFill>
                <a:latin typeface="Times New Roman" panose="02020603050405020304" pitchFamily="18" charset="0"/>
                <a:cs typeface="Times New Roman" panose="02020603050405020304" pitchFamily="18" charset="0"/>
              </a:rPr>
              <a:t>-li-a </a:t>
            </a:r>
            <a:r>
              <a:rPr lang="en-US" sz="2000" dirty="0" err="1">
                <a:solidFill>
                  <a:srgbClr val="0000CC"/>
                </a:solidFill>
                <a:latin typeface="Times New Roman" panose="02020603050405020304" pitchFamily="18" charset="0"/>
                <a:cs typeface="Times New Roman" panose="02020603050405020304" pitchFamily="18" charset="0"/>
              </a:rPr>
              <a:t>đã</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trở</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thành</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sự</a:t>
            </a:r>
            <a:r>
              <a:rPr lang="en-US" sz="2000" dirty="0">
                <a:solidFill>
                  <a:srgbClr val="0000CC"/>
                </a:solidFill>
                <a:latin typeface="Times New Roman" panose="02020603050405020304" pitchFamily="18" charset="0"/>
                <a:cs typeface="Times New Roman" panose="02020603050405020304" pitchFamily="18" charset="0"/>
              </a:rPr>
              <a:t> </a:t>
            </a:r>
            <a:r>
              <a:rPr lang="en-US" sz="2000" dirty="0" err="1">
                <a:solidFill>
                  <a:srgbClr val="0000CC"/>
                </a:solidFill>
                <a:latin typeface="Times New Roman" panose="02020603050405020304" pitchFamily="18" charset="0"/>
                <a:cs typeface="Times New Roman" panose="02020603050405020304" pitchFamily="18" charset="0"/>
              </a:rPr>
              <a:t>thật</a:t>
            </a:r>
            <a:r>
              <a:rPr lang="en-US" sz="20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54411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72717B34-C117-347A-6345-ADEF43686635}"/>
              </a:ext>
            </a:extLst>
          </p:cNvPr>
          <p:cNvSpPr/>
          <p:nvPr/>
        </p:nvSpPr>
        <p:spPr>
          <a:xfrm>
            <a:off x="744415" y="1047177"/>
            <a:ext cx="10703169" cy="4401205"/>
          </a:xfrm>
          <a:prstGeom prst="rect">
            <a:avLst/>
          </a:prstGeom>
        </p:spPr>
        <p:txBody>
          <a:bodyPr wrap="square">
            <a:spAutoFit/>
          </a:bodyPr>
          <a:lstStyle/>
          <a:p>
            <a:r>
              <a:rPr lang="vi-VN" sz="4000" b="1" i="1" dirty="0">
                <a:solidFill>
                  <a:srgbClr val="D3F6FD"/>
                </a:solidFill>
                <a:latin typeface="+mj-lt"/>
              </a:rPr>
              <a:t>a) Trình tự sắp xếp các đoạn văn:</a:t>
            </a:r>
          </a:p>
          <a:p>
            <a:r>
              <a:rPr lang="vi-VN" sz="4000" dirty="0">
                <a:solidFill>
                  <a:srgbClr val="FFFF00"/>
                </a:solidFill>
                <a:latin typeface="+mj-lt"/>
              </a:rPr>
              <a:t>Sắp xếp theo trình tự thời gian. Nói rõ hơn, việc xảy ra trước thì kể trước, việc xảy ra sau thì kể sau.</a:t>
            </a:r>
          </a:p>
          <a:p>
            <a:r>
              <a:rPr lang="vi-VN" sz="4000" b="1" i="1" dirty="0">
                <a:solidFill>
                  <a:srgbClr val="D3F6FD"/>
                </a:solidFill>
                <a:latin typeface="+mj-lt"/>
              </a:rPr>
              <a:t>b) Vai trò của các câu mở đầu đoạn văn:</a:t>
            </a:r>
          </a:p>
          <a:p>
            <a:r>
              <a:rPr lang="vi-VN" sz="4000" dirty="0">
                <a:solidFill>
                  <a:srgbClr val="FFFF00"/>
                </a:solidFill>
                <a:latin typeface="+mj-lt"/>
              </a:rPr>
              <a:t>Thể hiện sự tiếp nối về thời gian. Tác dụng của câu mở đầu (cụm từ in đậm) để nối đoạn văn sau với các đoạn văn trước.</a:t>
            </a:r>
          </a:p>
        </p:txBody>
      </p:sp>
    </p:spTree>
    <p:extLst>
      <p:ext uri="{BB962C8B-B14F-4D97-AF65-F5344CB8AC3E}">
        <p14:creationId xmlns:p14="http://schemas.microsoft.com/office/powerpoint/2010/main" val="2578320439"/>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570" y="-109541"/>
            <a:ext cx="6967541" cy="6967541"/>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6" name="矩形: 圆角 12">
            <a:extLst>
              <a:ext uri="{FF2B5EF4-FFF2-40B4-BE49-F238E27FC236}">
                <a16:creationId xmlns:a16="http://schemas.microsoft.com/office/drawing/2014/main" id="{955F0C78-1DBE-4B2D-A506-AE6C0165A2A4}"/>
              </a:ext>
            </a:extLst>
          </p:cNvPr>
          <p:cNvSpPr/>
          <p:nvPr/>
        </p:nvSpPr>
        <p:spPr>
          <a:xfrm>
            <a:off x="579048" y="2718137"/>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1">
            <a:extLst>
              <a:ext uri="{FF2B5EF4-FFF2-40B4-BE49-F238E27FC236}">
                <a16:creationId xmlns:a16="http://schemas.microsoft.com/office/drawing/2014/main" id="{A12CFEBC-E65D-49FF-A1BB-CF50E9A222D9}"/>
              </a:ext>
            </a:extLst>
          </p:cNvPr>
          <p:cNvSpPr/>
          <p:nvPr/>
        </p:nvSpPr>
        <p:spPr>
          <a:xfrm>
            <a:off x="-790612" y="2693312"/>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Bài tập 3</a:t>
            </a:r>
            <a:endParaRPr lang="en-US" altLang="zh-CN" sz="8800" b="1" dirty="0">
              <a:solidFill>
                <a:srgbClr val="1D3470"/>
              </a:solidFill>
              <a:latin typeface="UTM Silk Script" panose="02040603050506020204" pitchFamily="18" charset="0"/>
            </a:endParaRPr>
          </a:p>
        </p:txBody>
      </p:sp>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169659217"/>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6" presetClass="entr" presetSubtype="16" fill="hold" grpId="0" nodeType="afterEffect">
                                  <p:stCondLst>
                                    <p:cond delay="0"/>
                                  </p:stCondLst>
                                  <p:iterate type="wd">
                                    <p:tmPct val="10000"/>
                                  </p:iterate>
                                  <p:childTnLst>
                                    <p:set>
                                      <p:cBhvr>
                                        <p:cTn id="15" dur="1" fill="hold">
                                          <p:stCondLst>
                                            <p:cond delay="0"/>
                                          </p:stCondLst>
                                        </p:cTn>
                                        <p:tgtEl>
                                          <p:spTgt spid="17"/>
                                        </p:tgtEl>
                                        <p:attrNameLst>
                                          <p:attrName>style.visibility</p:attrName>
                                        </p:attrNameLst>
                                      </p:cBhvr>
                                      <p:to>
                                        <p:strVal val="visible"/>
                                      </p:to>
                                    </p:set>
                                    <p:animEffect transition="in" filter="circle(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a:extLst>
              <a:ext uri="{FF2B5EF4-FFF2-40B4-BE49-F238E27FC236}">
                <a16:creationId xmlns:a16="http://schemas.microsoft.com/office/drawing/2014/main" id="{481169E5-46FA-4F3A-B4B6-FB44EF043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71" y="784860"/>
            <a:ext cx="3480307" cy="5288280"/>
          </a:xfrm>
          <a:prstGeom prst="rect">
            <a:avLst/>
          </a:prstGeom>
        </p:spPr>
      </p:pic>
      <p:sp>
        <p:nvSpPr>
          <p:cNvPr id="19" name="矩形 11">
            <a:extLst>
              <a:ext uri="{FF2B5EF4-FFF2-40B4-BE49-F238E27FC236}">
                <a16:creationId xmlns:a16="http://schemas.microsoft.com/office/drawing/2014/main" id="{A12CFEBC-E65D-49FF-A1BB-CF50E9A222D9}"/>
              </a:ext>
            </a:extLst>
          </p:cNvPr>
          <p:cNvSpPr/>
          <p:nvPr/>
        </p:nvSpPr>
        <p:spPr>
          <a:xfrm>
            <a:off x="3664212" y="339852"/>
            <a:ext cx="8471465" cy="6195992"/>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Kể</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lại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em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đã</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học</a:t>
            </a:r>
            <a:r>
              <a:rPr lang="en-US" altLang="zh-CN" sz="5400" dirty="0">
                <a:solidFill>
                  <a:srgbClr val="F1ED88"/>
                </a:solidFill>
                <a:latin typeface="UTM Silk Script" panose="02040603050506020204" pitchFamily="18" charset="0"/>
              </a:rPr>
              <a:t> </a:t>
            </a:r>
          </a:p>
          <a:p>
            <a:pPr algn="ctr">
              <a:lnSpc>
                <a:spcPct val="150000"/>
              </a:lnSpc>
              <a:buSzPct val="25000"/>
            </a:pPr>
            <a:r>
              <a:rPr lang="en-US" altLang="zh-CN" sz="5400" dirty="0">
                <a:solidFill>
                  <a:srgbClr val="F1ED88"/>
                </a:solidFill>
                <a:latin typeface="UTM Silk Script" panose="02040603050506020204" pitchFamily="18" charset="0"/>
              </a:rPr>
              <a:t>(qua </a:t>
            </a:r>
            <a:r>
              <a:rPr lang="en-US" altLang="zh-CN" sz="5400" dirty="0" err="1">
                <a:solidFill>
                  <a:srgbClr val="F1ED88"/>
                </a:solidFill>
                <a:latin typeface="UTM Silk Script" panose="02040603050506020204" pitchFamily="18" charset="0"/>
              </a:rPr>
              <a:t>các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bài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tập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đọc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kể</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tập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làm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văn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trong</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đó</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các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sự</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việc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được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sắp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xếp</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theo</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trình</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tự</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thời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gian</a:t>
            </a:r>
            <a:r>
              <a:rPr lang="en-US" altLang="zh-CN" sz="5400" dirty="0">
                <a:solidFill>
                  <a:srgbClr val="F1ED88"/>
                </a:solidFill>
                <a:latin typeface="UTM Silk Script" panose="02040603050506020204" pitchFamily="18" charset="0"/>
              </a:rPr>
              <a:t>.</a:t>
            </a:r>
          </a:p>
        </p:txBody>
      </p:sp>
      <p:sp>
        <p:nvSpPr>
          <p:cNvPr id="3" name="Rounded Rectangle 2"/>
          <p:cNvSpPr/>
          <p:nvPr/>
        </p:nvSpPr>
        <p:spPr>
          <a:xfrm>
            <a:off x="5589103" y="670977"/>
            <a:ext cx="6250025"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434523" y="5596890"/>
            <a:ext cx="6756937"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4" name="Rounded Rectangle 34">
            <a:extLst>
              <a:ext uri="{FF2B5EF4-FFF2-40B4-BE49-F238E27FC236}">
                <a16:creationId xmlns:a16="http://schemas.microsoft.com/office/drawing/2014/main" id="{AD5EF3E0-0865-7769-64FD-4D966CDA9E3B}"/>
              </a:ext>
            </a:extLst>
          </p:cNvPr>
          <p:cNvSpPr/>
          <p:nvPr/>
        </p:nvSpPr>
        <p:spPr>
          <a:xfrm>
            <a:off x="5871966" y="4335780"/>
            <a:ext cx="5967162" cy="9525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899871"/>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450" decel="100000" fill="hold"/>
                                        <p:tgtEl>
                                          <p:spTgt spid="1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3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a:extLst>
              <a:ext uri="{FF2B5EF4-FFF2-40B4-BE49-F238E27FC236}">
                <a16:creationId xmlns:a16="http://schemas.microsoft.com/office/drawing/2014/main" id="{05F65906-21BB-409C-AE1D-F04574C75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929" y="-12573"/>
            <a:ext cx="5684808" cy="4519422"/>
          </a:xfrm>
          <a:prstGeom prst="rect">
            <a:avLst/>
          </a:prstGeom>
        </p:spPr>
      </p:pic>
      <p:pic>
        <p:nvPicPr>
          <p:cNvPr id="5" name="图片 4">
            <a:extLst>
              <a:ext uri="{FF2B5EF4-FFF2-40B4-BE49-F238E27FC236}">
                <a16:creationId xmlns:a16="http://schemas.microsoft.com/office/drawing/2014/main" id="{D3D0D2E5-418F-43DF-ACD2-E900DEA1B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255" y="2862453"/>
            <a:ext cx="4423057" cy="4008120"/>
          </a:xfrm>
          <a:prstGeom prst="rect">
            <a:avLst/>
          </a:prstGeom>
        </p:spPr>
      </p:pic>
      <p:sp>
        <p:nvSpPr>
          <p:cNvPr id="24" name="矩形 11">
            <a:extLst>
              <a:ext uri="{FF2B5EF4-FFF2-40B4-BE49-F238E27FC236}">
                <a16:creationId xmlns:a16="http://schemas.microsoft.com/office/drawing/2014/main" id="{A12CFEBC-E65D-49FF-A1BB-CF50E9A222D9}"/>
              </a:ext>
            </a:extLst>
          </p:cNvPr>
          <p:cNvSpPr/>
          <p:nvPr/>
        </p:nvSpPr>
        <p:spPr>
          <a:xfrm>
            <a:off x="5935179" y="261590"/>
            <a:ext cx="6043892" cy="3678251"/>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Em</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đã</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học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được</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những</a:t>
            </a:r>
            <a:r>
              <a:rPr lang="en-US" altLang="zh-CN" sz="5400" dirty="0">
                <a:solidFill>
                  <a:srgbClr val="F1ED88"/>
                </a:solidFill>
                <a:latin typeface="UTM Silk Script" panose="02040603050506020204" pitchFamily="18" charset="0"/>
              </a:rPr>
              <a:t> </a:t>
            </a:r>
            <a:br>
              <a:rPr lang="en-US" altLang="zh-CN" sz="5400" dirty="0">
                <a:solidFill>
                  <a:srgbClr val="F1ED88"/>
                </a:solidFill>
                <a:latin typeface="UTM Silk Script" panose="02040603050506020204" pitchFamily="18" charset="0"/>
              </a:rPr>
            </a:b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nào</a:t>
            </a:r>
            <a:r>
              <a:rPr lang="en-US" altLang="zh-CN" sz="5400" dirty="0">
                <a:solidFill>
                  <a:srgbClr val="F1ED88"/>
                </a:solidFill>
                <a:latin typeface="UTM Silk Script" panose="02040603050506020204" pitchFamily="18" charset="0"/>
              </a:rPr>
              <a:t>? </a:t>
            </a:r>
          </a:p>
          <a:p>
            <a:pPr algn="ctr">
              <a:lnSpc>
                <a:spcPct val="150000"/>
              </a:lnSpc>
              <a:buSzPct val="25000"/>
            </a:pPr>
            <a:r>
              <a:rPr lang="en-US" altLang="zh-CN" sz="5400" dirty="0" err="1">
                <a:solidFill>
                  <a:srgbClr val="F1ED88"/>
                </a:solidFill>
                <a:latin typeface="UTM Silk Script" panose="02040603050506020204" pitchFamily="18" charset="0"/>
              </a:rPr>
              <a:t>Hãy</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cùng</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nhớ</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lại</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nhé</a:t>
            </a:r>
            <a:r>
              <a:rPr lang="en-US" altLang="zh-CN" sz="5400" dirty="0">
                <a:solidFill>
                  <a:srgbClr val="F1ED88"/>
                </a:solidFill>
                <a:latin typeface="UTM Silk Script" panose="02040603050506020204" pitchFamily="18" charset="0"/>
              </a:rPr>
              <a:t>…</a:t>
            </a:r>
          </a:p>
        </p:txBody>
      </p:sp>
    </p:spTree>
    <p:extLst>
      <p:ext uri="{BB962C8B-B14F-4D97-AF65-F5344CB8AC3E}">
        <p14:creationId xmlns:p14="http://schemas.microsoft.com/office/powerpoint/2010/main" val="2199846562"/>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10000"/>
                                  </p:iterate>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49961" y="2907111"/>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048" y="292387"/>
            <a:ext cx="2844712" cy="27070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5007" y="493121"/>
            <a:ext cx="6997938" cy="3346206"/>
          </a:xfrm>
          <a:prstGeom prst="rect">
            <a:avLst/>
          </a:prstGeom>
          <a:ln>
            <a:noFill/>
          </a:ln>
          <a:effectLst>
            <a:softEdge rad="112500"/>
          </a:effectLst>
        </p:spPr>
      </p:pic>
      <p:sp>
        <p:nvSpPr>
          <p:cNvPr id="7" name="Oval 6"/>
          <p:cNvSpPr/>
          <p:nvPr/>
        </p:nvSpPr>
        <p:spPr>
          <a:xfrm>
            <a:off x="1995007" y="397500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75072" y="397061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36177" y="389603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98529" y="396523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78594" y="396084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839699" y="388626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75957" y="224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022" y="220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817127" y="181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79479" y="214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359544" y="210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820649" y="171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1259432" y="420593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048460" y="4205939"/>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Dế</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Mèn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bênh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vực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kẻ</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yếu</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823174"/>
          </a:xfrm>
          <a:prstGeom prst="rect">
            <a:avLst/>
          </a:prstGeom>
        </p:spPr>
        <p:txBody>
          <a:bodyPr wrap="square">
            <a:spAutoFit/>
          </a:bodyPr>
          <a:lstStyle/>
          <a:p>
            <a:pPr algn="ctr">
              <a:lnSpc>
                <a:spcPct val="150000"/>
              </a:lnSpc>
              <a:buSzPct val="25000"/>
            </a:pPr>
            <a:r>
              <a:rPr lang="en-US" altLang="zh-CN" sz="3600" b="1">
                <a:solidFill>
                  <a:srgbClr val="F1ED88"/>
                </a:solidFill>
                <a:latin typeface="Times New Roman" panose="02020603050405020304" pitchFamily="18" charset="0"/>
                <a:cs typeface="Times New Roman" panose="02020603050405020304" pitchFamily="18" charset="0"/>
              </a:rPr>
              <a:t>Dế Mèn gặp Nhà Trò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Cả hai cùng đi gặp bọn nhện</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585467"/>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grpId="1"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heel(1)">
                                      <p:cBhvr>
                                        <p:cTn id="29" dur="1000"/>
                                        <p:tgtEl>
                                          <p:spTgt spid="32"/>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heel(1)">
                                      <p:cBhvr>
                                        <p:cTn id="32" dur="1000"/>
                                        <p:tgtEl>
                                          <p:spTgt spid="33"/>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heel(1)">
                                      <p:cBhvr>
                                        <p:cTn id="35" dur="1000"/>
                                        <p:tgtEl>
                                          <p:spTgt spid="34"/>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heel(1)">
                                      <p:cBhvr>
                                        <p:cTn id="38" dur="1000"/>
                                        <p:tgtEl>
                                          <p:spTgt spid="35"/>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heel(1)">
                                      <p:cBhvr>
                                        <p:cTn id="41" dur="1000"/>
                                        <p:tgtEl>
                                          <p:spTgt spid="36"/>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heel(1)">
                                      <p:cBhvr>
                                        <p:cTn id="44" dur="1000"/>
                                        <p:tgtEl>
                                          <p:spTgt spid="37"/>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heel(1)">
                                      <p:cBhvr>
                                        <p:cTn id="47" dur="1000"/>
                                        <p:tgtEl>
                                          <p:spTgt spid="38"/>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heel(1)">
                                      <p:cBhvr>
                                        <p:cTn id="50" dur="1000"/>
                                        <p:tgtEl>
                                          <p:spTgt spid="39"/>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heel(1)">
                                      <p:cBhvr>
                                        <p:cTn id="53" dur="1000"/>
                                        <p:tgtEl>
                                          <p:spTgt spid="40"/>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heel(1)">
                                      <p:cBhvr>
                                        <p:cTn id="56" dur="1000"/>
                                        <p:tgtEl>
                                          <p:spTgt spid="41"/>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heel(1)">
                                      <p:cBhvr>
                                        <p:cTn id="59" dur="1000"/>
                                        <p:tgtEl>
                                          <p:spTgt spid="42"/>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heel(1)">
                                      <p:cBhvr>
                                        <p:cTn id="62" dur="1000"/>
                                        <p:tgtEl>
                                          <p:spTgt spid="43"/>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heel(1)">
                                      <p:cBhvr>
                                        <p:cTn id="65" dur="1000"/>
                                        <p:tgtEl>
                                          <p:spTgt spid="44"/>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heel(1)">
                                      <p:cBhvr>
                                        <p:cTn id="68" dur="1000"/>
                                        <p:tgtEl>
                                          <p:spTgt spid="45"/>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heel(1)">
                                      <p:cBhvr>
                                        <p:cTn id="71" dur="1000"/>
                                        <p:tgtEl>
                                          <p:spTgt spid="46"/>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heel(1)">
                                      <p:cBhvr>
                                        <p:cTn id="74" dur="1000"/>
                                        <p:tgtEl>
                                          <p:spTgt spid="47"/>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heel(1)">
                                      <p:cBhvr>
                                        <p:cTn id="77" dur="1000"/>
                                        <p:tgtEl>
                                          <p:spTgt spid="48"/>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heel(1)">
                                      <p:cBhvr>
                                        <p:cTn id="80" dur="1000"/>
                                        <p:tgtEl>
                                          <p:spTgt spid="49"/>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heel(1)">
                                      <p:cBhvr>
                                        <p:cTn id="83" dur="1000"/>
                                        <p:tgtEl>
                                          <p:spTgt spid="50"/>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heel(1)">
                                      <p:cBhvr>
                                        <p:cTn id="86" dur="1000"/>
                                        <p:tgtEl>
                                          <p:spTgt spid="71"/>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heel(1)">
                                      <p:cBhvr>
                                        <p:cTn id="89" dur="1000"/>
                                        <p:tgtEl>
                                          <p:spTgt spid="72"/>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heel(1)">
                                      <p:cBhvr>
                                        <p:cTn id="92" dur="1000"/>
                                        <p:tgtEl>
                                          <p:spTgt spid="73"/>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heel(1)">
                                      <p:cBhvr>
                                        <p:cTn id="95" dur="1000"/>
                                        <p:tgtEl>
                                          <p:spTgt spid="74"/>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heel(1)">
                                      <p:cBhvr>
                                        <p:cTn id="98" dur="1000"/>
                                        <p:tgtEl>
                                          <p:spTgt spid="75"/>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heel(1)">
                                      <p:cBhvr>
                                        <p:cTn id="101" dur="1000"/>
                                        <p:tgtEl>
                                          <p:spTgt spid="76"/>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heel(1)">
                                      <p:cBhvr>
                                        <p:cTn id="104" dur="1000"/>
                                        <p:tgtEl>
                                          <p:spTgt spid="77"/>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wheel(1)">
                                      <p:cBhvr>
                                        <p:cTn id="107" dur="1000"/>
                                        <p:tgtEl>
                                          <p:spTgt spid="78"/>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heel(1)">
                                      <p:cBhvr>
                                        <p:cTn id="110" dur="1000"/>
                                        <p:tgtEl>
                                          <p:spTgt spid="79"/>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wheel(1)">
                                      <p:cBhvr>
                                        <p:cTn id="113" dur="1000"/>
                                        <p:tgtEl>
                                          <p:spTgt spid="80"/>
                                        </p:tgtEl>
                                      </p:cBhvr>
                                    </p:animEffect>
                                  </p:childTnLst>
                                </p:cTn>
                              </p:par>
                              <p:par>
                                <p:cTn id="114" presetID="21" presetClass="entr" presetSubtype="1" fill="hold" grpId="1" nodeType="withEffect">
                                  <p:stCondLst>
                                    <p:cond delay="0"/>
                                  </p:stCondLst>
                                  <p:childTnLst>
                                    <p:set>
                                      <p:cBhvr>
                                        <p:cTn id="115" dur="1" fill="hold">
                                          <p:stCondLst>
                                            <p:cond delay="0"/>
                                          </p:stCondLst>
                                        </p:cTn>
                                        <p:tgtEl>
                                          <p:spTgt spid="81"/>
                                        </p:tgtEl>
                                        <p:attrNameLst>
                                          <p:attrName>style.visibility</p:attrName>
                                        </p:attrNameLst>
                                      </p:cBhvr>
                                      <p:to>
                                        <p:strVal val="visible"/>
                                      </p:to>
                                    </p:set>
                                    <p:animEffect transition="in" filter="wheel(1)">
                                      <p:cBhvr>
                                        <p:cTn id="116" dur="1000"/>
                                        <p:tgtEl>
                                          <p:spTgt spid="81"/>
                                        </p:tgtEl>
                                      </p:cBhvr>
                                    </p:animEffect>
                                  </p:childTnLst>
                                </p:cTn>
                              </p:par>
                              <p:par>
                                <p:cTn id="117" presetID="21" presetClass="entr" presetSubtype="1" fill="hold" grpId="1"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wheel(1)">
                                      <p:cBhvr>
                                        <p:cTn id="119" dur="1000"/>
                                        <p:tgtEl>
                                          <p:spTgt spid="82"/>
                                        </p:tgtEl>
                                      </p:cBhvr>
                                    </p:animEffect>
                                  </p:childTnLst>
                                </p:cTn>
                              </p:par>
                              <p:par>
                                <p:cTn id="120" presetID="21" presetClass="entr" presetSubtype="1" fill="hold" grpId="1"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wheel(1)">
                                      <p:cBhvr>
                                        <p:cTn id="122" dur="1000"/>
                                        <p:tgtEl>
                                          <p:spTgt spid="83"/>
                                        </p:tgtEl>
                                      </p:cBhvr>
                                    </p:animEffect>
                                  </p:childTnLst>
                                </p:cTn>
                              </p:par>
                              <p:par>
                                <p:cTn id="123" presetID="21" presetClass="entr" presetSubtype="1" fill="hold" grpId="1"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1000"/>
                                        <p:tgtEl>
                                          <p:spTgt spid="84"/>
                                        </p:tgtEl>
                                      </p:cBhvr>
                                    </p:animEffect>
                                  </p:childTnLst>
                                </p:cTn>
                              </p:par>
                              <p:par>
                                <p:cTn id="126" presetID="21" presetClass="entr" presetSubtype="1" fill="hold" grpId="1"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wheel(1)">
                                      <p:cBhvr>
                                        <p:cTn id="128" dur="1000"/>
                                        <p:tgtEl>
                                          <p:spTgt spid="85"/>
                                        </p:tgtEl>
                                      </p:cBhvr>
                                    </p:animEffect>
                                  </p:childTnLst>
                                </p:cTn>
                              </p:par>
                              <p:par>
                                <p:cTn id="129" presetID="21" presetClass="entr" presetSubtype="1" fill="hold" grpId="1"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wheel(1)">
                                      <p:cBhvr>
                                        <p:cTn id="131" dur="1000"/>
                                        <p:tgtEl>
                                          <p:spTgt spid="86"/>
                                        </p:tgtEl>
                                      </p:cBhvr>
                                    </p:animEffect>
                                  </p:childTnLst>
                                </p:cTn>
                              </p:par>
                              <p:par>
                                <p:cTn id="132" presetID="21" presetClass="entr" presetSubtype="1" fill="hold" grpId="1"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heel(1)">
                                      <p:cBhvr>
                                        <p:cTn id="134" dur="1000"/>
                                        <p:tgtEl>
                                          <p:spTgt spid="87"/>
                                        </p:tgtEl>
                                      </p:cBhvr>
                                    </p:animEffect>
                                  </p:childTnLst>
                                </p:cTn>
                              </p:par>
                              <p:par>
                                <p:cTn id="135" presetID="21" presetClass="entr" presetSubtype="1" fill="hold" grpId="1" nodeType="withEffect">
                                  <p:stCondLst>
                                    <p:cond delay="0"/>
                                  </p:stCondLst>
                                  <p:childTnLst>
                                    <p:set>
                                      <p:cBhvr>
                                        <p:cTn id="136" dur="1" fill="hold">
                                          <p:stCondLst>
                                            <p:cond delay="0"/>
                                          </p:stCondLst>
                                        </p:cTn>
                                        <p:tgtEl>
                                          <p:spTgt spid="88"/>
                                        </p:tgtEl>
                                        <p:attrNameLst>
                                          <p:attrName>style.visibility</p:attrName>
                                        </p:attrNameLst>
                                      </p:cBhvr>
                                      <p:to>
                                        <p:strVal val="visible"/>
                                      </p:to>
                                    </p:set>
                                    <p:animEffect transition="in" filter="wheel(1)">
                                      <p:cBhvr>
                                        <p:cTn id="137" dur="1000"/>
                                        <p:tgtEl>
                                          <p:spTgt spid="88"/>
                                        </p:tgtEl>
                                      </p:cBhvr>
                                    </p:animEffect>
                                  </p:childTnLst>
                                </p:cTn>
                              </p:par>
                              <p:par>
                                <p:cTn id="138" presetID="21" presetClass="entr" presetSubtype="1" fill="hold" grpId="1" nodeType="with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wheel(1)">
                                      <p:cBhvr>
                                        <p:cTn id="140" dur="1000"/>
                                        <p:tgtEl>
                                          <p:spTgt spid="89"/>
                                        </p:tgtEl>
                                      </p:cBhvr>
                                    </p:animEffect>
                                  </p:childTnLst>
                                </p:cTn>
                              </p:par>
                              <p:par>
                                <p:cTn id="141" presetID="21" presetClass="entr" presetSubtype="1" fill="hold" nodeType="with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wheel(1)">
                                      <p:cBhvr>
                                        <p:cTn id="143" dur="1000"/>
                                        <p:tgtEl>
                                          <p:spTgt spid="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heel(1)">
                                      <p:cBhvr>
                                        <p:cTn id="146" dur="1000"/>
                                        <p:tgtEl>
                                          <p:spTgt spid="7"/>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wheel(1)">
                                      <p:cBhvr>
                                        <p:cTn id="149" dur="1000"/>
                                        <p:tgtEl>
                                          <p:spTgt spid="1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wheel(1)">
                                      <p:cBhvr>
                                        <p:cTn id="152" dur="1000"/>
                                        <p:tgtEl>
                                          <p:spTgt spid="1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wheel(1)">
                                      <p:cBhvr>
                                        <p:cTn id="155" dur="1000"/>
                                        <p:tgtEl>
                                          <p:spTgt spid="1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17"/>
                                        </p:tgtEl>
                                        <p:attrNameLst>
                                          <p:attrName>style.visibility</p:attrName>
                                        </p:attrNameLst>
                                      </p:cBhvr>
                                      <p:to>
                                        <p:strVal val="visible"/>
                                      </p:to>
                                    </p:set>
                                    <p:animEffect transition="in" filter="wheel(1)">
                                      <p:cBhvr>
                                        <p:cTn id="158" dur="1000"/>
                                        <p:tgtEl>
                                          <p:spTgt spid="1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heel(1)">
                                      <p:cBhvr>
                                        <p:cTn id="161" dur="1000"/>
                                        <p:tgtEl>
                                          <p:spTgt spid="18"/>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wheel(1)">
                                      <p:cBhvr>
                                        <p:cTn id="164" dur="1000"/>
                                        <p:tgtEl>
                                          <p:spTgt spid="19"/>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wheel(1)">
                                      <p:cBhvr>
                                        <p:cTn id="167" dur="1000"/>
                                        <p:tgtEl>
                                          <p:spTgt spid="20"/>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wheel(1)">
                                      <p:cBhvr>
                                        <p:cTn id="170" dur="1000"/>
                                        <p:tgtEl>
                                          <p:spTgt spid="21"/>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22"/>
                                        </p:tgtEl>
                                        <p:attrNameLst>
                                          <p:attrName>style.visibility</p:attrName>
                                        </p:attrNameLst>
                                      </p:cBhvr>
                                      <p:to>
                                        <p:strVal val="visible"/>
                                      </p:to>
                                    </p:set>
                                    <p:animEffect transition="in" filter="wheel(1)">
                                      <p:cBhvr>
                                        <p:cTn id="173" dur="1000"/>
                                        <p:tgtEl>
                                          <p:spTgt spid="22"/>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wheel(1)">
                                      <p:cBhvr>
                                        <p:cTn id="176" dur="1000"/>
                                        <p:tgtEl>
                                          <p:spTgt spid="23"/>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24"/>
                                        </p:tgtEl>
                                        <p:attrNameLst>
                                          <p:attrName>style.visibility</p:attrName>
                                        </p:attrNameLst>
                                      </p:cBhvr>
                                      <p:to>
                                        <p:strVal val="visible"/>
                                      </p:to>
                                    </p:set>
                                    <p:animEffect transition="in" filter="wheel(1)">
                                      <p:cBhvr>
                                        <p:cTn id="179" dur="1000"/>
                                        <p:tgtEl>
                                          <p:spTgt spid="24"/>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Effect transition="in" filter="wheel(1)">
                                      <p:cBhvr>
                                        <p:cTn id="182" dur="1000"/>
                                        <p:tgtEl>
                                          <p:spTgt spid="25"/>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Effect transition="in" filter="wheel(1)">
                                      <p:cBhvr>
                                        <p:cTn id="185" dur="1000"/>
                                        <p:tgtEl>
                                          <p:spTgt spid="26"/>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wheel(1)">
                                      <p:cBhvr>
                                        <p:cTn id="188" dur="1000"/>
                                        <p:tgtEl>
                                          <p:spTgt spid="27"/>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wheel(1)">
                                      <p:cBhvr>
                                        <p:cTn id="191" dur="1000"/>
                                        <p:tgtEl>
                                          <p:spTgt spid="28"/>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wheel(1)">
                                      <p:cBhvr>
                                        <p:cTn id="194" dur="1000"/>
                                        <p:tgtEl>
                                          <p:spTgt spid="29"/>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heel(1)">
                                      <p:cBhvr>
                                        <p:cTn id="197" dur="1000"/>
                                        <p:tgtEl>
                                          <p:spTgt spid="30"/>
                                        </p:tgtEl>
                                      </p:cBhvr>
                                    </p:animEffect>
                                  </p:childTnLst>
                                </p:cTn>
                              </p:par>
                              <p:par>
                                <p:cTn id="198" presetID="21" presetClass="entr" presetSubtype="1" fill="hold" grpId="0" nodeType="withEffect">
                                  <p:stCondLst>
                                    <p:cond delay="0"/>
                                  </p:stCondLst>
                                  <p:childTnLst>
                                    <p:set>
                                      <p:cBhvr>
                                        <p:cTn id="199" dur="1" fill="hold">
                                          <p:stCondLst>
                                            <p:cond delay="0"/>
                                          </p:stCondLst>
                                        </p:cTn>
                                        <p:tgtEl>
                                          <p:spTgt spid="31"/>
                                        </p:tgtEl>
                                        <p:attrNameLst>
                                          <p:attrName>style.visibility</p:attrName>
                                        </p:attrNameLst>
                                      </p:cBhvr>
                                      <p:to>
                                        <p:strVal val="visible"/>
                                      </p:to>
                                    </p:set>
                                    <p:animEffect transition="in" filter="wheel(1)">
                                      <p:cBhvr>
                                        <p:cTn id="200" dur="1000"/>
                                        <p:tgtEl>
                                          <p:spTgt spid="31"/>
                                        </p:tgtEl>
                                      </p:cBhvr>
                                    </p:animEffect>
                                  </p:childTnLst>
                                </p:cTn>
                              </p:par>
                              <p:par>
                                <p:cTn id="201" presetID="21" presetClass="entr" presetSubtype="1" fill="hold" grpId="0" nodeType="withEffect">
                                  <p:stCondLst>
                                    <p:cond delay="0"/>
                                  </p:stCondLst>
                                  <p:childTnLst>
                                    <p:set>
                                      <p:cBhvr>
                                        <p:cTn id="202" dur="1" fill="hold">
                                          <p:stCondLst>
                                            <p:cond delay="0"/>
                                          </p:stCondLst>
                                        </p:cTn>
                                        <p:tgtEl>
                                          <p:spTgt spid="52"/>
                                        </p:tgtEl>
                                        <p:attrNameLst>
                                          <p:attrName>style.visibility</p:attrName>
                                        </p:attrNameLst>
                                      </p:cBhvr>
                                      <p:to>
                                        <p:strVal val="visible"/>
                                      </p:to>
                                    </p:set>
                                    <p:animEffect transition="in" filter="wheel(1)">
                                      <p:cBhvr>
                                        <p:cTn id="203" dur="1000"/>
                                        <p:tgtEl>
                                          <p:spTgt spid="52"/>
                                        </p:tgtEl>
                                      </p:cBhvr>
                                    </p:animEffect>
                                  </p:childTnLst>
                                </p:cTn>
                              </p:par>
                              <p:par>
                                <p:cTn id="204" presetID="21" presetClass="entr" presetSubtype="1" fill="hold" grpId="0" nodeType="with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wheel(1)">
                                      <p:cBhvr>
                                        <p:cTn id="206" dur="1000"/>
                                        <p:tgtEl>
                                          <p:spTgt spid="53"/>
                                        </p:tgtEl>
                                      </p:cBhvr>
                                    </p:animEffect>
                                  </p:childTnLst>
                                </p:cTn>
                              </p:par>
                              <p:par>
                                <p:cTn id="207" presetID="21" presetClass="entr" presetSubtype="1" fill="hold" grpId="0" nodeType="withEffect">
                                  <p:stCondLst>
                                    <p:cond delay="0"/>
                                  </p:stCondLst>
                                  <p:childTnLst>
                                    <p:set>
                                      <p:cBhvr>
                                        <p:cTn id="208" dur="1" fill="hold">
                                          <p:stCondLst>
                                            <p:cond delay="0"/>
                                          </p:stCondLst>
                                        </p:cTn>
                                        <p:tgtEl>
                                          <p:spTgt spid="54"/>
                                        </p:tgtEl>
                                        <p:attrNameLst>
                                          <p:attrName>style.visibility</p:attrName>
                                        </p:attrNameLst>
                                      </p:cBhvr>
                                      <p:to>
                                        <p:strVal val="visible"/>
                                      </p:to>
                                    </p:set>
                                    <p:animEffect transition="in" filter="wheel(1)">
                                      <p:cBhvr>
                                        <p:cTn id="209" dur="1000"/>
                                        <p:tgtEl>
                                          <p:spTgt spid="54"/>
                                        </p:tgtEl>
                                      </p:cBhvr>
                                    </p:animEffect>
                                  </p:childTnLst>
                                </p:cTn>
                              </p:par>
                              <p:par>
                                <p:cTn id="210" presetID="21" presetClass="entr" presetSubtype="1"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wheel(1)">
                                      <p:cBhvr>
                                        <p:cTn id="212" dur="1000"/>
                                        <p:tgtEl>
                                          <p:spTgt spid="55"/>
                                        </p:tgtEl>
                                      </p:cBhvr>
                                    </p:animEffect>
                                  </p:childTnLst>
                                </p:cTn>
                              </p:par>
                              <p:par>
                                <p:cTn id="213" presetID="21" presetClass="entr" presetSubtype="1" fill="hold" grpId="0" nodeType="withEffect">
                                  <p:stCondLst>
                                    <p:cond delay="0"/>
                                  </p:stCondLst>
                                  <p:childTnLst>
                                    <p:set>
                                      <p:cBhvr>
                                        <p:cTn id="214" dur="1" fill="hold">
                                          <p:stCondLst>
                                            <p:cond delay="0"/>
                                          </p:stCondLst>
                                        </p:cTn>
                                        <p:tgtEl>
                                          <p:spTgt spid="56"/>
                                        </p:tgtEl>
                                        <p:attrNameLst>
                                          <p:attrName>style.visibility</p:attrName>
                                        </p:attrNameLst>
                                      </p:cBhvr>
                                      <p:to>
                                        <p:strVal val="visible"/>
                                      </p:to>
                                    </p:set>
                                    <p:animEffect transition="in" filter="wheel(1)">
                                      <p:cBhvr>
                                        <p:cTn id="215" dur="1000"/>
                                        <p:tgtEl>
                                          <p:spTgt spid="56"/>
                                        </p:tgtEl>
                                      </p:cBhvr>
                                    </p:animEffect>
                                  </p:childTnLst>
                                </p:cTn>
                              </p:par>
                              <p:par>
                                <p:cTn id="216" presetID="21" presetClass="entr" presetSubtype="1" fill="hold" grpId="0" nodeType="withEffect">
                                  <p:stCondLst>
                                    <p:cond delay="0"/>
                                  </p:stCondLst>
                                  <p:childTnLst>
                                    <p:set>
                                      <p:cBhvr>
                                        <p:cTn id="217" dur="1" fill="hold">
                                          <p:stCondLst>
                                            <p:cond delay="0"/>
                                          </p:stCondLst>
                                        </p:cTn>
                                        <p:tgtEl>
                                          <p:spTgt spid="57"/>
                                        </p:tgtEl>
                                        <p:attrNameLst>
                                          <p:attrName>style.visibility</p:attrName>
                                        </p:attrNameLst>
                                      </p:cBhvr>
                                      <p:to>
                                        <p:strVal val="visible"/>
                                      </p:to>
                                    </p:set>
                                    <p:animEffect transition="in" filter="wheel(1)">
                                      <p:cBhvr>
                                        <p:cTn id="218" dur="1000"/>
                                        <p:tgtEl>
                                          <p:spTgt spid="57"/>
                                        </p:tgtEl>
                                      </p:cBhvr>
                                    </p:animEffect>
                                  </p:childTnLst>
                                </p:cTn>
                              </p:par>
                              <p:par>
                                <p:cTn id="219" presetID="21" presetClass="entr" presetSubtype="1" fill="hold" grpId="0" nodeType="withEffect">
                                  <p:stCondLst>
                                    <p:cond delay="0"/>
                                  </p:stCondLst>
                                  <p:childTnLst>
                                    <p:set>
                                      <p:cBhvr>
                                        <p:cTn id="220" dur="1" fill="hold">
                                          <p:stCondLst>
                                            <p:cond delay="0"/>
                                          </p:stCondLst>
                                        </p:cTn>
                                        <p:tgtEl>
                                          <p:spTgt spid="58"/>
                                        </p:tgtEl>
                                        <p:attrNameLst>
                                          <p:attrName>style.visibility</p:attrName>
                                        </p:attrNameLst>
                                      </p:cBhvr>
                                      <p:to>
                                        <p:strVal val="visible"/>
                                      </p:to>
                                    </p:set>
                                    <p:animEffect transition="in" filter="wheel(1)">
                                      <p:cBhvr>
                                        <p:cTn id="221" dur="1000"/>
                                        <p:tgtEl>
                                          <p:spTgt spid="58"/>
                                        </p:tgtEl>
                                      </p:cBhvr>
                                    </p:animEffect>
                                  </p:childTnLst>
                                </p:cTn>
                              </p:par>
                              <p:par>
                                <p:cTn id="222" presetID="21" presetClass="entr" presetSubtype="1" fill="hold" grpId="0" nodeType="withEffect">
                                  <p:stCondLst>
                                    <p:cond delay="0"/>
                                  </p:stCondLst>
                                  <p:childTnLst>
                                    <p:set>
                                      <p:cBhvr>
                                        <p:cTn id="223" dur="1" fill="hold">
                                          <p:stCondLst>
                                            <p:cond delay="0"/>
                                          </p:stCondLst>
                                        </p:cTn>
                                        <p:tgtEl>
                                          <p:spTgt spid="59"/>
                                        </p:tgtEl>
                                        <p:attrNameLst>
                                          <p:attrName>style.visibility</p:attrName>
                                        </p:attrNameLst>
                                      </p:cBhvr>
                                      <p:to>
                                        <p:strVal val="visible"/>
                                      </p:to>
                                    </p:set>
                                    <p:animEffect transition="in" filter="wheel(1)">
                                      <p:cBhvr>
                                        <p:cTn id="224" dur="1000"/>
                                        <p:tgtEl>
                                          <p:spTgt spid="59"/>
                                        </p:tgtEl>
                                      </p:cBhvr>
                                    </p:animEffect>
                                  </p:childTnLst>
                                </p:cTn>
                              </p:par>
                              <p:par>
                                <p:cTn id="225" presetID="21" presetClass="entr" presetSubtype="1" fill="hold" grpId="0" nodeType="withEffect">
                                  <p:stCondLst>
                                    <p:cond delay="0"/>
                                  </p:stCondLst>
                                  <p:childTnLst>
                                    <p:set>
                                      <p:cBhvr>
                                        <p:cTn id="226" dur="1" fill="hold">
                                          <p:stCondLst>
                                            <p:cond delay="0"/>
                                          </p:stCondLst>
                                        </p:cTn>
                                        <p:tgtEl>
                                          <p:spTgt spid="60"/>
                                        </p:tgtEl>
                                        <p:attrNameLst>
                                          <p:attrName>style.visibility</p:attrName>
                                        </p:attrNameLst>
                                      </p:cBhvr>
                                      <p:to>
                                        <p:strVal val="visible"/>
                                      </p:to>
                                    </p:set>
                                    <p:animEffect transition="in" filter="wheel(1)">
                                      <p:cBhvr>
                                        <p:cTn id="227" dur="1000"/>
                                        <p:tgtEl>
                                          <p:spTgt spid="60"/>
                                        </p:tgtEl>
                                      </p:cBhvr>
                                    </p:animEffect>
                                  </p:childTnLst>
                                </p:cTn>
                              </p:par>
                              <p:par>
                                <p:cTn id="228" presetID="21" presetClass="entr" presetSubtype="1" fill="hold" grpId="0" nodeType="withEffect">
                                  <p:stCondLst>
                                    <p:cond delay="0"/>
                                  </p:stCondLst>
                                  <p:childTnLst>
                                    <p:set>
                                      <p:cBhvr>
                                        <p:cTn id="229" dur="1" fill="hold">
                                          <p:stCondLst>
                                            <p:cond delay="0"/>
                                          </p:stCondLst>
                                        </p:cTn>
                                        <p:tgtEl>
                                          <p:spTgt spid="61"/>
                                        </p:tgtEl>
                                        <p:attrNameLst>
                                          <p:attrName>style.visibility</p:attrName>
                                        </p:attrNameLst>
                                      </p:cBhvr>
                                      <p:to>
                                        <p:strVal val="visible"/>
                                      </p:to>
                                    </p:set>
                                    <p:animEffect transition="in" filter="wheel(1)">
                                      <p:cBhvr>
                                        <p:cTn id="230" dur="1000"/>
                                        <p:tgtEl>
                                          <p:spTgt spid="61"/>
                                        </p:tgtEl>
                                      </p:cBhvr>
                                    </p:animEffect>
                                  </p:childTnLst>
                                </p:cTn>
                              </p:par>
                              <p:par>
                                <p:cTn id="231" presetID="21" presetClass="entr" presetSubtype="1" fill="hold" grpId="0" nodeType="withEffect">
                                  <p:stCondLst>
                                    <p:cond delay="0"/>
                                  </p:stCondLst>
                                  <p:childTnLst>
                                    <p:set>
                                      <p:cBhvr>
                                        <p:cTn id="232" dur="1" fill="hold">
                                          <p:stCondLst>
                                            <p:cond delay="0"/>
                                          </p:stCondLst>
                                        </p:cTn>
                                        <p:tgtEl>
                                          <p:spTgt spid="62"/>
                                        </p:tgtEl>
                                        <p:attrNameLst>
                                          <p:attrName>style.visibility</p:attrName>
                                        </p:attrNameLst>
                                      </p:cBhvr>
                                      <p:to>
                                        <p:strVal val="visible"/>
                                      </p:to>
                                    </p:set>
                                    <p:animEffect transition="in" filter="wheel(1)">
                                      <p:cBhvr>
                                        <p:cTn id="233" dur="1000"/>
                                        <p:tgtEl>
                                          <p:spTgt spid="62"/>
                                        </p:tgtEl>
                                      </p:cBhvr>
                                    </p:animEffect>
                                  </p:childTnLst>
                                </p:cTn>
                              </p:par>
                              <p:par>
                                <p:cTn id="234" presetID="21" presetClass="entr" presetSubtype="1" fill="hold" grpId="0" nodeType="withEffect">
                                  <p:stCondLst>
                                    <p:cond delay="0"/>
                                  </p:stCondLst>
                                  <p:childTnLst>
                                    <p:set>
                                      <p:cBhvr>
                                        <p:cTn id="235" dur="1" fill="hold">
                                          <p:stCondLst>
                                            <p:cond delay="0"/>
                                          </p:stCondLst>
                                        </p:cTn>
                                        <p:tgtEl>
                                          <p:spTgt spid="63"/>
                                        </p:tgtEl>
                                        <p:attrNameLst>
                                          <p:attrName>style.visibility</p:attrName>
                                        </p:attrNameLst>
                                      </p:cBhvr>
                                      <p:to>
                                        <p:strVal val="visible"/>
                                      </p:to>
                                    </p:set>
                                    <p:animEffect transition="in" filter="wheel(1)">
                                      <p:cBhvr>
                                        <p:cTn id="236" dur="1000"/>
                                        <p:tgtEl>
                                          <p:spTgt spid="63"/>
                                        </p:tgtEl>
                                      </p:cBhvr>
                                    </p:animEffect>
                                  </p:childTnLst>
                                </p:cTn>
                              </p:par>
                              <p:par>
                                <p:cTn id="237" presetID="21" presetClass="entr" presetSubtype="1" fill="hold" grpId="0" nodeType="withEffect">
                                  <p:stCondLst>
                                    <p:cond delay="0"/>
                                  </p:stCondLst>
                                  <p:childTnLst>
                                    <p:set>
                                      <p:cBhvr>
                                        <p:cTn id="238" dur="1" fill="hold">
                                          <p:stCondLst>
                                            <p:cond delay="0"/>
                                          </p:stCondLst>
                                        </p:cTn>
                                        <p:tgtEl>
                                          <p:spTgt spid="64"/>
                                        </p:tgtEl>
                                        <p:attrNameLst>
                                          <p:attrName>style.visibility</p:attrName>
                                        </p:attrNameLst>
                                      </p:cBhvr>
                                      <p:to>
                                        <p:strVal val="visible"/>
                                      </p:to>
                                    </p:set>
                                    <p:animEffect transition="in" filter="wheel(1)">
                                      <p:cBhvr>
                                        <p:cTn id="239" dur="1000"/>
                                        <p:tgtEl>
                                          <p:spTgt spid="64"/>
                                        </p:tgtEl>
                                      </p:cBhvr>
                                    </p:animEffect>
                                  </p:childTnLst>
                                </p:cTn>
                              </p:par>
                              <p:par>
                                <p:cTn id="240" presetID="21" presetClass="entr" presetSubtype="1" fill="hold" grpId="0" nodeType="withEffect">
                                  <p:stCondLst>
                                    <p:cond delay="0"/>
                                  </p:stCondLst>
                                  <p:childTnLst>
                                    <p:set>
                                      <p:cBhvr>
                                        <p:cTn id="241" dur="1" fill="hold">
                                          <p:stCondLst>
                                            <p:cond delay="0"/>
                                          </p:stCondLst>
                                        </p:cTn>
                                        <p:tgtEl>
                                          <p:spTgt spid="65"/>
                                        </p:tgtEl>
                                        <p:attrNameLst>
                                          <p:attrName>style.visibility</p:attrName>
                                        </p:attrNameLst>
                                      </p:cBhvr>
                                      <p:to>
                                        <p:strVal val="visible"/>
                                      </p:to>
                                    </p:set>
                                    <p:animEffect transition="in" filter="wheel(1)">
                                      <p:cBhvr>
                                        <p:cTn id="242" dur="1000"/>
                                        <p:tgtEl>
                                          <p:spTgt spid="65"/>
                                        </p:tgtEl>
                                      </p:cBhvr>
                                    </p:animEffect>
                                  </p:childTnLst>
                                </p:cTn>
                              </p:par>
                              <p:par>
                                <p:cTn id="243" presetID="21" presetClass="entr" presetSubtype="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wheel(1)">
                                      <p:cBhvr>
                                        <p:cTn id="245" dur="1000"/>
                                        <p:tgtEl>
                                          <p:spTgt spid="66"/>
                                        </p:tgtEl>
                                      </p:cBhvr>
                                    </p:animEffect>
                                  </p:childTnLst>
                                </p:cTn>
                              </p:par>
                              <p:par>
                                <p:cTn id="246" presetID="21" presetClass="entr" presetSubtype="1" fill="hold" grpId="0" nodeType="withEffect">
                                  <p:stCondLst>
                                    <p:cond delay="0"/>
                                  </p:stCondLst>
                                  <p:childTnLst>
                                    <p:set>
                                      <p:cBhvr>
                                        <p:cTn id="247" dur="1" fill="hold">
                                          <p:stCondLst>
                                            <p:cond delay="0"/>
                                          </p:stCondLst>
                                        </p:cTn>
                                        <p:tgtEl>
                                          <p:spTgt spid="67"/>
                                        </p:tgtEl>
                                        <p:attrNameLst>
                                          <p:attrName>style.visibility</p:attrName>
                                        </p:attrNameLst>
                                      </p:cBhvr>
                                      <p:to>
                                        <p:strVal val="visible"/>
                                      </p:to>
                                    </p:set>
                                    <p:animEffect transition="in" filter="wheel(1)">
                                      <p:cBhvr>
                                        <p:cTn id="248" dur="1000"/>
                                        <p:tgtEl>
                                          <p:spTgt spid="67"/>
                                        </p:tgtEl>
                                      </p:cBhvr>
                                    </p:animEffect>
                                  </p:childTnLst>
                                </p:cTn>
                              </p:par>
                              <p:par>
                                <p:cTn id="249" presetID="21" presetClass="entr" presetSubtype="1" fill="hold" grpId="0" nodeType="withEffect">
                                  <p:stCondLst>
                                    <p:cond delay="0"/>
                                  </p:stCondLst>
                                  <p:childTnLst>
                                    <p:set>
                                      <p:cBhvr>
                                        <p:cTn id="250" dur="1" fill="hold">
                                          <p:stCondLst>
                                            <p:cond delay="0"/>
                                          </p:stCondLst>
                                        </p:cTn>
                                        <p:tgtEl>
                                          <p:spTgt spid="68"/>
                                        </p:tgtEl>
                                        <p:attrNameLst>
                                          <p:attrName>style.visibility</p:attrName>
                                        </p:attrNameLst>
                                      </p:cBhvr>
                                      <p:to>
                                        <p:strVal val="visible"/>
                                      </p:to>
                                    </p:set>
                                    <p:animEffect transition="in" filter="wheel(1)">
                                      <p:cBhvr>
                                        <p:cTn id="251" dur="1000"/>
                                        <p:tgtEl>
                                          <p:spTgt spid="68"/>
                                        </p:tgtEl>
                                      </p:cBhvr>
                                    </p:animEffect>
                                  </p:childTnLst>
                                </p:cTn>
                              </p:par>
                              <p:par>
                                <p:cTn id="252" presetID="21" presetClass="entr" presetSubtype="1" fill="hold" grpId="0" nodeType="withEffect">
                                  <p:stCondLst>
                                    <p:cond delay="0"/>
                                  </p:stCondLst>
                                  <p:childTnLst>
                                    <p:set>
                                      <p:cBhvr>
                                        <p:cTn id="253" dur="1" fill="hold">
                                          <p:stCondLst>
                                            <p:cond delay="0"/>
                                          </p:stCondLst>
                                        </p:cTn>
                                        <p:tgtEl>
                                          <p:spTgt spid="69"/>
                                        </p:tgtEl>
                                        <p:attrNameLst>
                                          <p:attrName>style.visibility</p:attrName>
                                        </p:attrNameLst>
                                      </p:cBhvr>
                                      <p:to>
                                        <p:strVal val="visible"/>
                                      </p:to>
                                    </p:set>
                                    <p:animEffect transition="in" filter="wheel(1)">
                                      <p:cBhvr>
                                        <p:cTn id="254" dur="1000"/>
                                        <p:tgtEl>
                                          <p:spTgt spid="69"/>
                                        </p:tgtEl>
                                      </p:cBhvr>
                                    </p:animEffect>
                                  </p:childTnLst>
                                </p:cTn>
                              </p:par>
                              <p:par>
                                <p:cTn id="255" presetID="21" presetClass="entr" presetSubtype="1" fill="hold" grpId="0" nodeType="withEffect">
                                  <p:stCondLst>
                                    <p:cond delay="0"/>
                                  </p:stCondLst>
                                  <p:childTnLst>
                                    <p:set>
                                      <p:cBhvr>
                                        <p:cTn id="256" dur="1" fill="hold">
                                          <p:stCondLst>
                                            <p:cond delay="0"/>
                                          </p:stCondLst>
                                        </p:cTn>
                                        <p:tgtEl>
                                          <p:spTgt spid="70"/>
                                        </p:tgtEl>
                                        <p:attrNameLst>
                                          <p:attrName>style.visibility</p:attrName>
                                        </p:attrNameLst>
                                      </p:cBhvr>
                                      <p:to>
                                        <p:strVal val="visible"/>
                                      </p:to>
                                    </p:set>
                                    <p:animEffect transition="in" filter="wheel(1)">
                                      <p:cBhvr>
                                        <p:cTn id="257" dur="1000"/>
                                        <p:tgtEl>
                                          <p:spTgt spid="70"/>
                                        </p:tgtEl>
                                      </p:cBhvr>
                                    </p:animEffect>
                                  </p:childTnLst>
                                </p:cTn>
                              </p:par>
                            </p:childTnLst>
                          </p:cTn>
                        </p:par>
                        <p:par>
                          <p:cTn id="258" fill="hold">
                            <p:stCondLst>
                              <p:cond delay="1500"/>
                            </p:stCondLst>
                            <p:childTnLst>
                              <p:par>
                                <p:cTn id="259" presetID="35" presetClass="emph" presetSubtype="0" repeatCount="indefinite" fill="hold" grpId="0" nodeType="afterEffect">
                                  <p:stCondLst>
                                    <p:cond delay="0"/>
                                  </p:stCondLst>
                                  <p:childTnLst>
                                    <p:anim calcmode="discrete" valueType="str">
                                      <p:cBhvr>
                                        <p:cTn id="260" dur="1000" fill="hold"/>
                                        <p:tgtEl>
                                          <p:spTgt spid="32"/>
                                        </p:tgtEl>
                                        <p:attrNameLst>
                                          <p:attrName>style.visibility</p:attrName>
                                        </p:attrNameLst>
                                      </p:cBhvr>
                                      <p:tavLst>
                                        <p:tav tm="0">
                                          <p:val>
                                            <p:strVal val="hidden"/>
                                          </p:val>
                                        </p:tav>
                                        <p:tav tm="50000">
                                          <p:val>
                                            <p:strVal val="visible"/>
                                          </p:val>
                                        </p:tav>
                                      </p:tavLst>
                                    </p:anim>
                                  </p:childTnLst>
                                </p:cTn>
                              </p:par>
                              <p:par>
                                <p:cTn id="261" presetID="35" presetClass="emph" presetSubtype="0" repeatCount="indefinite" fill="hold" grpId="0" nodeType="withEffect">
                                  <p:stCondLst>
                                    <p:cond delay="250"/>
                                  </p:stCondLst>
                                  <p:childTnLst>
                                    <p:anim calcmode="discrete" valueType="str">
                                      <p:cBhvr>
                                        <p:cTn id="262" dur="1000" fill="hold"/>
                                        <p:tgtEl>
                                          <p:spTgt spid="33"/>
                                        </p:tgtEl>
                                        <p:attrNameLst>
                                          <p:attrName>style.visibility</p:attrName>
                                        </p:attrNameLst>
                                      </p:cBhvr>
                                      <p:tavLst>
                                        <p:tav tm="0">
                                          <p:val>
                                            <p:strVal val="hidden"/>
                                          </p:val>
                                        </p:tav>
                                        <p:tav tm="50000">
                                          <p:val>
                                            <p:strVal val="visible"/>
                                          </p:val>
                                        </p:tav>
                                      </p:tavLst>
                                    </p:anim>
                                  </p:childTnLst>
                                </p:cTn>
                              </p:par>
                              <p:par>
                                <p:cTn id="263" presetID="35" presetClass="emph" presetSubtype="0" repeatCount="indefinite" fill="hold" grpId="0" nodeType="withEffect">
                                  <p:stCondLst>
                                    <p:cond delay="0"/>
                                  </p:stCondLst>
                                  <p:childTnLst>
                                    <p:anim calcmode="discrete" valueType="str">
                                      <p:cBhvr>
                                        <p:cTn id="264" dur="1000" fill="hold"/>
                                        <p:tgtEl>
                                          <p:spTgt spid="34"/>
                                        </p:tgtEl>
                                        <p:attrNameLst>
                                          <p:attrName>style.visibility</p:attrName>
                                        </p:attrNameLst>
                                      </p:cBhvr>
                                      <p:tavLst>
                                        <p:tav tm="0">
                                          <p:val>
                                            <p:strVal val="hidden"/>
                                          </p:val>
                                        </p:tav>
                                        <p:tav tm="50000">
                                          <p:val>
                                            <p:strVal val="visible"/>
                                          </p:val>
                                        </p:tav>
                                      </p:tavLst>
                                    </p:anim>
                                  </p:childTnLst>
                                </p:cTn>
                              </p:par>
                              <p:par>
                                <p:cTn id="265" presetID="35" presetClass="emph" presetSubtype="0" repeatCount="indefinite" fill="hold" grpId="0" nodeType="withEffect">
                                  <p:stCondLst>
                                    <p:cond delay="250"/>
                                  </p:stCondLst>
                                  <p:childTnLst>
                                    <p:anim calcmode="discrete" valueType="str">
                                      <p:cBhvr>
                                        <p:cTn id="266" dur="1000" fill="hold"/>
                                        <p:tgtEl>
                                          <p:spTgt spid="35"/>
                                        </p:tgtEl>
                                        <p:attrNameLst>
                                          <p:attrName>style.visibility</p:attrName>
                                        </p:attrNameLst>
                                      </p:cBhvr>
                                      <p:tavLst>
                                        <p:tav tm="0">
                                          <p:val>
                                            <p:strVal val="hidden"/>
                                          </p:val>
                                        </p:tav>
                                        <p:tav tm="50000">
                                          <p:val>
                                            <p:strVal val="visible"/>
                                          </p:val>
                                        </p:tav>
                                      </p:tavLst>
                                    </p:anim>
                                  </p:childTnLst>
                                </p:cTn>
                              </p:par>
                              <p:par>
                                <p:cTn id="267" presetID="35" presetClass="emph" presetSubtype="0" repeatCount="indefinite" fill="hold" grpId="0" nodeType="withEffect">
                                  <p:stCondLst>
                                    <p:cond delay="0"/>
                                  </p:stCondLst>
                                  <p:childTnLst>
                                    <p:anim calcmode="discrete" valueType="str">
                                      <p:cBhvr>
                                        <p:cTn id="268" dur="1000" fill="hold"/>
                                        <p:tgtEl>
                                          <p:spTgt spid="36"/>
                                        </p:tgtEl>
                                        <p:attrNameLst>
                                          <p:attrName>style.visibility</p:attrName>
                                        </p:attrNameLst>
                                      </p:cBhvr>
                                      <p:tavLst>
                                        <p:tav tm="0">
                                          <p:val>
                                            <p:strVal val="hidden"/>
                                          </p:val>
                                        </p:tav>
                                        <p:tav tm="50000">
                                          <p:val>
                                            <p:strVal val="visible"/>
                                          </p:val>
                                        </p:tav>
                                      </p:tavLst>
                                    </p:anim>
                                  </p:childTnLst>
                                </p:cTn>
                              </p:par>
                              <p:par>
                                <p:cTn id="269" presetID="35" presetClass="emph" presetSubtype="0" repeatCount="indefinite" fill="hold" grpId="0" nodeType="withEffect">
                                  <p:stCondLst>
                                    <p:cond delay="250"/>
                                  </p:stCondLst>
                                  <p:childTnLst>
                                    <p:anim calcmode="discrete" valueType="str">
                                      <p:cBhvr>
                                        <p:cTn id="270" dur="1000" fill="hold"/>
                                        <p:tgtEl>
                                          <p:spTgt spid="37"/>
                                        </p:tgtEl>
                                        <p:attrNameLst>
                                          <p:attrName>style.visibility</p:attrName>
                                        </p:attrNameLst>
                                      </p:cBhvr>
                                      <p:tavLst>
                                        <p:tav tm="0">
                                          <p:val>
                                            <p:strVal val="hidden"/>
                                          </p:val>
                                        </p:tav>
                                        <p:tav tm="50000">
                                          <p:val>
                                            <p:strVal val="visible"/>
                                          </p:val>
                                        </p:tav>
                                      </p:tavLst>
                                    </p:anim>
                                  </p:childTnLst>
                                </p:cTn>
                              </p:par>
                              <p:par>
                                <p:cTn id="271" presetID="35" presetClass="emph" presetSubtype="0" repeatCount="indefinite" fill="hold" grpId="0" nodeType="withEffect">
                                  <p:stCondLst>
                                    <p:cond delay="0"/>
                                  </p:stCondLst>
                                  <p:childTnLst>
                                    <p:anim calcmode="discrete" valueType="str">
                                      <p:cBhvr>
                                        <p:cTn id="272" dur="1000" fill="hold"/>
                                        <p:tgtEl>
                                          <p:spTgt spid="38"/>
                                        </p:tgtEl>
                                        <p:attrNameLst>
                                          <p:attrName>style.visibility</p:attrName>
                                        </p:attrNameLst>
                                      </p:cBhvr>
                                      <p:tavLst>
                                        <p:tav tm="0">
                                          <p:val>
                                            <p:strVal val="hidden"/>
                                          </p:val>
                                        </p:tav>
                                        <p:tav tm="50000">
                                          <p:val>
                                            <p:strVal val="visible"/>
                                          </p:val>
                                        </p:tav>
                                      </p:tavLst>
                                    </p:anim>
                                  </p:childTnLst>
                                </p:cTn>
                              </p:par>
                              <p:par>
                                <p:cTn id="273" presetID="35" presetClass="emph" presetSubtype="0" repeatCount="indefinite" fill="hold" grpId="0" nodeType="withEffect">
                                  <p:stCondLst>
                                    <p:cond delay="250"/>
                                  </p:stCondLst>
                                  <p:childTnLst>
                                    <p:anim calcmode="discrete" valueType="str">
                                      <p:cBhvr>
                                        <p:cTn id="274" dur="1000" fill="hold"/>
                                        <p:tgtEl>
                                          <p:spTgt spid="39"/>
                                        </p:tgtEl>
                                        <p:attrNameLst>
                                          <p:attrName>style.visibility</p:attrName>
                                        </p:attrNameLst>
                                      </p:cBhvr>
                                      <p:tavLst>
                                        <p:tav tm="0">
                                          <p:val>
                                            <p:strVal val="hidden"/>
                                          </p:val>
                                        </p:tav>
                                        <p:tav tm="50000">
                                          <p:val>
                                            <p:strVal val="visible"/>
                                          </p:val>
                                        </p:tav>
                                      </p:tavLst>
                                    </p:anim>
                                  </p:childTnLst>
                                </p:cTn>
                              </p:par>
                              <p:par>
                                <p:cTn id="275" presetID="35" presetClass="emph" presetSubtype="0" repeatCount="indefinite" fill="hold" grpId="0" nodeType="withEffect">
                                  <p:stCondLst>
                                    <p:cond delay="0"/>
                                  </p:stCondLst>
                                  <p:childTnLst>
                                    <p:anim calcmode="discrete" valueType="str">
                                      <p:cBhvr>
                                        <p:cTn id="276" dur="1000" fill="hold"/>
                                        <p:tgtEl>
                                          <p:spTgt spid="40"/>
                                        </p:tgtEl>
                                        <p:attrNameLst>
                                          <p:attrName>style.visibility</p:attrName>
                                        </p:attrNameLst>
                                      </p:cBhvr>
                                      <p:tavLst>
                                        <p:tav tm="0">
                                          <p:val>
                                            <p:strVal val="hidden"/>
                                          </p:val>
                                        </p:tav>
                                        <p:tav tm="50000">
                                          <p:val>
                                            <p:strVal val="visible"/>
                                          </p:val>
                                        </p:tav>
                                      </p:tavLst>
                                    </p:anim>
                                  </p:childTnLst>
                                </p:cTn>
                              </p:par>
                              <p:par>
                                <p:cTn id="277" presetID="35" presetClass="emph" presetSubtype="0" repeatCount="indefinite" fill="hold" grpId="0" nodeType="withEffect">
                                  <p:stCondLst>
                                    <p:cond delay="250"/>
                                  </p:stCondLst>
                                  <p:childTnLst>
                                    <p:anim calcmode="discrete" valueType="str">
                                      <p:cBhvr>
                                        <p:cTn id="278" dur="1000" fill="hold"/>
                                        <p:tgtEl>
                                          <p:spTgt spid="41"/>
                                        </p:tgtEl>
                                        <p:attrNameLst>
                                          <p:attrName>style.visibility</p:attrName>
                                        </p:attrNameLst>
                                      </p:cBhvr>
                                      <p:tavLst>
                                        <p:tav tm="0">
                                          <p:val>
                                            <p:strVal val="hidden"/>
                                          </p:val>
                                        </p:tav>
                                        <p:tav tm="50000">
                                          <p:val>
                                            <p:strVal val="visible"/>
                                          </p:val>
                                        </p:tav>
                                      </p:tavLst>
                                    </p:anim>
                                  </p:childTnLst>
                                </p:cTn>
                              </p:par>
                              <p:par>
                                <p:cTn id="279" presetID="35" presetClass="emph" presetSubtype="0" repeatCount="indefinite" fill="hold" grpId="0" nodeType="withEffect">
                                  <p:stCondLst>
                                    <p:cond delay="0"/>
                                  </p:stCondLst>
                                  <p:childTnLst>
                                    <p:anim calcmode="discrete" valueType="str">
                                      <p:cBhvr>
                                        <p:cTn id="280" dur="1000" fill="hold"/>
                                        <p:tgtEl>
                                          <p:spTgt spid="42"/>
                                        </p:tgtEl>
                                        <p:attrNameLst>
                                          <p:attrName>style.visibility</p:attrName>
                                        </p:attrNameLst>
                                      </p:cBhvr>
                                      <p:tavLst>
                                        <p:tav tm="0">
                                          <p:val>
                                            <p:strVal val="hidden"/>
                                          </p:val>
                                        </p:tav>
                                        <p:tav tm="50000">
                                          <p:val>
                                            <p:strVal val="visible"/>
                                          </p:val>
                                        </p:tav>
                                      </p:tavLst>
                                    </p:anim>
                                  </p:childTnLst>
                                </p:cTn>
                              </p:par>
                              <p:par>
                                <p:cTn id="281" presetID="35" presetClass="emph" presetSubtype="0" repeatCount="indefinite" fill="hold" grpId="0" nodeType="withEffect">
                                  <p:stCondLst>
                                    <p:cond delay="250"/>
                                  </p:stCondLst>
                                  <p:childTnLst>
                                    <p:anim calcmode="discrete" valueType="str">
                                      <p:cBhvr>
                                        <p:cTn id="282" dur="1000" fill="hold"/>
                                        <p:tgtEl>
                                          <p:spTgt spid="43"/>
                                        </p:tgtEl>
                                        <p:attrNameLst>
                                          <p:attrName>style.visibility</p:attrName>
                                        </p:attrNameLst>
                                      </p:cBhvr>
                                      <p:tavLst>
                                        <p:tav tm="0">
                                          <p:val>
                                            <p:strVal val="hidden"/>
                                          </p:val>
                                        </p:tav>
                                        <p:tav tm="50000">
                                          <p:val>
                                            <p:strVal val="visible"/>
                                          </p:val>
                                        </p:tav>
                                      </p:tavLst>
                                    </p:anim>
                                  </p:childTnLst>
                                </p:cTn>
                              </p:par>
                              <p:par>
                                <p:cTn id="283" presetID="35" presetClass="emph" presetSubtype="0" repeatCount="indefinite" fill="hold" grpId="0" nodeType="withEffect">
                                  <p:stCondLst>
                                    <p:cond delay="0"/>
                                  </p:stCondLst>
                                  <p:childTnLst>
                                    <p:anim calcmode="discrete" valueType="str">
                                      <p:cBhvr>
                                        <p:cTn id="284" dur="1000" fill="hold"/>
                                        <p:tgtEl>
                                          <p:spTgt spid="44"/>
                                        </p:tgtEl>
                                        <p:attrNameLst>
                                          <p:attrName>style.visibility</p:attrName>
                                        </p:attrNameLst>
                                      </p:cBhvr>
                                      <p:tavLst>
                                        <p:tav tm="0">
                                          <p:val>
                                            <p:strVal val="hidden"/>
                                          </p:val>
                                        </p:tav>
                                        <p:tav tm="50000">
                                          <p:val>
                                            <p:strVal val="visible"/>
                                          </p:val>
                                        </p:tav>
                                      </p:tavLst>
                                    </p:anim>
                                  </p:childTnLst>
                                </p:cTn>
                              </p:par>
                              <p:par>
                                <p:cTn id="285" presetID="35" presetClass="emph" presetSubtype="0" repeatCount="indefinite" fill="hold" grpId="0" nodeType="withEffect">
                                  <p:stCondLst>
                                    <p:cond delay="250"/>
                                  </p:stCondLst>
                                  <p:childTnLst>
                                    <p:anim calcmode="discrete" valueType="str">
                                      <p:cBhvr>
                                        <p:cTn id="286" dur="1000" fill="hold"/>
                                        <p:tgtEl>
                                          <p:spTgt spid="45"/>
                                        </p:tgtEl>
                                        <p:attrNameLst>
                                          <p:attrName>style.visibility</p:attrName>
                                        </p:attrNameLst>
                                      </p:cBhvr>
                                      <p:tavLst>
                                        <p:tav tm="0">
                                          <p:val>
                                            <p:strVal val="hidden"/>
                                          </p:val>
                                        </p:tav>
                                        <p:tav tm="50000">
                                          <p:val>
                                            <p:strVal val="visible"/>
                                          </p:val>
                                        </p:tav>
                                      </p:tavLst>
                                    </p:anim>
                                  </p:childTnLst>
                                </p:cTn>
                              </p:par>
                              <p:par>
                                <p:cTn id="287" presetID="35" presetClass="emph" presetSubtype="0" repeatCount="indefinite" fill="hold" grpId="0" nodeType="withEffect">
                                  <p:stCondLst>
                                    <p:cond delay="0"/>
                                  </p:stCondLst>
                                  <p:childTnLst>
                                    <p:anim calcmode="discrete" valueType="str">
                                      <p:cBhvr>
                                        <p:cTn id="288" dur="1000" fill="hold"/>
                                        <p:tgtEl>
                                          <p:spTgt spid="46"/>
                                        </p:tgtEl>
                                        <p:attrNameLst>
                                          <p:attrName>style.visibility</p:attrName>
                                        </p:attrNameLst>
                                      </p:cBhvr>
                                      <p:tavLst>
                                        <p:tav tm="0">
                                          <p:val>
                                            <p:strVal val="hidden"/>
                                          </p:val>
                                        </p:tav>
                                        <p:tav tm="50000">
                                          <p:val>
                                            <p:strVal val="visible"/>
                                          </p:val>
                                        </p:tav>
                                      </p:tavLst>
                                    </p:anim>
                                  </p:childTnLst>
                                </p:cTn>
                              </p:par>
                              <p:par>
                                <p:cTn id="289" presetID="35" presetClass="emph" presetSubtype="0" repeatCount="indefinite" fill="hold" grpId="0" nodeType="withEffect">
                                  <p:stCondLst>
                                    <p:cond delay="250"/>
                                  </p:stCondLst>
                                  <p:childTnLst>
                                    <p:anim calcmode="discrete" valueType="str">
                                      <p:cBhvr>
                                        <p:cTn id="290" dur="1000" fill="hold"/>
                                        <p:tgtEl>
                                          <p:spTgt spid="47"/>
                                        </p:tgtEl>
                                        <p:attrNameLst>
                                          <p:attrName>style.visibility</p:attrName>
                                        </p:attrNameLst>
                                      </p:cBhvr>
                                      <p:tavLst>
                                        <p:tav tm="0">
                                          <p:val>
                                            <p:strVal val="hidden"/>
                                          </p:val>
                                        </p:tav>
                                        <p:tav tm="50000">
                                          <p:val>
                                            <p:strVal val="visible"/>
                                          </p:val>
                                        </p:tav>
                                      </p:tavLst>
                                    </p:anim>
                                  </p:childTnLst>
                                </p:cTn>
                              </p:par>
                              <p:par>
                                <p:cTn id="291" presetID="35" presetClass="emph" presetSubtype="0" repeatCount="indefinite" fill="hold" grpId="0" nodeType="withEffect">
                                  <p:stCondLst>
                                    <p:cond delay="0"/>
                                  </p:stCondLst>
                                  <p:childTnLst>
                                    <p:anim calcmode="discrete" valueType="str">
                                      <p:cBhvr>
                                        <p:cTn id="292" dur="1000" fill="hold"/>
                                        <p:tgtEl>
                                          <p:spTgt spid="48"/>
                                        </p:tgtEl>
                                        <p:attrNameLst>
                                          <p:attrName>style.visibility</p:attrName>
                                        </p:attrNameLst>
                                      </p:cBhvr>
                                      <p:tavLst>
                                        <p:tav tm="0">
                                          <p:val>
                                            <p:strVal val="hidden"/>
                                          </p:val>
                                        </p:tav>
                                        <p:tav tm="50000">
                                          <p:val>
                                            <p:strVal val="visible"/>
                                          </p:val>
                                        </p:tav>
                                      </p:tavLst>
                                    </p:anim>
                                  </p:childTnLst>
                                </p:cTn>
                              </p:par>
                              <p:par>
                                <p:cTn id="293" presetID="35" presetClass="emph" presetSubtype="0" repeatCount="indefinite" fill="hold" grpId="0" nodeType="withEffect">
                                  <p:stCondLst>
                                    <p:cond delay="250"/>
                                  </p:stCondLst>
                                  <p:childTnLst>
                                    <p:anim calcmode="discrete" valueType="str">
                                      <p:cBhvr>
                                        <p:cTn id="294" dur="1000" fill="hold"/>
                                        <p:tgtEl>
                                          <p:spTgt spid="49"/>
                                        </p:tgtEl>
                                        <p:attrNameLst>
                                          <p:attrName>style.visibility</p:attrName>
                                        </p:attrNameLst>
                                      </p:cBhvr>
                                      <p:tavLst>
                                        <p:tav tm="0">
                                          <p:val>
                                            <p:strVal val="hidden"/>
                                          </p:val>
                                        </p:tav>
                                        <p:tav tm="50000">
                                          <p:val>
                                            <p:strVal val="visible"/>
                                          </p:val>
                                        </p:tav>
                                      </p:tavLst>
                                    </p:anim>
                                  </p:childTnLst>
                                </p:cTn>
                              </p:par>
                              <p:par>
                                <p:cTn id="295" presetID="35" presetClass="emph" presetSubtype="0" repeatCount="indefinite" fill="hold" grpId="0" nodeType="withEffect">
                                  <p:stCondLst>
                                    <p:cond delay="0"/>
                                  </p:stCondLst>
                                  <p:childTnLst>
                                    <p:anim calcmode="discrete" valueType="str">
                                      <p:cBhvr>
                                        <p:cTn id="296" dur="1000" fill="hold"/>
                                        <p:tgtEl>
                                          <p:spTgt spid="50"/>
                                        </p:tgtEl>
                                        <p:attrNameLst>
                                          <p:attrName>style.visibility</p:attrName>
                                        </p:attrNameLst>
                                      </p:cBhvr>
                                      <p:tavLst>
                                        <p:tav tm="0">
                                          <p:val>
                                            <p:strVal val="hidden"/>
                                          </p:val>
                                        </p:tav>
                                        <p:tav tm="50000">
                                          <p:val>
                                            <p:strVal val="visible"/>
                                          </p:val>
                                        </p:tav>
                                      </p:tavLst>
                                    </p:anim>
                                  </p:childTnLst>
                                </p:cTn>
                              </p:par>
                              <p:par>
                                <p:cTn id="297" presetID="35" presetClass="emph" presetSubtype="0" repeatCount="indefinite" fill="hold" grpId="0" nodeType="withEffect">
                                  <p:stCondLst>
                                    <p:cond delay="0"/>
                                  </p:stCondLst>
                                  <p:childTnLst>
                                    <p:anim calcmode="discrete" valueType="str">
                                      <p:cBhvr>
                                        <p:cTn id="298" dur="1000" fill="hold"/>
                                        <p:tgtEl>
                                          <p:spTgt spid="71"/>
                                        </p:tgtEl>
                                        <p:attrNameLst>
                                          <p:attrName>style.visibility</p:attrName>
                                        </p:attrNameLst>
                                      </p:cBhvr>
                                      <p:tavLst>
                                        <p:tav tm="0">
                                          <p:val>
                                            <p:strVal val="hidden"/>
                                          </p:val>
                                        </p:tav>
                                        <p:tav tm="50000">
                                          <p:val>
                                            <p:strVal val="visible"/>
                                          </p:val>
                                        </p:tav>
                                      </p:tavLst>
                                    </p:anim>
                                  </p:childTnLst>
                                </p:cTn>
                              </p:par>
                              <p:par>
                                <p:cTn id="299" presetID="35" presetClass="emph" presetSubtype="0" repeatCount="indefinite" fill="hold" grpId="0" nodeType="withEffect">
                                  <p:stCondLst>
                                    <p:cond delay="250"/>
                                  </p:stCondLst>
                                  <p:childTnLst>
                                    <p:anim calcmode="discrete" valueType="str">
                                      <p:cBhvr>
                                        <p:cTn id="300" dur="1000" fill="hold"/>
                                        <p:tgtEl>
                                          <p:spTgt spid="72"/>
                                        </p:tgtEl>
                                        <p:attrNameLst>
                                          <p:attrName>style.visibility</p:attrName>
                                        </p:attrNameLst>
                                      </p:cBhvr>
                                      <p:tavLst>
                                        <p:tav tm="0">
                                          <p:val>
                                            <p:strVal val="hidden"/>
                                          </p:val>
                                        </p:tav>
                                        <p:tav tm="50000">
                                          <p:val>
                                            <p:strVal val="visible"/>
                                          </p:val>
                                        </p:tav>
                                      </p:tavLst>
                                    </p:anim>
                                  </p:childTnLst>
                                </p:cTn>
                              </p:par>
                              <p:par>
                                <p:cTn id="301" presetID="35" presetClass="emph" presetSubtype="0" repeatCount="indefinite" fill="hold" grpId="0" nodeType="withEffect">
                                  <p:stCondLst>
                                    <p:cond delay="0"/>
                                  </p:stCondLst>
                                  <p:childTnLst>
                                    <p:anim calcmode="discrete" valueType="str">
                                      <p:cBhvr>
                                        <p:cTn id="302" dur="1000" fill="hold"/>
                                        <p:tgtEl>
                                          <p:spTgt spid="73"/>
                                        </p:tgtEl>
                                        <p:attrNameLst>
                                          <p:attrName>style.visibility</p:attrName>
                                        </p:attrNameLst>
                                      </p:cBhvr>
                                      <p:tavLst>
                                        <p:tav tm="0">
                                          <p:val>
                                            <p:strVal val="hidden"/>
                                          </p:val>
                                        </p:tav>
                                        <p:tav tm="50000">
                                          <p:val>
                                            <p:strVal val="visible"/>
                                          </p:val>
                                        </p:tav>
                                      </p:tavLst>
                                    </p:anim>
                                  </p:childTnLst>
                                </p:cTn>
                              </p:par>
                              <p:par>
                                <p:cTn id="303" presetID="35" presetClass="emph" presetSubtype="0" repeatCount="indefinite" fill="hold" grpId="0" nodeType="withEffect">
                                  <p:stCondLst>
                                    <p:cond delay="250"/>
                                  </p:stCondLst>
                                  <p:childTnLst>
                                    <p:anim calcmode="discrete" valueType="str">
                                      <p:cBhvr>
                                        <p:cTn id="304" dur="1000" fill="hold"/>
                                        <p:tgtEl>
                                          <p:spTgt spid="74"/>
                                        </p:tgtEl>
                                        <p:attrNameLst>
                                          <p:attrName>style.visibility</p:attrName>
                                        </p:attrNameLst>
                                      </p:cBhvr>
                                      <p:tavLst>
                                        <p:tav tm="0">
                                          <p:val>
                                            <p:strVal val="hidden"/>
                                          </p:val>
                                        </p:tav>
                                        <p:tav tm="50000">
                                          <p:val>
                                            <p:strVal val="visible"/>
                                          </p:val>
                                        </p:tav>
                                      </p:tavLst>
                                    </p:anim>
                                  </p:childTnLst>
                                </p:cTn>
                              </p:par>
                              <p:par>
                                <p:cTn id="305" presetID="35" presetClass="emph" presetSubtype="0" repeatCount="indefinite" fill="hold" grpId="0" nodeType="withEffect">
                                  <p:stCondLst>
                                    <p:cond delay="0"/>
                                  </p:stCondLst>
                                  <p:childTnLst>
                                    <p:anim calcmode="discrete" valueType="str">
                                      <p:cBhvr>
                                        <p:cTn id="306" dur="1000" fill="hold"/>
                                        <p:tgtEl>
                                          <p:spTgt spid="75"/>
                                        </p:tgtEl>
                                        <p:attrNameLst>
                                          <p:attrName>style.visibility</p:attrName>
                                        </p:attrNameLst>
                                      </p:cBhvr>
                                      <p:tavLst>
                                        <p:tav tm="0">
                                          <p:val>
                                            <p:strVal val="hidden"/>
                                          </p:val>
                                        </p:tav>
                                        <p:tav tm="50000">
                                          <p:val>
                                            <p:strVal val="visible"/>
                                          </p:val>
                                        </p:tav>
                                      </p:tavLst>
                                    </p:anim>
                                  </p:childTnLst>
                                </p:cTn>
                              </p:par>
                              <p:par>
                                <p:cTn id="307" presetID="35" presetClass="emph" presetSubtype="0" repeatCount="indefinite" fill="hold" grpId="0" nodeType="withEffect">
                                  <p:stCondLst>
                                    <p:cond delay="250"/>
                                  </p:stCondLst>
                                  <p:childTnLst>
                                    <p:anim calcmode="discrete" valueType="str">
                                      <p:cBhvr>
                                        <p:cTn id="308" dur="1000" fill="hold"/>
                                        <p:tgtEl>
                                          <p:spTgt spid="76"/>
                                        </p:tgtEl>
                                        <p:attrNameLst>
                                          <p:attrName>style.visibility</p:attrName>
                                        </p:attrNameLst>
                                      </p:cBhvr>
                                      <p:tavLst>
                                        <p:tav tm="0">
                                          <p:val>
                                            <p:strVal val="hidden"/>
                                          </p:val>
                                        </p:tav>
                                        <p:tav tm="50000">
                                          <p:val>
                                            <p:strVal val="visible"/>
                                          </p:val>
                                        </p:tav>
                                      </p:tavLst>
                                    </p:anim>
                                  </p:childTnLst>
                                </p:cTn>
                              </p:par>
                              <p:par>
                                <p:cTn id="309" presetID="35" presetClass="emph" presetSubtype="0" repeatCount="indefinite" fill="hold" grpId="0" nodeType="withEffect">
                                  <p:stCondLst>
                                    <p:cond delay="0"/>
                                  </p:stCondLst>
                                  <p:childTnLst>
                                    <p:anim calcmode="discrete" valueType="str">
                                      <p:cBhvr>
                                        <p:cTn id="310" dur="1000" fill="hold"/>
                                        <p:tgtEl>
                                          <p:spTgt spid="77"/>
                                        </p:tgtEl>
                                        <p:attrNameLst>
                                          <p:attrName>style.visibility</p:attrName>
                                        </p:attrNameLst>
                                      </p:cBhvr>
                                      <p:tavLst>
                                        <p:tav tm="0">
                                          <p:val>
                                            <p:strVal val="hidden"/>
                                          </p:val>
                                        </p:tav>
                                        <p:tav tm="50000">
                                          <p:val>
                                            <p:strVal val="visible"/>
                                          </p:val>
                                        </p:tav>
                                      </p:tavLst>
                                    </p:anim>
                                  </p:childTnLst>
                                </p:cTn>
                              </p:par>
                              <p:par>
                                <p:cTn id="311" presetID="35" presetClass="emph" presetSubtype="0" repeatCount="indefinite" fill="hold" grpId="0" nodeType="withEffect">
                                  <p:stCondLst>
                                    <p:cond delay="250"/>
                                  </p:stCondLst>
                                  <p:childTnLst>
                                    <p:anim calcmode="discrete" valueType="str">
                                      <p:cBhvr>
                                        <p:cTn id="312" dur="1000" fill="hold"/>
                                        <p:tgtEl>
                                          <p:spTgt spid="78"/>
                                        </p:tgtEl>
                                        <p:attrNameLst>
                                          <p:attrName>style.visibility</p:attrName>
                                        </p:attrNameLst>
                                      </p:cBhvr>
                                      <p:tavLst>
                                        <p:tav tm="0">
                                          <p:val>
                                            <p:strVal val="hidden"/>
                                          </p:val>
                                        </p:tav>
                                        <p:tav tm="50000">
                                          <p:val>
                                            <p:strVal val="visible"/>
                                          </p:val>
                                        </p:tav>
                                      </p:tavLst>
                                    </p:anim>
                                  </p:childTnLst>
                                </p:cTn>
                              </p:par>
                              <p:par>
                                <p:cTn id="313" presetID="35" presetClass="emph" presetSubtype="0" repeatCount="indefinite" fill="hold" grpId="0" nodeType="withEffect">
                                  <p:stCondLst>
                                    <p:cond delay="0"/>
                                  </p:stCondLst>
                                  <p:childTnLst>
                                    <p:anim calcmode="discrete" valueType="str">
                                      <p:cBhvr>
                                        <p:cTn id="314" dur="1000" fill="hold"/>
                                        <p:tgtEl>
                                          <p:spTgt spid="79"/>
                                        </p:tgtEl>
                                        <p:attrNameLst>
                                          <p:attrName>style.visibility</p:attrName>
                                        </p:attrNameLst>
                                      </p:cBhvr>
                                      <p:tavLst>
                                        <p:tav tm="0">
                                          <p:val>
                                            <p:strVal val="hidden"/>
                                          </p:val>
                                        </p:tav>
                                        <p:tav tm="50000">
                                          <p:val>
                                            <p:strVal val="visible"/>
                                          </p:val>
                                        </p:tav>
                                      </p:tavLst>
                                    </p:anim>
                                  </p:childTnLst>
                                </p:cTn>
                              </p:par>
                              <p:par>
                                <p:cTn id="315" presetID="35" presetClass="emph" presetSubtype="0" repeatCount="indefinite" fill="hold" grpId="0" nodeType="withEffect">
                                  <p:stCondLst>
                                    <p:cond delay="250"/>
                                  </p:stCondLst>
                                  <p:childTnLst>
                                    <p:anim calcmode="discrete" valueType="str">
                                      <p:cBhvr>
                                        <p:cTn id="316" dur="1000" fill="hold"/>
                                        <p:tgtEl>
                                          <p:spTgt spid="80"/>
                                        </p:tgtEl>
                                        <p:attrNameLst>
                                          <p:attrName>style.visibility</p:attrName>
                                        </p:attrNameLst>
                                      </p:cBhvr>
                                      <p:tavLst>
                                        <p:tav tm="0">
                                          <p:val>
                                            <p:strVal val="hidden"/>
                                          </p:val>
                                        </p:tav>
                                        <p:tav tm="50000">
                                          <p:val>
                                            <p:strVal val="visible"/>
                                          </p:val>
                                        </p:tav>
                                      </p:tavLst>
                                    </p:anim>
                                  </p:childTnLst>
                                </p:cTn>
                              </p:par>
                              <p:par>
                                <p:cTn id="317" presetID="35" presetClass="emph" presetSubtype="0" repeatCount="indefinite" fill="hold" grpId="0" nodeType="withEffect">
                                  <p:stCondLst>
                                    <p:cond delay="0"/>
                                  </p:stCondLst>
                                  <p:childTnLst>
                                    <p:anim calcmode="discrete" valueType="str">
                                      <p:cBhvr>
                                        <p:cTn id="318" dur="1000" fill="hold"/>
                                        <p:tgtEl>
                                          <p:spTgt spid="81"/>
                                        </p:tgtEl>
                                        <p:attrNameLst>
                                          <p:attrName>style.visibility</p:attrName>
                                        </p:attrNameLst>
                                      </p:cBhvr>
                                      <p:tavLst>
                                        <p:tav tm="0">
                                          <p:val>
                                            <p:strVal val="hidden"/>
                                          </p:val>
                                        </p:tav>
                                        <p:tav tm="50000">
                                          <p:val>
                                            <p:strVal val="visible"/>
                                          </p:val>
                                        </p:tav>
                                      </p:tavLst>
                                    </p:anim>
                                  </p:childTnLst>
                                </p:cTn>
                              </p:par>
                              <p:par>
                                <p:cTn id="319" presetID="35" presetClass="emph" presetSubtype="0" repeatCount="indefinite" fill="hold" grpId="0" nodeType="withEffect">
                                  <p:stCondLst>
                                    <p:cond delay="250"/>
                                  </p:stCondLst>
                                  <p:childTnLst>
                                    <p:anim calcmode="discrete" valueType="str">
                                      <p:cBhvr>
                                        <p:cTn id="320" dur="1000" fill="hold"/>
                                        <p:tgtEl>
                                          <p:spTgt spid="82"/>
                                        </p:tgtEl>
                                        <p:attrNameLst>
                                          <p:attrName>style.visibility</p:attrName>
                                        </p:attrNameLst>
                                      </p:cBhvr>
                                      <p:tavLst>
                                        <p:tav tm="0">
                                          <p:val>
                                            <p:strVal val="hidden"/>
                                          </p:val>
                                        </p:tav>
                                        <p:tav tm="50000">
                                          <p:val>
                                            <p:strVal val="visible"/>
                                          </p:val>
                                        </p:tav>
                                      </p:tavLst>
                                    </p:anim>
                                  </p:childTnLst>
                                </p:cTn>
                              </p:par>
                              <p:par>
                                <p:cTn id="321" presetID="35" presetClass="emph" presetSubtype="0" repeatCount="indefinite" fill="hold" grpId="0" nodeType="withEffect">
                                  <p:stCondLst>
                                    <p:cond delay="0"/>
                                  </p:stCondLst>
                                  <p:childTnLst>
                                    <p:anim calcmode="discrete" valueType="str">
                                      <p:cBhvr>
                                        <p:cTn id="322" dur="1000" fill="hold"/>
                                        <p:tgtEl>
                                          <p:spTgt spid="83"/>
                                        </p:tgtEl>
                                        <p:attrNameLst>
                                          <p:attrName>style.visibility</p:attrName>
                                        </p:attrNameLst>
                                      </p:cBhvr>
                                      <p:tavLst>
                                        <p:tav tm="0">
                                          <p:val>
                                            <p:strVal val="hidden"/>
                                          </p:val>
                                        </p:tav>
                                        <p:tav tm="50000">
                                          <p:val>
                                            <p:strVal val="visible"/>
                                          </p:val>
                                        </p:tav>
                                      </p:tavLst>
                                    </p:anim>
                                  </p:childTnLst>
                                </p:cTn>
                              </p:par>
                              <p:par>
                                <p:cTn id="323" presetID="35" presetClass="emph" presetSubtype="0" repeatCount="indefinite" fill="hold" grpId="0" nodeType="withEffect">
                                  <p:stCondLst>
                                    <p:cond delay="250"/>
                                  </p:stCondLst>
                                  <p:childTnLst>
                                    <p:anim calcmode="discrete" valueType="str">
                                      <p:cBhvr>
                                        <p:cTn id="324" dur="1000" fill="hold"/>
                                        <p:tgtEl>
                                          <p:spTgt spid="84"/>
                                        </p:tgtEl>
                                        <p:attrNameLst>
                                          <p:attrName>style.visibility</p:attrName>
                                        </p:attrNameLst>
                                      </p:cBhvr>
                                      <p:tavLst>
                                        <p:tav tm="0">
                                          <p:val>
                                            <p:strVal val="hidden"/>
                                          </p:val>
                                        </p:tav>
                                        <p:tav tm="50000">
                                          <p:val>
                                            <p:strVal val="visible"/>
                                          </p:val>
                                        </p:tav>
                                      </p:tavLst>
                                    </p:anim>
                                  </p:childTnLst>
                                </p:cTn>
                              </p:par>
                              <p:par>
                                <p:cTn id="325" presetID="35" presetClass="emph" presetSubtype="0" repeatCount="indefinite" fill="hold" grpId="0" nodeType="withEffect">
                                  <p:stCondLst>
                                    <p:cond delay="0"/>
                                  </p:stCondLst>
                                  <p:childTnLst>
                                    <p:anim calcmode="discrete" valueType="str">
                                      <p:cBhvr>
                                        <p:cTn id="326" dur="1000" fill="hold"/>
                                        <p:tgtEl>
                                          <p:spTgt spid="85"/>
                                        </p:tgtEl>
                                        <p:attrNameLst>
                                          <p:attrName>style.visibility</p:attrName>
                                        </p:attrNameLst>
                                      </p:cBhvr>
                                      <p:tavLst>
                                        <p:tav tm="0">
                                          <p:val>
                                            <p:strVal val="hidden"/>
                                          </p:val>
                                        </p:tav>
                                        <p:tav tm="50000">
                                          <p:val>
                                            <p:strVal val="visible"/>
                                          </p:val>
                                        </p:tav>
                                      </p:tavLst>
                                    </p:anim>
                                  </p:childTnLst>
                                </p:cTn>
                              </p:par>
                              <p:par>
                                <p:cTn id="327" presetID="35" presetClass="emph" presetSubtype="0" repeatCount="indefinite" fill="hold" grpId="0" nodeType="withEffect">
                                  <p:stCondLst>
                                    <p:cond delay="250"/>
                                  </p:stCondLst>
                                  <p:childTnLst>
                                    <p:anim calcmode="discrete" valueType="str">
                                      <p:cBhvr>
                                        <p:cTn id="328" dur="1000" fill="hold"/>
                                        <p:tgtEl>
                                          <p:spTgt spid="86"/>
                                        </p:tgtEl>
                                        <p:attrNameLst>
                                          <p:attrName>style.visibility</p:attrName>
                                        </p:attrNameLst>
                                      </p:cBhvr>
                                      <p:tavLst>
                                        <p:tav tm="0">
                                          <p:val>
                                            <p:strVal val="hidden"/>
                                          </p:val>
                                        </p:tav>
                                        <p:tav tm="50000">
                                          <p:val>
                                            <p:strVal val="visible"/>
                                          </p:val>
                                        </p:tav>
                                      </p:tavLst>
                                    </p:anim>
                                  </p:childTnLst>
                                </p:cTn>
                              </p:par>
                              <p:par>
                                <p:cTn id="329" presetID="35" presetClass="emph" presetSubtype="0" repeatCount="indefinite" fill="hold" grpId="0" nodeType="withEffect">
                                  <p:stCondLst>
                                    <p:cond delay="0"/>
                                  </p:stCondLst>
                                  <p:childTnLst>
                                    <p:anim calcmode="discrete" valueType="str">
                                      <p:cBhvr>
                                        <p:cTn id="330" dur="1000" fill="hold"/>
                                        <p:tgtEl>
                                          <p:spTgt spid="87"/>
                                        </p:tgtEl>
                                        <p:attrNameLst>
                                          <p:attrName>style.visibility</p:attrName>
                                        </p:attrNameLst>
                                      </p:cBhvr>
                                      <p:tavLst>
                                        <p:tav tm="0">
                                          <p:val>
                                            <p:strVal val="hidden"/>
                                          </p:val>
                                        </p:tav>
                                        <p:tav tm="50000">
                                          <p:val>
                                            <p:strVal val="visible"/>
                                          </p:val>
                                        </p:tav>
                                      </p:tavLst>
                                    </p:anim>
                                  </p:childTnLst>
                                </p:cTn>
                              </p:par>
                              <p:par>
                                <p:cTn id="331" presetID="35" presetClass="emph" presetSubtype="0" repeatCount="indefinite" fill="hold" grpId="0" nodeType="withEffect">
                                  <p:stCondLst>
                                    <p:cond delay="250"/>
                                  </p:stCondLst>
                                  <p:childTnLst>
                                    <p:anim calcmode="discrete" valueType="str">
                                      <p:cBhvr>
                                        <p:cTn id="332" dur="1000" fill="hold"/>
                                        <p:tgtEl>
                                          <p:spTgt spid="88"/>
                                        </p:tgtEl>
                                        <p:attrNameLst>
                                          <p:attrName>style.visibility</p:attrName>
                                        </p:attrNameLst>
                                      </p:cBhvr>
                                      <p:tavLst>
                                        <p:tav tm="0">
                                          <p:val>
                                            <p:strVal val="hidden"/>
                                          </p:val>
                                        </p:tav>
                                        <p:tav tm="50000">
                                          <p:val>
                                            <p:strVal val="visible"/>
                                          </p:val>
                                        </p:tav>
                                      </p:tavLst>
                                    </p:anim>
                                  </p:childTnLst>
                                </p:cTn>
                              </p:par>
                              <p:par>
                                <p:cTn id="333" presetID="35" presetClass="emph" presetSubtype="0" repeatCount="indefinite" fill="hold" grpId="0" nodeType="withEffect">
                                  <p:stCondLst>
                                    <p:cond delay="0"/>
                                  </p:stCondLst>
                                  <p:childTnLst>
                                    <p:anim calcmode="discrete" valueType="str">
                                      <p:cBhvr>
                                        <p:cTn id="334" dur="1000" fill="hold"/>
                                        <p:tgtEl>
                                          <p:spTgt spid="89"/>
                                        </p:tgtEl>
                                        <p:attrNameLst>
                                          <p:attrName>style.visibility</p:attrName>
                                        </p:attrNameLst>
                                      </p:cBhvr>
                                      <p:tavLst>
                                        <p:tav tm="0">
                                          <p:val>
                                            <p:strVal val="hidden"/>
                                          </p:val>
                                        </p:tav>
                                        <p:tav tm="50000">
                                          <p:val>
                                            <p:strVal val="visible"/>
                                          </p:val>
                                        </p:tav>
                                      </p:tavLst>
                                    </p:anim>
                                  </p:childTnLst>
                                </p:cTn>
                              </p:par>
                            </p:childTnLst>
                          </p:cTn>
                        </p:par>
                        <p:par>
                          <p:cTn id="335" fill="hold">
                            <p:stCondLst>
                              <p:cond delay="2750"/>
                            </p:stCondLst>
                            <p:childTnLst>
                              <p:par>
                                <p:cTn id="336" presetID="10" presetClass="entr" presetSubtype="0" fill="hold" grpId="0" nodeType="afterEffect">
                                  <p:stCondLst>
                                    <p:cond delay="0"/>
                                  </p:stCondLst>
                                  <p:iterate type="wd">
                                    <p:tmPct val="10000"/>
                                  </p:iterate>
                                  <p:childTnLst>
                                    <p:set>
                                      <p:cBhvr>
                                        <p:cTn id="337" dur="1" fill="hold">
                                          <p:stCondLst>
                                            <p:cond delay="0"/>
                                          </p:stCondLst>
                                        </p:cTn>
                                        <p:tgtEl>
                                          <p:spTgt spid="90"/>
                                        </p:tgtEl>
                                        <p:attrNameLst>
                                          <p:attrName>style.visibility</p:attrName>
                                        </p:attrNameLst>
                                      </p:cBhvr>
                                      <p:to>
                                        <p:strVal val="visible"/>
                                      </p:to>
                                    </p:set>
                                    <p:animEffect transition="in" filter="fade">
                                      <p:cBhvr>
                                        <p:cTn id="338" dur="500"/>
                                        <p:tgtEl>
                                          <p:spTgt spid="90"/>
                                        </p:tgtEl>
                                      </p:cBhvr>
                                    </p:animEffect>
                                  </p:childTnLst>
                                </p:cTn>
                              </p:par>
                            </p:childTnLst>
                          </p:cTn>
                        </p:par>
                      </p:childTnLst>
                    </p:cTn>
                  </p:par>
                  <p:par>
                    <p:cTn id="339" fill="hold">
                      <p:stCondLst>
                        <p:cond delay="indefinite"/>
                      </p:stCondLst>
                      <p:childTnLst>
                        <p:par>
                          <p:cTn id="340" fill="hold">
                            <p:stCondLst>
                              <p:cond delay="0"/>
                            </p:stCondLst>
                            <p:childTnLst>
                              <p:par>
                                <p:cTn id="341" presetID="43" presetClass="entr" presetSubtype="0" fill="hold" grpId="0" nodeType="clickEffect">
                                  <p:stCondLst>
                                    <p:cond delay="0"/>
                                  </p:stCondLst>
                                  <p:iterate type="wd">
                                    <p:tmPct val="10000"/>
                                  </p:iterate>
                                  <p:childTnLst>
                                    <p:set>
                                      <p:cBhvr>
                                        <p:cTn id="342" dur="1" fill="hold">
                                          <p:stCondLst>
                                            <p:cond delay="0"/>
                                          </p:stCondLst>
                                        </p:cTn>
                                        <p:tgtEl>
                                          <p:spTgt spid="91"/>
                                        </p:tgtEl>
                                        <p:attrNameLst>
                                          <p:attrName>style.visibility</p:attrName>
                                        </p:attrNameLst>
                                      </p:cBhvr>
                                      <p:to>
                                        <p:strVal val="visible"/>
                                      </p:to>
                                    </p:set>
                                    <p:animEffect transition="in" filter="fade">
                                      <p:cBhvr>
                                        <p:cTn id="343" dur="100"/>
                                        <p:tgtEl>
                                          <p:spTgt spid="91"/>
                                        </p:tgtEl>
                                      </p:cBhvr>
                                    </p:animEffect>
                                    <p:anim calcmode="lin" valueType="num">
                                      <p:cBhvr>
                                        <p:cTn id="344" dur="400" fill="hold"/>
                                        <p:tgtEl>
                                          <p:spTgt spid="91"/>
                                        </p:tgtEl>
                                        <p:attrNameLst>
                                          <p:attrName>ppt_x</p:attrName>
                                        </p:attrNameLst>
                                      </p:cBhvr>
                                      <p:tavLst>
                                        <p:tav tm="0">
                                          <p:val>
                                            <p:strVal val="#ppt_x"/>
                                          </p:val>
                                        </p:tav>
                                        <p:tav tm="100000">
                                          <p:val>
                                            <p:strVal val="#ppt_x"/>
                                          </p:val>
                                        </p:tav>
                                      </p:tavLst>
                                    </p:anim>
                                    <p:anim calcmode="lin" valueType="num">
                                      <p:cBhvr>
                                        <p:cTn id="345" dur="400" fill="hold"/>
                                        <p:tgtEl>
                                          <p:spTgt spid="91"/>
                                        </p:tgtEl>
                                        <p:attrNameLst>
                                          <p:attrName>ppt_y</p:attrName>
                                        </p:attrNameLst>
                                      </p:cBhvr>
                                      <p:tavLst>
                                        <p:tav tm="0">
                                          <p:val>
                                            <p:strVal val="#ppt_y+0.31"/>
                                          </p:val>
                                        </p:tav>
                                        <p:tav tm="100000">
                                          <p:val>
                                            <p:strVal val="#ppt_y+0.31"/>
                                          </p:val>
                                        </p:tav>
                                      </p:tavLst>
                                    </p:anim>
                                    <p:anim calcmode="lin" valueType="num">
                                      <p:cBhvr>
                                        <p:cTn id="346"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7"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1"/>
                                            </p:cond>
                                          </p:stCondLst>
                                          <p:endCondLst>
                                            <p:cond evt="onStopAudio" delay="0">
                                              <p:tgtEl>
                                                <p:sldTgt/>
                                              </p:tgtEl>
                                            </p:cond>
                                          </p:endCondLst>
                                        </p:cTn>
                                        <p:tgtEl>
                                          <p:sndTgt r:embed="rId2" name="chimes.wav"/>
                                        </p:tgtEl>
                                      </p:cMediaNode>
                                    </p:audio>
                                  </p:subTnLst>
                                </p:cTn>
                              </p:par>
                            </p:childTnLst>
                          </p:cTn>
                        </p:par>
                      </p:childTnLst>
                    </p:cTn>
                  </p:par>
                  <p:par>
                    <p:cTn id="348" fill="hold">
                      <p:stCondLst>
                        <p:cond delay="indefinite"/>
                      </p:stCondLst>
                      <p:childTnLst>
                        <p:par>
                          <p:cTn id="349" fill="hold">
                            <p:stCondLst>
                              <p:cond delay="0"/>
                            </p:stCondLst>
                            <p:childTnLst>
                              <p:par>
                                <p:cTn id="350" presetID="52" presetClass="entr" presetSubtype="0" fill="hold" grpId="0" nodeType="clickEffect">
                                  <p:stCondLst>
                                    <p:cond delay="0"/>
                                  </p:stCondLst>
                                  <p:iterate type="wd">
                                    <p:tmPct val="10000"/>
                                  </p:iterate>
                                  <p:childTnLst>
                                    <p:set>
                                      <p:cBhvr>
                                        <p:cTn id="351" dur="1" fill="hold">
                                          <p:stCondLst>
                                            <p:cond delay="0"/>
                                          </p:stCondLst>
                                        </p:cTn>
                                        <p:tgtEl>
                                          <p:spTgt spid="131"/>
                                        </p:tgtEl>
                                        <p:attrNameLst>
                                          <p:attrName>style.visibility</p:attrName>
                                        </p:attrNameLst>
                                      </p:cBhvr>
                                      <p:to>
                                        <p:strVal val="visible"/>
                                      </p:to>
                                    </p:set>
                                    <p:animScale>
                                      <p:cBhvr>
                                        <p:cTn id="352"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3" dur="1000" decel="50000" fill="hold">
                                          <p:stCondLst>
                                            <p:cond delay="0"/>
                                          </p:stCondLst>
                                        </p:cTn>
                                        <p:tgtEl>
                                          <p:spTgt spid="131"/>
                                        </p:tgtEl>
                                        <p:attrNameLst>
                                          <p:attrName>ppt_x</p:attrName>
                                          <p:attrName>ppt_y</p:attrName>
                                        </p:attrNameLst>
                                      </p:cBhvr>
                                    </p:animMotion>
                                    <p:animEffect transition="in" filter="fade">
                                      <p:cBhvr>
                                        <p:cTn id="354"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p:bldP spid="91"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68198" cy="6858000"/>
          </a:xfrm>
          <a:prstGeom prst="rect">
            <a:avLst/>
          </a:prstGeom>
        </p:spPr>
      </p:pic>
      <p:sp>
        <p:nvSpPr>
          <p:cNvPr id="3" name="TextBox 2">
            <a:extLst>
              <a:ext uri="{FF2B5EF4-FFF2-40B4-BE49-F238E27FC236}">
                <a16:creationId xmlns:a16="http://schemas.microsoft.com/office/drawing/2014/main" id="{5AD92564-C33E-A983-2529-91A303C1A54C}"/>
              </a:ext>
            </a:extLst>
          </p:cNvPr>
          <p:cNvSpPr txBox="1"/>
          <p:nvPr/>
        </p:nvSpPr>
        <p:spPr>
          <a:xfrm>
            <a:off x="596834" y="0"/>
            <a:ext cx="10913622" cy="1107996"/>
          </a:xfrm>
          <a:prstGeom prst="rect">
            <a:avLst/>
          </a:prstGeom>
          <a:noFill/>
        </p:spPr>
        <p:txBody>
          <a:bodyPr wrap="square" rtlCol="0">
            <a:spAutoFit/>
          </a:bodyPr>
          <a:lstStyle/>
          <a:p>
            <a:r>
              <a:rPr lang="en-US" sz="6600" b="1" i="1" dirty="0" err="1">
                <a:solidFill>
                  <a:srgbClr val="FF0066"/>
                </a:solidFill>
                <a:latin typeface="Times New Roman" panose="02020603050405020304" pitchFamily="18" charset="0"/>
                <a:cs typeface="Times New Roman" panose="02020603050405020304" pitchFamily="18" charset="0"/>
              </a:rPr>
              <a:t>Khởi</a:t>
            </a:r>
            <a:r>
              <a:rPr lang="en-US" sz="6600" b="1" i="1" dirty="0">
                <a:solidFill>
                  <a:srgbClr val="FF0066"/>
                </a:solidFill>
                <a:latin typeface="Times New Roman" panose="02020603050405020304" pitchFamily="18" charset="0"/>
                <a:cs typeface="Times New Roman" panose="02020603050405020304" pitchFamily="18" charset="0"/>
              </a:rPr>
              <a:t> </a:t>
            </a:r>
            <a:r>
              <a:rPr lang="en-US" sz="6600" b="1" i="1" dirty="0" err="1">
                <a:solidFill>
                  <a:srgbClr val="FF0066"/>
                </a:solidFill>
                <a:latin typeface="Times New Roman" panose="02020603050405020304" pitchFamily="18" charset="0"/>
                <a:cs typeface="Times New Roman" panose="02020603050405020304" pitchFamily="18" charset="0"/>
              </a:rPr>
              <a:t>động</a:t>
            </a:r>
            <a:r>
              <a:rPr lang="en-US" sz="6600" b="1" i="1" dirty="0">
                <a:solidFill>
                  <a:srgbClr val="FF0066"/>
                </a:solidFill>
                <a:latin typeface="Times New Roman" panose="02020603050405020304" pitchFamily="18" charset="0"/>
                <a:cs typeface="Times New Roman" panose="02020603050405020304" pitchFamily="18" charset="0"/>
              </a:rPr>
              <a:t>:</a:t>
            </a:r>
          </a:p>
        </p:txBody>
      </p:sp>
      <p:sp>
        <p:nvSpPr>
          <p:cNvPr id="5" name="Rounded Rectangle 2">
            <a:extLst>
              <a:ext uri="{FF2B5EF4-FFF2-40B4-BE49-F238E27FC236}">
                <a16:creationId xmlns:a16="http://schemas.microsoft.com/office/drawing/2014/main" id="{08B5DD33-594E-FB72-CFC0-3D77E84A238B}"/>
              </a:ext>
            </a:extLst>
          </p:cNvPr>
          <p:cNvSpPr/>
          <p:nvPr/>
        </p:nvSpPr>
        <p:spPr>
          <a:xfrm>
            <a:off x="138308" y="1130240"/>
            <a:ext cx="5072117" cy="30404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5400" dirty="0">
              <a:solidFill>
                <a:srgbClr val="0000CC"/>
              </a:solidFill>
              <a:latin typeface="Times New Roman" panose="02020603050405020304" pitchFamily="18" charset="0"/>
              <a:cs typeface="Times New Roman" panose="02020603050405020304" pitchFamily="18" charset="0"/>
            </a:endParaRPr>
          </a:p>
          <a:p>
            <a:pPr algn="ctr"/>
            <a:r>
              <a:rPr lang="en-US" sz="5400" dirty="0" err="1">
                <a:solidFill>
                  <a:srgbClr val="0000CC"/>
                </a:solidFill>
                <a:latin typeface="Times New Roman" panose="02020603050405020304" pitchFamily="18" charset="0"/>
                <a:cs typeface="Times New Roman" panose="02020603050405020304" pitchFamily="18" charset="0"/>
              </a:rPr>
              <a:t>Nêu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cấu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tạo</a:t>
            </a:r>
            <a:r>
              <a:rPr lang="en-US" sz="5400" dirty="0">
                <a:solidFill>
                  <a:srgbClr val="0000CC"/>
                </a:solidFill>
                <a:latin typeface="Times New Roman" panose="02020603050405020304" pitchFamily="18" charset="0"/>
                <a:cs typeface="Times New Roman" panose="02020603050405020304" pitchFamily="18" charset="0"/>
              </a:rPr>
              <a:t> </a:t>
            </a:r>
          </a:p>
          <a:p>
            <a:pPr algn="ctr"/>
            <a:r>
              <a:rPr lang="en-US" sz="5400" dirty="0" err="1">
                <a:solidFill>
                  <a:srgbClr val="0000CC"/>
                </a:solidFill>
                <a:latin typeface="Times New Roman" panose="02020603050405020304" pitchFamily="18" charset="0"/>
                <a:cs typeface="Times New Roman" panose="02020603050405020304" pitchFamily="18" charset="0"/>
              </a:rPr>
              <a:t>của</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bài</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văn</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kể</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chuyện</a:t>
            </a:r>
            <a:r>
              <a:rPr lang="en-US" sz="5400" dirty="0">
                <a:solidFill>
                  <a:srgbClr val="0000CC"/>
                </a:solidFill>
                <a:latin typeface="Times New Roman" panose="02020603050405020304" pitchFamily="18" charset="0"/>
                <a:cs typeface="Times New Roman" panose="02020603050405020304" pitchFamily="18" charset="0"/>
              </a:rPr>
              <a:t>?</a:t>
            </a:r>
          </a:p>
          <a:p>
            <a:pPr algn="ct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09A2A37D-7139-5C5C-0C2C-F4286162BEA4}"/>
              </a:ext>
            </a:extLst>
          </p:cNvPr>
          <p:cNvSpPr/>
          <p:nvPr/>
        </p:nvSpPr>
        <p:spPr>
          <a:xfrm>
            <a:off x="6464917" y="1037302"/>
            <a:ext cx="5451312" cy="3040401"/>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400" dirty="0">
              <a:solidFill>
                <a:srgbClr val="0000CC"/>
              </a:solidFill>
              <a:latin typeface="Times New Roman" panose="02020603050405020304" pitchFamily="18" charset="0"/>
              <a:cs typeface="Times New Roman" panose="02020603050405020304" pitchFamily="18" charset="0"/>
            </a:endParaRPr>
          </a:p>
          <a:p>
            <a:pPr algn="ctr"/>
            <a:r>
              <a:rPr lang="en-US" sz="4400" dirty="0" err="1">
                <a:solidFill>
                  <a:srgbClr val="0000CC"/>
                </a:solidFill>
                <a:latin typeface="Times New Roman" panose="02020603050405020304" pitchFamily="18" charset="0"/>
                <a:cs typeface="Times New Roman" panose="02020603050405020304" pitchFamily="18" charset="0"/>
              </a:rPr>
              <a:t>Bài</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văn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kể</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chuyện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gồm</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có</a:t>
            </a:r>
            <a:r>
              <a:rPr lang="en-US" sz="4400" dirty="0">
                <a:solidFill>
                  <a:srgbClr val="0000CC"/>
                </a:solidFill>
                <a:latin typeface="Times New Roman" panose="02020603050405020304" pitchFamily="18" charset="0"/>
                <a:cs typeface="Times New Roman" panose="02020603050405020304" pitchFamily="18" charset="0"/>
              </a:rPr>
              <a:t> 3 </a:t>
            </a:r>
            <a:r>
              <a:rPr lang="en-US" sz="4400" dirty="0" err="1">
                <a:solidFill>
                  <a:srgbClr val="0000CC"/>
                </a:solidFill>
                <a:latin typeface="Times New Roman" panose="02020603050405020304" pitchFamily="18" charset="0"/>
                <a:cs typeface="Times New Roman" panose="02020603050405020304" pitchFamily="18" charset="0"/>
              </a:rPr>
              <a:t>phần</a:t>
            </a:r>
            <a:r>
              <a:rPr lang="en-US" sz="4400" dirty="0">
                <a:solidFill>
                  <a:srgbClr val="0000CC"/>
                </a:solidFill>
                <a:latin typeface="Times New Roman" panose="02020603050405020304" pitchFamily="18" charset="0"/>
                <a:cs typeface="Times New Roman" panose="02020603050405020304" pitchFamily="18" charset="0"/>
              </a:rPr>
              <a:t>: </a:t>
            </a:r>
          </a:p>
          <a:p>
            <a:pPr algn="ctr"/>
            <a:r>
              <a:rPr lang="en-US" sz="4400" dirty="0" err="1">
                <a:solidFill>
                  <a:srgbClr val="0000CC"/>
                </a:solidFill>
                <a:latin typeface="Times New Roman" panose="02020603050405020304" pitchFamily="18" charset="0"/>
                <a:cs typeface="Times New Roman" panose="02020603050405020304" pitchFamily="18" charset="0"/>
              </a:rPr>
              <a:t>mở</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đầu</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diễn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biến</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và</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kết</a:t>
            </a:r>
            <a:r>
              <a:rPr lang="en-US" sz="4400" dirty="0">
                <a:solidFill>
                  <a:srgbClr val="0000CC"/>
                </a:solidFill>
                <a:latin typeface="Times New Roman" panose="02020603050405020304" pitchFamily="18" charset="0"/>
                <a:cs typeface="Times New Roman" panose="02020603050405020304" pitchFamily="18" charset="0"/>
              </a:rPr>
              <a:t> </a:t>
            </a:r>
            <a:r>
              <a:rPr lang="en-US" sz="4400" dirty="0" err="1">
                <a:solidFill>
                  <a:srgbClr val="0000CC"/>
                </a:solidFill>
                <a:latin typeface="Times New Roman" panose="02020603050405020304" pitchFamily="18" charset="0"/>
                <a:cs typeface="Times New Roman" panose="02020603050405020304" pitchFamily="18" charset="0"/>
              </a:rPr>
              <a:t>thúc</a:t>
            </a:r>
            <a:endParaRPr lang="en-US" sz="4400" dirty="0">
              <a:solidFill>
                <a:srgbClr val="0000CC"/>
              </a:solidFill>
              <a:latin typeface="Times New Roman" panose="02020603050405020304" pitchFamily="18" charset="0"/>
              <a:cs typeface="Times New Roman" panose="02020603050405020304" pitchFamily="18" charset="0"/>
            </a:endParaRPr>
          </a:p>
          <a:p>
            <a:pPr algn="ctr"/>
            <a:endParaRPr lang="en-US" sz="4400"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4">
            <a:extLst>
              <a:ext uri="{FF2B5EF4-FFF2-40B4-BE49-F238E27FC236}">
                <a16:creationId xmlns:a16="http://schemas.microsoft.com/office/drawing/2014/main" id="{7DCFF573-6318-0E9D-A1FA-CFF512C366DC}"/>
              </a:ext>
            </a:extLst>
          </p:cNvPr>
          <p:cNvSpPr/>
          <p:nvPr/>
        </p:nvSpPr>
        <p:spPr>
          <a:xfrm>
            <a:off x="138308" y="4609578"/>
            <a:ext cx="5555695" cy="2116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FF0000"/>
              </a:solidFill>
              <a:latin typeface="Times New Roman" panose="02020603050405020304" pitchFamily="18" charset="0"/>
              <a:cs typeface="Times New Roman" panose="02020603050405020304" pitchFamily="18" charset="0"/>
            </a:endParaRPr>
          </a:p>
          <a:p>
            <a:pPr algn="ctr"/>
            <a:r>
              <a:rPr lang="en-US" sz="4400" dirty="0" err="1">
                <a:solidFill>
                  <a:srgbClr val="FF0000"/>
                </a:solidFill>
                <a:latin typeface="Times New Roman" panose="02020603050405020304" pitchFamily="18" charset="0"/>
                <a:cs typeface="Times New Roman" panose="02020603050405020304" pitchFamily="18" charset="0"/>
              </a:rPr>
              <a:t>Đoạn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chuyện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có</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cấu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tạo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như</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thế</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nào</a:t>
            </a:r>
            <a:r>
              <a:rPr lang="en-US" sz="4400" dirty="0">
                <a:solidFill>
                  <a:srgbClr val="FF0000"/>
                </a:solidFill>
                <a:latin typeface="Times New Roman" panose="02020603050405020304" pitchFamily="18" charset="0"/>
                <a:cs typeface="Times New Roman" panose="02020603050405020304" pitchFamily="18" charset="0"/>
              </a:rPr>
              <a:t>?</a:t>
            </a:r>
          </a:p>
          <a:p>
            <a:pPr algn="ct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5">
            <a:extLst>
              <a:ext uri="{FF2B5EF4-FFF2-40B4-BE49-F238E27FC236}">
                <a16:creationId xmlns:a16="http://schemas.microsoft.com/office/drawing/2014/main" id="{D5CE58AF-D746-60C9-8FC3-37DB208F6663}"/>
              </a:ext>
            </a:extLst>
          </p:cNvPr>
          <p:cNvSpPr/>
          <p:nvPr/>
        </p:nvSpPr>
        <p:spPr>
          <a:xfrm>
            <a:off x="6678941" y="4308953"/>
            <a:ext cx="5413733" cy="24175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kể</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chuyện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gồm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mở</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đoạn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diễn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thúc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Right Arrow 6">
            <a:extLst>
              <a:ext uri="{FF2B5EF4-FFF2-40B4-BE49-F238E27FC236}">
                <a16:creationId xmlns:a16="http://schemas.microsoft.com/office/drawing/2014/main" id="{42667058-F251-8155-8B69-C8BDFCE2B5EA}"/>
              </a:ext>
            </a:extLst>
          </p:cNvPr>
          <p:cNvSpPr/>
          <p:nvPr/>
        </p:nvSpPr>
        <p:spPr>
          <a:xfrm>
            <a:off x="5373666" y="1878904"/>
            <a:ext cx="1091251" cy="140291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ight Arrow 7">
            <a:extLst>
              <a:ext uri="{FF2B5EF4-FFF2-40B4-BE49-F238E27FC236}">
                <a16:creationId xmlns:a16="http://schemas.microsoft.com/office/drawing/2014/main" id="{DE1265B2-7704-66E6-CE00-4EDAF8B2AA91}"/>
              </a:ext>
            </a:extLst>
          </p:cNvPr>
          <p:cNvSpPr/>
          <p:nvPr/>
        </p:nvSpPr>
        <p:spPr>
          <a:xfrm>
            <a:off x="5745392" y="5096697"/>
            <a:ext cx="882160" cy="1207215"/>
          </a:xfrm>
          <a:prstGeom prst="rightArrow">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029328"/>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80">
                                          <p:stCondLst>
                                            <p:cond delay="0"/>
                                          </p:stCondLst>
                                        </p:cTn>
                                        <p:tgtEl>
                                          <p:spTgt spid="11"/>
                                        </p:tgtEl>
                                      </p:cBhvr>
                                    </p:animEffect>
                                    <p:anim calcmode="lin" valueType="num">
                                      <p:cBhvr>
                                        <p:cTn id="2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2" dur="26">
                                          <p:stCondLst>
                                            <p:cond delay="650"/>
                                          </p:stCondLst>
                                        </p:cTn>
                                        <p:tgtEl>
                                          <p:spTgt spid="11"/>
                                        </p:tgtEl>
                                      </p:cBhvr>
                                      <p:to x="100000" y="60000"/>
                                    </p:animScale>
                                    <p:animScale>
                                      <p:cBhvr>
                                        <p:cTn id="33" dur="166" decel="50000">
                                          <p:stCondLst>
                                            <p:cond delay="676"/>
                                          </p:stCondLst>
                                        </p:cTn>
                                        <p:tgtEl>
                                          <p:spTgt spid="11"/>
                                        </p:tgtEl>
                                      </p:cBhvr>
                                      <p:to x="100000" y="100000"/>
                                    </p:animScale>
                                    <p:animScale>
                                      <p:cBhvr>
                                        <p:cTn id="34" dur="26">
                                          <p:stCondLst>
                                            <p:cond delay="1312"/>
                                          </p:stCondLst>
                                        </p:cTn>
                                        <p:tgtEl>
                                          <p:spTgt spid="11"/>
                                        </p:tgtEl>
                                      </p:cBhvr>
                                      <p:to x="100000" y="80000"/>
                                    </p:animScale>
                                    <p:animScale>
                                      <p:cBhvr>
                                        <p:cTn id="35" dur="166" decel="50000">
                                          <p:stCondLst>
                                            <p:cond delay="1338"/>
                                          </p:stCondLst>
                                        </p:cTn>
                                        <p:tgtEl>
                                          <p:spTgt spid="11"/>
                                        </p:tgtEl>
                                      </p:cBhvr>
                                      <p:to x="100000" y="100000"/>
                                    </p:animScale>
                                    <p:animScale>
                                      <p:cBhvr>
                                        <p:cTn id="36" dur="26">
                                          <p:stCondLst>
                                            <p:cond delay="1642"/>
                                          </p:stCondLst>
                                        </p:cTn>
                                        <p:tgtEl>
                                          <p:spTgt spid="11"/>
                                        </p:tgtEl>
                                      </p:cBhvr>
                                      <p:to x="100000" y="90000"/>
                                    </p:animScale>
                                    <p:animScale>
                                      <p:cBhvr>
                                        <p:cTn id="37" dur="166" decel="50000">
                                          <p:stCondLst>
                                            <p:cond delay="1668"/>
                                          </p:stCondLst>
                                        </p:cTn>
                                        <p:tgtEl>
                                          <p:spTgt spid="11"/>
                                        </p:tgtEl>
                                      </p:cBhvr>
                                      <p:to x="100000" y="100000"/>
                                    </p:animScale>
                                    <p:animScale>
                                      <p:cBhvr>
                                        <p:cTn id="38" dur="26">
                                          <p:stCondLst>
                                            <p:cond delay="1808"/>
                                          </p:stCondLst>
                                        </p:cTn>
                                        <p:tgtEl>
                                          <p:spTgt spid="11"/>
                                        </p:tgtEl>
                                      </p:cBhvr>
                                      <p:to x="100000" y="95000"/>
                                    </p:animScale>
                                    <p:animScale>
                                      <p:cBhvr>
                                        <p:cTn id="39" dur="166" decel="50000">
                                          <p:stCondLst>
                                            <p:cond delay="1834"/>
                                          </p:stCondLst>
                                        </p:cTn>
                                        <p:tgtEl>
                                          <p:spTgt spid="11"/>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60749" y="355559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503327" y="4142972"/>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2695587" y="4135760"/>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Sự</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tích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hồ</a:t>
            </a:r>
            <a:r>
              <a:rPr lang="en-US" altLang="zh-CN" sz="4800" dirty="0">
                <a:solidFill>
                  <a:srgbClr val="F1ED88"/>
                </a:solidFill>
                <a:latin typeface="UTM Billhead 1910" panose="02040603050506020204" pitchFamily="18" charset="0"/>
              </a:rPr>
              <a:t> Ba </a:t>
            </a:r>
            <a:r>
              <a:rPr lang="en-US" altLang="zh-CN" sz="4800" dirty="0" err="1">
                <a:solidFill>
                  <a:srgbClr val="F1ED88"/>
                </a:solidFill>
                <a:latin typeface="UTM Billhead 1910" panose="02040603050506020204" pitchFamily="18" charset="0"/>
              </a:rPr>
              <a:t>Bể</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Hai mẹ con gặp bà già Mời về nhà ăn, nghỉ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Lũ lụt trong lễ hội  Hình thành hồ Ba Bể</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217" y="556138"/>
            <a:ext cx="3616365" cy="3336880"/>
          </a:xfrm>
          <a:prstGeom prst="rect">
            <a:avLst/>
          </a:prstGeom>
        </p:spPr>
      </p:pic>
    </p:spTree>
    <p:extLst>
      <p:ext uri="{BB962C8B-B14F-4D97-AF65-F5344CB8AC3E}">
        <p14:creationId xmlns:p14="http://schemas.microsoft.com/office/powerpoint/2010/main" val="374351195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1000"/>
                                        <p:tgtEl>
                                          <p:spTgt spid="36"/>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heel(1)">
                                      <p:cBhvr>
                                        <p:cTn id="35" dur="1000"/>
                                        <p:tgtEl>
                                          <p:spTgt spid="37"/>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1000"/>
                                        <p:tgtEl>
                                          <p:spTgt spid="38"/>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heel(1)">
                                      <p:cBhvr>
                                        <p:cTn id="41" dur="1000"/>
                                        <p:tgtEl>
                                          <p:spTgt spid="39"/>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heel(1)">
                                      <p:cBhvr>
                                        <p:cTn id="44" dur="1000"/>
                                        <p:tgtEl>
                                          <p:spTgt spid="40"/>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heel(1)">
                                      <p:cBhvr>
                                        <p:cTn id="47" dur="1000"/>
                                        <p:tgtEl>
                                          <p:spTgt spid="41"/>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heel(1)">
                                      <p:cBhvr>
                                        <p:cTn id="50" dur="1000"/>
                                        <p:tgtEl>
                                          <p:spTgt spid="42"/>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1000"/>
                                        <p:tgtEl>
                                          <p:spTgt spid="43"/>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heel(1)">
                                      <p:cBhvr>
                                        <p:cTn id="56" dur="1000"/>
                                        <p:tgtEl>
                                          <p:spTgt spid="44"/>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heel(1)">
                                      <p:cBhvr>
                                        <p:cTn id="59" dur="1000"/>
                                        <p:tgtEl>
                                          <p:spTgt spid="45"/>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heel(1)">
                                      <p:cBhvr>
                                        <p:cTn id="62" dur="1000"/>
                                        <p:tgtEl>
                                          <p:spTgt spid="7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heel(1)">
                                      <p:cBhvr>
                                        <p:cTn id="65" dur="1000"/>
                                        <p:tgtEl>
                                          <p:spTgt spid="7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heel(1)">
                                      <p:cBhvr>
                                        <p:cTn id="68" dur="1000"/>
                                        <p:tgtEl>
                                          <p:spTgt spid="7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heel(1)">
                                      <p:cBhvr>
                                        <p:cTn id="71" dur="1000"/>
                                        <p:tgtEl>
                                          <p:spTgt spid="7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wheel(1)">
                                      <p:cBhvr>
                                        <p:cTn id="74" dur="1000"/>
                                        <p:tgtEl>
                                          <p:spTgt spid="79"/>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heel(1)">
                                      <p:cBhvr>
                                        <p:cTn id="77" dur="1000"/>
                                        <p:tgtEl>
                                          <p:spTgt spid="80"/>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wheel(1)">
                                      <p:cBhvr>
                                        <p:cTn id="80" dur="1000"/>
                                        <p:tgtEl>
                                          <p:spTgt spid="81"/>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wheel(1)">
                                      <p:cBhvr>
                                        <p:cTn id="83" dur="1000"/>
                                        <p:tgtEl>
                                          <p:spTgt spid="82"/>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heel(1)">
                                      <p:cBhvr>
                                        <p:cTn id="86" dur="1000"/>
                                        <p:tgtEl>
                                          <p:spTgt spid="83"/>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wheel(1)">
                                      <p:cBhvr>
                                        <p:cTn id="89" dur="1000"/>
                                        <p:tgtEl>
                                          <p:spTgt spid="84"/>
                                        </p:tgtEl>
                                      </p:cBhvr>
                                    </p:animEffect>
                                  </p:childTnLst>
                                </p:cTn>
                              </p:par>
                              <p:par>
                                <p:cTn id="90" presetID="21" presetClass="entr" presetSubtype="1"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heel(1)">
                                      <p:cBhvr>
                                        <p:cTn id="92" dur="1000"/>
                                        <p:tgtEl>
                                          <p:spTgt spid="17"/>
                                        </p:tgtEl>
                                      </p:cBhvr>
                                    </p:animEffect>
                                  </p:childTnLst>
                                </p:cTn>
                              </p:par>
                              <p:par>
                                <p:cTn id="93" presetID="21" presetClass="entr" presetSubtype="1"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heel(1)">
                                      <p:cBhvr>
                                        <p:cTn id="95" dur="1000"/>
                                        <p:tgtEl>
                                          <p:spTgt spid="18"/>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wheel(1)">
                                      <p:cBhvr>
                                        <p:cTn id="122" dur="1000"/>
                                        <p:tgtEl>
                                          <p:spTgt spid="56"/>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wheel(1)">
                                      <p:cBhvr>
                                        <p:cTn id="125" dur="1000"/>
                                        <p:tgtEl>
                                          <p:spTgt spid="57"/>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wheel(1)">
                                      <p:cBhvr>
                                        <p:cTn id="128" dur="1000"/>
                                        <p:tgtEl>
                                          <p:spTgt spid="58"/>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Effect transition="in" filter="wheel(1)">
                                      <p:cBhvr>
                                        <p:cTn id="131" dur="1000"/>
                                        <p:tgtEl>
                                          <p:spTgt spid="59"/>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wheel(1)">
                                      <p:cBhvr>
                                        <p:cTn id="134" dur="1000"/>
                                        <p:tgtEl>
                                          <p:spTgt spid="60"/>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heel(1)">
                                      <p:cBhvr>
                                        <p:cTn id="137" dur="1000"/>
                                        <p:tgtEl>
                                          <p:spTgt spid="61"/>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heel(1)">
                                      <p:cBhvr>
                                        <p:cTn id="140" dur="1000"/>
                                        <p:tgtEl>
                                          <p:spTgt spid="62"/>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wheel(1)">
                                      <p:cBhvr>
                                        <p:cTn id="143" dur="1000"/>
                                        <p:tgtEl>
                                          <p:spTgt spid="63"/>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animEffect transition="in" filter="wheel(1)">
                                      <p:cBhvr>
                                        <p:cTn id="146" dur="1000"/>
                                        <p:tgtEl>
                                          <p:spTgt spid="64"/>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wheel(1)">
                                      <p:cBhvr>
                                        <p:cTn id="149" dur="1000"/>
                                        <p:tgtEl>
                                          <p:spTgt spid="65"/>
                                        </p:tgtEl>
                                      </p:cBhvr>
                                    </p:animEffect>
                                  </p:childTnLst>
                                </p:cTn>
                              </p:par>
                              <p:par>
                                <p:cTn id="150" presetID="35" presetClass="emph" presetSubtype="0" repeatCount="indefinite" fill="hold" grpId="0" nodeType="withEffect">
                                  <p:stCondLst>
                                    <p:cond delay="0"/>
                                  </p:stCondLst>
                                  <p:childTnLst>
                                    <p:anim calcmode="discrete" valueType="str">
                                      <p:cBhvr>
                                        <p:cTn id="151" dur="1000" fill="hold"/>
                                        <p:tgtEl>
                                          <p:spTgt spid="36"/>
                                        </p:tgtEl>
                                        <p:attrNameLst>
                                          <p:attrName>style.visibility</p:attrName>
                                        </p:attrNameLst>
                                      </p:cBhvr>
                                      <p:tavLst>
                                        <p:tav tm="0">
                                          <p:val>
                                            <p:strVal val="hidden"/>
                                          </p:val>
                                        </p:tav>
                                        <p:tav tm="50000">
                                          <p:val>
                                            <p:strVal val="visible"/>
                                          </p:val>
                                        </p:tav>
                                      </p:tavLst>
                                    </p:anim>
                                  </p:childTnLst>
                                </p:cTn>
                              </p:par>
                              <p:par>
                                <p:cTn id="152" presetID="35" presetClass="emph" presetSubtype="0" repeatCount="indefinite" fill="hold" grpId="0" nodeType="withEffect">
                                  <p:stCondLst>
                                    <p:cond delay="250"/>
                                  </p:stCondLst>
                                  <p:childTnLst>
                                    <p:anim calcmode="discrete" valueType="str">
                                      <p:cBhvr>
                                        <p:cTn id="153" dur="1000" fill="hold"/>
                                        <p:tgtEl>
                                          <p:spTgt spid="37"/>
                                        </p:tgtEl>
                                        <p:attrNameLst>
                                          <p:attrName>style.visibility</p:attrName>
                                        </p:attrNameLst>
                                      </p:cBhvr>
                                      <p:tavLst>
                                        <p:tav tm="0">
                                          <p:val>
                                            <p:strVal val="hidden"/>
                                          </p:val>
                                        </p:tav>
                                        <p:tav tm="50000">
                                          <p:val>
                                            <p:strVal val="visible"/>
                                          </p:val>
                                        </p:tav>
                                      </p:tavLst>
                                    </p:anim>
                                  </p:childTnLst>
                                </p:cTn>
                              </p:par>
                              <p:par>
                                <p:cTn id="154" presetID="35" presetClass="emph" presetSubtype="0" repeatCount="indefinite" fill="hold" grpId="0" nodeType="withEffect">
                                  <p:stCondLst>
                                    <p:cond delay="0"/>
                                  </p:stCondLst>
                                  <p:childTnLst>
                                    <p:anim calcmode="discrete" valueType="str">
                                      <p:cBhvr>
                                        <p:cTn id="155" dur="1000" fill="hold"/>
                                        <p:tgtEl>
                                          <p:spTgt spid="38"/>
                                        </p:tgtEl>
                                        <p:attrNameLst>
                                          <p:attrName>style.visibility</p:attrName>
                                        </p:attrNameLst>
                                      </p:cBhvr>
                                      <p:tavLst>
                                        <p:tav tm="0">
                                          <p:val>
                                            <p:strVal val="hidden"/>
                                          </p:val>
                                        </p:tav>
                                        <p:tav tm="50000">
                                          <p:val>
                                            <p:strVal val="visible"/>
                                          </p:val>
                                        </p:tav>
                                      </p:tavLst>
                                    </p:anim>
                                  </p:childTnLst>
                                </p:cTn>
                              </p:par>
                              <p:par>
                                <p:cTn id="156" presetID="35" presetClass="emph" presetSubtype="0" repeatCount="indefinite" fill="hold" grpId="0" nodeType="withEffect">
                                  <p:stCondLst>
                                    <p:cond delay="250"/>
                                  </p:stCondLst>
                                  <p:childTnLst>
                                    <p:anim calcmode="discrete" valueType="str">
                                      <p:cBhvr>
                                        <p:cTn id="157" dur="1000" fill="hold"/>
                                        <p:tgtEl>
                                          <p:spTgt spid="39"/>
                                        </p:tgtEl>
                                        <p:attrNameLst>
                                          <p:attrName>style.visibility</p:attrName>
                                        </p:attrNameLst>
                                      </p:cBhvr>
                                      <p:tavLst>
                                        <p:tav tm="0">
                                          <p:val>
                                            <p:strVal val="hidden"/>
                                          </p:val>
                                        </p:tav>
                                        <p:tav tm="50000">
                                          <p:val>
                                            <p:strVal val="visible"/>
                                          </p:val>
                                        </p:tav>
                                      </p:tavLst>
                                    </p:anim>
                                  </p:childTnLst>
                                </p:cTn>
                              </p:par>
                              <p:par>
                                <p:cTn id="158" presetID="35" presetClass="emph" presetSubtype="0" repeatCount="indefinite" fill="hold" grpId="0" nodeType="withEffect">
                                  <p:stCondLst>
                                    <p:cond delay="0"/>
                                  </p:stCondLst>
                                  <p:childTnLst>
                                    <p:anim calcmode="discrete" valueType="str">
                                      <p:cBhvr>
                                        <p:cTn id="159" dur="1000" fill="hold"/>
                                        <p:tgtEl>
                                          <p:spTgt spid="40"/>
                                        </p:tgtEl>
                                        <p:attrNameLst>
                                          <p:attrName>style.visibility</p:attrName>
                                        </p:attrNameLst>
                                      </p:cBhvr>
                                      <p:tavLst>
                                        <p:tav tm="0">
                                          <p:val>
                                            <p:strVal val="hidden"/>
                                          </p:val>
                                        </p:tav>
                                        <p:tav tm="50000">
                                          <p:val>
                                            <p:strVal val="visible"/>
                                          </p:val>
                                        </p:tav>
                                      </p:tavLst>
                                    </p:anim>
                                  </p:childTnLst>
                                </p:cTn>
                              </p:par>
                              <p:par>
                                <p:cTn id="160" presetID="35" presetClass="emph" presetSubtype="0" repeatCount="indefinite" fill="hold" grpId="0" nodeType="withEffect">
                                  <p:stCondLst>
                                    <p:cond delay="250"/>
                                  </p:stCondLst>
                                  <p:childTnLst>
                                    <p:anim calcmode="discrete" valueType="str">
                                      <p:cBhvr>
                                        <p:cTn id="161" dur="1000" fill="hold"/>
                                        <p:tgtEl>
                                          <p:spTgt spid="41"/>
                                        </p:tgtEl>
                                        <p:attrNameLst>
                                          <p:attrName>style.visibility</p:attrName>
                                        </p:attrNameLst>
                                      </p:cBhvr>
                                      <p:tavLst>
                                        <p:tav tm="0">
                                          <p:val>
                                            <p:strVal val="hidden"/>
                                          </p:val>
                                        </p:tav>
                                        <p:tav tm="50000">
                                          <p:val>
                                            <p:strVal val="visible"/>
                                          </p:val>
                                        </p:tav>
                                      </p:tavLst>
                                    </p:anim>
                                  </p:childTnLst>
                                </p:cTn>
                              </p:par>
                              <p:par>
                                <p:cTn id="162" presetID="35" presetClass="emph" presetSubtype="0" repeatCount="indefinite" fill="hold" grpId="0" nodeType="withEffect">
                                  <p:stCondLst>
                                    <p:cond delay="0"/>
                                  </p:stCondLst>
                                  <p:childTnLst>
                                    <p:anim calcmode="discrete" valueType="str">
                                      <p:cBhvr>
                                        <p:cTn id="163" dur="1000" fill="hold"/>
                                        <p:tgtEl>
                                          <p:spTgt spid="42"/>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43"/>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4"/>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5"/>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75"/>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76"/>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77"/>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78"/>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79"/>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80"/>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81"/>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250"/>
                                  </p:stCondLst>
                                  <p:childTnLst>
                                    <p:anim calcmode="discrete" valueType="str">
                                      <p:cBhvr>
                                        <p:cTn id="185" dur="1000" fill="hold"/>
                                        <p:tgtEl>
                                          <p:spTgt spid="82"/>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0"/>
                                  </p:stCondLst>
                                  <p:childTnLst>
                                    <p:anim calcmode="discrete" valueType="str">
                                      <p:cBhvr>
                                        <p:cTn id="187" dur="1000" fill="hold"/>
                                        <p:tgtEl>
                                          <p:spTgt spid="83"/>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250"/>
                                  </p:stCondLst>
                                  <p:childTnLst>
                                    <p:anim calcmode="discrete" valueType="str">
                                      <p:cBhvr>
                                        <p:cTn id="189" dur="1000" fill="hold"/>
                                        <p:tgtEl>
                                          <p:spTgt spid="84"/>
                                        </p:tgtEl>
                                        <p:attrNameLst>
                                          <p:attrName>style.visibility</p:attrName>
                                        </p:attrNameLst>
                                      </p:cBhvr>
                                      <p:tavLst>
                                        <p:tav tm="0">
                                          <p:val>
                                            <p:strVal val="hidden"/>
                                          </p:val>
                                        </p:tav>
                                        <p:tav tm="50000">
                                          <p:val>
                                            <p:strVal val="visible"/>
                                          </p:val>
                                        </p:tav>
                                      </p:tavLst>
                                    </p:anim>
                                  </p:childTnLst>
                                </p:cTn>
                              </p:par>
                            </p:childTnLst>
                          </p:cTn>
                        </p:par>
                        <p:par>
                          <p:cTn id="190" fill="hold">
                            <p:stCondLst>
                              <p:cond delay="1750"/>
                            </p:stCondLst>
                            <p:childTnLst>
                              <p:par>
                                <p:cTn id="191" presetID="10" presetClass="entr" presetSubtype="0" fill="hold" grpId="0" nodeType="afterEffect">
                                  <p:stCondLst>
                                    <p:cond delay="0"/>
                                  </p:stCondLst>
                                  <p:iterate type="wd">
                                    <p:tmPct val="10000"/>
                                  </p:iterate>
                                  <p:childTnLst>
                                    <p:set>
                                      <p:cBhvr>
                                        <p:cTn id="192" dur="1" fill="hold">
                                          <p:stCondLst>
                                            <p:cond delay="0"/>
                                          </p:stCondLst>
                                        </p:cTn>
                                        <p:tgtEl>
                                          <p:spTgt spid="90"/>
                                        </p:tgtEl>
                                        <p:attrNameLst>
                                          <p:attrName>style.visibility</p:attrName>
                                        </p:attrNameLst>
                                      </p:cBhvr>
                                      <p:to>
                                        <p:strVal val="visible"/>
                                      </p:to>
                                    </p:set>
                                    <p:animEffect transition="in" filter="fade">
                                      <p:cBhvr>
                                        <p:cTn id="193" dur="500"/>
                                        <p:tgtEl>
                                          <p:spTgt spid="90"/>
                                        </p:tgtEl>
                                      </p:cBhvr>
                                    </p:animEffect>
                                  </p:childTnLst>
                                </p:cTn>
                              </p:par>
                            </p:childTnLst>
                          </p:cTn>
                        </p:par>
                      </p:childTnLst>
                    </p:cTn>
                  </p:par>
                  <p:par>
                    <p:cTn id="194" fill="hold">
                      <p:stCondLst>
                        <p:cond delay="indefinite"/>
                      </p:stCondLst>
                      <p:childTnLst>
                        <p:par>
                          <p:cTn id="195" fill="hold">
                            <p:stCondLst>
                              <p:cond delay="0"/>
                            </p:stCondLst>
                            <p:childTnLst>
                              <p:par>
                                <p:cTn id="196" presetID="43" presetClass="entr" presetSubtype="0" fill="hold" grpId="0" nodeType="clickEffect">
                                  <p:stCondLst>
                                    <p:cond delay="0"/>
                                  </p:stCondLst>
                                  <p:iterate type="wd">
                                    <p:tmPct val="10000"/>
                                  </p:iterate>
                                  <p:childTnLst>
                                    <p:set>
                                      <p:cBhvr>
                                        <p:cTn id="197" dur="1" fill="hold">
                                          <p:stCondLst>
                                            <p:cond delay="0"/>
                                          </p:stCondLst>
                                        </p:cTn>
                                        <p:tgtEl>
                                          <p:spTgt spid="91"/>
                                        </p:tgtEl>
                                        <p:attrNameLst>
                                          <p:attrName>style.visibility</p:attrName>
                                        </p:attrNameLst>
                                      </p:cBhvr>
                                      <p:to>
                                        <p:strVal val="visible"/>
                                      </p:to>
                                    </p:set>
                                    <p:animEffect transition="in" filter="fade">
                                      <p:cBhvr>
                                        <p:cTn id="198" dur="50"/>
                                        <p:tgtEl>
                                          <p:spTgt spid="91"/>
                                        </p:tgtEl>
                                      </p:cBhvr>
                                    </p:animEffect>
                                    <p:anim calcmode="lin" valueType="num">
                                      <p:cBhvr>
                                        <p:cTn id="199" dur="200" fill="hold"/>
                                        <p:tgtEl>
                                          <p:spTgt spid="91"/>
                                        </p:tgtEl>
                                        <p:attrNameLst>
                                          <p:attrName>ppt_x</p:attrName>
                                        </p:attrNameLst>
                                      </p:cBhvr>
                                      <p:tavLst>
                                        <p:tav tm="0">
                                          <p:val>
                                            <p:strVal val="#ppt_x"/>
                                          </p:val>
                                        </p:tav>
                                        <p:tav tm="100000">
                                          <p:val>
                                            <p:strVal val="#ppt_x"/>
                                          </p:val>
                                        </p:tav>
                                      </p:tavLst>
                                    </p:anim>
                                    <p:anim calcmode="lin" valueType="num">
                                      <p:cBhvr>
                                        <p:cTn id="200" dur="200" fill="hold"/>
                                        <p:tgtEl>
                                          <p:spTgt spid="91"/>
                                        </p:tgtEl>
                                        <p:attrNameLst>
                                          <p:attrName>ppt_y</p:attrName>
                                        </p:attrNameLst>
                                      </p:cBhvr>
                                      <p:tavLst>
                                        <p:tav tm="0">
                                          <p:val>
                                            <p:strVal val="#ppt_y+0.31"/>
                                          </p:val>
                                        </p:tav>
                                        <p:tav tm="100000">
                                          <p:val>
                                            <p:strVal val="#ppt_y+0.31"/>
                                          </p:val>
                                        </p:tav>
                                      </p:tavLst>
                                    </p:anim>
                                    <p:anim calcmode="lin" valueType="num">
                                      <p:cBhvr>
                                        <p:cTn id="201" dur="300" decel="50000" fill="hold">
                                          <p:stCondLst>
                                            <p:cond delay="2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2" dur="300" decel="50000" fill="hold">
                                          <p:stCondLst>
                                            <p:cond delay="2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2" name="chimes.wav"/>
                                        </p:tgtEl>
                                      </p:cMediaNode>
                                    </p:audio>
                                  </p:subTnLst>
                                </p:cTn>
                              </p:par>
                            </p:childTnLst>
                          </p:cTn>
                        </p:par>
                      </p:childTnLst>
                    </p:cTn>
                  </p:par>
                  <p:par>
                    <p:cTn id="203" fill="hold">
                      <p:stCondLst>
                        <p:cond delay="indefinite"/>
                      </p:stCondLst>
                      <p:childTnLst>
                        <p:par>
                          <p:cTn id="204" fill="hold">
                            <p:stCondLst>
                              <p:cond delay="0"/>
                            </p:stCondLst>
                            <p:childTnLst>
                              <p:par>
                                <p:cTn id="205" presetID="52" presetClass="entr" presetSubtype="0" fill="hold" grpId="0" nodeType="clickEffect">
                                  <p:stCondLst>
                                    <p:cond delay="0"/>
                                  </p:stCondLst>
                                  <p:iterate type="wd">
                                    <p:tmPct val="10000"/>
                                  </p:iterate>
                                  <p:childTnLst>
                                    <p:set>
                                      <p:cBhvr>
                                        <p:cTn id="206" dur="1" fill="hold">
                                          <p:stCondLst>
                                            <p:cond delay="0"/>
                                          </p:stCondLst>
                                        </p:cTn>
                                        <p:tgtEl>
                                          <p:spTgt spid="131"/>
                                        </p:tgtEl>
                                        <p:attrNameLst>
                                          <p:attrName>style.visibility</p:attrName>
                                        </p:attrNameLst>
                                      </p:cBhvr>
                                      <p:to>
                                        <p:strVal val="visible"/>
                                      </p:to>
                                    </p:set>
                                    <p:animScale>
                                      <p:cBhvr>
                                        <p:cTn id="207"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8" dur="1000" decel="50000" fill="hold">
                                          <p:stCondLst>
                                            <p:cond delay="0"/>
                                          </p:stCondLst>
                                        </p:cTn>
                                        <p:tgtEl>
                                          <p:spTgt spid="131"/>
                                        </p:tgtEl>
                                        <p:attrNameLst>
                                          <p:attrName>ppt_x</p:attrName>
                                          <p:attrName>ppt_y</p:attrName>
                                        </p:attrNameLst>
                                      </p:cBhvr>
                                    </p:animMotion>
                                    <p:animEffect transition="in" filter="fade">
                                      <p:cBhvr>
                                        <p:cTn id="209"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90" grpId="0"/>
      <p:bldP spid="91" grpId="0"/>
      <p:bldP spid="1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7" name="Oval 6"/>
          <p:cNvSpPr/>
          <p:nvPr/>
        </p:nvSpPr>
        <p:spPr>
          <a:xfrm>
            <a:off x="1995007" y="397500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75072" y="397061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836177" y="389603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998529" y="396523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78594" y="396084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839699" y="388626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975957" y="224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56022" y="220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817127" y="181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979479" y="214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359544" y="210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820649" y="171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3765" y="4183514"/>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2909073" y="4188391"/>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Người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ăn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xin</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Cậu bé thấy ông lão ăn xin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cuộc trò chuyện giữa hai người</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7973" y="511781"/>
            <a:ext cx="6463351" cy="3388643"/>
          </a:xfrm>
          <a:prstGeom prst="rect">
            <a:avLst/>
          </a:prstGeom>
          <a:ln>
            <a:noFill/>
          </a:ln>
          <a:effectLst>
            <a:softEdge rad="112500"/>
          </a:effectLst>
        </p:spPr>
      </p:pic>
    </p:spTree>
    <p:extLst>
      <p:ext uri="{BB962C8B-B14F-4D97-AF65-F5344CB8AC3E}">
        <p14:creationId xmlns:p14="http://schemas.microsoft.com/office/powerpoint/2010/main" val="2867271874"/>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childTnLst>
                          </p:cTn>
                        </p:par>
                        <p:par>
                          <p:cTn id="30" fill="hold">
                            <p:stCondLst>
                              <p:cond delay="1500"/>
                            </p:stCondLst>
                            <p:childTnLst>
                              <p:par>
                                <p:cTn id="31" presetID="21" presetClass="entr" presetSubtype="1" fill="hold" grpId="1"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1000"/>
                                        <p:tgtEl>
                                          <p:spTgt spid="32"/>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heel(1)">
                                      <p:cBhvr>
                                        <p:cTn id="36" dur="1000"/>
                                        <p:tgtEl>
                                          <p:spTgt spid="33"/>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heel(1)">
                                      <p:cBhvr>
                                        <p:cTn id="39" dur="1000"/>
                                        <p:tgtEl>
                                          <p:spTgt spid="34"/>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heel(1)">
                                      <p:cBhvr>
                                        <p:cTn id="45" dur="1000"/>
                                        <p:tgtEl>
                                          <p:spTgt spid="36"/>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heel(1)">
                                      <p:cBhvr>
                                        <p:cTn id="48" dur="1000"/>
                                        <p:tgtEl>
                                          <p:spTgt spid="37"/>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heel(1)">
                                      <p:cBhvr>
                                        <p:cTn id="51" dur="1000"/>
                                        <p:tgtEl>
                                          <p:spTgt spid="38"/>
                                        </p:tgtEl>
                                      </p:cBhvr>
                                    </p:animEffect>
                                  </p:childTnLst>
                                </p:cTn>
                              </p:par>
                              <p:par>
                                <p:cTn id="52" presetID="21" presetClass="entr" presetSubtype="1" fill="hold" grpId="1"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heel(1)">
                                      <p:cBhvr>
                                        <p:cTn id="54" dur="1000"/>
                                        <p:tgtEl>
                                          <p:spTgt spid="39"/>
                                        </p:tgtEl>
                                      </p:cBhvr>
                                    </p:animEffect>
                                  </p:childTnLst>
                                </p:cTn>
                              </p:par>
                              <p:par>
                                <p:cTn id="55" presetID="21" presetClass="entr" presetSubtype="1" fill="hold" grpId="1"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heel(1)">
                                      <p:cBhvr>
                                        <p:cTn id="57" dur="1000"/>
                                        <p:tgtEl>
                                          <p:spTgt spid="40"/>
                                        </p:tgtEl>
                                      </p:cBhvr>
                                    </p:animEffect>
                                  </p:childTnLst>
                                </p:cTn>
                              </p:par>
                              <p:par>
                                <p:cTn id="58" presetID="21" presetClass="entr" presetSubtype="1"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heel(1)">
                                      <p:cBhvr>
                                        <p:cTn id="60" dur="1000"/>
                                        <p:tgtEl>
                                          <p:spTgt spid="41"/>
                                        </p:tgtEl>
                                      </p:cBhvr>
                                    </p:animEffect>
                                  </p:childTnLst>
                                </p:cTn>
                              </p:par>
                              <p:par>
                                <p:cTn id="61" presetID="21" presetClass="entr" presetSubtype="1" fill="hold" grpId="1"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heel(1)">
                                      <p:cBhvr>
                                        <p:cTn id="63" dur="1000"/>
                                        <p:tgtEl>
                                          <p:spTgt spid="42"/>
                                        </p:tgtEl>
                                      </p:cBhvr>
                                    </p:animEffect>
                                  </p:childTnLst>
                                </p:cTn>
                              </p:par>
                              <p:par>
                                <p:cTn id="64" presetID="21" presetClass="entr" presetSubtype="1"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heel(1)">
                                      <p:cBhvr>
                                        <p:cTn id="66" dur="1000"/>
                                        <p:tgtEl>
                                          <p:spTgt spid="43"/>
                                        </p:tgtEl>
                                      </p:cBhvr>
                                    </p:animEffect>
                                  </p:childTnLst>
                                </p:cTn>
                              </p:par>
                              <p:par>
                                <p:cTn id="67" presetID="21" presetClass="entr" presetSubtype="1" fill="hold" grpId="1"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heel(1)">
                                      <p:cBhvr>
                                        <p:cTn id="69" dur="1000"/>
                                        <p:tgtEl>
                                          <p:spTgt spid="44"/>
                                        </p:tgtEl>
                                      </p:cBhvr>
                                    </p:animEffect>
                                  </p:childTnLst>
                                </p:cTn>
                              </p:par>
                              <p:par>
                                <p:cTn id="70" presetID="21" presetClass="entr" presetSubtype="1" fill="hold" grpId="1"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heel(1)">
                                      <p:cBhvr>
                                        <p:cTn id="72" dur="1000"/>
                                        <p:tgtEl>
                                          <p:spTgt spid="45"/>
                                        </p:tgtEl>
                                      </p:cBhvr>
                                    </p:animEffect>
                                  </p:childTnLst>
                                </p:cTn>
                              </p:par>
                              <p:par>
                                <p:cTn id="73" presetID="21" presetClass="entr" presetSubtype="1" fill="hold" grpId="1"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heel(1)">
                                      <p:cBhvr>
                                        <p:cTn id="75" dur="1000"/>
                                        <p:tgtEl>
                                          <p:spTgt spid="46"/>
                                        </p:tgtEl>
                                      </p:cBhvr>
                                    </p:animEffect>
                                  </p:childTnLst>
                                </p:cTn>
                              </p:par>
                              <p:par>
                                <p:cTn id="76" presetID="21" presetClass="entr" presetSubtype="1" fill="hold" grpId="1"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heel(1)">
                                      <p:cBhvr>
                                        <p:cTn id="78" dur="1000"/>
                                        <p:tgtEl>
                                          <p:spTgt spid="47"/>
                                        </p:tgtEl>
                                      </p:cBhvr>
                                    </p:animEffect>
                                  </p:childTnLst>
                                </p:cTn>
                              </p:par>
                              <p:par>
                                <p:cTn id="79" presetID="21" presetClass="entr" presetSubtype="1" fill="hold" grpId="1"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heel(1)">
                                      <p:cBhvr>
                                        <p:cTn id="81" dur="1000"/>
                                        <p:tgtEl>
                                          <p:spTgt spid="48"/>
                                        </p:tgtEl>
                                      </p:cBhvr>
                                    </p:animEffect>
                                  </p:childTnLst>
                                </p:cTn>
                              </p:par>
                              <p:par>
                                <p:cTn id="82" presetID="21" presetClass="entr" presetSubtype="1" fill="hold" grpId="1"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heel(1)">
                                      <p:cBhvr>
                                        <p:cTn id="84" dur="1000"/>
                                        <p:tgtEl>
                                          <p:spTgt spid="49"/>
                                        </p:tgtEl>
                                      </p:cBhvr>
                                    </p:animEffect>
                                  </p:childTnLst>
                                </p:cTn>
                              </p:par>
                              <p:par>
                                <p:cTn id="85" presetID="21" presetClass="entr" presetSubtype="1" fill="hold" grpId="1"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heel(1)">
                                      <p:cBhvr>
                                        <p:cTn id="87" dur="1000"/>
                                        <p:tgtEl>
                                          <p:spTgt spid="50"/>
                                        </p:tgtEl>
                                      </p:cBhvr>
                                    </p:animEffect>
                                  </p:childTnLst>
                                </p:cTn>
                              </p:par>
                              <p:par>
                                <p:cTn id="88" presetID="21" presetClass="entr" presetSubtype="1" fill="hold" grpId="1" nodeType="with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wheel(1)">
                                      <p:cBhvr>
                                        <p:cTn id="90" dur="1000"/>
                                        <p:tgtEl>
                                          <p:spTgt spid="71"/>
                                        </p:tgtEl>
                                      </p:cBhvr>
                                    </p:animEffect>
                                  </p:childTnLst>
                                </p:cTn>
                              </p:par>
                              <p:par>
                                <p:cTn id="91" presetID="21" presetClass="entr" presetSubtype="1" fill="hold" grpId="1"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heel(1)">
                                      <p:cBhvr>
                                        <p:cTn id="93" dur="1000"/>
                                        <p:tgtEl>
                                          <p:spTgt spid="72"/>
                                        </p:tgtEl>
                                      </p:cBhvr>
                                    </p:animEffect>
                                  </p:childTnLst>
                                </p:cTn>
                              </p:par>
                              <p:par>
                                <p:cTn id="94" presetID="21" presetClass="entr" presetSubtype="1" fill="hold" grpId="1" nodeType="with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heel(1)">
                                      <p:cBhvr>
                                        <p:cTn id="96" dur="1000"/>
                                        <p:tgtEl>
                                          <p:spTgt spid="73"/>
                                        </p:tgtEl>
                                      </p:cBhvr>
                                    </p:animEffect>
                                  </p:childTnLst>
                                </p:cTn>
                              </p:par>
                              <p:par>
                                <p:cTn id="97" presetID="21" presetClass="entr" presetSubtype="1" fill="hold" grpId="1"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wheel(1)">
                                      <p:cBhvr>
                                        <p:cTn id="99" dur="1000"/>
                                        <p:tgtEl>
                                          <p:spTgt spid="74"/>
                                        </p:tgtEl>
                                      </p:cBhvr>
                                    </p:animEffect>
                                  </p:childTnLst>
                                </p:cTn>
                              </p:par>
                              <p:par>
                                <p:cTn id="100" presetID="21" presetClass="entr" presetSubtype="1" fill="hold" grpId="1" nodeType="with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wheel(1)">
                                      <p:cBhvr>
                                        <p:cTn id="102" dur="1000"/>
                                        <p:tgtEl>
                                          <p:spTgt spid="75"/>
                                        </p:tgtEl>
                                      </p:cBhvr>
                                    </p:animEffect>
                                  </p:childTnLst>
                                </p:cTn>
                              </p:par>
                              <p:par>
                                <p:cTn id="103" presetID="21" presetClass="entr" presetSubtype="1" fill="hold" grpId="1"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heel(1)">
                                      <p:cBhvr>
                                        <p:cTn id="105" dur="1000"/>
                                        <p:tgtEl>
                                          <p:spTgt spid="76"/>
                                        </p:tgtEl>
                                      </p:cBhvr>
                                    </p:animEffect>
                                  </p:childTnLst>
                                </p:cTn>
                              </p:par>
                              <p:par>
                                <p:cTn id="106" presetID="21" presetClass="entr" presetSubtype="1" fill="hold" grpId="1"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heel(1)">
                                      <p:cBhvr>
                                        <p:cTn id="108" dur="1000"/>
                                        <p:tgtEl>
                                          <p:spTgt spid="77"/>
                                        </p:tgtEl>
                                      </p:cBhvr>
                                    </p:animEffect>
                                  </p:childTnLst>
                                </p:cTn>
                              </p:par>
                              <p:par>
                                <p:cTn id="109" presetID="21" presetClass="entr" presetSubtype="1" fill="hold" grpId="1" nodeType="withEffect">
                                  <p:stCondLst>
                                    <p:cond delay="0"/>
                                  </p:stCondLst>
                                  <p:childTnLst>
                                    <p:set>
                                      <p:cBhvr>
                                        <p:cTn id="110" dur="1" fill="hold">
                                          <p:stCondLst>
                                            <p:cond delay="0"/>
                                          </p:stCondLst>
                                        </p:cTn>
                                        <p:tgtEl>
                                          <p:spTgt spid="78"/>
                                        </p:tgtEl>
                                        <p:attrNameLst>
                                          <p:attrName>style.visibility</p:attrName>
                                        </p:attrNameLst>
                                      </p:cBhvr>
                                      <p:to>
                                        <p:strVal val="visible"/>
                                      </p:to>
                                    </p:set>
                                    <p:animEffect transition="in" filter="wheel(1)">
                                      <p:cBhvr>
                                        <p:cTn id="111" dur="1000"/>
                                        <p:tgtEl>
                                          <p:spTgt spid="78"/>
                                        </p:tgtEl>
                                      </p:cBhvr>
                                    </p:animEffect>
                                  </p:childTnLst>
                                </p:cTn>
                              </p:par>
                              <p:par>
                                <p:cTn id="112" presetID="21" presetClass="entr" presetSubtype="1" fill="hold" grpId="1" nodeType="with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heel(1)">
                                      <p:cBhvr>
                                        <p:cTn id="114" dur="1000"/>
                                        <p:tgtEl>
                                          <p:spTgt spid="79"/>
                                        </p:tgtEl>
                                      </p:cBhvr>
                                    </p:animEffect>
                                  </p:childTnLst>
                                </p:cTn>
                              </p:par>
                              <p:par>
                                <p:cTn id="115" presetID="21" presetClass="entr" presetSubtype="1" fill="hold" grpId="1"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wheel(1)">
                                      <p:cBhvr>
                                        <p:cTn id="117" dur="1000"/>
                                        <p:tgtEl>
                                          <p:spTgt spid="80"/>
                                        </p:tgtEl>
                                      </p:cBhvr>
                                    </p:animEffect>
                                  </p:childTnLst>
                                </p:cTn>
                              </p:par>
                              <p:par>
                                <p:cTn id="118" presetID="21" presetClass="entr" presetSubtype="1" fill="hold" grpId="1" nodeType="with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heel(1)">
                                      <p:cBhvr>
                                        <p:cTn id="120" dur="1000"/>
                                        <p:tgtEl>
                                          <p:spTgt spid="81"/>
                                        </p:tgtEl>
                                      </p:cBhvr>
                                    </p:animEffect>
                                  </p:childTnLst>
                                </p:cTn>
                              </p:par>
                              <p:par>
                                <p:cTn id="121" presetID="21" presetClass="entr" presetSubtype="1" fill="hold" grpId="1" nodeType="with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wheel(1)">
                                      <p:cBhvr>
                                        <p:cTn id="123" dur="1000"/>
                                        <p:tgtEl>
                                          <p:spTgt spid="82"/>
                                        </p:tgtEl>
                                      </p:cBhvr>
                                    </p:animEffect>
                                  </p:childTnLst>
                                </p:cTn>
                              </p:par>
                              <p:par>
                                <p:cTn id="124" presetID="21" presetClass="entr" presetSubtype="1" fill="hold" grpId="1"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wheel(1)">
                                      <p:cBhvr>
                                        <p:cTn id="126" dur="1000"/>
                                        <p:tgtEl>
                                          <p:spTgt spid="83"/>
                                        </p:tgtEl>
                                      </p:cBhvr>
                                    </p:animEffect>
                                  </p:childTnLst>
                                </p:cTn>
                              </p:par>
                              <p:par>
                                <p:cTn id="127" presetID="21" presetClass="entr" presetSubtype="1" fill="hold" grpId="1" nodeType="withEffect">
                                  <p:stCondLst>
                                    <p:cond delay="0"/>
                                  </p:stCondLst>
                                  <p:childTnLst>
                                    <p:set>
                                      <p:cBhvr>
                                        <p:cTn id="128" dur="1" fill="hold">
                                          <p:stCondLst>
                                            <p:cond delay="0"/>
                                          </p:stCondLst>
                                        </p:cTn>
                                        <p:tgtEl>
                                          <p:spTgt spid="84"/>
                                        </p:tgtEl>
                                        <p:attrNameLst>
                                          <p:attrName>style.visibility</p:attrName>
                                        </p:attrNameLst>
                                      </p:cBhvr>
                                      <p:to>
                                        <p:strVal val="visible"/>
                                      </p:to>
                                    </p:set>
                                    <p:animEffect transition="in" filter="wheel(1)">
                                      <p:cBhvr>
                                        <p:cTn id="129" dur="1000"/>
                                        <p:tgtEl>
                                          <p:spTgt spid="84"/>
                                        </p:tgtEl>
                                      </p:cBhvr>
                                    </p:animEffect>
                                  </p:childTnLst>
                                </p:cTn>
                              </p:par>
                              <p:par>
                                <p:cTn id="130" presetID="21" presetClass="entr" presetSubtype="1" fill="hold" grpId="1" nodeType="withEffect">
                                  <p:stCondLst>
                                    <p:cond delay="0"/>
                                  </p:stCondLst>
                                  <p:childTnLst>
                                    <p:set>
                                      <p:cBhvr>
                                        <p:cTn id="131" dur="1" fill="hold">
                                          <p:stCondLst>
                                            <p:cond delay="0"/>
                                          </p:stCondLst>
                                        </p:cTn>
                                        <p:tgtEl>
                                          <p:spTgt spid="85"/>
                                        </p:tgtEl>
                                        <p:attrNameLst>
                                          <p:attrName>style.visibility</p:attrName>
                                        </p:attrNameLst>
                                      </p:cBhvr>
                                      <p:to>
                                        <p:strVal val="visible"/>
                                      </p:to>
                                    </p:set>
                                    <p:animEffect transition="in" filter="wheel(1)">
                                      <p:cBhvr>
                                        <p:cTn id="132" dur="1000"/>
                                        <p:tgtEl>
                                          <p:spTgt spid="85"/>
                                        </p:tgtEl>
                                      </p:cBhvr>
                                    </p:animEffect>
                                  </p:childTnLst>
                                </p:cTn>
                              </p:par>
                              <p:par>
                                <p:cTn id="133" presetID="21" presetClass="entr" presetSubtype="1" fill="hold" grpId="1" nodeType="with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heel(1)">
                                      <p:cBhvr>
                                        <p:cTn id="135" dur="1000"/>
                                        <p:tgtEl>
                                          <p:spTgt spid="86"/>
                                        </p:tgtEl>
                                      </p:cBhvr>
                                    </p:animEffect>
                                  </p:childTnLst>
                                </p:cTn>
                              </p:par>
                              <p:par>
                                <p:cTn id="136" presetID="21" presetClass="entr" presetSubtype="1" fill="hold" grpId="1" nodeType="with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heel(1)">
                                      <p:cBhvr>
                                        <p:cTn id="138" dur="1000"/>
                                        <p:tgtEl>
                                          <p:spTgt spid="87"/>
                                        </p:tgtEl>
                                      </p:cBhvr>
                                    </p:animEffect>
                                  </p:childTnLst>
                                </p:cTn>
                              </p:par>
                              <p:par>
                                <p:cTn id="139" presetID="21" presetClass="entr" presetSubtype="1" fill="hold" grpId="1" nodeType="withEffect">
                                  <p:stCondLst>
                                    <p:cond delay="0"/>
                                  </p:stCondLst>
                                  <p:childTnLst>
                                    <p:set>
                                      <p:cBhvr>
                                        <p:cTn id="140" dur="1" fill="hold">
                                          <p:stCondLst>
                                            <p:cond delay="0"/>
                                          </p:stCondLst>
                                        </p:cTn>
                                        <p:tgtEl>
                                          <p:spTgt spid="88"/>
                                        </p:tgtEl>
                                        <p:attrNameLst>
                                          <p:attrName>style.visibility</p:attrName>
                                        </p:attrNameLst>
                                      </p:cBhvr>
                                      <p:to>
                                        <p:strVal val="visible"/>
                                      </p:to>
                                    </p:set>
                                    <p:animEffect transition="in" filter="wheel(1)">
                                      <p:cBhvr>
                                        <p:cTn id="141" dur="1000"/>
                                        <p:tgtEl>
                                          <p:spTgt spid="88"/>
                                        </p:tgtEl>
                                      </p:cBhvr>
                                    </p:animEffect>
                                  </p:childTnLst>
                                </p:cTn>
                              </p:par>
                              <p:par>
                                <p:cTn id="142" presetID="21" presetClass="entr" presetSubtype="1" fill="hold" grpId="1"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wheel(1)">
                                      <p:cBhvr>
                                        <p:cTn id="144" dur="1000"/>
                                        <p:tgtEl>
                                          <p:spTgt spid="89"/>
                                        </p:tgtEl>
                                      </p:cBhvr>
                                    </p:animEffect>
                                  </p:childTnLst>
                                </p:cTn>
                              </p:par>
                              <p:par>
                                <p:cTn id="145" presetID="21" presetClass="entr" presetSubtype="1" fill="hold" grpId="0" nodeType="with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heel(1)">
                                      <p:cBhvr>
                                        <p:cTn id="147" dur="1000"/>
                                        <p:tgtEl>
                                          <p:spTgt spid="7"/>
                                        </p:tgtEl>
                                      </p:cBhvr>
                                    </p:animEffect>
                                  </p:childTnLst>
                                </p:cTn>
                              </p:par>
                              <p:par>
                                <p:cTn id="148" presetID="21" presetClass="entr" presetSubtype="1" fill="hold" grpId="0"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wheel(1)">
                                      <p:cBhvr>
                                        <p:cTn id="150" dur="1000"/>
                                        <p:tgtEl>
                                          <p:spTgt spid="14"/>
                                        </p:tgtEl>
                                      </p:cBhvr>
                                    </p:animEffect>
                                  </p:childTnLst>
                                </p:cTn>
                              </p:par>
                              <p:par>
                                <p:cTn id="151" presetID="21" presetClass="entr" presetSubtype="1"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wheel(1)">
                                      <p:cBhvr>
                                        <p:cTn id="153" dur="1000"/>
                                        <p:tgtEl>
                                          <p:spTgt spid="15"/>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wheel(1)">
                                      <p:cBhvr>
                                        <p:cTn id="156" dur="1000"/>
                                        <p:tgtEl>
                                          <p:spTgt spid="16"/>
                                        </p:tgtEl>
                                      </p:cBhvr>
                                    </p:animEffect>
                                  </p:childTnLst>
                                </p:cTn>
                              </p:par>
                              <p:par>
                                <p:cTn id="157" presetID="21" presetClass="entr" presetSubtype="1" fill="hold" grpId="0" nodeType="withEffect">
                                  <p:stCondLst>
                                    <p:cond delay="0"/>
                                  </p:stCondLst>
                                  <p:childTnLst>
                                    <p:set>
                                      <p:cBhvr>
                                        <p:cTn id="158" dur="1" fill="hold">
                                          <p:stCondLst>
                                            <p:cond delay="0"/>
                                          </p:stCondLst>
                                        </p:cTn>
                                        <p:tgtEl>
                                          <p:spTgt spid="17"/>
                                        </p:tgtEl>
                                        <p:attrNameLst>
                                          <p:attrName>style.visibility</p:attrName>
                                        </p:attrNameLst>
                                      </p:cBhvr>
                                      <p:to>
                                        <p:strVal val="visible"/>
                                      </p:to>
                                    </p:set>
                                    <p:animEffect transition="in" filter="wheel(1)">
                                      <p:cBhvr>
                                        <p:cTn id="159" dur="1000"/>
                                        <p:tgtEl>
                                          <p:spTgt spid="17"/>
                                        </p:tgtEl>
                                      </p:cBhvr>
                                    </p:animEffect>
                                  </p:childTnLst>
                                </p:cTn>
                              </p:par>
                              <p:par>
                                <p:cTn id="160" presetID="21" presetClass="entr" presetSubtype="1" fill="hold" grpId="0" nodeType="withEffect">
                                  <p:stCondLst>
                                    <p:cond delay="0"/>
                                  </p:stCondLst>
                                  <p:childTnLst>
                                    <p:set>
                                      <p:cBhvr>
                                        <p:cTn id="161" dur="1" fill="hold">
                                          <p:stCondLst>
                                            <p:cond delay="0"/>
                                          </p:stCondLst>
                                        </p:cTn>
                                        <p:tgtEl>
                                          <p:spTgt spid="18"/>
                                        </p:tgtEl>
                                        <p:attrNameLst>
                                          <p:attrName>style.visibility</p:attrName>
                                        </p:attrNameLst>
                                      </p:cBhvr>
                                      <p:to>
                                        <p:strVal val="visible"/>
                                      </p:to>
                                    </p:set>
                                    <p:animEffect transition="in" filter="wheel(1)">
                                      <p:cBhvr>
                                        <p:cTn id="162" dur="1000"/>
                                        <p:tgtEl>
                                          <p:spTgt spid="18"/>
                                        </p:tgtEl>
                                      </p:cBhvr>
                                    </p:animEffect>
                                  </p:childTnLst>
                                </p:cTn>
                              </p:par>
                              <p:par>
                                <p:cTn id="163" presetID="21" presetClass="entr" presetSubtype="1"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animEffect transition="in" filter="wheel(1)">
                                      <p:cBhvr>
                                        <p:cTn id="165" dur="1000"/>
                                        <p:tgtEl>
                                          <p:spTgt spid="19"/>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wheel(1)">
                                      <p:cBhvr>
                                        <p:cTn id="168" dur="1000"/>
                                        <p:tgtEl>
                                          <p:spTgt spid="20"/>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21"/>
                                        </p:tgtEl>
                                        <p:attrNameLst>
                                          <p:attrName>style.visibility</p:attrName>
                                        </p:attrNameLst>
                                      </p:cBhvr>
                                      <p:to>
                                        <p:strVal val="visible"/>
                                      </p:to>
                                    </p:set>
                                    <p:animEffect transition="in" filter="wheel(1)">
                                      <p:cBhvr>
                                        <p:cTn id="171" dur="1000"/>
                                        <p:tgtEl>
                                          <p:spTgt spid="21"/>
                                        </p:tgtEl>
                                      </p:cBhvr>
                                    </p:animEffect>
                                  </p:childTnLst>
                                </p:cTn>
                              </p:par>
                              <p:par>
                                <p:cTn id="172" presetID="21" presetClass="entr" presetSubtype="1" fill="hold" grpId="0" nodeType="withEffect">
                                  <p:stCondLst>
                                    <p:cond delay="0"/>
                                  </p:stCondLst>
                                  <p:childTnLst>
                                    <p:set>
                                      <p:cBhvr>
                                        <p:cTn id="173" dur="1" fill="hold">
                                          <p:stCondLst>
                                            <p:cond delay="0"/>
                                          </p:stCondLst>
                                        </p:cTn>
                                        <p:tgtEl>
                                          <p:spTgt spid="22"/>
                                        </p:tgtEl>
                                        <p:attrNameLst>
                                          <p:attrName>style.visibility</p:attrName>
                                        </p:attrNameLst>
                                      </p:cBhvr>
                                      <p:to>
                                        <p:strVal val="visible"/>
                                      </p:to>
                                    </p:set>
                                    <p:animEffect transition="in" filter="wheel(1)">
                                      <p:cBhvr>
                                        <p:cTn id="174" dur="1000"/>
                                        <p:tgtEl>
                                          <p:spTgt spid="22"/>
                                        </p:tgtEl>
                                      </p:cBhvr>
                                    </p:animEffect>
                                  </p:childTnLst>
                                </p:cTn>
                              </p:par>
                              <p:par>
                                <p:cTn id="175" presetID="21" presetClass="entr" presetSubtype="1"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heel(1)">
                                      <p:cBhvr>
                                        <p:cTn id="177" dur="1000"/>
                                        <p:tgtEl>
                                          <p:spTgt spid="23"/>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24"/>
                                        </p:tgtEl>
                                        <p:attrNameLst>
                                          <p:attrName>style.visibility</p:attrName>
                                        </p:attrNameLst>
                                      </p:cBhvr>
                                      <p:to>
                                        <p:strVal val="visible"/>
                                      </p:to>
                                    </p:set>
                                    <p:animEffect transition="in" filter="wheel(1)">
                                      <p:cBhvr>
                                        <p:cTn id="180" dur="1000"/>
                                        <p:tgtEl>
                                          <p:spTgt spid="24"/>
                                        </p:tgtEl>
                                      </p:cBhvr>
                                    </p:animEffect>
                                  </p:childTnLst>
                                </p:cTn>
                              </p:par>
                              <p:par>
                                <p:cTn id="181" presetID="21" presetClass="entr" presetSubtype="1" fill="hold" grpId="0" nodeType="with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wheel(1)">
                                      <p:cBhvr>
                                        <p:cTn id="183" dur="1000"/>
                                        <p:tgtEl>
                                          <p:spTgt spid="25"/>
                                        </p:tgtEl>
                                      </p:cBhvr>
                                    </p:animEffect>
                                  </p:childTnLst>
                                </p:cTn>
                              </p:par>
                              <p:par>
                                <p:cTn id="184" presetID="21" presetClass="entr" presetSubtype="1" fill="hold" grpId="0" nodeType="withEffect">
                                  <p:stCondLst>
                                    <p:cond delay="0"/>
                                  </p:stCondLst>
                                  <p:childTnLst>
                                    <p:set>
                                      <p:cBhvr>
                                        <p:cTn id="185" dur="1" fill="hold">
                                          <p:stCondLst>
                                            <p:cond delay="0"/>
                                          </p:stCondLst>
                                        </p:cTn>
                                        <p:tgtEl>
                                          <p:spTgt spid="26"/>
                                        </p:tgtEl>
                                        <p:attrNameLst>
                                          <p:attrName>style.visibility</p:attrName>
                                        </p:attrNameLst>
                                      </p:cBhvr>
                                      <p:to>
                                        <p:strVal val="visible"/>
                                      </p:to>
                                    </p:set>
                                    <p:animEffect transition="in" filter="wheel(1)">
                                      <p:cBhvr>
                                        <p:cTn id="186" dur="1000"/>
                                        <p:tgtEl>
                                          <p:spTgt spid="26"/>
                                        </p:tgtEl>
                                      </p:cBhvr>
                                    </p:animEffect>
                                  </p:childTnLst>
                                </p:cTn>
                              </p:par>
                              <p:par>
                                <p:cTn id="187" presetID="21" presetClass="entr" presetSubtype="1" fill="hold" grpId="0" nodeType="withEffect">
                                  <p:stCondLst>
                                    <p:cond delay="0"/>
                                  </p:stCondLst>
                                  <p:childTnLst>
                                    <p:set>
                                      <p:cBhvr>
                                        <p:cTn id="188" dur="1" fill="hold">
                                          <p:stCondLst>
                                            <p:cond delay="0"/>
                                          </p:stCondLst>
                                        </p:cTn>
                                        <p:tgtEl>
                                          <p:spTgt spid="27"/>
                                        </p:tgtEl>
                                        <p:attrNameLst>
                                          <p:attrName>style.visibility</p:attrName>
                                        </p:attrNameLst>
                                      </p:cBhvr>
                                      <p:to>
                                        <p:strVal val="visible"/>
                                      </p:to>
                                    </p:set>
                                    <p:animEffect transition="in" filter="wheel(1)">
                                      <p:cBhvr>
                                        <p:cTn id="189" dur="1000"/>
                                        <p:tgtEl>
                                          <p:spTgt spid="27"/>
                                        </p:tgtEl>
                                      </p:cBhvr>
                                    </p:animEffect>
                                  </p:childTnLst>
                                </p:cTn>
                              </p:par>
                              <p:par>
                                <p:cTn id="190" presetID="21" presetClass="entr" presetSubtype="1" fill="hold" grpId="0" nodeType="withEffect">
                                  <p:stCondLst>
                                    <p:cond delay="0"/>
                                  </p:stCondLst>
                                  <p:childTnLst>
                                    <p:set>
                                      <p:cBhvr>
                                        <p:cTn id="191" dur="1" fill="hold">
                                          <p:stCondLst>
                                            <p:cond delay="0"/>
                                          </p:stCondLst>
                                        </p:cTn>
                                        <p:tgtEl>
                                          <p:spTgt spid="28"/>
                                        </p:tgtEl>
                                        <p:attrNameLst>
                                          <p:attrName>style.visibility</p:attrName>
                                        </p:attrNameLst>
                                      </p:cBhvr>
                                      <p:to>
                                        <p:strVal val="visible"/>
                                      </p:to>
                                    </p:set>
                                    <p:animEffect transition="in" filter="wheel(1)">
                                      <p:cBhvr>
                                        <p:cTn id="192" dur="1000"/>
                                        <p:tgtEl>
                                          <p:spTgt spid="28"/>
                                        </p:tgtEl>
                                      </p:cBhvr>
                                    </p:animEffect>
                                  </p:childTnLst>
                                </p:cTn>
                              </p:par>
                              <p:par>
                                <p:cTn id="193" presetID="21" presetClass="entr" presetSubtype="1" fill="hold" grpId="0" nodeType="with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heel(1)">
                                      <p:cBhvr>
                                        <p:cTn id="195" dur="1000"/>
                                        <p:tgtEl>
                                          <p:spTgt spid="29"/>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30"/>
                                        </p:tgtEl>
                                        <p:attrNameLst>
                                          <p:attrName>style.visibility</p:attrName>
                                        </p:attrNameLst>
                                      </p:cBhvr>
                                      <p:to>
                                        <p:strVal val="visible"/>
                                      </p:to>
                                    </p:set>
                                    <p:animEffect transition="in" filter="wheel(1)">
                                      <p:cBhvr>
                                        <p:cTn id="198" dur="1000"/>
                                        <p:tgtEl>
                                          <p:spTgt spid="30"/>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31"/>
                                        </p:tgtEl>
                                        <p:attrNameLst>
                                          <p:attrName>style.visibility</p:attrName>
                                        </p:attrNameLst>
                                      </p:cBhvr>
                                      <p:to>
                                        <p:strVal val="visible"/>
                                      </p:to>
                                    </p:set>
                                    <p:animEffect transition="in" filter="wheel(1)">
                                      <p:cBhvr>
                                        <p:cTn id="201" dur="1000"/>
                                        <p:tgtEl>
                                          <p:spTgt spid="31"/>
                                        </p:tgtEl>
                                      </p:cBhvr>
                                    </p:animEffect>
                                  </p:childTnLst>
                                </p:cTn>
                              </p:par>
                              <p:par>
                                <p:cTn id="202" presetID="21" presetClass="entr" presetSubtype="1"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wheel(1)">
                                      <p:cBhvr>
                                        <p:cTn id="204" dur="1000"/>
                                        <p:tgtEl>
                                          <p:spTgt spid="52"/>
                                        </p:tgtEl>
                                      </p:cBhvr>
                                    </p:animEffect>
                                  </p:childTnLst>
                                </p:cTn>
                              </p:par>
                              <p:par>
                                <p:cTn id="205" presetID="21" presetClass="entr" presetSubtype="1"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heel(1)">
                                      <p:cBhvr>
                                        <p:cTn id="207" dur="1000"/>
                                        <p:tgtEl>
                                          <p:spTgt spid="53"/>
                                        </p:tgtEl>
                                      </p:cBhvr>
                                    </p:animEffect>
                                  </p:childTnLst>
                                </p:cTn>
                              </p:par>
                              <p:par>
                                <p:cTn id="208" presetID="21" presetClass="entr" presetSubtype="1"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wheel(1)">
                                      <p:cBhvr>
                                        <p:cTn id="210" dur="1000"/>
                                        <p:tgtEl>
                                          <p:spTgt spid="54"/>
                                        </p:tgtEl>
                                      </p:cBhvr>
                                    </p:animEffect>
                                  </p:childTnLst>
                                </p:cTn>
                              </p:par>
                              <p:par>
                                <p:cTn id="211" presetID="21" presetClass="entr" presetSubtype="1" fill="hold" grpId="0" nodeType="withEffect">
                                  <p:stCondLst>
                                    <p:cond delay="0"/>
                                  </p:stCondLst>
                                  <p:childTnLst>
                                    <p:set>
                                      <p:cBhvr>
                                        <p:cTn id="212" dur="1" fill="hold">
                                          <p:stCondLst>
                                            <p:cond delay="0"/>
                                          </p:stCondLst>
                                        </p:cTn>
                                        <p:tgtEl>
                                          <p:spTgt spid="55"/>
                                        </p:tgtEl>
                                        <p:attrNameLst>
                                          <p:attrName>style.visibility</p:attrName>
                                        </p:attrNameLst>
                                      </p:cBhvr>
                                      <p:to>
                                        <p:strVal val="visible"/>
                                      </p:to>
                                    </p:set>
                                    <p:animEffect transition="in" filter="wheel(1)">
                                      <p:cBhvr>
                                        <p:cTn id="213" dur="1000"/>
                                        <p:tgtEl>
                                          <p:spTgt spid="55"/>
                                        </p:tgtEl>
                                      </p:cBhvr>
                                    </p:animEffect>
                                  </p:childTnLst>
                                </p:cTn>
                              </p:par>
                              <p:par>
                                <p:cTn id="214" presetID="21" presetClass="entr" presetSubtype="1" fill="hold" grpId="0" nodeType="withEffect">
                                  <p:stCondLst>
                                    <p:cond delay="0"/>
                                  </p:stCondLst>
                                  <p:childTnLst>
                                    <p:set>
                                      <p:cBhvr>
                                        <p:cTn id="215" dur="1" fill="hold">
                                          <p:stCondLst>
                                            <p:cond delay="0"/>
                                          </p:stCondLst>
                                        </p:cTn>
                                        <p:tgtEl>
                                          <p:spTgt spid="56"/>
                                        </p:tgtEl>
                                        <p:attrNameLst>
                                          <p:attrName>style.visibility</p:attrName>
                                        </p:attrNameLst>
                                      </p:cBhvr>
                                      <p:to>
                                        <p:strVal val="visible"/>
                                      </p:to>
                                    </p:set>
                                    <p:animEffect transition="in" filter="wheel(1)">
                                      <p:cBhvr>
                                        <p:cTn id="216" dur="1000"/>
                                        <p:tgtEl>
                                          <p:spTgt spid="56"/>
                                        </p:tgtEl>
                                      </p:cBhvr>
                                    </p:animEffect>
                                  </p:childTnLst>
                                </p:cTn>
                              </p:par>
                              <p:par>
                                <p:cTn id="217" presetID="21" presetClass="entr" presetSubtype="1" fill="hold" grpId="0" nodeType="withEffect">
                                  <p:stCondLst>
                                    <p:cond delay="0"/>
                                  </p:stCondLst>
                                  <p:childTnLst>
                                    <p:set>
                                      <p:cBhvr>
                                        <p:cTn id="218" dur="1" fill="hold">
                                          <p:stCondLst>
                                            <p:cond delay="0"/>
                                          </p:stCondLst>
                                        </p:cTn>
                                        <p:tgtEl>
                                          <p:spTgt spid="57"/>
                                        </p:tgtEl>
                                        <p:attrNameLst>
                                          <p:attrName>style.visibility</p:attrName>
                                        </p:attrNameLst>
                                      </p:cBhvr>
                                      <p:to>
                                        <p:strVal val="visible"/>
                                      </p:to>
                                    </p:set>
                                    <p:animEffect transition="in" filter="wheel(1)">
                                      <p:cBhvr>
                                        <p:cTn id="219" dur="1000"/>
                                        <p:tgtEl>
                                          <p:spTgt spid="57"/>
                                        </p:tgtEl>
                                      </p:cBhvr>
                                    </p:animEffect>
                                  </p:childTnLst>
                                </p:cTn>
                              </p:par>
                              <p:par>
                                <p:cTn id="220" presetID="21" presetClass="entr" presetSubtype="1" fill="hold" grpId="0" nodeType="with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wheel(1)">
                                      <p:cBhvr>
                                        <p:cTn id="222" dur="1000"/>
                                        <p:tgtEl>
                                          <p:spTgt spid="58"/>
                                        </p:tgtEl>
                                      </p:cBhvr>
                                    </p:animEffect>
                                  </p:childTnLst>
                                </p:cTn>
                              </p:par>
                              <p:par>
                                <p:cTn id="223" presetID="21" presetClass="entr" presetSubtype="1" fill="hold" grpId="0" nodeType="withEffect">
                                  <p:stCondLst>
                                    <p:cond delay="0"/>
                                  </p:stCondLst>
                                  <p:childTnLst>
                                    <p:set>
                                      <p:cBhvr>
                                        <p:cTn id="224" dur="1" fill="hold">
                                          <p:stCondLst>
                                            <p:cond delay="0"/>
                                          </p:stCondLst>
                                        </p:cTn>
                                        <p:tgtEl>
                                          <p:spTgt spid="59"/>
                                        </p:tgtEl>
                                        <p:attrNameLst>
                                          <p:attrName>style.visibility</p:attrName>
                                        </p:attrNameLst>
                                      </p:cBhvr>
                                      <p:to>
                                        <p:strVal val="visible"/>
                                      </p:to>
                                    </p:set>
                                    <p:animEffect transition="in" filter="wheel(1)">
                                      <p:cBhvr>
                                        <p:cTn id="225" dur="1000"/>
                                        <p:tgtEl>
                                          <p:spTgt spid="59"/>
                                        </p:tgtEl>
                                      </p:cBhvr>
                                    </p:animEffect>
                                  </p:childTnLst>
                                </p:cTn>
                              </p:par>
                              <p:par>
                                <p:cTn id="226" presetID="21" presetClass="entr" presetSubtype="1" fill="hold" grpId="0" nodeType="withEffect">
                                  <p:stCondLst>
                                    <p:cond delay="0"/>
                                  </p:stCondLst>
                                  <p:childTnLst>
                                    <p:set>
                                      <p:cBhvr>
                                        <p:cTn id="227" dur="1" fill="hold">
                                          <p:stCondLst>
                                            <p:cond delay="0"/>
                                          </p:stCondLst>
                                        </p:cTn>
                                        <p:tgtEl>
                                          <p:spTgt spid="60"/>
                                        </p:tgtEl>
                                        <p:attrNameLst>
                                          <p:attrName>style.visibility</p:attrName>
                                        </p:attrNameLst>
                                      </p:cBhvr>
                                      <p:to>
                                        <p:strVal val="visible"/>
                                      </p:to>
                                    </p:set>
                                    <p:animEffect transition="in" filter="wheel(1)">
                                      <p:cBhvr>
                                        <p:cTn id="228" dur="1000"/>
                                        <p:tgtEl>
                                          <p:spTgt spid="60"/>
                                        </p:tgtEl>
                                      </p:cBhvr>
                                    </p:animEffect>
                                  </p:childTnLst>
                                </p:cTn>
                              </p:par>
                              <p:par>
                                <p:cTn id="229" presetID="21" presetClass="entr" presetSubtype="1" fill="hold" grpId="0" nodeType="with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wheel(1)">
                                      <p:cBhvr>
                                        <p:cTn id="231" dur="1000"/>
                                        <p:tgtEl>
                                          <p:spTgt spid="61"/>
                                        </p:tgtEl>
                                      </p:cBhvr>
                                    </p:animEffect>
                                  </p:childTnLst>
                                </p:cTn>
                              </p:par>
                              <p:par>
                                <p:cTn id="232" presetID="21" presetClass="entr" presetSubtype="1" fill="hold" grpId="0" nodeType="with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wheel(1)">
                                      <p:cBhvr>
                                        <p:cTn id="234" dur="1000"/>
                                        <p:tgtEl>
                                          <p:spTgt spid="62"/>
                                        </p:tgtEl>
                                      </p:cBhvr>
                                    </p:animEffect>
                                  </p:childTnLst>
                                </p:cTn>
                              </p:par>
                              <p:par>
                                <p:cTn id="235" presetID="21" presetClass="entr" presetSubtype="1" fill="hold" grpId="0" nodeType="withEffect">
                                  <p:stCondLst>
                                    <p:cond delay="0"/>
                                  </p:stCondLst>
                                  <p:childTnLst>
                                    <p:set>
                                      <p:cBhvr>
                                        <p:cTn id="236" dur="1" fill="hold">
                                          <p:stCondLst>
                                            <p:cond delay="0"/>
                                          </p:stCondLst>
                                        </p:cTn>
                                        <p:tgtEl>
                                          <p:spTgt spid="63"/>
                                        </p:tgtEl>
                                        <p:attrNameLst>
                                          <p:attrName>style.visibility</p:attrName>
                                        </p:attrNameLst>
                                      </p:cBhvr>
                                      <p:to>
                                        <p:strVal val="visible"/>
                                      </p:to>
                                    </p:set>
                                    <p:animEffect transition="in" filter="wheel(1)">
                                      <p:cBhvr>
                                        <p:cTn id="237" dur="1000"/>
                                        <p:tgtEl>
                                          <p:spTgt spid="63"/>
                                        </p:tgtEl>
                                      </p:cBhvr>
                                    </p:animEffect>
                                  </p:childTnLst>
                                </p:cTn>
                              </p:par>
                              <p:par>
                                <p:cTn id="238" presetID="21" presetClass="entr" presetSubtype="1" fill="hold" grpId="0" nodeType="withEffect">
                                  <p:stCondLst>
                                    <p:cond delay="0"/>
                                  </p:stCondLst>
                                  <p:childTnLst>
                                    <p:set>
                                      <p:cBhvr>
                                        <p:cTn id="239" dur="1" fill="hold">
                                          <p:stCondLst>
                                            <p:cond delay="0"/>
                                          </p:stCondLst>
                                        </p:cTn>
                                        <p:tgtEl>
                                          <p:spTgt spid="64"/>
                                        </p:tgtEl>
                                        <p:attrNameLst>
                                          <p:attrName>style.visibility</p:attrName>
                                        </p:attrNameLst>
                                      </p:cBhvr>
                                      <p:to>
                                        <p:strVal val="visible"/>
                                      </p:to>
                                    </p:set>
                                    <p:animEffect transition="in" filter="wheel(1)">
                                      <p:cBhvr>
                                        <p:cTn id="240" dur="1000"/>
                                        <p:tgtEl>
                                          <p:spTgt spid="64"/>
                                        </p:tgtEl>
                                      </p:cBhvr>
                                    </p:animEffect>
                                  </p:childTnLst>
                                </p:cTn>
                              </p:par>
                              <p:par>
                                <p:cTn id="241" presetID="21" presetClass="entr" presetSubtype="1" fill="hold" grpId="0" nodeType="withEffect">
                                  <p:stCondLst>
                                    <p:cond delay="0"/>
                                  </p:stCondLst>
                                  <p:childTnLst>
                                    <p:set>
                                      <p:cBhvr>
                                        <p:cTn id="242" dur="1" fill="hold">
                                          <p:stCondLst>
                                            <p:cond delay="0"/>
                                          </p:stCondLst>
                                        </p:cTn>
                                        <p:tgtEl>
                                          <p:spTgt spid="65"/>
                                        </p:tgtEl>
                                        <p:attrNameLst>
                                          <p:attrName>style.visibility</p:attrName>
                                        </p:attrNameLst>
                                      </p:cBhvr>
                                      <p:to>
                                        <p:strVal val="visible"/>
                                      </p:to>
                                    </p:set>
                                    <p:animEffect transition="in" filter="wheel(1)">
                                      <p:cBhvr>
                                        <p:cTn id="243" dur="1000"/>
                                        <p:tgtEl>
                                          <p:spTgt spid="65"/>
                                        </p:tgtEl>
                                      </p:cBhvr>
                                    </p:animEffect>
                                  </p:childTnLst>
                                </p:cTn>
                              </p:par>
                              <p:par>
                                <p:cTn id="244" presetID="21" presetClass="entr" presetSubtype="1" fill="hold" grpId="0" nodeType="withEffect">
                                  <p:stCondLst>
                                    <p:cond delay="0"/>
                                  </p:stCondLst>
                                  <p:childTnLst>
                                    <p:set>
                                      <p:cBhvr>
                                        <p:cTn id="245" dur="1" fill="hold">
                                          <p:stCondLst>
                                            <p:cond delay="0"/>
                                          </p:stCondLst>
                                        </p:cTn>
                                        <p:tgtEl>
                                          <p:spTgt spid="66"/>
                                        </p:tgtEl>
                                        <p:attrNameLst>
                                          <p:attrName>style.visibility</p:attrName>
                                        </p:attrNameLst>
                                      </p:cBhvr>
                                      <p:to>
                                        <p:strVal val="visible"/>
                                      </p:to>
                                    </p:set>
                                    <p:animEffect transition="in" filter="wheel(1)">
                                      <p:cBhvr>
                                        <p:cTn id="246" dur="1000"/>
                                        <p:tgtEl>
                                          <p:spTgt spid="66"/>
                                        </p:tgtEl>
                                      </p:cBhvr>
                                    </p:animEffect>
                                  </p:childTnLst>
                                </p:cTn>
                              </p:par>
                              <p:par>
                                <p:cTn id="247" presetID="21" presetClass="entr" presetSubtype="1" fill="hold" grpId="0" nodeType="withEffect">
                                  <p:stCondLst>
                                    <p:cond delay="0"/>
                                  </p:stCondLst>
                                  <p:childTnLst>
                                    <p:set>
                                      <p:cBhvr>
                                        <p:cTn id="248" dur="1" fill="hold">
                                          <p:stCondLst>
                                            <p:cond delay="0"/>
                                          </p:stCondLst>
                                        </p:cTn>
                                        <p:tgtEl>
                                          <p:spTgt spid="67"/>
                                        </p:tgtEl>
                                        <p:attrNameLst>
                                          <p:attrName>style.visibility</p:attrName>
                                        </p:attrNameLst>
                                      </p:cBhvr>
                                      <p:to>
                                        <p:strVal val="visible"/>
                                      </p:to>
                                    </p:set>
                                    <p:animEffect transition="in" filter="wheel(1)">
                                      <p:cBhvr>
                                        <p:cTn id="249" dur="1000"/>
                                        <p:tgtEl>
                                          <p:spTgt spid="67"/>
                                        </p:tgtEl>
                                      </p:cBhvr>
                                    </p:animEffect>
                                  </p:childTnLst>
                                </p:cTn>
                              </p:par>
                              <p:par>
                                <p:cTn id="250" presetID="21" presetClass="entr" presetSubtype="1" fill="hold" grpId="0" nodeType="withEffect">
                                  <p:stCondLst>
                                    <p:cond delay="0"/>
                                  </p:stCondLst>
                                  <p:childTnLst>
                                    <p:set>
                                      <p:cBhvr>
                                        <p:cTn id="251" dur="1" fill="hold">
                                          <p:stCondLst>
                                            <p:cond delay="0"/>
                                          </p:stCondLst>
                                        </p:cTn>
                                        <p:tgtEl>
                                          <p:spTgt spid="68"/>
                                        </p:tgtEl>
                                        <p:attrNameLst>
                                          <p:attrName>style.visibility</p:attrName>
                                        </p:attrNameLst>
                                      </p:cBhvr>
                                      <p:to>
                                        <p:strVal val="visible"/>
                                      </p:to>
                                    </p:set>
                                    <p:animEffect transition="in" filter="wheel(1)">
                                      <p:cBhvr>
                                        <p:cTn id="252" dur="1000"/>
                                        <p:tgtEl>
                                          <p:spTgt spid="68"/>
                                        </p:tgtEl>
                                      </p:cBhvr>
                                    </p:animEffect>
                                  </p:childTnLst>
                                </p:cTn>
                              </p:par>
                              <p:par>
                                <p:cTn id="253" presetID="21" presetClass="entr" presetSubtype="1"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Effect transition="in" filter="wheel(1)">
                                      <p:cBhvr>
                                        <p:cTn id="255" dur="1000"/>
                                        <p:tgtEl>
                                          <p:spTgt spid="69"/>
                                        </p:tgtEl>
                                      </p:cBhvr>
                                    </p:animEffect>
                                  </p:childTnLst>
                                </p:cTn>
                              </p:par>
                              <p:par>
                                <p:cTn id="256" presetID="21" presetClass="entr" presetSubtype="1" fill="hold" grpId="0" nodeType="withEffect">
                                  <p:stCondLst>
                                    <p:cond delay="0"/>
                                  </p:stCondLst>
                                  <p:childTnLst>
                                    <p:set>
                                      <p:cBhvr>
                                        <p:cTn id="257" dur="1" fill="hold">
                                          <p:stCondLst>
                                            <p:cond delay="0"/>
                                          </p:stCondLst>
                                        </p:cTn>
                                        <p:tgtEl>
                                          <p:spTgt spid="70"/>
                                        </p:tgtEl>
                                        <p:attrNameLst>
                                          <p:attrName>style.visibility</p:attrName>
                                        </p:attrNameLst>
                                      </p:cBhvr>
                                      <p:to>
                                        <p:strVal val="visible"/>
                                      </p:to>
                                    </p:set>
                                    <p:animEffect transition="in" filter="wheel(1)">
                                      <p:cBhvr>
                                        <p:cTn id="258" dur="1000"/>
                                        <p:tgtEl>
                                          <p:spTgt spid="70"/>
                                        </p:tgtEl>
                                      </p:cBhvr>
                                    </p:animEffect>
                                  </p:childTnLst>
                                </p:cTn>
                              </p:par>
                            </p:childTnLst>
                          </p:cTn>
                        </p:par>
                        <p:par>
                          <p:cTn id="259" fill="hold">
                            <p:stCondLst>
                              <p:cond delay="2500"/>
                            </p:stCondLst>
                            <p:childTnLst>
                              <p:par>
                                <p:cTn id="260" presetID="35" presetClass="emph" presetSubtype="0" repeatCount="indefinite" fill="hold" grpId="0" nodeType="afterEffect">
                                  <p:stCondLst>
                                    <p:cond delay="0"/>
                                  </p:stCondLst>
                                  <p:childTnLst>
                                    <p:anim calcmode="discrete" valueType="str">
                                      <p:cBhvr>
                                        <p:cTn id="261" dur="1000" fill="hold"/>
                                        <p:tgtEl>
                                          <p:spTgt spid="32"/>
                                        </p:tgtEl>
                                        <p:attrNameLst>
                                          <p:attrName>style.visibility</p:attrName>
                                        </p:attrNameLst>
                                      </p:cBhvr>
                                      <p:tavLst>
                                        <p:tav tm="0">
                                          <p:val>
                                            <p:strVal val="hidden"/>
                                          </p:val>
                                        </p:tav>
                                        <p:tav tm="50000">
                                          <p:val>
                                            <p:strVal val="visible"/>
                                          </p:val>
                                        </p:tav>
                                      </p:tavLst>
                                    </p:anim>
                                  </p:childTnLst>
                                </p:cTn>
                              </p:par>
                              <p:par>
                                <p:cTn id="262" presetID="35" presetClass="emph" presetSubtype="0" repeatCount="indefinite" fill="hold" grpId="0" nodeType="withEffect">
                                  <p:stCondLst>
                                    <p:cond delay="250"/>
                                  </p:stCondLst>
                                  <p:childTnLst>
                                    <p:anim calcmode="discrete" valueType="str">
                                      <p:cBhvr>
                                        <p:cTn id="263" dur="1000" fill="hold"/>
                                        <p:tgtEl>
                                          <p:spTgt spid="33"/>
                                        </p:tgtEl>
                                        <p:attrNameLst>
                                          <p:attrName>style.visibility</p:attrName>
                                        </p:attrNameLst>
                                      </p:cBhvr>
                                      <p:tavLst>
                                        <p:tav tm="0">
                                          <p:val>
                                            <p:strVal val="hidden"/>
                                          </p:val>
                                        </p:tav>
                                        <p:tav tm="50000">
                                          <p:val>
                                            <p:strVal val="visible"/>
                                          </p:val>
                                        </p:tav>
                                      </p:tavLst>
                                    </p:anim>
                                  </p:childTnLst>
                                </p:cTn>
                              </p:par>
                              <p:par>
                                <p:cTn id="264" presetID="35" presetClass="emph" presetSubtype="0" repeatCount="indefinite" fill="hold" grpId="0" nodeType="withEffect">
                                  <p:stCondLst>
                                    <p:cond delay="0"/>
                                  </p:stCondLst>
                                  <p:childTnLst>
                                    <p:anim calcmode="discrete" valueType="str">
                                      <p:cBhvr>
                                        <p:cTn id="265" dur="1000" fill="hold"/>
                                        <p:tgtEl>
                                          <p:spTgt spid="34"/>
                                        </p:tgtEl>
                                        <p:attrNameLst>
                                          <p:attrName>style.visibility</p:attrName>
                                        </p:attrNameLst>
                                      </p:cBhvr>
                                      <p:tavLst>
                                        <p:tav tm="0">
                                          <p:val>
                                            <p:strVal val="hidden"/>
                                          </p:val>
                                        </p:tav>
                                        <p:tav tm="50000">
                                          <p:val>
                                            <p:strVal val="visible"/>
                                          </p:val>
                                        </p:tav>
                                      </p:tavLst>
                                    </p:anim>
                                  </p:childTnLst>
                                </p:cTn>
                              </p:par>
                              <p:par>
                                <p:cTn id="266" presetID="35" presetClass="emph" presetSubtype="0" repeatCount="indefinite" fill="hold" grpId="0" nodeType="withEffect">
                                  <p:stCondLst>
                                    <p:cond delay="250"/>
                                  </p:stCondLst>
                                  <p:childTnLst>
                                    <p:anim calcmode="discrete" valueType="str">
                                      <p:cBhvr>
                                        <p:cTn id="267" dur="1000" fill="hold"/>
                                        <p:tgtEl>
                                          <p:spTgt spid="35"/>
                                        </p:tgtEl>
                                        <p:attrNameLst>
                                          <p:attrName>style.visibility</p:attrName>
                                        </p:attrNameLst>
                                      </p:cBhvr>
                                      <p:tavLst>
                                        <p:tav tm="0">
                                          <p:val>
                                            <p:strVal val="hidden"/>
                                          </p:val>
                                        </p:tav>
                                        <p:tav tm="50000">
                                          <p:val>
                                            <p:strVal val="visible"/>
                                          </p:val>
                                        </p:tav>
                                      </p:tavLst>
                                    </p:anim>
                                  </p:childTnLst>
                                </p:cTn>
                              </p:par>
                              <p:par>
                                <p:cTn id="268" presetID="35" presetClass="emph" presetSubtype="0" repeatCount="indefinite" fill="hold" grpId="0" nodeType="withEffect">
                                  <p:stCondLst>
                                    <p:cond delay="0"/>
                                  </p:stCondLst>
                                  <p:childTnLst>
                                    <p:anim calcmode="discrete" valueType="str">
                                      <p:cBhvr>
                                        <p:cTn id="269" dur="1000" fill="hold"/>
                                        <p:tgtEl>
                                          <p:spTgt spid="36"/>
                                        </p:tgtEl>
                                        <p:attrNameLst>
                                          <p:attrName>style.visibility</p:attrName>
                                        </p:attrNameLst>
                                      </p:cBhvr>
                                      <p:tavLst>
                                        <p:tav tm="0">
                                          <p:val>
                                            <p:strVal val="hidden"/>
                                          </p:val>
                                        </p:tav>
                                        <p:tav tm="50000">
                                          <p:val>
                                            <p:strVal val="visible"/>
                                          </p:val>
                                        </p:tav>
                                      </p:tavLst>
                                    </p:anim>
                                  </p:childTnLst>
                                </p:cTn>
                              </p:par>
                              <p:par>
                                <p:cTn id="270" presetID="35" presetClass="emph" presetSubtype="0" repeatCount="indefinite" fill="hold" grpId="0" nodeType="withEffect">
                                  <p:stCondLst>
                                    <p:cond delay="250"/>
                                  </p:stCondLst>
                                  <p:childTnLst>
                                    <p:anim calcmode="discrete" valueType="str">
                                      <p:cBhvr>
                                        <p:cTn id="271" dur="1000" fill="hold"/>
                                        <p:tgtEl>
                                          <p:spTgt spid="37"/>
                                        </p:tgtEl>
                                        <p:attrNameLst>
                                          <p:attrName>style.visibility</p:attrName>
                                        </p:attrNameLst>
                                      </p:cBhvr>
                                      <p:tavLst>
                                        <p:tav tm="0">
                                          <p:val>
                                            <p:strVal val="hidden"/>
                                          </p:val>
                                        </p:tav>
                                        <p:tav tm="50000">
                                          <p:val>
                                            <p:strVal val="visible"/>
                                          </p:val>
                                        </p:tav>
                                      </p:tavLst>
                                    </p:anim>
                                  </p:childTnLst>
                                </p:cTn>
                              </p:par>
                              <p:par>
                                <p:cTn id="272" presetID="35" presetClass="emph" presetSubtype="0" repeatCount="indefinite" fill="hold" grpId="0" nodeType="withEffect">
                                  <p:stCondLst>
                                    <p:cond delay="0"/>
                                  </p:stCondLst>
                                  <p:childTnLst>
                                    <p:anim calcmode="discrete" valueType="str">
                                      <p:cBhvr>
                                        <p:cTn id="273" dur="1000" fill="hold"/>
                                        <p:tgtEl>
                                          <p:spTgt spid="38"/>
                                        </p:tgtEl>
                                        <p:attrNameLst>
                                          <p:attrName>style.visibility</p:attrName>
                                        </p:attrNameLst>
                                      </p:cBhvr>
                                      <p:tavLst>
                                        <p:tav tm="0">
                                          <p:val>
                                            <p:strVal val="hidden"/>
                                          </p:val>
                                        </p:tav>
                                        <p:tav tm="50000">
                                          <p:val>
                                            <p:strVal val="visible"/>
                                          </p:val>
                                        </p:tav>
                                      </p:tavLst>
                                    </p:anim>
                                  </p:childTnLst>
                                </p:cTn>
                              </p:par>
                              <p:par>
                                <p:cTn id="274" presetID="35" presetClass="emph" presetSubtype="0" repeatCount="indefinite" fill="hold" grpId="0" nodeType="withEffect">
                                  <p:stCondLst>
                                    <p:cond delay="250"/>
                                  </p:stCondLst>
                                  <p:childTnLst>
                                    <p:anim calcmode="discrete" valueType="str">
                                      <p:cBhvr>
                                        <p:cTn id="275" dur="1000" fill="hold"/>
                                        <p:tgtEl>
                                          <p:spTgt spid="39"/>
                                        </p:tgtEl>
                                        <p:attrNameLst>
                                          <p:attrName>style.visibility</p:attrName>
                                        </p:attrNameLst>
                                      </p:cBhvr>
                                      <p:tavLst>
                                        <p:tav tm="0">
                                          <p:val>
                                            <p:strVal val="hidden"/>
                                          </p:val>
                                        </p:tav>
                                        <p:tav tm="50000">
                                          <p:val>
                                            <p:strVal val="visible"/>
                                          </p:val>
                                        </p:tav>
                                      </p:tavLst>
                                    </p:anim>
                                  </p:childTnLst>
                                </p:cTn>
                              </p:par>
                              <p:par>
                                <p:cTn id="276" presetID="35" presetClass="emph" presetSubtype="0" repeatCount="indefinite" fill="hold" grpId="0" nodeType="withEffect">
                                  <p:stCondLst>
                                    <p:cond delay="0"/>
                                  </p:stCondLst>
                                  <p:childTnLst>
                                    <p:anim calcmode="discrete" valueType="str">
                                      <p:cBhvr>
                                        <p:cTn id="277" dur="1000" fill="hold"/>
                                        <p:tgtEl>
                                          <p:spTgt spid="40"/>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250"/>
                                  </p:stCondLst>
                                  <p:childTnLst>
                                    <p:anim calcmode="discrete" valueType="str">
                                      <p:cBhvr>
                                        <p:cTn id="279" dur="1000" fill="hold"/>
                                        <p:tgtEl>
                                          <p:spTgt spid="41"/>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0"/>
                                  </p:stCondLst>
                                  <p:childTnLst>
                                    <p:anim calcmode="discrete" valueType="str">
                                      <p:cBhvr>
                                        <p:cTn id="281" dur="1000" fill="hold"/>
                                        <p:tgtEl>
                                          <p:spTgt spid="42"/>
                                        </p:tgtEl>
                                        <p:attrNameLst>
                                          <p:attrName>style.visibility</p:attrName>
                                        </p:attrNameLst>
                                      </p:cBhvr>
                                      <p:tavLst>
                                        <p:tav tm="0">
                                          <p:val>
                                            <p:strVal val="hidden"/>
                                          </p:val>
                                        </p:tav>
                                        <p:tav tm="50000">
                                          <p:val>
                                            <p:strVal val="visible"/>
                                          </p:val>
                                        </p:tav>
                                      </p:tavLst>
                                    </p:anim>
                                  </p:childTnLst>
                                </p:cTn>
                              </p:par>
                              <p:par>
                                <p:cTn id="282" presetID="35" presetClass="emph" presetSubtype="0" repeatCount="indefinite" fill="hold" grpId="0" nodeType="withEffect">
                                  <p:stCondLst>
                                    <p:cond delay="250"/>
                                  </p:stCondLst>
                                  <p:childTnLst>
                                    <p:anim calcmode="discrete" valueType="str">
                                      <p:cBhvr>
                                        <p:cTn id="283" dur="1000" fill="hold"/>
                                        <p:tgtEl>
                                          <p:spTgt spid="43"/>
                                        </p:tgtEl>
                                        <p:attrNameLst>
                                          <p:attrName>style.visibility</p:attrName>
                                        </p:attrNameLst>
                                      </p:cBhvr>
                                      <p:tavLst>
                                        <p:tav tm="0">
                                          <p:val>
                                            <p:strVal val="hidden"/>
                                          </p:val>
                                        </p:tav>
                                        <p:tav tm="50000">
                                          <p:val>
                                            <p:strVal val="visible"/>
                                          </p:val>
                                        </p:tav>
                                      </p:tavLst>
                                    </p:anim>
                                  </p:childTnLst>
                                </p:cTn>
                              </p:par>
                              <p:par>
                                <p:cTn id="284" presetID="35" presetClass="emph" presetSubtype="0" repeatCount="indefinite" fill="hold" grpId="0" nodeType="withEffect">
                                  <p:stCondLst>
                                    <p:cond delay="0"/>
                                  </p:stCondLst>
                                  <p:childTnLst>
                                    <p:anim calcmode="discrete" valueType="str">
                                      <p:cBhvr>
                                        <p:cTn id="285" dur="1000" fill="hold"/>
                                        <p:tgtEl>
                                          <p:spTgt spid="44"/>
                                        </p:tgtEl>
                                        <p:attrNameLst>
                                          <p:attrName>style.visibility</p:attrName>
                                        </p:attrNameLst>
                                      </p:cBhvr>
                                      <p:tavLst>
                                        <p:tav tm="0">
                                          <p:val>
                                            <p:strVal val="hidden"/>
                                          </p:val>
                                        </p:tav>
                                        <p:tav tm="50000">
                                          <p:val>
                                            <p:strVal val="visible"/>
                                          </p:val>
                                        </p:tav>
                                      </p:tavLst>
                                    </p:anim>
                                  </p:childTnLst>
                                </p:cTn>
                              </p:par>
                              <p:par>
                                <p:cTn id="286" presetID="35" presetClass="emph" presetSubtype="0" repeatCount="indefinite" fill="hold" grpId="0" nodeType="withEffect">
                                  <p:stCondLst>
                                    <p:cond delay="250"/>
                                  </p:stCondLst>
                                  <p:childTnLst>
                                    <p:anim calcmode="discrete" valueType="str">
                                      <p:cBhvr>
                                        <p:cTn id="287" dur="1000" fill="hold"/>
                                        <p:tgtEl>
                                          <p:spTgt spid="45"/>
                                        </p:tgtEl>
                                        <p:attrNameLst>
                                          <p:attrName>style.visibility</p:attrName>
                                        </p:attrNameLst>
                                      </p:cBhvr>
                                      <p:tavLst>
                                        <p:tav tm="0">
                                          <p:val>
                                            <p:strVal val="hidden"/>
                                          </p:val>
                                        </p:tav>
                                        <p:tav tm="50000">
                                          <p:val>
                                            <p:strVal val="visible"/>
                                          </p:val>
                                        </p:tav>
                                      </p:tavLst>
                                    </p:anim>
                                  </p:childTnLst>
                                </p:cTn>
                              </p:par>
                              <p:par>
                                <p:cTn id="288" presetID="35" presetClass="emph" presetSubtype="0" repeatCount="indefinite" fill="hold" grpId="0" nodeType="withEffect">
                                  <p:stCondLst>
                                    <p:cond delay="0"/>
                                  </p:stCondLst>
                                  <p:childTnLst>
                                    <p:anim calcmode="discrete" valueType="str">
                                      <p:cBhvr>
                                        <p:cTn id="289" dur="1000" fill="hold"/>
                                        <p:tgtEl>
                                          <p:spTgt spid="46"/>
                                        </p:tgtEl>
                                        <p:attrNameLst>
                                          <p:attrName>style.visibility</p:attrName>
                                        </p:attrNameLst>
                                      </p:cBhvr>
                                      <p:tavLst>
                                        <p:tav tm="0">
                                          <p:val>
                                            <p:strVal val="hidden"/>
                                          </p:val>
                                        </p:tav>
                                        <p:tav tm="50000">
                                          <p:val>
                                            <p:strVal val="visible"/>
                                          </p:val>
                                        </p:tav>
                                      </p:tavLst>
                                    </p:anim>
                                  </p:childTnLst>
                                </p:cTn>
                              </p:par>
                              <p:par>
                                <p:cTn id="290" presetID="35" presetClass="emph" presetSubtype="0" repeatCount="indefinite" fill="hold" grpId="0" nodeType="withEffect">
                                  <p:stCondLst>
                                    <p:cond delay="250"/>
                                  </p:stCondLst>
                                  <p:childTnLst>
                                    <p:anim calcmode="discrete" valueType="str">
                                      <p:cBhvr>
                                        <p:cTn id="291" dur="1000" fill="hold"/>
                                        <p:tgtEl>
                                          <p:spTgt spid="47"/>
                                        </p:tgtEl>
                                        <p:attrNameLst>
                                          <p:attrName>style.visibility</p:attrName>
                                        </p:attrNameLst>
                                      </p:cBhvr>
                                      <p:tavLst>
                                        <p:tav tm="0">
                                          <p:val>
                                            <p:strVal val="hidden"/>
                                          </p:val>
                                        </p:tav>
                                        <p:tav tm="50000">
                                          <p:val>
                                            <p:strVal val="visible"/>
                                          </p:val>
                                        </p:tav>
                                      </p:tavLst>
                                    </p:anim>
                                  </p:childTnLst>
                                </p:cTn>
                              </p:par>
                              <p:par>
                                <p:cTn id="292" presetID="35" presetClass="emph" presetSubtype="0" repeatCount="indefinite" fill="hold" grpId="0" nodeType="withEffect">
                                  <p:stCondLst>
                                    <p:cond delay="0"/>
                                  </p:stCondLst>
                                  <p:childTnLst>
                                    <p:anim calcmode="discrete" valueType="str">
                                      <p:cBhvr>
                                        <p:cTn id="293" dur="1000" fill="hold"/>
                                        <p:tgtEl>
                                          <p:spTgt spid="48"/>
                                        </p:tgtEl>
                                        <p:attrNameLst>
                                          <p:attrName>style.visibility</p:attrName>
                                        </p:attrNameLst>
                                      </p:cBhvr>
                                      <p:tavLst>
                                        <p:tav tm="0">
                                          <p:val>
                                            <p:strVal val="hidden"/>
                                          </p:val>
                                        </p:tav>
                                        <p:tav tm="50000">
                                          <p:val>
                                            <p:strVal val="visible"/>
                                          </p:val>
                                        </p:tav>
                                      </p:tavLst>
                                    </p:anim>
                                  </p:childTnLst>
                                </p:cTn>
                              </p:par>
                              <p:par>
                                <p:cTn id="294" presetID="35" presetClass="emph" presetSubtype="0" repeatCount="indefinite" fill="hold" grpId="0" nodeType="withEffect">
                                  <p:stCondLst>
                                    <p:cond delay="250"/>
                                  </p:stCondLst>
                                  <p:childTnLst>
                                    <p:anim calcmode="discrete" valueType="str">
                                      <p:cBhvr>
                                        <p:cTn id="295" dur="1000" fill="hold"/>
                                        <p:tgtEl>
                                          <p:spTgt spid="49"/>
                                        </p:tgtEl>
                                        <p:attrNameLst>
                                          <p:attrName>style.visibility</p:attrName>
                                        </p:attrNameLst>
                                      </p:cBhvr>
                                      <p:tavLst>
                                        <p:tav tm="0">
                                          <p:val>
                                            <p:strVal val="hidden"/>
                                          </p:val>
                                        </p:tav>
                                        <p:tav tm="50000">
                                          <p:val>
                                            <p:strVal val="visible"/>
                                          </p:val>
                                        </p:tav>
                                      </p:tavLst>
                                    </p:anim>
                                  </p:childTnLst>
                                </p:cTn>
                              </p:par>
                              <p:par>
                                <p:cTn id="296" presetID="35" presetClass="emph" presetSubtype="0" repeatCount="indefinite" fill="hold" grpId="0" nodeType="withEffect">
                                  <p:stCondLst>
                                    <p:cond delay="0"/>
                                  </p:stCondLst>
                                  <p:childTnLst>
                                    <p:anim calcmode="discrete" valueType="str">
                                      <p:cBhvr>
                                        <p:cTn id="297" dur="1000" fill="hold"/>
                                        <p:tgtEl>
                                          <p:spTgt spid="50"/>
                                        </p:tgtEl>
                                        <p:attrNameLst>
                                          <p:attrName>style.visibility</p:attrName>
                                        </p:attrNameLst>
                                      </p:cBhvr>
                                      <p:tavLst>
                                        <p:tav tm="0">
                                          <p:val>
                                            <p:strVal val="hidden"/>
                                          </p:val>
                                        </p:tav>
                                        <p:tav tm="50000">
                                          <p:val>
                                            <p:strVal val="visible"/>
                                          </p:val>
                                        </p:tav>
                                      </p:tavLst>
                                    </p:anim>
                                  </p:childTnLst>
                                </p:cTn>
                              </p:par>
                              <p:par>
                                <p:cTn id="298" presetID="35" presetClass="emph" presetSubtype="0" repeatCount="indefinite" fill="hold" grpId="0" nodeType="withEffect">
                                  <p:stCondLst>
                                    <p:cond delay="0"/>
                                  </p:stCondLst>
                                  <p:childTnLst>
                                    <p:anim calcmode="discrete" valueType="str">
                                      <p:cBhvr>
                                        <p:cTn id="299" dur="1000" fill="hold"/>
                                        <p:tgtEl>
                                          <p:spTgt spid="71"/>
                                        </p:tgtEl>
                                        <p:attrNameLst>
                                          <p:attrName>style.visibility</p:attrName>
                                        </p:attrNameLst>
                                      </p:cBhvr>
                                      <p:tavLst>
                                        <p:tav tm="0">
                                          <p:val>
                                            <p:strVal val="hidden"/>
                                          </p:val>
                                        </p:tav>
                                        <p:tav tm="50000">
                                          <p:val>
                                            <p:strVal val="visible"/>
                                          </p:val>
                                        </p:tav>
                                      </p:tavLst>
                                    </p:anim>
                                  </p:childTnLst>
                                </p:cTn>
                              </p:par>
                              <p:par>
                                <p:cTn id="300" presetID="35" presetClass="emph" presetSubtype="0" repeatCount="indefinite" fill="hold" grpId="0" nodeType="withEffect">
                                  <p:stCondLst>
                                    <p:cond delay="250"/>
                                  </p:stCondLst>
                                  <p:childTnLst>
                                    <p:anim calcmode="discrete" valueType="str">
                                      <p:cBhvr>
                                        <p:cTn id="301" dur="1000" fill="hold"/>
                                        <p:tgtEl>
                                          <p:spTgt spid="72"/>
                                        </p:tgtEl>
                                        <p:attrNameLst>
                                          <p:attrName>style.visibility</p:attrName>
                                        </p:attrNameLst>
                                      </p:cBhvr>
                                      <p:tavLst>
                                        <p:tav tm="0">
                                          <p:val>
                                            <p:strVal val="hidden"/>
                                          </p:val>
                                        </p:tav>
                                        <p:tav tm="50000">
                                          <p:val>
                                            <p:strVal val="visible"/>
                                          </p:val>
                                        </p:tav>
                                      </p:tavLst>
                                    </p:anim>
                                  </p:childTnLst>
                                </p:cTn>
                              </p:par>
                              <p:par>
                                <p:cTn id="302" presetID="35" presetClass="emph" presetSubtype="0" repeatCount="indefinite" fill="hold" grpId="0" nodeType="withEffect">
                                  <p:stCondLst>
                                    <p:cond delay="0"/>
                                  </p:stCondLst>
                                  <p:childTnLst>
                                    <p:anim calcmode="discrete" valueType="str">
                                      <p:cBhvr>
                                        <p:cTn id="303" dur="1000" fill="hold"/>
                                        <p:tgtEl>
                                          <p:spTgt spid="73"/>
                                        </p:tgtEl>
                                        <p:attrNameLst>
                                          <p:attrName>style.visibility</p:attrName>
                                        </p:attrNameLst>
                                      </p:cBhvr>
                                      <p:tavLst>
                                        <p:tav tm="0">
                                          <p:val>
                                            <p:strVal val="hidden"/>
                                          </p:val>
                                        </p:tav>
                                        <p:tav tm="50000">
                                          <p:val>
                                            <p:strVal val="visible"/>
                                          </p:val>
                                        </p:tav>
                                      </p:tavLst>
                                    </p:anim>
                                  </p:childTnLst>
                                </p:cTn>
                              </p:par>
                              <p:par>
                                <p:cTn id="304" presetID="35" presetClass="emph" presetSubtype="0" repeatCount="indefinite" fill="hold" grpId="0" nodeType="withEffect">
                                  <p:stCondLst>
                                    <p:cond delay="250"/>
                                  </p:stCondLst>
                                  <p:childTnLst>
                                    <p:anim calcmode="discrete" valueType="str">
                                      <p:cBhvr>
                                        <p:cTn id="305" dur="1000" fill="hold"/>
                                        <p:tgtEl>
                                          <p:spTgt spid="74"/>
                                        </p:tgtEl>
                                        <p:attrNameLst>
                                          <p:attrName>style.visibility</p:attrName>
                                        </p:attrNameLst>
                                      </p:cBhvr>
                                      <p:tavLst>
                                        <p:tav tm="0">
                                          <p:val>
                                            <p:strVal val="hidden"/>
                                          </p:val>
                                        </p:tav>
                                        <p:tav tm="50000">
                                          <p:val>
                                            <p:strVal val="visible"/>
                                          </p:val>
                                        </p:tav>
                                      </p:tavLst>
                                    </p:anim>
                                  </p:childTnLst>
                                </p:cTn>
                              </p:par>
                              <p:par>
                                <p:cTn id="306" presetID="35" presetClass="emph" presetSubtype="0" repeatCount="indefinite" fill="hold" grpId="0" nodeType="withEffect">
                                  <p:stCondLst>
                                    <p:cond delay="0"/>
                                  </p:stCondLst>
                                  <p:childTnLst>
                                    <p:anim calcmode="discrete" valueType="str">
                                      <p:cBhvr>
                                        <p:cTn id="307" dur="1000" fill="hold"/>
                                        <p:tgtEl>
                                          <p:spTgt spid="75"/>
                                        </p:tgtEl>
                                        <p:attrNameLst>
                                          <p:attrName>style.visibility</p:attrName>
                                        </p:attrNameLst>
                                      </p:cBhvr>
                                      <p:tavLst>
                                        <p:tav tm="0">
                                          <p:val>
                                            <p:strVal val="hidden"/>
                                          </p:val>
                                        </p:tav>
                                        <p:tav tm="50000">
                                          <p:val>
                                            <p:strVal val="visible"/>
                                          </p:val>
                                        </p:tav>
                                      </p:tavLst>
                                    </p:anim>
                                  </p:childTnLst>
                                </p:cTn>
                              </p:par>
                              <p:par>
                                <p:cTn id="308" presetID="35" presetClass="emph" presetSubtype="0" repeatCount="indefinite" fill="hold" grpId="0" nodeType="withEffect">
                                  <p:stCondLst>
                                    <p:cond delay="250"/>
                                  </p:stCondLst>
                                  <p:childTnLst>
                                    <p:anim calcmode="discrete" valueType="str">
                                      <p:cBhvr>
                                        <p:cTn id="309" dur="1000" fill="hold"/>
                                        <p:tgtEl>
                                          <p:spTgt spid="76"/>
                                        </p:tgtEl>
                                        <p:attrNameLst>
                                          <p:attrName>style.visibility</p:attrName>
                                        </p:attrNameLst>
                                      </p:cBhvr>
                                      <p:tavLst>
                                        <p:tav tm="0">
                                          <p:val>
                                            <p:strVal val="hidden"/>
                                          </p:val>
                                        </p:tav>
                                        <p:tav tm="50000">
                                          <p:val>
                                            <p:strVal val="visible"/>
                                          </p:val>
                                        </p:tav>
                                      </p:tavLst>
                                    </p:anim>
                                  </p:childTnLst>
                                </p:cTn>
                              </p:par>
                              <p:par>
                                <p:cTn id="310" presetID="35" presetClass="emph" presetSubtype="0" repeatCount="indefinite" fill="hold" grpId="0" nodeType="withEffect">
                                  <p:stCondLst>
                                    <p:cond delay="0"/>
                                  </p:stCondLst>
                                  <p:childTnLst>
                                    <p:anim calcmode="discrete" valueType="str">
                                      <p:cBhvr>
                                        <p:cTn id="311" dur="1000" fill="hold"/>
                                        <p:tgtEl>
                                          <p:spTgt spid="77"/>
                                        </p:tgtEl>
                                        <p:attrNameLst>
                                          <p:attrName>style.visibility</p:attrName>
                                        </p:attrNameLst>
                                      </p:cBhvr>
                                      <p:tavLst>
                                        <p:tav tm="0">
                                          <p:val>
                                            <p:strVal val="hidden"/>
                                          </p:val>
                                        </p:tav>
                                        <p:tav tm="50000">
                                          <p:val>
                                            <p:strVal val="visible"/>
                                          </p:val>
                                        </p:tav>
                                      </p:tavLst>
                                    </p:anim>
                                  </p:childTnLst>
                                </p:cTn>
                              </p:par>
                              <p:par>
                                <p:cTn id="312" presetID="35" presetClass="emph" presetSubtype="0" repeatCount="indefinite" fill="hold" grpId="0" nodeType="withEffect">
                                  <p:stCondLst>
                                    <p:cond delay="250"/>
                                  </p:stCondLst>
                                  <p:childTnLst>
                                    <p:anim calcmode="discrete" valueType="str">
                                      <p:cBhvr>
                                        <p:cTn id="313" dur="1000" fill="hold"/>
                                        <p:tgtEl>
                                          <p:spTgt spid="78"/>
                                        </p:tgtEl>
                                        <p:attrNameLst>
                                          <p:attrName>style.visibility</p:attrName>
                                        </p:attrNameLst>
                                      </p:cBhvr>
                                      <p:tavLst>
                                        <p:tav tm="0">
                                          <p:val>
                                            <p:strVal val="hidden"/>
                                          </p:val>
                                        </p:tav>
                                        <p:tav tm="50000">
                                          <p:val>
                                            <p:strVal val="visible"/>
                                          </p:val>
                                        </p:tav>
                                      </p:tavLst>
                                    </p:anim>
                                  </p:childTnLst>
                                </p:cTn>
                              </p:par>
                              <p:par>
                                <p:cTn id="314" presetID="35" presetClass="emph" presetSubtype="0" repeatCount="indefinite" fill="hold" grpId="0" nodeType="withEffect">
                                  <p:stCondLst>
                                    <p:cond delay="0"/>
                                  </p:stCondLst>
                                  <p:childTnLst>
                                    <p:anim calcmode="discrete" valueType="str">
                                      <p:cBhvr>
                                        <p:cTn id="315" dur="1000" fill="hold"/>
                                        <p:tgtEl>
                                          <p:spTgt spid="79"/>
                                        </p:tgtEl>
                                        <p:attrNameLst>
                                          <p:attrName>style.visibility</p:attrName>
                                        </p:attrNameLst>
                                      </p:cBhvr>
                                      <p:tavLst>
                                        <p:tav tm="0">
                                          <p:val>
                                            <p:strVal val="hidden"/>
                                          </p:val>
                                        </p:tav>
                                        <p:tav tm="50000">
                                          <p:val>
                                            <p:strVal val="visible"/>
                                          </p:val>
                                        </p:tav>
                                      </p:tavLst>
                                    </p:anim>
                                  </p:childTnLst>
                                </p:cTn>
                              </p:par>
                              <p:par>
                                <p:cTn id="316" presetID="35" presetClass="emph" presetSubtype="0" repeatCount="indefinite" fill="hold" grpId="0" nodeType="withEffect">
                                  <p:stCondLst>
                                    <p:cond delay="250"/>
                                  </p:stCondLst>
                                  <p:childTnLst>
                                    <p:anim calcmode="discrete" valueType="str">
                                      <p:cBhvr>
                                        <p:cTn id="317" dur="1000" fill="hold"/>
                                        <p:tgtEl>
                                          <p:spTgt spid="80"/>
                                        </p:tgtEl>
                                        <p:attrNameLst>
                                          <p:attrName>style.visibility</p:attrName>
                                        </p:attrNameLst>
                                      </p:cBhvr>
                                      <p:tavLst>
                                        <p:tav tm="0">
                                          <p:val>
                                            <p:strVal val="hidden"/>
                                          </p:val>
                                        </p:tav>
                                        <p:tav tm="50000">
                                          <p:val>
                                            <p:strVal val="visible"/>
                                          </p:val>
                                        </p:tav>
                                      </p:tavLst>
                                    </p:anim>
                                  </p:childTnLst>
                                </p:cTn>
                              </p:par>
                              <p:par>
                                <p:cTn id="318" presetID="35" presetClass="emph" presetSubtype="0" repeatCount="indefinite" fill="hold" grpId="0" nodeType="withEffect">
                                  <p:stCondLst>
                                    <p:cond delay="0"/>
                                  </p:stCondLst>
                                  <p:childTnLst>
                                    <p:anim calcmode="discrete" valueType="str">
                                      <p:cBhvr>
                                        <p:cTn id="319" dur="1000" fill="hold"/>
                                        <p:tgtEl>
                                          <p:spTgt spid="81"/>
                                        </p:tgtEl>
                                        <p:attrNameLst>
                                          <p:attrName>style.visibility</p:attrName>
                                        </p:attrNameLst>
                                      </p:cBhvr>
                                      <p:tavLst>
                                        <p:tav tm="0">
                                          <p:val>
                                            <p:strVal val="hidden"/>
                                          </p:val>
                                        </p:tav>
                                        <p:tav tm="50000">
                                          <p:val>
                                            <p:strVal val="visible"/>
                                          </p:val>
                                        </p:tav>
                                      </p:tavLst>
                                    </p:anim>
                                  </p:childTnLst>
                                </p:cTn>
                              </p:par>
                              <p:par>
                                <p:cTn id="320" presetID="35" presetClass="emph" presetSubtype="0" repeatCount="indefinite" fill="hold" grpId="0" nodeType="withEffect">
                                  <p:stCondLst>
                                    <p:cond delay="250"/>
                                  </p:stCondLst>
                                  <p:childTnLst>
                                    <p:anim calcmode="discrete" valueType="str">
                                      <p:cBhvr>
                                        <p:cTn id="321" dur="1000" fill="hold"/>
                                        <p:tgtEl>
                                          <p:spTgt spid="82"/>
                                        </p:tgtEl>
                                        <p:attrNameLst>
                                          <p:attrName>style.visibility</p:attrName>
                                        </p:attrNameLst>
                                      </p:cBhvr>
                                      <p:tavLst>
                                        <p:tav tm="0">
                                          <p:val>
                                            <p:strVal val="hidden"/>
                                          </p:val>
                                        </p:tav>
                                        <p:tav tm="50000">
                                          <p:val>
                                            <p:strVal val="visible"/>
                                          </p:val>
                                        </p:tav>
                                      </p:tavLst>
                                    </p:anim>
                                  </p:childTnLst>
                                </p:cTn>
                              </p:par>
                              <p:par>
                                <p:cTn id="322" presetID="35" presetClass="emph" presetSubtype="0" repeatCount="indefinite" fill="hold" grpId="0" nodeType="withEffect">
                                  <p:stCondLst>
                                    <p:cond delay="0"/>
                                  </p:stCondLst>
                                  <p:childTnLst>
                                    <p:anim calcmode="discrete" valueType="str">
                                      <p:cBhvr>
                                        <p:cTn id="323" dur="1000" fill="hold"/>
                                        <p:tgtEl>
                                          <p:spTgt spid="83"/>
                                        </p:tgtEl>
                                        <p:attrNameLst>
                                          <p:attrName>style.visibility</p:attrName>
                                        </p:attrNameLst>
                                      </p:cBhvr>
                                      <p:tavLst>
                                        <p:tav tm="0">
                                          <p:val>
                                            <p:strVal val="hidden"/>
                                          </p:val>
                                        </p:tav>
                                        <p:tav tm="50000">
                                          <p:val>
                                            <p:strVal val="visible"/>
                                          </p:val>
                                        </p:tav>
                                      </p:tavLst>
                                    </p:anim>
                                  </p:childTnLst>
                                </p:cTn>
                              </p:par>
                              <p:par>
                                <p:cTn id="324" presetID="35" presetClass="emph" presetSubtype="0" repeatCount="indefinite" fill="hold" grpId="0" nodeType="withEffect">
                                  <p:stCondLst>
                                    <p:cond delay="250"/>
                                  </p:stCondLst>
                                  <p:childTnLst>
                                    <p:anim calcmode="discrete" valueType="str">
                                      <p:cBhvr>
                                        <p:cTn id="325" dur="1000" fill="hold"/>
                                        <p:tgtEl>
                                          <p:spTgt spid="84"/>
                                        </p:tgtEl>
                                        <p:attrNameLst>
                                          <p:attrName>style.visibility</p:attrName>
                                        </p:attrNameLst>
                                      </p:cBhvr>
                                      <p:tavLst>
                                        <p:tav tm="0">
                                          <p:val>
                                            <p:strVal val="hidden"/>
                                          </p:val>
                                        </p:tav>
                                        <p:tav tm="50000">
                                          <p:val>
                                            <p:strVal val="visible"/>
                                          </p:val>
                                        </p:tav>
                                      </p:tavLst>
                                    </p:anim>
                                  </p:childTnLst>
                                </p:cTn>
                              </p:par>
                              <p:par>
                                <p:cTn id="326" presetID="35" presetClass="emph" presetSubtype="0" repeatCount="indefinite" fill="hold" grpId="0" nodeType="withEffect">
                                  <p:stCondLst>
                                    <p:cond delay="0"/>
                                  </p:stCondLst>
                                  <p:childTnLst>
                                    <p:anim calcmode="discrete" valueType="str">
                                      <p:cBhvr>
                                        <p:cTn id="327" dur="1000" fill="hold"/>
                                        <p:tgtEl>
                                          <p:spTgt spid="85"/>
                                        </p:tgtEl>
                                        <p:attrNameLst>
                                          <p:attrName>style.visibility</p:attrName>
                                        </p:attrNameLst>
                                      </p:cBhvr>
                                      <p:tavLst>
                                        <p:tav tm="0">
                                          <p:val>
                                            <p:strVal val="hidden"/>
                                          </p:val>
                                        </p:tav>
                                        <p:tav tm="50000">
                                          <p:val>
                                            <p:strVal val="visible"/>
                                          </p:val>
                                        </p:tav>
                                      </p:tavLst>
                                    </p:anim>
                                  </p:childTnLst>
                                </p:cTn>
                              </p:par>
                              <p:par>
                                <p:cTn id="328" presetID="35" presetClass="emph" presetSubtype="0" repeatCount="indefinite" fill="hold" grpId="0" nodeType="withEffect">
                                  <p:stCondLst>
                                    <p:cond delay="250"/>
                                  </p:stCondLst>
                                  <p:childTnLst>
                                    <p:anim calcmode="discrete" valueType="str">
                                      <p:cBhvr>
                                        <p:cTn id="329" dur="1000" fill="hold"/>
                                        <p:tgtEl>
                                          <p:spTgt spid="86"/>
                                        </p:tgtEl>
                                        <p:attrNameLst>
                                          <p:attrName>style.visibility</p:attrName>
                                        </p:attrNameLst>
                                      </p:cBhvr>
                                      <p:tavLst>
                                        <p:tav tm="0">
                                          <p:val>
                                            <p:strVal val="hidden"/>
                                          </p:val>
                                        </p:tav>
                                        <p:tav tm="50000">
                                          <p:val>
                                            <p:strVal val="visible"/>
                                          </p:val>
                                        </p:tav>
                                      </p:tavLst>
                                    </p:anim>
                                  </p:childTnLst>
                                </p:cTn>
                              </p:par>
                              <p:par>
                                <p:cTn id="330" presetID="35" presetClass="emph" presetSubtype="0" repeatCount="indefinite" fill="hold" grpId="0" nodeType="withEffect">
                                  <p:stCondLst>
                                    <p:cond delay="0"/>
                                  </p:stCondLst>
                                  <p:childTnLst>
                                    <p:anim calcmode="discrete" valueType="str">
                                      <p:cBhvr>
                                        <p:cTn id="331" dur="1000" fill="hold"/>
                                        <p:tgtEl>
                                          <p:spTgt spid="87"/>
                                        </p:tgtEl>
                                        <p:attrNameLst>
                                          <p:attrName>style.visibility</p:attrName>
                                        </p:attrNameLst>
                                      </p:cBhvr>
                                      <p:tavLst>
                                        <p:tav tm="0">
                                          <p:val>
                                            <p:strVal val="hidden"/>
                                          </p:val>
                                        </p:tav>
                                        <p:tav tm="50000">
                                          <p:val>
                                            <p:strVal val="visible"/>
                                          </p:val>
                                        </p:tav>
                                      </p:tavLst>
                                    </p:anim>
                                  </p:childTnLst>
                                </p:cTn>
                              </p:par>
                              <p:par>
                                <p:cTn id="332" presetID="35" presetClass="emph" presetSubtype="0" repeatCount="indefinite" fill="hold" grpId="0" nodeType="withEffect">
                                  <p:stCondLst>
                                    <p:cond delay="250"/>
                                  </p:stCondLst>
                                  <p:childTnLst>
                                    <p:anim calcmode="discrete" valueType="str">
                                      <p:cBhvr>
                                        <p:cTn id="333" dur="1000" fill="hold"/>
                                        <p:tgtEl>
                                          <p:spTgt spid="88"/>
                                        </p:tgtEl>
                                        <p:attrNameLst>
                                          <p:attrName>style.visibility</p:attrName>
                                        </p:attrNameLst>
                                      </p:cBhvr>
                                      <p:tavLst>
                                        <p:tav tm="0">
                                          <p:val>
                                            <p:strVal val="hidden"/>
                                          </p:val>
                                        </p:tav>
                                        <p:tav tm="50000">
                                          <p:val>
                                            <p:strVal val="visible"/>
                                          </p:val>
                                        </p:tav>
                                      </p:tavLst>
                                    </p:anim>
                                  </p:childTnLst>
                                </p:cTn>
                              </p:par>
                              <p:par>
                                <p:cTn id="334" presetID="35" presetClass="emph" presetSubtype="0" repeatCount="indefinite" fill="hold" grpId="0" nodeType="withEffect">
                                  <p:stCondLst>
                                    <p:cond delay="0"/>
                                  </p:stCondLst>
                                  <p:childTnLst>
                                    <p:anim calcmode="discrete" valueType="str">
                                      <p:cBhvr>
                                        <p:cTn id="335" dur="1000" fill="hold"/>
                                        <p:tgtEl>
                                          <p:spTgt spid="89"/>
                                        </p:tgtEl>
                                        <p:attrNameLst>
                                          <p:attrName>style.visibility</p:attrName>
                                        </p:attrNameLst>
                                      </p:cBhvr>
                                      <p:tavLst>
                                        <p:tav tm="0">
                                          <p:val>
                                            <p:strVal val="hidden"/>
                                          </p:val>
                                        </p:tav>
                                        <p:tav tm="50000">
                                          <p:val>
                                            <p:strVal val="visible"/>
                                          </p:val>
                                        </p:tav>
                                      </p:tavLst>
                                    </p:anim>
                                  </p:childTnLst>
                                </p:cTn>
                              </p:par>
                            </p:childTnLst>
                          </p:cTn>
                        </p:par>
                        <p:par>
                          <p:cTn id="336" fill="hold">
                            <p:stCondLst>
                              <p:cond delay="3750"/>
                            </p:stCondLst>
                            <p:childTnLst>
                              <p:par>
                                <p:cTn id="337" presetID="10" presetClass="entr" presetSubtype="0" fill="hold" grpId="0" nodeType="afterEffect">
                                  <p:stCondLst>
                                    <p:cond delay="0"/>
                                  </p:stCondLst>
                                  <p:iterate type="wd">
                                    <p:tmPct val="10000"/>
                                  </p:iterate>
                                  <p:childTnLst>
                                    <p:set>
                                      <p:cBhvr>
                                        <p:cTn id="338" dur="1" fill="hold">
                                          <p:stCondLst>
                                            <p:cond delay="0"/>
                                          </p:stCondLst>
                                        </p:cTn>
                                        <p:tgtEl>
                                          <p:spTgt spid="90"/>
                                        </p:tgtEl>
                                        <p:attrNameLst>
                                          <p:attrName>style.visibility</p:attrName>
                                        </p:attrNameLst>
                                      </p:cBhvr>
                                      <p:to>
                                        <p:strVal val="visible"/>
                                      </p:to>
                                    </p:set>
                                    <p:animEffect transition="in" filter="fade">
                                      <p:cBhvr>
                                        <p:cTn id="339" dur="500"/>
                                        <p:tgtEl>
                                          <p:spTgt spid="90"/>
                                        </p:tgtEl>
                                      </p:cBhvr>
                                    </p:animEffect>
                                  </p:childTnLst>
                                </p:cTn>
                              </p:par>
                            </p:childTnLst>
                          </p:cTn>
                        </p:par>
                      </p:childTnLst>
                    </p:cTn>
                  </p:par>
                  <p:par>
                    <p:cTn id="340" fill="hold">
                      <p:stCondLst>
                        <p:cond delay="indefinite"/>
                      </p:stCondLst>
                      <p:childTnLst>
                        <p:par>
                          <p:cTn id="341" fill="hold">
                            <p:stCondLst>
                              <p:cond delay="0"/>
                            </p:stCondLst>
                            <p:childTnLst>
                              <p:par>
                                <p:cTn id="342" presetID="43" presetClass="entr" presetSubtype="0" fill="hold" grpId="0" nodeType="clickEffect">
                                  <p:stCondLst>
                                    <p:cond delay="0"/>
                                  </p:stCondLst>
                                  <p:iterate type="wd">
                                    <p:tmPct val="10000"/>
                                  </p:iterate>
                                  <p:childTnLst>
                                    <p:set>
                                      <p:cBhvr>
                                        <p:cTn id="343" dur="1" fill="hold">
                                          <p:stCondLst>
                                            <p:cond delay="0"/>
                                          </p:stCondLst>
                                        </p:cTn>
                                        <p:tgtEl>
                                          <p:spTgt spid="91"/>
                                        </p:tgtEl>
                                        <p:attrNameLst>
                                          <p:attrName>style.visibility</p:attrName>
                                        </p:attrNameLst>
                                      </p:cBhvr>
                                      <p:to>
                                        <p:strVal val="visible"/>
                                      </p:to>
                                    </p:set>
                                    <p:animEffect transition="in" filter="fade">
                                      <p:cBhvr>
                                        <p:cTn id="344" dur="100"/>
                                        <p:tgtEl>
                                          <p:spTgt spid="91"/>
                                        </p:tgtEl>
                                      </p:cBhvr>
                                    </p:animEffect>
                                    <p:anim calcmode="lin" valueType="num">
                                      <p:cBhvr>
                                        <p:cTn id="345" dur="400" fill="hold"/>
                                        <p:tgtEl>
                                          <p:spTgt spid="91"/>
                                        </p:tgtEl>
                                        <p:attrNameLst>
                                          <p:attrName>ppt_x</p:attrName>
                                        </p:attrNameLst>
                                      </p:cBhvr>
                                      <p:tavLst>
                                        <p:tav tm="0">
                                          <p:val>
                                            <p:strVal val="#ppt_x"/>
                                          </p:val>
                                        </p:tav>
                                        <p:tav tm="100000">
                                          <p:val>
                                            <p:strVal val="#ppt_x"/>
                                          </p:val>
                                        </p:tav>
                                      </p:tavLst>
                                    </p:anim>
                                    <p:anim calcmode="lin" valueType="num">
                                      <p:cBhvr>
                                        <p:cTn id="346" dur="400" fill="hold"/>
                                        <p:tgtEl>
                                          <p:spTgt spid="91"/>
                                        </p:tgtEl>
                                        <p:attrNameLst>
                                          <p:attrName>ppt_y</p:attrName>
                                        </p:attrNameLst>
                                      </p:cBhvr>
                                      <p:tavLst>
                                        <p:tav tm="0">
                                          <p:val>
                                            <p:strVal val="#ppt_y+0.31"/>
                                          </p:val>
                                        </p:tav>
                                        <p:tav tm="100000">
                                          <p:val>
                                            <p:strVal val="#ppt_y+0.31"/>
                                          </p:val>
                                        </p:tav>
                                      </p:tavLst>
                                    </p:anim>
                                    <p:anim calcmode="lin" valueType="num">
                                      <p:cBhvr>
                                        <p:cTn id="347"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8"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2"/>
                                            </p:cond>
                                          </p:stCondLst>
                                          <p:endCondLst>
                                            <p:cond evt="onStopAudio" delay="0">
                                              <p:tgtEl>
                                                <p:sldTgt/>
                                              </p:tgtEl>
                                            </p:cond>
                                          </p:endCondLst>
                                        </p:cTn>
                                        <p:tgtEl>
                                          <p:sndTgt r:embed="rId2" name="chimes.wav"/>
                                        </p:tgtEl>
                                      </p:cMediaNode>
                                    </p:audio>
                                  </p:subTnLst>
                                </p:cTn>
                              </p:par>
                            </p:childTnLst>
                          </p:cTn>
                        </p:par>
                      </p:childTnLst>
                    </p:cTn>
                  </p:par>
                  <p:par>
                    <p:cTn id="349" fill="hold">
                      <p:stCondLst>
                        <p:cond delay="indefinite"/>
                      </p:stCondLst>
                      <p:childTnLst>
                        <p:par>
                          <p:cTn id="350" fill="hold">
                            <p:stCondLst>
                              <p:cond delay="0"/>
                            </p:stCondLst>
                            <p:childTnLst>
                              <p:par>
                                <p:cTn id="351" presetID="52" presetClass="entr" presetSubtype="0" fill="hold" grpId="0" nodeType="clickEffect">
                                  <p:stCondLst>
                                    <p:cond delay="0"/>
                                  </p:stCondLst>
                                  <p:iterate type="wd">
                                    <p:tmPct val="10000"/>
                                  </p:iterate>
                                  <p:childTnLst>
                                    <p:set>
                                      <p:cBhvr>
                                        <p:cTn id="352" dur="1" fill="hold">
                                          <p:stCondLst>
                                            <p:cond delay="0"/>
                                          </p:stCondLst>
                                        </p:cTn>
                                        <p:tgtEl>
                                          <p:spTgt spid="131"/>
                                        </p:tgtEl>
                                        <p:attrNameLst>
                                          <p:attrName>style.visibility</p:attrName>
                                        </p:attrNameLst>
                                      </p:cBhvr>
                                      <p:to>
                                        <p:strVal val="visible"/>
                                      </p:to>
                                    </p:set>
                                    <p:animScale>
                                      <p:cBhvr>
                                        <p:cTn id="353"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4" dur="1000" decel="50000" fill="hold">
                                          <p:stCondLst>
                                            <p:cond delay="0"/>
                                          </p:stCondLst>
                                        </p:cTn>
                                        <p:tgtEl>
                                          <p:spTgt spid="131"/>
                                        </p:tgtEl>
                                        <p:attrNameLst>
                                          <p:attrName>ppt_x</p:attrName>
                                          <p:attrName>ppt_y</p:attrName>
                                        </p:attrNameLst>
                                      </p:cBhvr>
                                    </p:animMotion>
                                    <p:animEffect transition="in" filter="fade">
                                      <p:cBhvr>
                                        <p:cTn id="35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p:bldP spid="91"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582236" y="4087843"/>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91887" y="4092230"/>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Một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người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chính</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trực</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Tô Hiến Thành lập vua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ông lâm bệnh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Cuộc trò chuyện giữa Thái hậu và Tô Hiến Thành</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4874"/>
          <a:stretch/>
        </p:blipFill>
        <p:spPr>
          <a:xfrm>
            <a:off x="2754144" y="443809"/>
            <a:ext cx="4813773" cy="3491711"/>
          </a:xfrm>
          <a:prstGeom prst="rect">
            <a:avLst/>
          </a:prstGeom>
          <a:ln>
            <a:noFill/>
          </a:ln>
          <a:effectLst>
            <a:softEdge rad="112500"/>
          </a:effectLst>
        </p:spPr>
      </p:pic>
    </p:spTree>
    <p:extLst>
      <p:ext uri="{BB962C8B-B14F-4D97-AF65-F5344CB8AC3E}">
        <p14:creationId xmlns:p14="http://schemas.microsoft.com/office/powerpoint/2010/main" val="3176522220"/>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heel(1)">
                                      <p:cBhvr>
                                        <p:cTn id="32" dur="1000"/>
                                        <p:tgtEl>
                                          <p:spTgt spid="34"/>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1000"/>
                                        <p:tgtEl>
                                          <p:spTgt spid="36"/>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1000"/>
                                        <p:tgtEl>
                                          <p:spTgt spid="37"/>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heel(1)">
                                      <p:cBhvr>
                                        <p:cTn id="44" dur="1000"/>
                                        <p:tgtEl>
                                          <p:spTgt spid="38"/>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heel(1)">
                                      <p:cBhvr>
                                        <p:cTn id="47" dur="1000"/>
                                        <p:tgtEl>
                                          <p:spTgt spid="39"/>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heel(1)">
                                      <p:cBhvr>
                                        <p:cTn id="50" dur="1000"/>
                                        <p:tgtEl>
                                          <p:spTgt spid="40"/>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heel(1)">
                                      <p:cBhvr>
                                        <p:cTn id="53" dur="1000"/>
                                        <p:tgtEl>
                                          <p:spTgt spid="41"/>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heel(1)">
                                      <p:cBhvr>
                                        <p:cTn id="56" dur="1000"/>
                                        <p:tgtEl>
                                          <p:spTgt spid="42"/>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heel(1)">
                                      <p:cBhvr>
                                        <p:cTn id="59" dur="1000"/>
                                        <p:tgtEl>
                                          <p:spTgt spid="43"/>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heel(1)">
                                      <p:cBhvr>
                                        <p:cTn id="62" dur="1000"/>
                                        <p:tgtEl>
                                          <p:spTgt spid="44"/>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heel(1)">
                                      <p:cBhvr>
                                        <p:cTn id="65" dur="1000"/>
                                        <p:tgtEl>
                                          <p:spTgt spid="45"/>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heel(1)">
                                      <p:cBhvr>
                                        <p:cTn id="68" dur="1000"/>
                                        <p:tgtEl>
                                          <p:spTgt spid="46"/>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heel(1)">
                                      <p:cBhvr>
                                        <p:cTn id="71" dur="1000"/>
                                        <p:tgtEl>
                                          <p:spTgt spid="73"/>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heel(1)">
                                      <p:cBhvr>
                                        <p:cTn id="110" dur="1000"/>
                                        <p:tgtEl>
                                          <p:spTgt spid="15"/>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heel(1)">
                                      <p:cBhvr>
                                        <p:cTn id="113" dur="1000"/>
                                        <p:tgtEl>
                                          <p:spTgt spid="16"/>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heel(1)">
                                      <p:cBhvr>
                                        <p:cTn id="116" dur="1000"/>
                                        <p:tgtEl>
                                          <p:spTgt spid="17"/>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heel(1)">
                                      <p:cBhvr>
                                        <p:cTn id="119" dur="1000"/>
                                        <p:tgtEl>
                                          <p:spTgt spid="18"/>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wheel(1)">
                                      <p:cBhvr>
                                        <p:cTn id="122" dur="1000"/>
                                        <p:tgtEl>
                                          <p:spTgt spid="19"/>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heel(1)">
                                      <p:cBhvr>
                                        <p:cTn id="125" dur="1000"/>
                                        <p:tgtEl>
                                          <p:spTgt spid="20"/>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heel(1)">
                                      <p:cBhvr>
                                        <p:cTn id="128" dur="1000"/>
                                        <p:tgtEl>
                                          <p:spTgt spid="21"/>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heel(1)">
                                      <p:cBhvr>
                                        <p:cTn id="131" dur="1000"/>
                                        <p:tgtEl>
                                          <p:spTgt spid="22"/>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wheel(1)">
                                      <p:cBhvr>
                                        <p:cTn id="134" dur="1000"/>
                                        <p:tgtEl>
                                          <p:spTgt spid="23"/>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heel(1)">
                                      <p:cBhvr>
                                        <p:cTn id="137" dur="1000"/>
                                        <p:tgtEl>
                                          <p:spTgt spid="24"/>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wheel(1)">
                                      <p:cBhvr>
                                        <p:cTn id="140" dur="1000"/>
                                        <p:tgtEl>
                                          <p:spTgt spid="25"/>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wheel(1)">
                                      <p:cBhvr>
                                        <p:cTn id="143" dur="1000"/>
                                        <p:tgtEl>
                                          <p:spTgt spid="26"/>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wheel(1)">
                                      <p:cBhvr>
                                        <p:cTn id="146" dur="1000"/>
                                        <p:tgtEl>
                                          <p:spTgt spid="27"/>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wheel(1)">
                                      <p:cBhvr>
                                        <p:cTn id="149" dur="1000"/>
                                        <p:tgtEl>
                                          <p:spTgt spid="5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wheel(1)">
                                      <p:cBhvr>
                                        <p:cTn id="152" dur="1000"/>
                                        <p:tgtEl>
                                          <p:spTgt spid="5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heel(1)">
                                      <p:cBhvr>
                                        <p:cTn id="155" dur="1000"/>
                                        <p:tgtEl>
                                          <p:spTgt spid="5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wheel(1)">
                                      <p:cBhvr>
                                        <p:cTn id="158" dur="1000"/>
                                        <p:tgtEl>
                                          <p:spTgt spid="5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wheel(1)">
                                      <p:cBhvr>
                                        <p:cTn id="161" dur="1000"/>
                                        <p:tgtEl>
                                          <p:spTgt spid="58"/>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9"/>
                                        </p:tgtEl>
                                        <p:attrNameLst>
                                          <p:attrName>style.visibility</p:attrName>
                                        </p:attrNameLst>
                                      </p:cBhvr>
                                      <p:to>
                                        <p:strVal val="visible"/>
                                      </p:to>
                                    </p:set>
                                    <p:animEffect transition="in" filter="wheel(1)">
                                      <p:cBhvr>
                                        <p:cTn id="164" dur="1000"/>
                                        <p:tgtEl>
                                          <p:spTgt spid="59"/>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heel(1)">
                                      <p:cBhvr>
                                        <p:cTn id="167" dur="1000"/>
                                        <p:tgtEl>
                                          <p:spTgt spid="60"/>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wheel(1)">
                                      <p:cBhvr>
                                        <p:cTn id="170" dur="1000"/>
                                        <p:tgtEl>
                                          <p:spTgt spid="61"/>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Effect transition="in" filter="wheel(1)">
                                      <p:cBhvr>
                                        <p:cTn id="173" dur="1000"/>
                                        <p:tgtEl>
                                          <p:spTgt spid="62"/>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3"/>
                                        </p:tgtEl>
                                        <p:attrNameLst>
                                          <p:attrName>style.visibility</p:attrName>
                                        </p:attrNameLst>
                                      </p:cBhvr>
                                      <p:to>
                                        <p:strVal val="visible"/>
                                      </p:to>
                                    </p:set>
                                    <p:animEffect transition="in" filter="wheel(1)">
                                      <p:cBhvr>
                                        <p:cTn id="176" dur="1000"/>
                                        <p:tgtEl>
                                          <p:spTgt spid="63"/>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wheel(1)">
                                      <p:cBhvr>
                                        <p:cTn id="179" dur="1000"/>
                                        <p:tgtEl>
                                          <p:spTgt spid="64"/>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5"/>
                                        </p:tgtEl>
                                        <p:attrNameLst>
                                          <p:attrName>style.visibility</p:attrName>
                                        </p:attrNameLst>
                                      </p:cBhvr>
                                      <p:to>
                                        <p:strVal val="visible"/>
                                      </p:to>
                                    </p:set>
                                    <p:animEffect transition="in" filter="wheel(1)">
                                      <p:cBhvr>
                                        <p:cTn id="182" dur="1000"/>
                                        <p:tgtEl>
                                          <p:spTgt spid="65"/>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6"/>
                                        </p:tgtEl>
                                        <p:attrNameLst>
                                          <p:attrName>style.visibility</p:attrName>
                                        </p:attrNameLst>
                                      </p:cBhvr>
                                      <p:to>
                                        <p:strVal val="visible"/>
                                      </p:to>
                                    </p:set>
                                    <p:animEffect transition="in" filter="wheel(1)">
                                      <p:cBhvr>
                                        <p:cTn id="185" dur="1000"/>
                                        <p:tgtEl>
                                          <p:spTgt spid="66"/>
                                        </p:tgtEl>
                                      </p:cBhvr>
                                    </p:animEffect>
                                  </p:childTnLst>
                                </p:cTn>
                              </p:par>
                              <p:par>
                                <p:cTn id="186" presetID="35" presetClass="emph" presetSubtype="0" repeatCount="indefinite" fill="hold" grpId="0" nodeType="withEffect">
                                  <p:stCondLst>
                                    <p:cond delay="0"/>
                                  </p:stCondLst>
                                  <p:childTnLst>
                                    <p:anim calcmode="discrete" valueType="str">
                                      <p:cBhvr>
                                        <p:cTn id="187" dur="1000" fill="hold"/>
                                        <p:tgtEl>
                                          <p:spTgt spid="34"/>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250"/>
                                  </p:stCondLst>
                                  <p:childTnLst>
                                    <p:anim calcmode="discrete" valueType="str">
                                      <p:cBhvr>
                                        <p:cTn id="189" dur="1000" fill="hold"/>
                                        <p:tgtEl>
                                          <p:spTgt spid="35"/>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0"/>
                                  </p:stCondLst>
                                  <p:childTnLst>
                                    <p:anim calcmode="discrete" valueType="str">
                                      <p:cBhvr>
                                        <p:cTn id="191" dur="1000" fill="hold"/>
                                        <p:tgtEl>
                                          <p:spTgt spid="36"/>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250"/>
                                  </p:stCondLst>
                                  <p:childTnLst>
                                    <p:anim calcmode="discrete" valueType="str">
                                      <p:cBhvr>
                                        <p:cTn id="193" dur="1000" fill="hold"/>
                                        <p:tgtEl>
                                          <p:spTgt spid="37"/>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0"/>
                                  </p:stCondLst>
                                  <p:childTnLst>
                                    <p:anim calcmode="discrete" valueType="str">
                                      <p:cBhvr>
                                        <p:cTn id="195" dur="1000" fill="hold"/>
                                        <p:tgtEl>
                                          <p:spTgt spid="38"/>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250"/>
                                  </p:stCondLst>
                                  <p:childTnLst>
                                    <p:anim calcmode="discrete" valueType="str">
                                      <p:cBhvr>
                                        <p:cTn id="197" dur="1000" fill="hold"/>
                                        <p:tgtEl>
                                          <p:spTgt spid="39"/>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0"/>
                                  </p:stCondLst>
                                  <p:childTnLst>
                                    <p:anim calcmode="discrete" valueType="str">
                                      <p:cBhvr>
                                        <p:cTn id="199" dur="1000" fill="hold"/>
                                        <p:tgtEl>
                                          <p:spTgt spid="40"/>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250"/>
                                  </p:stCondLst>
                                  <p:childTnLst>
                                    <p:anim calcmode="discrete" valueType="str">
                                      <p:cBhvr>
                                        <p:cTn id="201" dur="1000" fill="hold"/>
                                        <p:tgtEl>
                                          <p:spTgt spid="41"/>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0"/>
                                  </p:stCondLst>
                                  <p:childTnLst>
                                    <p:anim calcmode="discrete" valueType="str">
                                      <p:cBhvr>
                                        <p:cTn id="203" dur="1000" fill="hold"/>
                                        <p:tgtEl>
                                          <p:spTgt spid="42"/>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250"/>
                                  </p:stCondLst>
                                  <p:childTnLst>
                                    <p:anim calcmode="discrete" valueType="str">
                                      <p:cBhvr>
                                        <p:cTn id="205" dur="1000" fill="hold"/>
                                        <p:tgtEl>
                                          <p:spTgt spid="43"/>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0"/>
                                  </p:stCondLst>
                                  <p:childTnLst>
                                    <p:anim calcmode="discrete" valueType="str">
                                      <p:cBhvr>
                                        <p:cTn id="207" dur="1000" fill="hold"/>
                                        <p:tgtEl>
                                          <p:spTgt spid="44"/>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250"/>
                                  </p:stCondLst>
                                  <p:childTnLst>
                                    <p:anim calcmode="discrete" valueType="str">
                                      <p:cBhvr>
                                        <p:cTn id="209" dur="1000" fill="hold"/>
                                        <p:tgtEl>
                                          <p:spTgt spid="45"/>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0"/>
                                  </p:stCondLst>
                                  <p:childTnLst>
                                    <p:anim calcmode="discrete" valueType="str">
                                      <p:cBhvr>
                                        <p:cTn id="211" dur="1000" fill="hold"/>
                                        <p:tgtEl>
                                          <p:spTgt spid="46"/>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73"/>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74"/>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75"/>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76"/>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77"/>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78"/>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79"/>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80"/>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81"/>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82"/>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83"/>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84"/>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85"/>
                                        </p:tgtEl>
                                        <p:attrNameLst>
                                          <p:attrName>style.visibility</p:attrName>
                                        </p:attrNameLst>
                                      </p:cBhvr>
                                      <p:tavLst>
                                        <p:tav tm="0">
                                          <p:val>
                                            <p:strVal val="hidden"/>
                                          </p:val>
                                        </p:tav>
                                        <p:tav tm="50000">
                                          <p:val>
                                            <p:strVal val="visible"/>
                                          </p:val>
                                        </p:tav>
                                      </p:tavLst>
                                    </p:anim>
                                  </p:childTnLst>
                                </p:cTn>
                              </p:par>
                            </p:childTnLst>
                          </p:cTn>
                        </p:par>
                        <p:par>
                          <p:cTn id="238" fill="hold">
                            <p:stCondLst>
                              <p:cond delay="1750"/>
                            </p:stCondLst>
                            <p:childTnLst>
                              <p:par>
                                <p:cTn id="239" presetID="10" presetClass="entr" presetSubtype="0" fill="hold" grpId="0" nodeType="afterEffect">
                                  <p:stCondLst>
                                    <p:cond delay="0"/>
                                  </p:stCondLst>
                                  <p:iterate type="wd">
                                    <p:tmPct val="10000"/>
                                  </p:iterate>
                                  <p:childTnLst>
                                    <p:set>
                                      <p:cBhvr>
                                        <p:cTn id="240" dur="1" fill="hold">
                                          <p:stCondLst>
                                            <p:cond delay="0"/>
                                          </p:stCondLst>
                                        </p:cTn>
                                        <p:tgtEl>
                                          <p:spTgt spid="90"/>
                                        </p:tgtEl>
                                        <p:attrNameLst>
                                          <p:attrName>style.visibility</p:attrName>
                                        </p:attrNameLst>
                                      </p:cBhvr>
                                      <p:to>
                                        <p:strVal val="visible"/>
                                      </p:to>
                                    </p:set>
                                    <p:animEffect transition="in" filter="fade">
                                      <p:cBhvr>
                                        <p:cTn id="241" dur="500"/>
                                        <p:tgtEl>
                                          <p:spTgt spid="90"/>
                                        </p:tgtEl>
                                      </p:cBhvr>
                                    </p:animEffect>
                                  </p:childTnLst>
                                </p:cTn>
                              </p:par>
                            </p:childTnLst>
                          </p:cTn>
                        </p:par>
                      </p:childTnLst>
                    </p:cTn>
                  </p:par>
                  <p:par>
                    <p:cTn id="242" fill="hold">
                      <p:stCondLst>
                        <p:cond delay="indefinite"/>
                      </p:stCondLst>
                      <p:childTnLst>
                        <p:par>
                          <p:cTn id="243" fill="hold">
                            <p:stCondLst>
                              <p:cond delay="0"/>
                            </p:stCondLst>
                            <p:childTnLst>
                              <p:par>
                                <p:cTn id="244" presetID="43" presetClass="entr" presetSubtype="0" fill="hold" grpId="0" nodeType="clickEffect">
                                  <p:stCondLst>
                                    <p:cond delay="0"/>
                                  </p:stCondLst>
                                  <p:iterate type="wd">
                                    <p:tmPct val="10000"/>
                                  </p:iterate>
                                  <p:childTnLst>
                                    <p:set>
                                      <p:cBhvr>
                                        <p:cTn id="245" dur="1" fill="hold">
                                          <p:stCondLst>
                                            <p:cond delay="0"/>
                                          </p:stCondLst>
                                        </p:cTn>
                                        <p:tgtEl>
                                          <p:spTgt spid="91"/>
                                        </p:tgtEl>
                                        <p:attrNameLst>
                                          <p:attrName>style.visibility</p:attrName>
                                        </p:attrNameLst>
                                      </p:cBhvr>
                                      <p:to>
                                        <p:strVal val="visible"/>
                                      </p:to>
                                    </p:set>
                                    <p:animEffect transition="in" filter="fade">
                                      <p:cBhvr>
                                        <p:cTn id="246" dur="100"/>
                                        <p:tgtEl>
                                          <p:spTgt spid="91"/>
                                        </p:tgtEl>
                                      </p:cBhvr>
                                    </p:animEffect>
                                    <p:anim calcmode="lin" valueType="num">
                                      <p:cBhvr>
                                        <p:cTn id="247" dur="400" fill="hold"/>
                                        <p:tgtEl>
                                          <p:spTgt spid="91"/>
                                        </p:tgtEl>
                                        <p:attrNameLst>
                                          <p:attrName>ppt_x</p:attrName>
                                        </p:attrNameLst>
                                      </p:cBhvr>
                                      <p:tavLst>
                                        <p:tav tm="0">
                                          <p:val>
                                            <p:strVal val="#ppt_x"/>
                                          </p:val>
                                        </p:tav>
                                        <p:tav tm="100000">
                                          <p:val>
                                            <p:strVal val="#ppt_x"/>
                                          </p:val>
                                        </p:tav>
                                      </p:tavLst>
                                    </p:anim>
                                    <p:anim calcmode="lin" valueType="num">
                                      <p:cBhvr>
                                        <p:cTn id="248" dur="400" fill="hold"/>
                                        <p:tgtEl>
                                          <p:spTgt spid="91"/>
                                        </p:tgtEl>
                                        <p:attrNameLst>
                                          <p:attrName>ppt_y</p:attrName>
                                        </p:attrNameLst>
                                      </p:cBhvr>
                                      <p:tavLst>
                                        <p:tav tm="0">
                                          <p:val>
                                            <p:strVal val="#ppt_y+0.31"/>
                                          </p:val>
                                        </p:tav>
                                        <p:tav tm="100000">
                                          <p:val>
                                            <p:strVal val="#ppt_y+0.31"/>
                                          </p:val>
                                        </p:tav>
                                      </p:tavLst>
                                    </p:anim>
                                    <p:anim calcmode="lin" valueType="num">
                                      <p:cBhvr>
                                        <p:cTn id="249"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0"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4"/>
                                            </p:cond>
                                          </p:stCondLst>
                                          <p:endCondLst>
                                            <p:cond evt="onStopAudio" delay="0">
                                              <p:tgtEl>
                                                <p:sldTgt/>
                                              </p:tgtEl>
                                            </p:cond>
                                          </p:endCondLst>
                                        </p:cTn>
                                        <p:tgtEl>
                                          <p:sndTgt r:embed="rId2" name="chimes.wav"/>
                                        </p:tgtEl>
                                      </p:cMediaNode>
                                    </p:audio>
                                  </p:subTnLst>
                                </p:cTn>
                              </p:par>
                            </p:childTnLst>
                          </p:cTn>
                        </p:par>
                      </p:childTnLst>
                    </p:cTn>
                  </p:par>
                  <p:par>
                    <p:cTn id="251" fill="hold">
                      <p:stCondLst>
                        <p:cond delay="indefinite"/>
                      </p:stCondLst>
                      <p:childTnLst>
                        <p:par>
                          <p:cTn id="252" fill="hold">
                            <p:stCondLst>
                              <p:cond delay="0"/>
                            </p:stCondLst>
                            <p:childTnLst>
                              <p:par>
                                <p:cTn id="253" presetID="52" presetClass="entr" presetSubtype="0" fill="hold" grpId="0" nodeType="clickEffect">
                                  <p:stCondLst>
                                    <p:cond delay="0"/>
                                  </p:stCondLst>
                                  <p:iterate type="wd">
                                    <p:tmPct val="10000"/>
                                  </p:iterate>
                                  <p:childTnLst>
                                    <p:set>
                                      <p:cBhvr>
                                        <p:cTn id="254" dur="1" fill="hold">
                                          <p:stCondLst>
                                            <p:cond delay="0"/>
                                          </p:stCondLst>
                                        </p:cTn>
                                        <p:tgtEl>
                                          <p:spTgt spid="131"/>
                                        </p:tgtEl>
                                        <p:attrNameLst>
                                          <p:attrName>style.visibility</p:attrName>
                                        </p:attrNameLst>
                                      </p:cBhvr>
                                      <p:to>
                                        <p:strVal val="visible"/>
                                      </p:to>
                                    </p:set>
                                    <p:animScale>
                                      <p:cBhvr>
                                        <p:cTn id="255"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6" dur="1000" decel="50000" fill="hold">
                                          <p:stCondLst>
                                            <p:cond delay="0"/>
                                          </p:stCondLst>
                                        </p:cTn>
                                        <p:tgtEl>
                                          <p:spTgt spid="131"/>
                                        </p:tgtEl>
                                        <p:attrNameLst>
                                          <p:attrName>ppt_x</p:attrName>
                                          <p:attrName>ppt_y</p:attrName>
                                        </p:attrNameLst>
                                      </p:cBhvr>
                                    </p:animMotion>
                                    <p:animEffect transition="in" filter="fade">
                                      <p:cBhvr>
                                        <p:cTn id="25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90" grpId="0"/>
      <p:bldP spid="91"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10310" y="335855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5" name="Oval 14"/>
          <p:cNvSpPr/>
          <p:nvPr/>
        </p:nvSpPr>
        <p:spPr>
          <a:xfrm>
            <a:off x="2755137" y="396623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456112" y="390042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58659" y="395645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459634" y="389065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36087" y="215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437062" y="185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9609" y="206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40584" y="175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975040" y="4158334"/>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84594" y="4125648"/>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Một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nhà</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thơ</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chân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chính</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394705" y="5260713"/>
            <a:ext cx="10041774" cy="1569660"/>
          </a:xfrm>
          <a:prstGeom prst="rect">
            <a:avLst/>
          </a:prstGeom>
        </p:spPr>
        <p:txBody>
          <a:bodyPr wrap="square">
            <a:spAutoFit/>
          </a:bodyPr>
          <a:lstStyle/>
          <a:p>
            <a:pPr algn="ctr">
              <a:buSzPct val="25000"/>
            </a:pPr>
            <a:r>
              <a:rPr lang="en-US" altLang="zh-CN" sz="3200" b="1">
                <a:solidFill>
                  <a:srgbClr val="F1ED88"/>
                </a:solidFill>
                <a:latin typeface="Times New Roman" panose="02020603050405020304" pitchFamily="18" charset="0"/>
                <a:cs typeface="Times New Roman" panose="02020603050405020304" pitchFamily="18" charset="0"/>
              </a:rPr>
              <a:t>D</a:t>
            </a: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ân chúng truyền tụng bài ca lên án</a:t>
            </a:r>
            <a:r>
              <a:rPr lang="en-US" altLang="zh-CN" sz="3200" b="1">
                <a:solidFill>
                  <a:srgbClr val="F1ED88"/>
                </a:solidFill>
                <a:latin typeface="Times New Roman" panose="02020603050405020304" pitchFamily="18" charset="0"/>
                <a:cs typeface="Times New Roman" panose="02020603050405020304" pitchFamily="18" charset="0"/>
              </a:rPr>
              <a:t> nhà vua bạo ngược</a:t>
            </a: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p>
          <a:p>
            <a:pPr algn="ctr">
              <a:buSzPct val="25000"/>
            </a:pPr>
            <a:r>
              <a:rPr lang="en-US" altLang="zh-CN" sz="32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Nhà vua tìm người sáng tác  Nhà vua thay đổi thái độ vì tìm ra nhà thơ chân chính</a:t>
            </a:r>
            <a:endParaRPr lang="en-US" altLang="zh-CN" sz="32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7563" y="463444"/>
            <a:ext cx="6027965" cy="3395754"/>
          </a:xfrm>
          <a:prstGeom prst="rect">
            <a:avLst/>
          </a:prstGeom>
          <a:ln>
            <a:noFill/>
          </a:ln>
          <a:effectLst>
            <a:softEdge rad="112500"/>
          </a:effectLst>
        </p:spPr>
      </p:pic>
    </p:spTree>
    <p:extLst>
      <p:ext uri="{BB962C8B-B14F-4D97-AF65-F5344CB8AC3E}">
        <p14:creationId xmlns:p14="http://schemas.microsoft.com/office/powerpoint/2010/main" val="4035144389"/>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par>
                                <p:cTn id="26" presetID="21" presetClass="entr" presetSubtype="1"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heel(1)">
                                      <p:cBhvr>
                                        <p:cTn id="28" dur="1000"/>
                                        <p:tgtEl>
                                          <p:spTgt spid="34"/>
                                        </p:tgtEl>
                                      </p:cBhvr>
                                    </p:animEffect>
                                  </p:childTnLst>
                                </p:cTn>
                              </p:par>
                              <p:par>
                                <p:cTn id="29" presetID="21" presetClass="entr" presetSubtype="1" fill="hold" grpId="1"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heel(1)">
                                      <p:cBhvr>
                                        <p:cTn id="31" dur="1000"/>
                                        <p:tgtEl>
                                          <p:spTgt spid="35"/>
                                        </p:tgtEl>
                                      </p:cBhvr>
                                    </p:animEffect>
                                  </p:childTnLst>
                                </p:cTn>
                              </p:par>
                              <p:par>
                                <p:cTn id="32" presetID="21" presetClass="entr" presetSubtype="1" fill="hold" grpId="1"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1000"/>
                                        <p:tgtEl>
                                          <p:spTgt spid="36"/>
                                        </p:tgtEl>
                                      </p:cBhvr>
                                    </p:animEffect>
                                  </p:childTnLst>
                                </p:cTn>
                              </p:par>
                              <p:par>
                                <p:cTn id="35" presetID="21" presetClass="entr" presetSubtype="1" fill="hold" grpId="1"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heel(1)">
                                      <p:cBhvr>
                                        <p:cTn id="37" dur="1000"/>
                                        <p:tgtEl>
                                          <p:spTgt spid="37"/>
                                        </p:tgtEl>
                                      </p:cBhvr>
                                    </p:animEffect>
                                  </p:childTnLst>
                                </p:cTn>
                              </p:par>
                              <p:par>
                                <p:cTn id="38" presetID="21" presetClass="entr" presetSubtype="1" fill="hold" grpId="1"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heel(1)">
                                      <p:cBhvr>
                                        <p:cTn id="40" dur="1000"/>
                                        <p:tgtEl>
                                          <p:spTgt spid="38"/>
                                        </p:tgtEl>
                                      </p:cBhvr>
                                    </p:animEffect>
                                  </p:childTnLst>
                                </p:cTn>
                              </p:par>
                              <p:par>
                                <p:cTn id="41" presetID="21" presetClass="entr" presetSubtype="1" fill="hold" grpId="1"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heel(1)">
                                      <p:cBhvr>
                                        <p:cTn id="43" dur="1000"/>
                                        <p:tgtEl>
                                          <p:spTgt spid="39"/>
                                        </p:tgtEl>
                                      </p:cBhvr>
                                    </p:animEffect>
                                  </p:childTnLst>
                                </p:cTn>
                              </p:par>
                              <p:par>
                                <p:cTn id="44" presetID="21" presetClass="entr" presetSubtype="1" fill="hold" grpId="1"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heel(1)">
                                      <p:cBhvr>
                                        <p:cTn id="46" dur="1000"/>
                                        <p:tgtEl>
                                          <p:spTgt spid="40"/>
                                        </p:tgtEl>
                                      </p:cBhvr>
                                    </p:animEffect>
                                  </p:childTnLst>
                                </p:cTn>
                              </p:par>
                              <p:par>
                                <p:cTn id="47" presetID="21" presetClass="entr" presetSubtype="1" fill="hold" grpId="1"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heel(1)">
                                      <p:cBhvr>
                                        <p:cTn id="49" dur="1000"/>
                                        <p:tgtEl>
                                          <p:spTgt spid="41"/>
                                        </p:tgtEl>
                                      </p:cBhvr>
                                    </p:animEffect>
                                  </p:childTnLst>
                                </p:cTn>
                              </p:par>
                              <p:par>
                                <p:cTn id="50" presetID="21" presetClass="entr" presetSubtype="1" fill="hold" grpId="1"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heel(1)">
                                      <p:cBhvr>
                                        <p:cTn id="52" dur="1000"/>
                                        <p:tgtEl>
                                          <p:spTgt spid="42"/>
                                        </p:tgtEl>
                                      </p:cBhvr>
                                    </p:animEffect>
                                  </p:childTnLst>
                                </p:cTn>
                              </p:par>
                              <p:par>
                                <p:cTn id="53" presetID="21" presetClass="entr" presetSubtype="1" fill="hold" grpId="1"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heel(1)">
                                      <p:cBhvr>
                                        <p:cTn id="55" dur="1000"/>
                                        <p:tgtEl>
                                          <p:spTgt spid="43"/>
                                        </p:tgtEl>
                                      </p:cBhvr>
                                    </p:animEffect>
                                  </p:childTnLst>
                                </p:cTn>
                              </p:par>
                              <p:par>
                                <p:cTn id="56" presetID="21" presetClass="entr" presetSubtype="1" fill="hold" grpId="1"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heel(1)">
                                      <p:cBhvr>
                                        <p:cTn id="58" dur="1000"/>
                                        <p:tgtEl>
                                          <p:spTgt spid="44"/>
                                        </p:tgtEl>
                                      </p:cBhvr>
                                    </p:animEffect>
                                  </p:childTnLst>
                                </p:cTn>
                              </p:par>
                              <p:par>
                                <p:cTn id="59" presetID="21" presetClass="entr" presetSubtype="1" fill="hold" grpId="1"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heel(1)">
                                      <p:cBhvr>
                                        <p:cTn id="61" dur="1000"/>
                                        <p:tgtEl>
                                          <p:spTgt spid="45"/>
                                        </p:tgtEl>
                                      </p:cBhvr>
                                    </p:animEffect>
                                  </p:childTnLst>
                                </p:cTn>
                              </p:par>
                              <p:par>
                                <p:cTn id="62" presetID="21" presetClass="entr" presetSubtype="1" fill="hold" grpId="1"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heel(1)">
                                      <p:cBhvr>
                                        <p:cTn id="64" dur="1000"/>
                                        <p:tgtEl>
                                          <p:spTgt spid="46"/>
                                        </p:tgtEl>
                                      </p:cBhvr>
                                    </p:animEffect>
                                  </p:childTnLst>
                                </p:cTn>
                              </p:par>
                              <p:par>
                                <p:cTn id="65" presetID="21" presetClass="entr" presetSubtype="1" fill="hold" grpId="1"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heel(1)">
                                      <p:cBhvr>
                                        <p:cTn id="67" dur="1000"/>
                                        <p:tgtEl>
                                          <p:spTgt spid="47"/>
                                        </p:tgtEl>
                                      </p:cBhvr>
                                    </p:animEffect>
                                  </p:childTnLst>
                                </p:cTn>
                              </p:par>
                              <p:par>
                                <p:cTn id="68" presetID="21" presetClass="entr" presetSubtype="1" fill="hold" grpId="1"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wheel(1)">
                                      <p:cBhvr>
                                        <p:cTn id="70" dur="1000"/>
                                        <p:tgtEl>
                                          <p:spTgt spid="48"/>
                                        </p:tgtEl>
                                      </p:cBhvr>
                                    </p:animEffect>
                                  </p:childTnLst>
                                </p:cTn>
                              </p:par>
                              <p:par>
                                <p:cTn id="71" presetID="21" presetClass="entr" presetSubtype="1" fill="hold" grpId="1"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heel(1)">
                                      <p:cBhvr>
                                        <p:cTn id="73" dur="1000"/>
                                        <p:tgtEl>
                                          <p:spTgt spid="49"/>
                                        </p:tgtEl>
                                      </p:cBhvr>
                                    </p:animEffect>
                                  </p:childTnLst>
                                </p:cTn>
                              </p:par>
                              <p:par>
                                <p:cTn id="74" presetID="21" presetClass="entr" presetSubtype="1" fill="hold" grpId="1"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heel(1)">
                                      <p:cBhvr>
                                        <p:cTn id="76" dur="1000"/>
                                        <p:tgtEl>
                                          <p:spTgt spid="73"/>
                                        </p:tgtEl>
                                      </p:cBhvr>
                                    </p:animEffect>
                                  </p:childTnLst>
                                </p:cTn>
                              </p:par>
                              <p:par>
                                <p:cTn id="77" presetID="21" presetClass="entr" presetSubtype="1" fill="hold" grpId="1"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heel(1)">
                                      <p:cBhvr>
                                        <p:cTn id="79" dur="1000"/>
                                        <p:tgtEl>
                                          <p:spTgt spid="74"/>
                                        </p:tgtEl>
                                      </p:cBhvr>
                                    </p:animEffect>
                                  </p:childTnLst>
                                </p:cTn>
                              </p:par>
                              <p:par>
                                <p:cTn id="80" presetID="21" presetClass="entr" presetSubtype="1" fill="hold" grpId="1"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heel(1)">
                                      <p:cBhvr>
                                        <p:cTn id="82" dur="1000"/>
                                        <p:tgtEl>
                                          <p:spTgt spid="75"/>
                                        </p:tgtEl>
                                      </p:cBhvr>
                                    </p:animEffect>
                                  </p:childTnLst>
                                </p:cTn>
                              </p:par>
                              <p:par>
                                <p:cTn id="83" presetID="21" presetClass="entr" presetSubtype="1" fill="hold" grpId="1" nodeType="with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wheel(1)">
                                      <p:cBhvr>
                                        <p:cTn id="85" dur="1000"/>
                                        <p:tgtEl>
                                          <p:spTgt spid="76"/>
                                        </p:tgtEl>
                                      </p:cBhvr>
                                    </p:animEffect>
                                  </p:childTnLst>
                                </p:cTn>
                              </p:par>
                              <p:par>
                                <p:cTn id="86" presetID="21" presetClass="entr" presetSubtype="1" fill="hold" grpId="1" nodeType="withEffect">
                                  <p:stCondLst>
                                    <p:cond delay="0"/>
                                  </p:stCondLst>
                                  <p:childTnLst>
                                    <p:set>
                                      <p:cBhvr>
                                        <p:cTn id="87" dur="1" fill="hold">
                                          <p:stCondLst>
                                            <p:cond delay="0"/>
                                          </p:stCondLst>
                                        </p:cTn>
                                        <p:tgtEl>
                                          <p:spTgt spid="77"/>
                                        </p:tgtEl>
                                        <p:attrNameLst>
                                          <p:attrName>style.visibility</p:attrName>
                                        </p:attrNameLst>
                                      </p:cBhvr>
                                      <p:to>
                                        <p:strVal val="visible"/>
                                      </p:to>
                                    </p:set>
                                    <p:animEffect transition="in" filter="wheel(1)">
                                      <p:cBhvr>
                                        <p:cTn id="88" dur="1000"/>
                                        <p:tgtEl>
                                          <p:spTgt spid="77"/>
                                        </p:tgtEl>
                                      </p:cBhvr>
                                    </p:animEffect>
                                  </p:childTnLst>
                                </p:cTn>
                              </p:par>
                              <p:par>
                                <p:cTn id="89" presetID="21" presetClass="entr" presetSubtype="1" fill="hold" grpId="1" nodeType="with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heel(1)">
                                      <p:cBhvr>
                                        <p:cTn id="91" dur="1000"/>
                                        <p:tgtEl>
                                          <p:spTgt spid="78"/>
                                        </p:tgtEl>
                                      </p:cBhvr>
                                    </p:animEffect>
                                  </p:childTnLst>
                                </p:cTn>
                              </p:par>
                              <p:par>
                                <p:cTn id="92" presetID="21" presetClass="entr" presetSubtype="1" fill="hold" grpId="1" nodeType="withEffect">
                                  <p:stCondLst>
                                    <p:cond delay="0"/>
                                  </p:stCondLst>
                                  <p:childTnLst>
                                    <p:set>
                                      <p:cBhvr>
                                        <p:cTn id="93" dur="1" fill="hold">
                                          <p:stCondLst>
                                            <p:cond delay="0"/>
                                          </p:stCondLst>
                                        </p:cTn>
                                        <p:tgtEl>
                                          <p:spTgt spid="79"/>
                                        </p:tgtEl>
                                        <p:attrNameLst>
                                          <p:attrName>style.visibility</p:attrName>
                                        </p:attrNameLst>
                                      </p:cBhvr>
                                      <p:to>
                                        <p:strVal val="visible"/>
                                      </p:to>
                                    </p:set>
                                    <p:animEffect transition="in" filter="wheel(1)">
                                      <p:cBhvr>
                                        <p:cTn id="94" dur="1000"/>
                                        <p:tgtEl>
                                          <p:spTgt spid="79"/>
                                        </p:tgtEl>
                                      </p:cBhvr>
                                    </p:animEffect>
                                  </p:childTnLst>
                                </p:cTn>
                              </p:par>
                              <p:par>
                                <p:cTn id="95" presetID="21" presetClass="entr" presetSubtype="1" fill="hold" grpId="1" nodeType="with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heel(1)">
                                      <p:cBhvr>
                                        <p:cTn id="97" dur="1000"/>
                                        <p:tgtEl>
                                          <p:spTgt spid="80"/>
                                        </p:tgtEl>
                                      </p:cBhvr>
                                    </p:animEffect>
                                  </p:childTnLst>
                                </p:cTn>
                              </p:par>
                              <p:par>
                                <p:cTn id="98" presetID="21" presetClass="entr" presetSubtype="1" fill="hold" grpId="1"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wheel(1)">
                                      <p:cBhvr>
                                        <p:cTn id="100" dur="1000"/>
                                        <p:tgtEl>
                                          <p:spTgt spid="81"/>
                                        </p:tgtEl>
                                      </p:cBhvr>
                                    </p:animEffect>
                                  </p:childTnLst>
                                </p:cTn>
                              </p:par>
                              <p:par>
                                <p:cTn id="101" presetID="21" presetClass="entr" presetSubtype="1" fill="hold" grpId="1"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heel(1)">
                                      <p:cBhvr>
                                        <p:cTn id="103" dur="1000"/>
                                        <p:tgtEl>
                                          <p:spTgt spid="82"/>
                                        </p:tgtEl>
                                      </p:cBhvr>
                                    </p:animEffect>
                                  </p:childTnLst>
                                </p:cTn>
                              </p:par>
                              <p:par>
                                <p:cTn id="104" presetID="21" presetClass="entr" presetSubtype="1" fill="hold" grpId="1"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wheel(1)">
                                      <p:cBhvr>
                                        <p:cTn id="106" dur="1000"/>
                                        <p:tgtEl>
                                          <p:spTgt spid="83"/>
                                        </p:tgtEl>
                                      </p:cBhvr>
                                    </p:animEffect>
                                  </p:childTnLst>
                                </p:cTn>
                              </p:par>
                              <p:par>
                                <p:cTn id="107" presetID="21" presetClass="entr" presetSubtype="1" fill="hold" grpId="1"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wheel(1)">
                                      <p:cBhvr>
                                        <p:cTn id="109" dur="1000"/>
                                        <p:tgtEl>
                                          <p:spTgt spid="84"/>
                                        </p:tgtEl>
                                      </p:cBhvr>
                                    </p:animEffect>
                                  </p:childTnLst>
                                </p:cTn>
                              </p:par>
                              <p:par>
                                <p:cTn id="110" presetID="21" presetClass="entr" presetSubtype="1" fill="hold" grpId="1"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wheel(1)">
                                      <p:cBhvr>
                                        <p:cTn id="112" dur="1000"/>
                                        <p:tgtEl>
                                          <p:spTgt spid="85"/>
                                        </p:tgtEl>
                                      </p:cBhvr>
                                    </p:animEffect>
                                  </p:childTnLst>
                                </p:cTn>
                              </p:par>
                              <p:par>
                                <p:cTn id="113" presetID="21" presetClass="entr" presetSubtype="1" fill="hold" grpId="1"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wheel(1)">
                                      <p:cBhvr>
                                        <p:cTn id="115" dur="1000"/>
                                        <p:tgtEl>
                                          <p:spTgt spid="86"/>
                                        </p:tgtEl>
                                      </p:cBhvr>
                                    </p:animEffect>
                                  </p:childTnLst>
                                </p:cTn>
                              </p:par>
                              <p:par>
                                <p:cTn id="116" presetID="21" presetClass="entr" presetSubtype="1" fill="hold" grpId="1"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wheel(1)">
                                      <p:cBhvr>
                                        <p:cTn id="118" dur="1000"/>
                                        <p:tgtEl>
                                          <p:spTgt spid="87"/>
                                        </p:tgtEl>
                                      </p:cBhvr>
                                    </p:animEffect>
                                  </p:childTnLst>
                                </p:cTn>
                              </p:par>
                              <p:par>
                                <p:cTn id="119" presetID="21" presetClass="entr" presetSubtype="1" fill="hold" grpId="1" nodeType="with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wheel(1)">
                                      <p:cBhvr>
                                        <p:cTn id="121" dur="1000"/>
                                        <p:tgtEl>
                                          <p:spTgt spid="88"/>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heel(1)">
                                      <p:cBhvr>
                                        <p:cTn id="124" dur="1000"/>
                                        <p:tgtEl>
                                          <p:spTgt spid="15"/>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heel(1)">
                                      <p:cBhvr>
                                        <p:cTn id="127" dur="1000"/>
                                        <p:tgtEl>
                                          <p:spTgt spid="16"/>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heel(1)">
                                      <p:cBhvr>
                                        <p:cTn id="130" dur="1000"/>
                                        <p:tgtEl>
                                          <p:spTgt spid="17"/>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heel(1)">
                                      <p:cBhvr>
                                        <p:cTn id="133" dur="1000"/>
                                        <p:tgtEl>
                                          <p:spTgt spid="18"/>
                                        </p:tgtEl>
                                      </p:cBhvr>
                                    </p:animEffect>
                                  </p:childTnLst>
                                </p:cTn>
                              </p:par>
                              <p:par>
                                <p:cTn id="134" presetID="21" presetClass="entr" presetSubtype="1"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wheel(1)">
                                      <p:cBhvr>
                                        <p:cTn id="136" dur="1000"/>
                                        <p:tgtEl>
                                          <p:spTgt spid="19"/>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heel(1)">
                                      <p:cBhvr>
                                        <p:cTn id="139" dur="1000"/>
                                        <p:tgtEl>
                                          <p:spTgt spid="20"/>
                                        </p:tgtEl>
                                      </p:cBhvr>
                                    </p:animEffect>
                                  </p:childTnLst>
                                </p:cTn>
                              </p:par>
                              <p:par>
                                <p:cTn id="140" presetID="21" presetClass="entr" presetSubtype="1"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wheel(1)">
                                      <p:cBhvr>
                                        <p:cTn id="142" dur="1000"/>
                                        <p:tgtEl>
                                          <p:spTgt spid="21"/>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heel(1)">
                                      <p:cBhvr>
                                        <p:cTn id="145" dur="1000"/>
                                        <p:tgtEl>
                                          <p:spTgt spid="22"/>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23"/>
                                        </p:tgtEl>
                                        <p:attrNameLst>
                                          <p:attrName>style.visibility</p:attrName>
                                        </p:attrNameLst>
                                      </p:cBhvr>
                                      <p:to>
                                        <p:strVal val="visible"/>
                                      </p:to>
                                    </p:set>
                                    <p:animEffect transition="in" filter="wheel(1)">
                                      <p:cBhvr>
                                        <p:cTn id="148" dur="1000"/>
                                        <p:tgtEl>
                                          <p:spTgt spid="23"/>
                                        </p:tgtEl>
                                      </p:cBhvr>
                                    </p:animEffect>
                                  </p:childTnLst>
                                </p:cTn>
                              </p:par>
                              <p:par>
                                <p:cTn id="149" presetID="21" presetClass="entr" presetSubtype="1" fill="hold" grpId="0"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wheel(1)">
                                      <p:cBhvr>
                                        <p:cTn id="151" dur="1000"/>
                                        <p:tgtEl>
                                          <p:spTgt spid="24"/>
                                        </p:tgtEl>
                                      </p:cBhvr>
                                    </p:animEffect>
                                  </p:childTnLst>
                                </p:cTn>
                              </p:par>
                              <p:par>
                                <p:cTn id="152" presetID="21" presetClass="entr" presetSubtype="1" fill="hold" grpId="0" nodeType="withEffect">
                                  <p:stCondLst>
                                    <p:cond delay="0"/>
                                  </p:stCondLst>
                                  <p:childTnLst>
                                    <p:set>
                                      <p:cBhvr>
                                        <p:cTn id="153" dur="1" fill="hold">
                                          <p:stCondLst>
                                            <p:cond delay="0"/>
                                          </p:stCondLst>
                                        </p:cTn>
                                        <p:tgtEl>
                                          <p:spTgt spid="25"/>
                                        </p:tgtEl>
                                        <p:attrNameLst>
                                          <p:attrName>style.visibility</p:attrName>
                                        </p:attrNameLst>
                                      </p:cBhvr>
                                      <p:to>
                                        <p:strVal val="visible"/>
                                      </p:to>
                                    </p:set>
                                    <p:animEffect transition="in" filter="wheel(1)">
                                      <p:cBhvr>
                                        <p:cTn id="154" dur="1000"/>
                                        <p:tgtEl>
                                          <p:spTgt spid="25"/>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26"/>
                                        </p:tgtEl>
                                        <p:attrNameLst>
                                          <p:attrName>style.visibility</p:attrName>
                                        </p:attrNameLst>
                                      </p:cBhvr>
                                      <p:to>
                                        <p:strVal val="visible"/>
                                      </p:to>
                                    </p:set>
                                    <p:animEffect transition="in" filter="wheel(1)">
                                      <p:cBhvr>
                                        <p:cTn id="157" dur="1000"/>
                                        <p:tgtEl>
                                          <p:spTgt spid="26"/>
                                        </p:tgtEl>
                                      </p:cBhvr>
                                    </p:animEffect>
                                  </p:childTnLst>
                                </p:cTn>
                              </p:par>
                              <p:par>
                                <p:cTn id="158" presetID="21" presetClass="entr" presetSubtype="1" fill="hold" grpId="0" nodeType="with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wheel(1)">
                                      <p:cBhvr>
                                        <p:cTn id="160" dur="1000"/>
                                        <p:tgtEl>
                                          <p:spTgt spid="27"/>
                                        </p:tgtEl>
                                      </p:cBhvr>
                                    </p:animEffect>
                                  </p:childTnLst>
                                </p:cTn>
                              </p:par>
                              <p:par>
                                <p:cTn id="161" presetID="21" presetClass="entr" presetSubtype="1"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heel(1)">
                                      <p:cBhvr>
                                        <p:cTn id="163" dur="1000"/>
                                        <p:tgtEl>
                                          <p:spTgt spid="28"/>
                                        </p:tgtEl>
                                      </p:cBhvr>
                                    </p:animEffect>
                                  </p:childTnLst>
                                </p:cTn>
                              </p:par>
                              <p:par>
                                <p:cTn id="164" presetID="21" presetClass="entr" presetSubtype="1" fill="hold" grpId="0" nodeType="with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wheel(1)">
                                      <p:cBhvr>
                                        <p:cTn id="166" dur="1000"/>
                                        <p:tgtEl>
                                          <p:spTgt spid="29"/>
                                        </p:tgtEl>
                                      </p:cBhvr>
                                    </p:animEffect>
                                  </p:childTnLst>
                                </p:cTn>
                              </p:par>
                              <p:par>
                                <p:cTn id="167" presetID="21" presetClass="entr" presetSubtype="1"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heel(1)">
                                      <p:cBhvr>
                                        <p:cTn id="169" dur="1000"/>
                                        <p:tgtEl>
                                          <p:spTgt spid="30"/>
                                        </p:tgtEl>
                                      </p:cBhvr>
                                    </p:animEffect>
                                  </p:childTnLst>
                                </p:cTn>
                              </p:par>
                              <p:par>
                                <p:cTn id="170" presetID="21" presetClass="entr" presetSubtype="1" fill="hold" grpId="0" nodeType="withEffect">
                                  <p:stCondLst>
                                    <p:cond delay="0"/>
                                  </p:stCondLst>
                                  <p:childTnLst>
                                    <p:set>
                                      <p:cBhvr>
                                        <p:cTn id="171" dur="1" fill="hold">
                                          <p:stCondLst>
                                            <p:cond delay="0"/>
                                          </p:stCondLst>
                                        </p:cTn>
                                        <p:tgtEl>
                                          <p:spTgt spid="54"/>
                                        </p:tgtEl>
                                        <p:attrNameLst>
                                          <p:attrName>style.visibility</p:attrName>
                                        </p:attrNameLst>
                                      </p:cBhvr>
                                      <p:to>
                                        <p:strVal val="visible"/>
                                      </p:to>
                                    </p:set>
                                    <p:animEffect transition="in" filter="wheel(1)">
                                      <p:cBhvr>
                                        <p:cTn id="172" dur="1000"/>
                                        <p:tgtEl>
                                          <p:spTgt spid="54"/>
                                        </p:tgtEl>
                                      </p:cBhvr>
                                    </p:animEffect>
                                  </p:childTnLst>
                                </p:cTn>
                              </p:par>
                              <p:par>
                                <p:cTn id="173" presetID="21" presetClass="entr" presetSubtype="1" fill="hold" grpId="0" nodeType="with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heel(1)">
                                      <p:cBhvr>
                                        <p:cTn id="175" dur="1000"/>
                                        <p:tgtEl>
                                          <p:spTgt spid="55"/>
                                        </p:tgtEl>
                                      </p:cBhvr>
                                    </p:animEffect>
                                  </p:childTnLst>
                                </p:cTn>
                              </p:par>
                              <p:par>
                                <p:cTn id="176" presetID="21" presetClass="entr" presetSubtype="1" fill="hold" grpId="0" nodeType="with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wheel(1)">
                                      <p:cBhvr>
                                        <p:cTn id="178" dur="1000"/>
                                        <p:tgtEl>
                                          <p:spTgt spid="56"/>
                                        </p:tgtEl>
                                      </p:cBhvr>
                                    </p:animEffect>
                                  </p:childTnLst>
                                </p:cTn>
                              </p:par>
                              <p:par>
                                <p:cTn id="179" presetID="21" presetClass="entr" presetSubtype="1" fill="hold" grpId="0" nodeType="withEffect">
                                  <p:stCondLst>
                                    <p:cond delay="0"/>
                                  </p:stCondLst>
                                  <p:childTnLst>
                                    <p:set>
                                      <p:cBhvr>
                                        <p:cTn id="180" dur="1" fill="hold">
                                          <p:stCondLst>
                                            <p:cond delay="0"/>
                                          </p:stCondLst>
                                        </p:cTn>
                                        <p:tgtEl>
                                          <p:spTgt spid="57"/>
                                        </p:tgtEl>
                                        <p:attrNameLst>
                                          <p:attrName>style.visibility</p:attrName>
                                        </p:attrNameLst>
                                      </p:cBhvr>
                                      <p:to>
                                        <p:strVal val="visible"/>
                                      </p:to>
                                    </p:set>
                                    <p:animEffect transition="in" filter="wheel(1)">
                                      <p:cBhvr>
                                        <p:cTn id="181" dur="1000"/>
                                        <p:tgtEl>
                                          <p:spTgt spid="57"/>
                                        </p:tgtEl>
                                      </p:cBhvr>
                                    </p:animEffect>
                                  </p:childTnLst>
                                </p:cTn>
                              </p:par>
                              <p:par>
                                <p:cTn id="182" presetID="21" presetClass="entr" presetSubtype="1" fill="hold" grpId="0" nodeType="with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wheel(1)">
                                      <p:cBhvr>
                                        <p:cTn id="184" dur="1000"/>
                                        <p:tgtEl>
                                          <p:spTgt spid="58"/>
                                        </p:tgtEl>
                                      </p:cBhvr>
                                    </p:animEffect>
                                  </p:childTnLst>
                                </p:cTn>
                              </p:par>
                              <p:par>
                                <p:cTn id="185" presetID="21" presetClass="entr" presetSubtype="1"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wheel(1)">
                                      <p:cBhvr>
                                        <p:cTn id="187" dur="1000"/>
                                        <p:tgtEl>
                                          <p:spTgt spid="59"/>
                                        </p:tgtEl>
                                      </p:cBhvr>
                                    </p:animEffect>
                                  </p:childTnLst>
                                </p:cTn>
                              </p:par>
                              <p:par>
                                <p:cTn id="188" presetID="21" presetClass="entr" presetSubtype="1" fill="hold" grpId="0" nodeType="with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wheel(1)">
                                      <p:cBhvr>
                                        <p:cTn id="190" dur="1000"/>
                                        <p:tgtEl>
                                          <p:spTgt spid="60"/>
                                        </p:tgtEl>
                                      </p:cBhvr>
                                    </p:animEffect>
                                  </p:childTnLst>
                                </p:cTn>
                              </p:par>
                              <p:par>
                                <p:cTn id="191" presetID="21" presetClass="entr" presetSubtype="1" fill="hold" grpId="0" nodeType="withEffect">
                                  <p:stCondLst>
                                    <p:cond delay="0"/>
                                  </p:stCondLst>
                                  <p:childTnLst>
                                    <p:set>
                                      <p:cBhvr>
                                        <p:cTn id="192" dur="1" fill="hold">
                                          <p:stCondLst>
                                            <p:cond delay="0"/>
                                          </p:stCondLst>
                                        </p:cTn>
                                        <p:tgtEl>
                                          <p:spTgt spid="61"/>
                                        </p:tgtEl>
                                        <p:attrNameLst>
                                          <p:attrName>style.visibility</p:attrName>
                                        </p:attrNameLst>
                                      </p:cBhvr>
                                      <p:to>
                                        <p:strVal val="visible"/>
                                      </p:to>
                                    </p:set>
                                    <p:animEffect transition="in" filter="wheel(1)">
                                      <p:cBhvr>
                                        <p:cTn id="193" dur="1000"/>
                                        <p:tgtEl>
                                          <p:spTgt spid="61"/>
                                        </p:tgtEl>
                                      </p:cBhvr>
                                    </p:animEffect>
                                  </p:childTnLst>
                                </p:cTn>
                              </p:par>
                              <p:par>
                                <p:cTn id="194" presetID="21" presetClass="entr" presetSubtype="1" fill="hold" grpId="0" nodeType="with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wheel(1)">
                                      <p:cBhvr>
                                        <p:cTn id="196" dur="1000"/>
                                        <p:tgtEl>
                                          <p:spTgt spid="62"/>
                                        </p:tgtEl>
                                      </p:cBhvr>
                                    </p:animEffect>
                                  </p:childTnLst>
                                </p:cTn>
                              </p:par>
                              <p:par>
                                <p:cTn id="197" presetID="21" presetClass="entr" presetSubtype="1"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Effect transition="in" filter="wheel(1)">
                                      <p:cBhvr>
                                        <p:cTn id="199" dur="1000"/>
                                        <p:tgtEl>
                                          <p:spTgt spid="63"/>
                                        </p:tgtEl>
                                      </p:cBhvr>
                                    </p:animEffect>
                                  </p:childTnLst>
                                </p:cTn>
                              </p:par>
                              <p:par>
                                <p:cTn id="200" presetID="21" presetClass="entr" presetSubtype="1"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wheel(1)">
                                      <p:cBhvr>
                                        <p:cTn id="202" dur="1000"/>
                                        <p:tgtEl>
                                          <p:spTgt spid="64"/>
                                        </p:tgtEl>
                                      </p:cBhvr>
                                    </p:animEffect>
                                  </p:childTnLst>
                                </p:cTn>
                              </p:par>
                              <p:par>
                                <p:cTn id="203" presetID="21" presetClass="entr" presetSubtype="1"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animEffect transition="in" filter="wheel(1)">
                                      <p:cBhvr>
                                        <p:cTn id="205" dur="1000"/>
                                        <p:tgtEl>
                                          <p:spTgt spid="65"/>
                                        </p:tgtEl>
                                      </p:cBhvr>
                                    </p:animEffect>
                                  </p:childTnLst>
                                </p:cTn>
                              </p:par>
                              <p:par>
                                <p:cTn id="206" presetID="21" presetClass="entr" presetSubtype="1" fill="hold" grpId="0" nodeType="with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wheel(1)">
                                      <p:cBhvr>
                                        <p:cTn id="208" dur="1000"/>
                                        <p:tgtEl>
                                          <p:spTgt spid="66"/>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Effect transition="in" filter="wheel(1)">
                                      <p:cBhvr>
                                        <p:cTn id="211" dur="1000"/>
                                        <p:tgtEl>
                                          <p:spTgt spid="67"/>
                                        </p:tgtEl>
                                      </p:cBhvr>
                                    </p:animEffect>
                                  </p:childTnLst>
                                </p:cTn>
                              </p:par>
                              <p:par>
                                <p:cTn id="212" presetID="21" presetClass="entr" presetSubtype="1" fill="hold" grpId="0" nodeType="withEffect">
                                  <p:stCondLst>
                                    <p:cond delay="0"/>
                                  </p:stCondLst>
                                  <p:childTnLst>
                                    <p:set>
                                      <p:cBhvr>
                                        <p:cTn id="213" dur="1" fill="hold">
                                          <p:stCondLst>
                                            <p:cond delay="0"/>
                                          </p:stCondLst>
                                        </p:cTn>
                                        <p:tgtEl>
                                          <p:spTgt spid="68"/>
                                        </p:tgtEl>
                                        <p:attrNameLst>
                                          <p:attrName>style.visibility</p:attrName>
                                        </p:attrNameLst>
                                      </p:cBhvr>
                                      <p:to>
                                        <p:strVal val="visible"/>
                                      </p:to>
                                    </p:set>
                                    <p:animEffect transition="in" filter="wheel(1)">
                                      <p:cBhvr>
                                        <p:cTn id="214" dur="1000"/>
                                        <p:tgtEl>
                                          <p:spTgt spid="68"/>
                                        </p:tgtEl>
                                      </p:cBhvr>
                                    </p:animEffect>
                                  </p:childTnLst>
                                </p:cTn>
                              </p:par>
                              <p:par>
                                <p:cTn id="215" presetID="21" presetClass="entr" presetSubtype="1"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in" filter="wheel(1)">
                                      <p:cBhvr>
                                        <p:cTn id="217" dur="1000"/>
                                        <p:tgtEl>
                                          <p:spTgt spid="69"/>
                                        </p:tgtEl>
                                      </p:cBhvr>
                                    </p:animEffect>
                                  </p:childTnLst>
                                </p:cTn>
                              </p:par>
                              <p:par>
                                <p:cTn id="218" presetID="35" presetClass="emph" presetSubtype="0" repeatCount="indefinite" fill="hold" grpId="0" nodeType="withEffect">
                                  <p:stCondLst>
                                    <p:cond delay="0"/>
                                  </p:stCondLst>
                                  <p:childTnLst>
                                    <p:anim calcmode="discrete" valueType="str">
                                      <p:cBhvr>
                                        <p:cTn id="219" dur="1000" fill="hold"/>
                                        <p:tgtEl>
                                          <p:spTgt spid="34"/>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250"/>
                                  </p:stCondLst>
                                  <p:childTnLst>
                                    <p:anim calcmode="discrete" valueType="str">
                                      <p:cBhvr>
                                        <p:cTn id="221" dur="1000" fill="hold"/>
                                        <p:tgtEl>
                                          <p:spTgt spid="35"/>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0"/>
                                  </p:stCondLst>
                                  <p:childTnLst>
                                    <p:anim calcmode="discrete" valueType="str">
                                      <p:cBhvr>
                                        <p:cTn id="223" dur="1000" fill="hold"/>
                                        <p:tgtEl>
                                          <p:spTgt spid="36"/>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250"/>
                                  </p:stCondLst>
                                  <p:childTnLst>
                                    <p:anim calcmode="discrete" valueType="str">
                                      <p:cBhvr>
                                        <p:cTn id="225" dur="1000" fill="hold"/>
                                        <p:tgtEl>
                                          <p:spTgt spid="37"/>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0"/>
                                  </p:stCondLst>
                                  <p:childTnLst>
                                    <p:anim calcmode="discrete" valueType="str">
                                      <p:cBhvr>
                                        <p:cTn id="227" dur="1000" fill="hold"/>
                                        <p:tgtEl>
                                          <p:spTgt spid="38"/>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250"/>
                                  </p:stCondLst>
                                  <p:childTnLst>
                                    <p:anim calcmode="discrete" valueType="str">
                                      <p:cBhvr>
                                        <p:cTn id="229" dur="1000" fill="hold"/>
                                        <p:tgtEl>
                                          <p:spTgt spid="39"/>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0"/>
                                  </p:stCondLst>
                                  <p:childTnLst>
                                    <p:anim calcmode="discrete" valueType="str">
                                      <p:cBhvr>
                                        <p:cTn id="231" dur="1000" fill="hold"/>
                                        <p:tgtEl>
                                          <p:spTgt spid="40"/>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250"/>
                                  </p:stCondLst>
                                  <p:childTnLst>
                                    <p:anim calcmode="discrete" valueType="str">
                                      <p:cBhvr>
                                        <p:cTn id="233" dur="1000" fill="hold"/>
                                        <p:tgtEl>
                                          <p:spTgt spid="41"/>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0"/>
                                  </p:stCondLst>
                                  <p:childTnLst>
                                    <p:anim calcmode="discrete" valueType="str">
                                      <p:cBhvr>
                                        <p:cTn id="235" dur="1000" fill="hold"/>
                                        <p:tgtEl>
                                          <p:spTgt spid="42"/>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250"/>
                                  </p:stCondLst>
                                  <p:childTnLst>
                                    <p:anim calcmode="discrete" valueType="str">
                                      <p:cBhvr>
                                        <p:cTn id="237" dur="1000" fill="hold"/>
                                        <p:tgtEl>
                                          <p:spTgt spid="43"/>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0"/>
                                  </p:stCondLst>
                                  <p:childTnLst>
                                    <p:anim calcmode="discrete" valueType="str">
                                      <p:cBhvr>
                                        <p:cTn id="239" dur="1000" fill="hold"/>
                                        <p:tgtEl>
                                          <p:spTgt spid="44"/>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250"/>
                                  </p:stCondLst>
                                  <p:childTnLst>
                                    <p:anim calcmode="discrete" valueType="str">
                                      <p:cBhvr>
                                        <p:cTn id="241" dur="1000" fill="hold"/>
                                        <p:tgtEl>
                                          <p:spTgt spid="45"/>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0"/>
                                  </p:stCondLst>
                                  <p:childTnLst>
                                    <p:anim calcmode="discrete" valueType="str">
                                      <p:cBhvr>
                                        <p:cTn id="243" dur="1000" fill="hold"/>
                                        <p:tgtEl>
                                          <p:spTgt spid="46"/>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250"/>
                                  </p:stCondLst>
                                  <p:childTnLst>
                                    <p:anim calcmode="discrete" valueType="str">
                                      <p:cBhvr>
                                        <p:cTn id="245" dur="1000" fill="hold"/>
                                        <p:tgtEl>
                                          <p:spTgt spid="47"/>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0"/>
                                  </p:stCondLst>
                                  <p:childTnLst>
                                    <p:anim calcmode="discrete" valueType="str">
                                      <p:cBhvr>
                                        <p:cTn id="247" dur="1000" fill="hold"/>
                                        <p:tgtEl>
                                          <p:spTgt spid="48"/>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250"/>
                                  </p:stCondLst>
                                  <p:childTnLst>
                                    <p:anim calcmode="discrete" valueType="str">
                                      <p:cBhvr>
                                        <p:cTn id="249" dur="1000" fill="hold"/>
                                        <p:tgtEl>
                                          <p:spTgt spid="49"/>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0"/>
                                  </p:stCondLst>
                                  <p:childTnLst>
                                    <p:anim calcmode="discrete" valueType="str">
                                      <p:cBhvr>
                                        <p:cTn id="251" dur="1000" fill="hold"/>
                                        <p:tgtEl>
                                          <p:spTgt spid="73"/>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250"/>
                                  </p:stCondLst>
                                  <p:childTnLst>
                                    <p:anim calcmode="discrete" valueType="str">
                                      <p:cBhvr>
                                        <p:cTn id="253" dur="1000" fill="hold"/>
                                        <p:tgtEl>
                                          <p:spTgt spid="74"/>
                                        </p:tgtEl>
                                        <p:attrNameLst>
                                          <p:attrName>style.visibility</p:attrName>
                                        </p:attrNameLst>
                                      </p:cBhvr>
                                      <p:tavLst>
                                        <p:tav tm="0">
                                          <p:val>
                                            <p:strVal val="hidden"/>
                                          </p:val>
                                        </p:tav>
                                        <p:tav tm="50000">
                                          <p:val>
                                            <p:strVal val="visible"/>
                                          </p:val>
                                        </p:tav>
                                      </p:tavLst>
                                    </p:anim>
                                  </p:childTnLst>
                                </p:cTn>
                              </p:par>
                              <p:par>
                                <p:cTn id="254" presetID="35" presetClass="emph" presetSubtype="0" repeatCount="indefinite" fill="hold" grpId="0" nodeType="withEffect">
                                  <p:stCondLst>
                                    <p:cond delay="0"/>
                                  </p:stCondLst>
                                  <p:childTnLst>
                                    <p:anim calcmode="discrete" valueType="str">
                                      <p:cBhvr>
                                        <p:cTn id="255" dur="1000" fill="hold"/>
                                        <p:tgtEl>
                                          <p:spTgt spid="75"/>
                                        </p:tgtEl>
                                        <p:attrNameLst>
                                          <p:attrName>style.visibility</p:attrName>
                                        </p:attrNameLst>
                                      </p:cBhvr>
                                      <p:tavLst>
                                        <p:tav tm="0">
                                          <p:val>
                                            <p:strVal val="hidden"/>
                                          </p:val>
                                        </p:tav>
                                        <p:tav tm="50000">
                                          <p:val>
                                            <p:strVal val="visible"/>
                                          </p:val>
                                        </p:tav>
                                      </p:tavLst>
                                    </p:anim>
                                  </p:childTnLst>
                                </p:cTn>
                              </p:par>
                              <p:par>
                                <p:cTn id="256" presetID="35" presetClass="emph" presetSubtype="0" repeatCount="indefinite" fill="hold" grpId="0" nodeType="withEffect">
                                  <p:stCondLst>
                                    <p:cond delay="250"/>
                                  </p:stCondLst>
                                  <p:childTnLst>
                                    <p:anim calcmode="discrete" valueType="str">
                                      <p:cBhvr>
                                        <p:cTn id="257" dur="1000" fill="hold"/>
                                        <p:tgtEl>
                                          <p:spTgt spid="76"/>
                                        </p:tgtEl>
                                        <p:attrNameLst>
                                          <p:attrName>style.visibility</p:attrName>
                                        </p:attrNameLst>
                                      </p:cBhvr>
                                      <p:tavLst>
                                        <p:tav tm="0">
                                          <p:val>
                                            <p:strVal val="hidden"/>
                                          </p:val>
                                        </p:tav>
                                        <p:tav tm="50000">
                                          <p:val>
                                            <p:strVal val="visible"/>
                                          </p:val>
                                        </p:tav>
                                      </p:tavLst>
                                    </p:anim>
                                  </p:childTnLst>
                                </p:cTn>
                              </p:par>
                              <p:par>
                                <p:cTn id="258" presetID="35" presetClass="emph" presetSubtype="0" repeatCount="indefinite" fill="hold" grpId="0" nodeType="withEffect">
                                  <p:stCondLst>
                                    <p:cond delay="0"/>
                                  </p:stCondLst>
                                  <p:childTnLst>
                                    <p:anim calcmode="discrete" valueType="str">
                                      <p:cBhvr>
                                        <p:cTn id="259" dur="1000" fill="hold"/>
                                        <p:tgtEl>
                                          <p:spTgt spid="77"/>
                                        </p:tgtEl>
                                        <p:attrNameLst>
                                          <p:attrName>style.visibility</p:attrName>
                                        </p:attrNameLst>
                                      </p:cBhvr>
                                      <p:tavLst>
                                        <p:tav tm="0">
                                          <p:val>
                                            <p:strVal val="hidden"/>
                                          </p:val>
                                        </p:tav>
                                        <p:tav tm="50000">
                                          <p:val>
                                            <p:strVal val="visible"/>
                                          </p:val>
                                        </p:tav>
                                      </p:tavLst>
                                    </p:anim>
                                  </p:childTnLst>
                                </p:cTn>
                              </p:par>
                              <p:par>
                                <p:cTn id="260" presetID="35" presetClass="emph" presetSubtype="0" repeatCount="indefinite" fill="hold" grpId="0" nodeType="withEffect">
                                  <p:stCondLst>
                                    <p:cond delay="250"/>
                                  </p:stCondLst>
                                  <p:childTnLst>
                                    <p:anim calcmode="discrete" valueType="str">
                                      <p:cBhvr>
                                        <p:cTn id="261" dur="1000" fill="hold"/>
                                        <p:tgtEl>
                                          <p:spTgt spid="78"/>
                                        </p:tgtEl>
                                        <p:attrNameLst>
                                          <p:attrName>style.visibility</p:attrName>
                                        </p:attrNameLst>
                                      </p:cBhvr>
                                      <p:tavLst>
                                        <p:tav tm="0">
                                          <p:val>
                                            <p:strVal val="hidden"/>
                                          </p:val>
                                        </p:tav>
                                        <p:tav tm="50000">
                                          <p:val>
                                            <p:strVal val="visible"/>
                                          </p:val>
                                        </p:tav>
                                      </p:tavLst>
                                    </p:anim>
                                  </p:childTnLst>
                                </p:cTn>
                              </p:par>
                              <p:par>
                                <p:cTn id="262" presetID="35" presetClass="emph" presetSubtype="0" repeatCount="indefinite" fill="hold" grpId="0" nodeType="withEffect">
                                  <p:stCondLst>
                                    <p:cond delay="0"/>
                                  </p:stCondLst>
                                  <p:childTnLst>
                                    <p:anim calcmode="discrete" valueType="str">
                                      <p:cBhvr>
                                        <p:cTn id="263" dur="1000" fill="hold"/>
                                        <p:tgtEl>
                                          <p:spTgt spid="79"/>
                                        </p:tgtEl>
                                        <p:attrNameLst>
                                          <p:attrName>style.visibility</p:attrName>
                                        </p:attrNameLst>
                                      </p:cBhvr>
                                      <p:tavLst>
                                        <p:tav tm="0">
                                          <p:val>
                                            <p:strVal val="hidden"/>
                                          </p:val>
                                        </p:tav>
                                        <p:tav tm="50000">
                                          <p:val>
                                            <p:strVal val="visible"/>
                                          </p:val>
                                        </p:tav>
                                      </p:tavLst>
                                    </p:anim>
                                  </p:childTnLst>
                                </p:cTn>
                              </p:par>
                              <p:par>
                                <p:cTn id="264" presetID="35" presetClass="emph" presetSubtype="0" repeatCount="indefinite" fill="hold" grpId="0" nodeType="withEffect">
                                  <p:stCondLst>
                                    <p:cond delay="250"/>
                                  </p:stCondLst>
                                  <p:childTnLst>
                                    <p:anim calcmode="discrete" valueType="str">
                                      <p:cBhvr>
                                        <p:cTn id="265" dur="1000" fill="hold"/>
                                        <p:tgtEl>
                                          <p:spTgt spid="80"/>
                                        </p:tgtEl>
                                        <p:attrNameLst>
                                          <p:attrName>style.visibility</p:attrName>
                                        </p:attrNameLst>
                                      </p:cBhvr>
                                      <p:tavLst>
                                        <p:tav tm="0">
                                          <p:val>
                                            <p:strVal val="hidden"/>
                                          </p:val>
                                        </p:tav>
                                        <p:tav tm="50000">
                                          <p:val>
                                            <p:strVal val="visible"/>
                                          </p:val>
                                        </p:tav>
                                      </p:tavLst>
                                    </p:anim>
                                  </p:childTnLst>
                                </p:cTn>
                              </p:par>
                              <p:par>
                                <p:cTn id="266" presetID="35" presetClass="emph" presetSubtype="0" repeatCount="indefinite" fill="hold" grpId="0" nodeType="withEffect">
                                  <p:stCondLst>
                                    <p:cond delay="0"/>
                                  </p:stCondLst>
                                  <p:childTnLst>
                                    <p:anim calcmode="discrete" valueType="str">
                                      <p:cBhvr>
                                        <p:cTn id="267" dur="1000" fill="hold"/>
                                        <p:tgtEl>
                                          <p:spTgt spid="81"/>
                                        </p:tgtEl>
                                        <p:attrNameLst>
                                          <p:attrName>style.visibility</p:attrName>
                                        </p:attrNameLst>
                                      </p:cBhvr>
                                      <p:tavLst>
                                        <p:tav tm="0">
                                          <p:val>
                                            <p:strVal val="hidden"/>
                                          </p:val>
                                        </p:tav>
                                        <p:tav tm="50000">
                                          <p:val>
                                            <p:strVal val="visible"/>
                                          </p:val>
                                        </p:tav>
                                      </p:tavLst>
                                    </p:anim>
                                  </p:childTnLst>
                                </p:cTn>
                              </p:par>
                              <p:par>
                                <p:cTn id="268" presetID="35" presetClass="emph" presetSubtype="0" repeatCount="indefinite" fill="hold" grpId="0" nodeType="withEffect">
                                  <p:stCondLst>
                                    <p:cond delay="250"/>
                                  </p:stCondLst>
                                  <p:childTnLst>
                                    <p:anim calcmode="discrete" valueType="str">
                                      <p:cBhvr>
                                        <p:cTn id="269" dur="1000" fill="hold"/>
                                        <p:tgtEl>
                                          <p:spTgt spid="82"/>
                                        </p:tgtEl>
                                        <p:attrNameLst>
                                          <p:attrName>style.visibility</p:attrName>
                                        </p:attrNameLst>
                                      </p:cBhvr>
                                      <p:tavLst>
                                        <p:tav tm="0">
                                          <p:val>
                                            <p:strVal val="hidden"/>
                                          </p:val>
                                        </p:tav>
                                        <p:tav tm="50000">
                                          <p:val>
                                            <p:strVal val="visible"/>
                                          </p:val>
                                        </p:tav>
                                      </p:tavLst>
                                    </p:anim>
                                  </p:childTnLst>
                                </p:cTn>
                              </p:par>
                              <p:par>
                                <p:cTn id="270" presetID="35" presetClass="emph" presetSubtype="0" repeatCount="indefinite" fill="hold" grpId="0" nodeType="withEffect">
                                  <p:stCondLst>
                                    <p:cond delay="0"/>
                                  </p:stCondLst>
                                  <p:childTnLst>
                                    <p:anim calcmode="discrete" valueType="str">
                                      <p:cBhvr>
                                        <p:cTn id="271" dur="1000" fill="hold"/>
                                        <p:tgtEl>
                                          <p:spTgt spid="83"/>
                                        </p:tgtEl>
                                        <p:attrNameLst>
                                          <p:attrName>style.visibility</p:attrName>
                                        </p:attrNameLst>
                                      </p:cBhvr>
                                      <p:tavLst>
                                        <p:tav tm="0">
                                          <p:val>
                                            <p:strVal val="hidden"/>
                                          </p:val>
                                        </p:tav>
                                        <p:tav tm="50000">
                                          <p:val>
                                            <p:strVal val="visible"/>
                                          </p:val>
                                        </p:tav>
                                      </p:tavLst>
                                    </p:anim>
                                  </p:childTnLst>
                                </p:cTn>
                              </p:par>
                              <p:par>
                                <p:cTn id="272" presetID="35" presetClass="emph" presetSubtype="0" repeatCount="indefinite" fill="hold" grpId="0" nodeType="withEffect">
                                  <p:stCondLst>
                                    <p:cond delay="250"/>
                                  </p:stCondLst>
                                  <p:childTnLst>
                                    <p:anim calcmode="discrete" valueType="str">
                                      <p:cBhvr>
                                        <p:cTn id="273" dur="1000" fill="hold"/>
                                        <p:tgtEl>
                                          <p:spTgt spid="84"/>
                                        </p:tgtEl>
                                        <p:attrNameLst>
                                          <p:attrName>style.visibility</p:attrName>
                                        </p:attrNameLst>
                                      </p:cBhvr>
                                      <p:tavLst>
                                        <p:tav tm="0">
                                          <p:val>
                                            <p:strVal val="hidden"/>
                                          </p:val>
                                        </p:tav>
                                        <p:tav tm="50000">
                                          <p:val>
                                            <p:strVal val="visible"/>
                                          </p:val>
                                        </p:tav>
                                      </p:tavLst>
                                    </p:anim>
                                  </p:childTnLst>
                                </p:cTn>
                              </p:par>
                              <p:par>
                                <p:cTn id="274" presetID="35" presetClass="emph" presetSubtype="0" repeatCount="indefinite" fill="hold" grpId="0" nodeType="withEffect">
                                  <p:stCondLst>
                                    <p:cond delay="0"/>
                                  </p:stCondLst>
                                  <p:childTnLst>
                                    <p:anim calcmode="discrete" valueType="str">
                                      <p:cBhvr>
                                        <p:cTn id="275" dur="1000" fill="hold"/>
                                        <p:tgtEl>
                                          <p:spTgt spid="85"/>
                                        </p:tgtEl>
                                        <p:attrNameLst>
                                          <p:attrName>style.visibility</p:attrName>
                                        </p:attrNameLst>
                                      </p:cBhvr>
                                      <p:tavLst>
                                        <p:tav tm="0">
                                          <p:val>
                                            <p:strVal val="hidden"/>
                                          </p:val>
                                        </p:tav>
                                        <p:tav tm="50000">
                                          <p:val>
                                            <p:strVal val="visible"/>
                                          </p:val>
                                        </p:tav>
                                      </p:tavLst>
                                    </p:anim>
                                  </p:childTnLst>
                                </p:cTn>
                              </p:par>
                              <p:par>
                                <p:cTn id="276" presetID="35" presetClass="emph" presetSubtype="0" repeatCount="indefinite" fill="hold" grpId="0" nodeType="withEffect">
                                  <p:stCondLst>
                                    <p:cond delay="250"/>
                                  </p:stCondLst>
                                  <p:childTnLst>
                                    <p:anim calcmode="discrete" valueType="str">
                                      <p:cBhvr>
                                        <p:cTn id="277" dur="1000" fill="hold"/>
                                        <p:tgtEl>
                                          <p:spTgt spid="86"/>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0"/>
                                  </p:stCondLst>
                                  <p:childTnLst>
                                    <p:anim calcmode="discrete" valueType="str">
                                      <p:cBhvr>
                                        <p:cTn id="279" dur="1000" fill="hold"/>
                                        <p:tgtEl>
                                          <p:spTgt spid="87"/>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250"/>
                                  </p:stCondLst>
                                  <p:childTnLst>
                                    <p:anim calcmode="discrete" valueType="str">
                                      <p:cBhvr>
                                        <p:cTn id="281" dur="1000" fill="hold"/>
                                        <p:tgtEl>
                                          <p:spTgt spid="88"/>
                                        </p:tgtEl>
                                        <p:attrNameLst>
                                          <p:attrName>style.visibility</p:attrName>
                                        </p:attrNameLst>
                                      </p:cBhvr>
                                      <p:tavLst>
                                        <p:tav tm="0">
                                          <p:val>
                                            <p:strVal val="hidden"/>
                                          </p:val>
                                        </p:tav>
                                        <p:tav tm="50000">
                                          <p:val>
                                            <p:strVal val="visible"/>
                                          </p:val>
                                        </p:tav>
                                      </p:tavLst>
                                    </p:anim>
                                  </p:childTnLst>
                                </p:cTn>
                              </p:par>
                            </p:childTnLst>
                          </p:cTn>
                        </p:par>
                        <p:par>
                          <p:cTn id="282" fill="hold">
                            <p:stCondLst>
                              <p:cond delay="1250"/>
                            </p:stCondLst>
                            <p:childTnLst>
                              <p:par>
                                <p:cTn id="283" presetID="10" presetClass="entr" presetSubtype="0" fill="hold" grpId="0" nodeType="afterEffect">
                                  <p:stCondLst>
                                    <p:cond delay="0"/>
                                  </p:stCondLst>
                                  <p:iterate type="wd">
                                    <p:tmPct val="10000"/>
                                  </p:iterate>
                                  <p:childTnLst>
                                    <p:set>
                                      <p:cBhvr>
                                        <p:cTn id="284" dur="1" fill="hold">
                                          <p:stCondLst>
                                            <p:cond delay="0"/>
                                          </p:stCondLst>
                                        </p:cTn>
                                        <p:tgtEl>
                                          <p:spTgt spid="90"/>
                                        </p:tgtEl>
                                        <p:attrNameLst>
                                          <p:attrName>style.visibility</p:attrName>
                                        </p:attrNameLst>
                                      </p:cBhvr>
                                      <p:to>
                                        <p:strVal val="visible"/>
                                      </p:to>
                                    </p:set>
                                    <p:animEffect transition="in" filter="fade">
                                      <p:cBhvr>
                                        <p:cTn id="285" dur="500"/>
                                        <p:tgtEl>
                                          <p:spTgt spid="90"/>
                                        </p:tgtEl>
                                      </p:cBhvr>
                                    </p:animEffect>
                                  </p:childTnLst>
                                </p:cTn>
                              </p:par>
                            </p:childTnLst>
                          </p:cTn>
                        </p:par>
                      </p:childTnLst>
                    </p:cTn>
                  </p:par>
                  <p:par>
                    <p:cTn id="286" fill="hold">
                      <p:stCondLst>
                        <p:cond delay="indefinite"/>
                      </p:stCondLst>
                      <p:childTnLst>
                        <p:par>
                          <p:cTn id="287" fill="hold">
                            <p:stCondLst>
                              <p:cond delay="0"/>
                            </p:stCondLst>
                            <p:childTnLst>
                              <p:par>
                                <p:cTn id="288" presetID="43" presetClass="entr" presetSubtype="0" fill="hold" grpId="0" nodeType="clickEffect">
                                  <p:stCondLst>
                                    <p:cond delay="0"/>
                                  </p:stCondLst>
                                  <p:iterate type="wd">
                                    <p:tmPct val="10000"/>
                                  </p:iterate>
                                  <p:childTnLst>
                                    <p:set>
                                      <p:cBhvr>
                                        <p:cTn id="289" dur="1" fill="hold">
                                          <p:stCondLst>
                                            <p:cond delay="0"/>
                                          </p:stCondLst>
                                        </p:cTn>
                                        <p:tgtEl>
                                          <p:spTgt spid="91"/>
                                        </p:tgtEl>
                                        <p:attrNameLst>
                                          <p:attrName>style.visibility</p:attrName>
                                        </p:attrNameLst>
                                      </p:cBhvr>
                                      <p:to>
                                        <p:strVal val="visible"/>
                                      </p:to>
                                    </p:set>
                                    <p:animEffect transition="in" filter="fade">
                                      <p:cBhvr>
                                        <p:cTn id="290" dur="100"/>
                                        <p:tgtEl>
                                          <p:spTgt spid="91"/>
                                        </p:tgtEl>
                                      </p:cBhvr>
                                    </p:animEffect>
                                    <p:anim calcmode="lin" valueType="num">
                                      <p:cBhvr>
                                        <p:cTn id="291" dur="400" fill="hold"/>
                                        <p:tgtEl>
                                          <p:spTgt spid="91"/>
                                        </p:tgtEl>
                                        <p:attrNameLst>
                                          <p:attrName>ppt_x</p:attrName>
                                        </p:attrNameLst>
                                      </p:cBhvr>
                                      <p:tavLst>
                                        <p:tav tm="0">
                                          <p:val>
                                            <p:strVal val="#ppt_x"/>
                                          </p:val>
                                        </p:tav>
                                        <p:tav tm="100000">
                                          <p:val>
                                            <p:strVal val="#ppt_x"/>
                                          </p:val>
                                        </p:tav>
                                      </p:tavLst>
                                    </p:anim>
                                    <p:anim calcmode="lin" valueType="num">
                                      <p:cBhvr>
                                        <p:cTn id="292" dur="400" fill="hold"/>
                                        <p:tgtEl>
                                          <p:spTgt spid="91"/>
                                        </p:tgtEl>
                                        <p:attrNameLst>
                                          <p:attrName>ppt_y</p:attrName>
                                        </p:attrNameLst>
                                      </p:cBhvr>
                                      <p:tavLst>
                                        <p:tav tm="0">
                                          <p:val>
                                            <p:strVal val="#ppt_y+0.31"/>
                                          </p:val>
                                        </p:tav>
                                        <p:tav tm="100000">
                                          <p:val>
                                            <p:strVal val="#ppt_y+0.31"/>
                                          </p:val>
                                        </p:tav>
                                      </p:tavLst>
                                    </p:anim>
                                    <p:anim calcmode="lin" valueType="num">
                                      <p:cBhvr>
                                        <p:cTn id="29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88"/>
                                            </p:cond>
                                          </p:stCondLst>
                                          <p:endCondLst>
                                            <p:cond evt="onStopAudio" delay="0">
                                              <p:tgtEl>
                                                <p:sldTgt/>
                                              </p:tgtEl>
                                            </p:cond>
                                          </p:endCondLst>
                                        </p:cTn>
                                        <p:tgtEl>
                                          <p:sndTgt r:embed="rId2" name="chimes.wav"/>
                                        </p:tgtEl>
                                      </p:cMediaNode>
                                    </p:audio>
                                  </p:subTnLst>
                                </p:cTn>
                              </p:par>
                            </p:childTnLst>
                          </p:cTn>
                        </p:par>
                      </p:childTnLst>
                    </p:cTn>
                  </p:par>
                  <p:par>
                    <p:cTn id="295" fill="hold">
                      <p:stCondLst>
                        <p:cond delay="indefinite"/>
                      </p:stCondLst>
                      <p:childTnLst>
                        <p:par>
                          <p:cTn id="296" fill="hold">
                            <p:stCondLst>
                              <p:cond delay="0"/>
                            </p:stCondLst>
                            <p:childTnLst>
                              <p:par>
                                <p:cTn id="297" presetID="52" presetClass="entr" presetSubtype="0" fill="hold" grpId="0" nodeType="clickEffect">
                                  <p:stCondLst>
                                    <p:cond delay="0"/>
                                  </p:stCondLst>
                                  <p:iterate type="wd">
                                    <p:tmPct val="10000"/>
                                  </p:iterate>
                                  <p:childTnLst>
                                    <p:set>
                                      <p:cBhvr>
                                        <p:cTn id="298" dur="1" fill="hold">
                                          <p:stCondLst>
                                            <p:cond delay="0"/>
                                          </p:stCondLst>
                                        </p:cTn>
                                        <p:tgtEl>
                                          <p:spTgt spid="131"/>
                                        </p:tgtEl>
                                        <p:attrNameLst>
                                          <p:attrName>style.visibility</p:attrName>
                                        </p:attrNameLst>
                                      </p:cBhvr>
                                      <p:to>
                                        <p:strVal val="visible"/>
                                      </p:to>
                                    </p:set>
                                    <p:animScale>
                                      <p:cBhvr>
                                        <p:cTn id="29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0" dur="1000" decel="50000" fill="hold">
                                          <p:stCondLst>
                                            <p:cond delay="0"/>
                                          </p:stCondLst>
                                        </p:cTn>
                                        <p:tgtEl>
                                          <p:spTgt spid="131"/>
                                        </p:tgtEl>
                                        <p:attrNameLst>
                                          <p:attrName>ppt_x</p:attrName>
                                          <p:attrName>ppt_y</p:attrName>
                                        </p:attrNameLst>
                                      </p:cBhvr>
                                    </p:animMotion>
                                    <p:animEffect transition="in" filter="fade">
                                      <p:cBhvr>
                                        <p:cTn id="301"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90" grpId="0"/>
      <p:bldP spid="91" grpId="0"/>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651436" y="356616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93481" y="4133917"/>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135202" y="4107077"/>
            <a:ext cx="7076918"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Những</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hạt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thóc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giống</a:t>
            </a:r>
            <a:endParaRPr lang="en-US" altLang="zh-CN" sz="4800" dirty="0">
              <a:solidFill>
                <a:srgbClr val="F1ED88"/>
              </a:solidFill>
              <a:latin typeface="UTM Billhead 1910" panose="02040603050506020204" pitchFamily="18" charset="0"/>
            </a:endParaRPr>
          </a:p>
        </p:txBody>
      </p:sp>
      <p:sp>
        <p:nvSpPr>
          <p:cNvPr id="131" name="矩形 11">
            <a:extLst>
              <a:ext uri="{FF2B5EF4-FFF2-40B4-BE49-F238E27FC236}">
                <a16:creationId xmlns:a16="http://schemas.microsoft.com/office/drawing/2014/main" id="{A12CFEBC-E65D-49FF-A1BB-CF50E9A222D9}"/>
              </a:ext>
            </a:extLst>
          </p:cNvPr>
          <p:cNvSpPr/>
          <p:nvPr/>
        </p:nvSpPr>
        <p:spPr>
          <a:xfrm>
            <a:off x="-693481" y="5375777"/>
            <a:ext cx="12133115" cy="1200329"/>
          </a:xfrm>
          <a:prstGeom prst="rect">
            <a:avLst/>
          </a:prstGeom>
        </p:spPr>
        <p:txBody>
          <a:bodyPr wrap="square">
            <a:spAutoFit/>
          </a:bodyPr>
          <a:lstStyle/>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rPr>
              <a:t>Vua tìm người nối ngôi </a:t>
            </a: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Phát thóc đã luộc </a:t>
            </a:r>
          </a:p>
          <a:p>
            <a:pPr algn="ctr">
              <a:buSzPct val="25000"/>
            </a:pPr>
            <a:r>
              <a:rPr lang="en-US" altLang="zh-CN" sz="3600" b="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Chôm thú nhận sự thật  Chôm được truyền ngôi</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267" y="509919"/>
            <a:ext cx="5100224" cy="3442651"/>
          </a:xfrm>
          <a:prstGeom prst="rect">
            <a:avLst/>
          </a:prstGeom>
          <a:ln>
            <a:noFill/>
          </a:ln>
          <a:effectLst>
            <a:softEdge rad="112500"/>
          </a:effectLst>
        </p:spPr>
      </p:pic>
    </p:spTree>
    <p:extLst>
      <p:ext uri="{BB962C8B-B14F-4D97-AF65-F5344CB8AC3E}">
        <p14:creationId xmlns:p14="http://schemas.microsoft.com/office/powerpoint/2010/main" val="438907183"/>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1000"/>
                                        <p:tgtEl>
                                          <p:spTgt spid="35"/>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000"/>
                                        <p:tgtEl>
                                          <p:spTgt spid="36"/>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1000"/>
                                        <p:tgtEl>
                                          <p:spTgt spid="37"/>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1)">
                                      <p:cBhvr>
                                        <p:cTn id="47" dur="1000"/>
                                        <p:tgtEl>
                                          <p:spTgt spid="40"/>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heel(1)">
                                      <p:cBhvr>
                                        <p:cTn id="50" dur="1000"/>
                                        <p:tgtEl>
                                          <p:spTgt spid="41"/>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heel(1)">
                                      <p:cBhvr>
                                        <p:cTn id="53" dur="1000"/>
                                        <p:tgtEl>
                                          <p:spTgt spid="42"/>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heel(1)">
                                      <p:cBhvr>
                                        <p:cTn id="56" dur="1000"/>
                                        <p:tgtEl>
                                          <p:spTgt spid="43"/>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heel(1)">
                                      <p:cBhvr>
                                        <p:cTn id="59" dur="1000"/>
                                        <p:tgtEl>
                                          <p:spTgt spid="44"/>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heel(1)">
                                      <p:cBhvr>
                                        <p:cTn id="62" dur="1000"/>
                                        <p:tgtEl>
                                          <p:spTgt spid="4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1000"/>
                                        <p:tgtEl>
                                          <p:spTgt spid="4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heel(1)">
                                      <p:cBhvr>
                                        <p:cTn id="68" dur="1000"/>
                                        <p:tgtEl>
                                          <p:spTgt spid="4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heel(1)">
                                      <p:cBhvr>
                                        <p:cTn id="71" dur="1000"/>
                                        <p:tgtEl>
                                          <p:spTgt spid="4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heel(1)">
                                      <p:cBhvr>
                                        <p:cTn id="110" dur="1000"/>
                                        <p:tgtEl>
                                          <p:spTgt spid="86"/>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heel(1)">
                                      <p:cBhvr>
                                        <p:cTn id="113" dur="1000"/>
                                        <p:tgtEl>
                                          <p:spTgt spid="87"/>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heel(1)">
                                      <p:cBhvr>
                                        <p:cTn id="116" dur="1000"/>
                                        <p:tgtEl>
                                          <p:spTgt spid="16"/>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heel(1)">
                                      <p:cBhvr>
                                        <p:cTn id="119" dur="1000"/>
                                        <p:tgtEl>
                                          <p:spTgt spid="17"/>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heel(1)">
                                      <p:cBhvr>
                                        <p:cTn id="122" dur="1000"/>
                                        <p:tgtEl>
                                          <p:spTgt spid="18"/>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heel(1)">
                                      <p:cBhvr>
                                        <p:cTn id="125" dur="1000"/>
                                        <p:tgtEl>
                                          <p:spTgt spid="19"/>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heel(1)">
                                      <p:cBhvr>
                                        <p:cTn id="128" dur="1000"/>
                                        <p:tgtEl>
                                          <p:spTgt spid="20"/>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heel(1)">
                                      <p:cBhvr>
                                        <p:cTn id="131" dur="1000"/>
                                        <p:tgtEl>
                                          <p:spTgt spid="21"/>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heel(1)">
                                      <p:cBhvr>
                                        <p:cTn id="134" dur="1000"/>
                                        <p:tgtEl>
                                          <p:spTgt spid="22"/>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heel(1)">
                                      <p:cBhvr>
                                        <p:cTn id="137" dur="1000"/>
                                        <p:tgtEl>
                                          <p:spTgt spid="23"/>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heel(1)">
                                      <p:cBhvr>
                                        <p:cTn id="140" dur="1000"/>
                                        <p:tgtEl>
                                          <p:spTgt spid="24"/>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1000"/>
                                        <p:tgtEl>
                                          <p:spTgt spid="2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heel(1)">
                                      <p:cBhvr>
                                        <p:cTn id="146" dur="1000"/>
                                        <p:tgtEl>
                                          <p:spTgt spid="26"/>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heel(1)">
                                      <p:cBhvr>
                                        <p:cTn id="149" dur="1000"/>
                                        <p:tgtEl>
                                          <p:spTgt spid="27"/>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wheel(1)">
                                      <p:cBhvr>
                                        <p:cTn id="152" dur="1000"/>
                                        <p:tgtEl>
                                          <p:spTgt spid="28"/>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heel(1)">
                                      <p:cBhvr>
                                        <p:cTn id="155" dur="1000"/>
                                        <p:tgtEl>
                                          <p:spTgt spid="29"/>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wheel(1)">
                                      <p:cBhvr>
                                        <p:cTn id="158" dur="1000"/>
                                        <p:tgtEl>
                                          <p:spTgt spid="55"/>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heel(1)">
                                      <p:cBhvr>
                                        <p:cTn id="161" dur="1000"/>
                                        <p:tgtEl>
                                          <p:spTgt spid="56"/>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heel(1)">
                                      <p:cBhvr>
                                        <p:cTn id="164" dur="1000"/>
                                        <p:tgtEl>
                                          <p:spTgt spid="57"/>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heel(1)">
                                      <p:cBhvr>
                                        <p:cTn id="167" dur="1000"/>
                                        <p:tgtEl>
                                          <p:spTgt spid="58"/>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wheel(1)">
                                      <p:cBhvr>
                                        <p:cTn id="170" dur="1000"/>
                                        <p:tgtEl>
                                          <p:spTgt spid="59"/>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wheel(1)">
                                      <p:cBhvr>
                                        <p:cTn id="173" dur="1000"/>
                                        <p:tgtEl>
                                          <p:spTgt spid="60"/>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wheel(1)">
                                      <p:cBhvr>
                                        <p:cTn id="176" dur="1000"/>
                                        <p:tgtEl>
                                          <p:spTgt spid="61"/>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wheel(1)">
                                      <p:cBhvr>
                                        <p:cTn id="179" dur="1000"/>
                                        <p:tgtEl>
                                          <p:spTgt spid="62"/>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wheel(1)">
                                      <p:cBhvr>
                                        <p:cTn id="182" dur="1000"/>
                                        <p:tgtEl>
                                          <p:spTgt spid="63"/>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heel(1)">
                                      <p:cBhvr>
                                        <p:cTn id="185" dur="1000"/>
                                        <p:tgtEl>
                                          <p:spTgt spid="64"/>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heel(1)">
                                      <p:cBhvr>
                                        <p:cTn id="188" dur="1000"/>
                                        <p:tgtEl>
                                          <p:spTgt spid="65"/>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wheel(1)">
                                      <p:cBhvr>
                                        <p:cTn id="191" dur="1000"/>
                                        <p:tgtEl>
                                          <p:spTgt spid="66"/>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wheel(1)">
                                      <p:cBhvr>
                                        <p:cTn id="194" dur="1000"/>
                                        <p:tgtEl>
                                          <p:spTgt spid="67"/>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heel(1)">
                                      <p:cBhvr>
                                        <p:cTn id="197" dur="1000"/>
                                        <p:tgtEl>
                                          <p:spTgt spid="68"/>
                                        </p:tgtEl>
                                      </p:cBhvr>
                                    </p:animEffect>
                                  </p:childTnLst>
                                </p:cTn>
                              </p:par>
                              <p:par>
                                <p:cTn id="198" presetID="35" presetClass="emph" presetSubtype="0" repeatCount="indefinite" fill="hold" grpId="0" nodeType="withEffect">
                                  <p:stCondLst>
                                    <p:cond delay="250"/>
                                  </p:stCondLst>
                                  <p:childTnLst>
                                    <p:anim calcmode="discrete" valueType="str">
                                      <p:cBhvr>
                                        <p:cTn id="199" dur="1000" fill="hold"/>
                                        <p:tgtEl>
                                          <p:spTgt spid="35"/>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36"/>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37"/>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8"/>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9"/>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40"/>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41"/>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2"/>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3"/>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4"/>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5"/>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6"/>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7"/>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8"/>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74"/>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75"/>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6"/>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7"/>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8"/>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9"/>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80"/>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81"/>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2"/>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3"/>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4"/>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5"/>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6"/>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7"/>
                                        </p:tgtEl>
                                        <p:attrNameLst>
                                          <p:attrName>style.visibility</p:attrName>
                                        </p:attrNameLst>
                                      </p:cBhvr>
                                      <p:tavLst>
                                        <p:tav tm="0">
                                          <p:val>
                                            <p:strVal val="hidden"/>
                                          </p:val>
                                        </p:tav>
                                        <p:tav tm="50000">
                                          <p:val>
                                            <p:strVal val="visible"/>
                                          </p:val>
                                        </p:tav>
                                      </p:tavLst>
                                    </p:anim>
                                  </p:childTnLst>
                                </p:cTn>
                              </p:par>
                            </p:childTnLst>
                          </p:cTn>
                        </p:par>
                        <p:par>
                          <p:cTn id="254" fill="hold">
                            <p:stCondLst>
                              <p:cond delay="1750"/>
                            </p:stCondLst>
                            <p:childTnLst>
                              <p:par>
                                <p:cTn id="255" presetID="10" presetClass="entr" presetSubtype="0" fill="hold" grpId="0" nodeType="afterEffect">
                                  <p:stCondLst>
                                    <p:cond delay="0"/>
                                  </p:stCondLst>
                                  <p:iterate type="wd">
                                    <p:tmPct val="10000"/>
                                  </p:iterate>
                                  <p:childTnLst>
                                    <p:set>
                                      <p:cBhvr>
                                        <p:cTn id="256" dur="1" fill="hold">
                                          <p:stCondLst>
                                            <p:cond delay="0"/>
                                          </p:stCondLst>
                                        </p:cTn>
                                        <p:tgtEl>
                                          <p:spTgt spid="90"/>
                                        </p:tgtEl>
                                        <p:attrNameLst>
                                          <p:attrName>style.visibility</p:attrName>
                                        </p:attrNameLst>
                                      </p:cBhvr>
                                      <p:to>
                                        <p:strVal val="visible"/>
                                      </p:to>
                                    </p:set>
                                    <p:animEffect transition="in" filter="fade">
                                      <p:cBhvr>
                                        <p:cTn id="257" dur="500"/>
                                        <p:tgtEl>
                                          <p:spTgt spid="90"/>
                                        </p:tgtEl>
                                      </p:cBhvr>
                                    </p:animEffect>
                                  </p:childTnLst>
                                </p:cTn>
                              </p:par>
                            </p:childTnLst>
                          </p:cTn>
                        </p:par>
                      </p:childTnLst>
                    </p:cTn>
                  </p:par>
                  <p:par>
                    <p:cTn id="258" fill="hold">
                      <p:stCondLst>
                        <p:cond delay="indefinite"/>
                      </p:stCondLst>
                      <p:childTnLst>
                        <p:par>
                          <p:cTn id="259" fill="hold">
                            <p:stCondLst>
                              <p:cond delay="0"/>
                            </p:stCondLst>
                            <p:childTnLst>
                              <p:par>
                                <p:cTn id="260" presetID="43" presetClass="entr" presetSubtype="0" fill="hold" grpId="0" nodeType="clickEffect">
                                  <p:stCondLst>
                                    <p:cond delay="0"/>
                                  </p:stCondLst>
                                  <p:iterate type="wd">
                                    <p:tmPct val="10000"/>
                                  </p:iterate>
                                  <p:childTnLst>
                                    <p:set>
                                      <p:cBhvr>
                                        <p:cTn id="261" dur="1" fill="hold">
                                          <p:stCondLst>
                                            <p:cond delay="0"/>
                                          </p:stCondLst>
                                        </p:cTn>
                                        <p:tgtEl>
                                          <p:spTgt spid="91"/>
                                        </p:tgtEl>
                                        <p:attrNameLst>
                                          <p:attrName>style.visibility</p:attrName>
                                        </p:attrNameLst>
                                      </p:cBhvr>
                                      <p:to>
                                        <p:strVal val="visible"/>
                                      </p:to>
                                    </p:set>
                                    <p:animEffect transition="in" filter="fade">
                                      <p:cBhvr>
                                        <p:cTn id="262" dur="100"/>
                                        <p:tgtEl>
                                          <p:spTgt spid="91"/>
                                        </p:tgtEl>
                                      </p:cBhvr>
                                    </p:animEffect>
                                    <p:anim calcmode="lin" valueType="num">
                                      <p:cBhvr>
                                        <p:cTn id="263" dur="400" fill="hold"/>
                                        <p:tgtEl>
                                          <p:spTgt spid="91"/>
                                        </p:tgtEl>
                                        <p:attrNameLst>
                                          <p:attrName>ppt_x</p:attrName>
                                        </p:attrNameLst>
                                      </p:cBhvr>
                                      <p:tavLst>
                                        <p:tav tm="0">
                                          <p:val>
                                            <p:strVal val="#ppt_x"/>
                                          </p:val>
                                        </p:tav>
                                        <p:tav tm="100000">
                                          <p:val>
                                            <p:strVal val="#ppt_x"/>
                                          </p:val>
                                        </p:tav>
                                      </p:tavLst>
                                    </p:anim>
                                    <p:anim calcmode="lin" valueType="num">
                                      <p:cBhvr>
                                        <p:cTn id="264" dur="400" fill="hold"/>
                                        <p:tgtEl>
                                          <p:spTgt spid="91"/>
                                        </p:tgtEl>
                                        <p:attrNameLst>
                                          <p:attrName>ppt_y</p:attrName>
                                        </p:attrNameLst>
                                      </p:cBhvr>
                                      <p:tavLst>
                                        <p:tav tm="0">
                                          <p:val>
                                            <p:strVal val="#ppt_y+0.31"/>
                                          </p:val>
                                        </p:tav>
                                        <p:tav tm="100000">
                                          <p:val>
                                            <p:strVal val="#ppt_y+0.31"/>
                                          </p:val>
                                        </p:tav>
                                      </p:tavLst>
                                    </p:anim>
                                    <p:anim calcmode="lin" valueType="num">
                                      <p:cBhvr>
                                        <p:cTn id="265"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6"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2" name="chimes.wav"/>
                                        </p:tgtEl>
                                      </p:cMediaNode>
                                    </p:audio>
                                  </p:sub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iterate type="wd">
                                    <p:tmPct val="10000"/>
                                  </p:iterate>
                                  <p:childTnLst>
                                    <p:set>
                                      <p:cBhvr>
                                        <p:cTn id="270" dur="1" fill="hold">
                                          <p:stCondLst>
                                            <p:cond delay="0"/>
                                          </p:stCondLst>
                                        </p:cTn>
                                        <p:tgtEl>
                                          <p:spTgt spid="131"/>
                                        </p:tgtEl>
                                        <p:attrNameLst>
                                          <p:attrName>style.visibility</p:attrName>
                                        </p:attrNameLst>
                                      </p:cBhvr>
                                      <p:to>
                                        <p:strVal val="visible"/>
                                      </p:to>
                                    </p:set>
                                    <p:animScale>
                                      <p:cBhvr>
                                        <p:cTn id="271"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131"/>
                                        </p:tgtEl>
                                        <p:attrNameLst>
                                          <p:attrName>ppt_x</p:attrName>
                                          <p:attrName>ppt_y</p:attrName>
                                        </p:attrNameLst>
                                      </p:cBhvr>
                                    </p:animMotion>
                                    <p:animEffect transition="in" filter="fade">
                                      <p:cBhvr>
                                        <p:cTn id="27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67613" y="3244538"/>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9156" y="292387"/>
            <a:ext cx="2844712" cy="2707065"/>
          </a:xfrm>
          <a:prstGeom prst="rect">
            <a:avLst/>
          </a:prstGeom>
        </p:spPr>
      </p:pic>
      <p:sp>
        <p:nvSpPr>
          <p:cNvPr id="16" name="Oval 15"/>
          <p:cNvSpPr/>
          <p:nvPr/>
        </p:nvSpPr>
        <p:spPr>
          <a:xfrm>
            <a:off x="3135202" y="396184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15267" y="395745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95332" y="395306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75397" y="394868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55462" y="394429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035527" y="393990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15592" y="393552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5657" y="393113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175722" y="392674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555787" y="392236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5852" y="391797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15917" y="391358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695982" y="390919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076047" y="390481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38724" y="395207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18789" y="394768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98854" y="394329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78919" y="393891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58984" y="393452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039049" y="393013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19114" y="392574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9179" y="392136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79244" y="391697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559309" y="391258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9374" y="390820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319439" y="390381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699504" y="389942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079569" y="389504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16152" y="211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96217" y="207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876282" y="202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256347" y="2003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36412" y="215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16477" y="210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96542" y="2207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76607" y="2163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6672" y="21199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536737" y="20761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916802" y="20322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296867" y="19883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76932" y="19444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056997" y="19006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119674" y="201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499739" y="197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79804" y="192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59869" y="19059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9934" y="2052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019999" y="20087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00064" y="21099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780129" y="20661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160194" y="20222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540259" y="19783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20324" y="19345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300389" y="18906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680454" y="184677"/>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060519" y="18029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92332" y="401704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462305" y="4017049"/>
            <a:ext cx="7959223"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Billhead 1910" panose="02040603050506020204" pitchFamily="18" charset="0"/>
              </a:rPr>
              <a:t>Nỗi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dằn</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vặt</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của</a:t>
            </a:r>
            <a:r>
              <a:rPr lang="en-US" altLang="zh-CN" sz="4800" dirty="0">
                <a:solidFill>
                  <a:srgbClr val="F1ED88"/>
                </a:solidFill>
                <a:latin typeface="UTM Billhead 1910" panose="02040603050506020204" pitchFamily="18" charset="0"/>
              </a:rPr>
              <a:t> An-</a:t>
            </a:r>
            <a:r>
              <a:rPr lang="en-US" altLang="zh-CN" sz="4800" dirty="0" err="1">
                <a:solidFill>
                  <a:srgbClr val="F1ED88"/>
                </a:solidFill>
                <a:latin typeface="UTM Billhead 1910" panose="02040603050506020204" pitchFamily="18" charset="0"/>
              </a:rPr>
              <a:t>đrây</a:t>
            </a:r>
            <a:r>
              <a:rPr lang="en-US" altLang="zh-CN" sz="4800" dirty="0">
                <a:solidFill>
                  <a:srgbClr val="F1ED88"/>
                </a:solidFill>
                <a:latin typeface="UTM Billhead 1910" panose="02040603050506020204" pitchFamily="18" charset="0"/>
              </a:rPr>
              <a:t>-ca</a:t>
            </a:r>
          </a:p>
        </p:txBody>
      </p:sp>
      <p:sp>
        <p:nvSpPr>
          <p:cNvPr id="131" name="矩形 11">
            <a:extLst>
              <a:ext uri="{FF2B5EF4-FFF2-40B4-BE49-F238E27FC236}">
                <a16:creationId xmlns:a16="http://schemas.microsoft.com/office/drawing/2014/main" id="{A12CFEBC-E65D-49FF-A1BB-CF50E9A222D9}"/>
              </a:ext>
            </a:extLst>
          </p:cNvPr>
          <p:cNvSpPr/>
          <p:nvPr/>
        </p:nvSpPr>
        <p:spPr>
          <a:xfrm>
            <a:off x="-270901" y="5157765"/>
            <a:ext cx="12133115" cy="1200329"/>
          </a:xfrm>
          <a:prstGeom prst="rect">
            <a:avLst/>
          </a:prstGeom>
        </p:spPr>
        <p:txBody>
          <a:bodyPr wrap="square">
            <a:spAutoFit/>
          </a:bodyPr>
          <a:lstStyle/>
          <a:p>
            <a:pPr algn="ctr">
              <a:buSzPct val="25000"/>
            </a:pPr>
            <a:r>
              <a:rPr lang="en-US" altLang="zh-CN" sz="3600" b="1" dirty="0">
                <a:solidFill>
                  <a:srgbClr val="F1ED88"/>
                </a:solidFill>
                <a:latin typeface="Times New Roman" panose="02020603050405020304" pitchFamily="18" charset="0"/>
                <a:cs typeface="Times New Roman" panose="02020603050405020304" pitchFamily="18" charset="0"/>
              </a:rPr>
              <a:t>An-</a:t>
            </a:r>
            <a:r>
              <a:rPr lang="en-US" altLang="zh-CN" sz="3600" b="1" dirty="0" err="1">
                <a:solidFill>
                  <a:srgbClr val="F1ED88"/>
                </a:solidFill>
                <a:latin typeface="Times New Roman" panose="02020603050405020304" pitchFamily="18" charset="0"/>
                <a:cs typeface="Times New Roman" panose="02020603050405020304" pitchFamily="18" charset="0"/>
              </a:rPr>
              <a:t>đrây</a:t>
            </a:r>
            <a:r>
              <a:rPr lang="en-US" altLang="zh-CN" sz="3600" b="1" dirty="0">
                <a:solidFill>
                  <a:srgbClr val="F1ED88"/>
                </a:solidFill>
                <a:latin typeface="Times New Roman" panose="02020603050405020304" pitchFamily="18" charset="0"/>
                <a:cs typeface="Times New Roman" panose="02020603050405020304" pitchFamily="18" charset="0"/>
              </a:rPr>
              <a:t>-ca </a:t>
            </a:r>
            <a:r>
              <a:rPr lang="en-US" altLang="zh-CN" sz="3600" b="1" dirty="0" err="1">
                <a:solidFill>
                  <a:srgbClr val="F1ED88"/>
                </a:solidFill>
                <a:latin typeface="Times New Roman" panose="02020603050405020304" pitchFamily="18" charset="0"/>
                <a:cs typeface="Times New Roman" panose="02020603050405020304" pitchFamily="18" charset="0"/>
              </a:rPr>
              <a:t>đi</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mua</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thuốc</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nhưng</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mải</a:t>
            </a:r>
            <a:r>
              <a:rPr lang="en-US" altLang="zh-CN" sz="3600" b="1" dirty="0">
                <a:solidFill>
                  <a:srgbClr val="F1ED88"/>
                </a:solidFill>
                <a:latin typeface="Times New Roman" panose="02020603050405020304" pitchFamily="18" charset="0"/>
                <a:cs typeface="Times New Roman" panose="02020603050405020304" pitchFamily="18" charset="0"/>
              </a:rPr>
              <a:t> </a:t>
            </a:r>
            <a:r>
              <a:rPr lang="en-US" altLang="zh-CN" sz="3600" b="1" dirty="0" err="1">
                <a:solidFill>
                  <a:srgbClr val="F1ED88"/>
                </a:solidFill>
                <a:latin typeface="Times New Roman" panose="02020603050405020304" pitchFamily="18" charset="0"/>
                <a:cs typeface="Times New Roman" panose="02020603050405020304" pitchFamily="18" charset="0"/>
              </a:rPr>
              <a:t>chơi</a:t>
            </a:r>
            <a:r>
              <a:rPr lang="en-US" altLang="zh-CN" sz="3600" b="1" dirty="0">
                <a:solidFill>
                  <a:srgbClr val="F1ED88"/>
                </a:solidFill>
                <a:latin typeface="Times New Roman" panose="02020603050405020304" pitchFamily="18" charset="0"/>
                <a:cs typeface="Times New Roman" panose="02020603050405020304" pitchFamily="18" charset="0"/>
              </a:rPr>
              <a:t> </a:t>
            </a:r>
          </a:p>
          <a:p>
            <a:pPr algn="ctr">
              <a:buSzPct val="25000"/>
            </a:pP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Cậu</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bé</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trở</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ông</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đã</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mất</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Cậu</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bé</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dằn</a:t>
            </a:r>
            <a:r>
              <a:rPr lang="en-US" altLang="zh-CN" sz="3600" b="1" dirty="0">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600" b="1" dirty="0" err="1">
                <a:solidFill>
                  <a:srgbClr val="F1ED88"/>
                </a:solidFill>
                <a:latin typeface="Times New Roman" panose="02020603050405020304" pitchFamily="18" charset="0"/>
                <a:cs typeface="Times New Roman" panose="02020603050405020304" pitchFamily="18" charset="0"/>
                <a:sym typeface="Wingdings" panose="05000000000000000000" pitchFamily="2" charset="2"/>
              </a:rPr>
              <a:t>vặt</a:t>
            </a:r>
            <a:endParaRPr lang="en-US" altLang="zh-CN" sz="3600" b="1" dirty="0">
              <a:solidFill>
                <a:srgbClr val="F1ED8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271" y="465857"/>
            <a:ext cx="5458641" cy="3317829"/>
          </a:xfrm>
          <a:prstGeom prst="rect">
            <a:avLst/>
          </a:prstGeom>
          <a:ln>
            <a:noFill/>
          </a:ln>
          <a:effectLst>
            <a:softEdge rad="112500"/>
          </a:effectLst>
        </p:spPr>
      </p:pic>
    </p:spTree>
    <p:extLst>
      <p:ext uri="{BB962C8B-B14F-4D97-AF65-F5344CB8AC3E}">
        <p14:creationId xmlns:p14="http://schemas.microsoft.com/office/powerpoint/2010/main" val="2297150861"/>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1000"/>
                                        <p:tgtEl>
                                          <p:spTgt spid="5"/>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1000"/>
                                        <p:tgtEl>
                                          <p:spTgt spid="35"/>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heel(1)">
                                      <p:cBhvr>
                                        <p:cTn id="35" dur="1000"/>
                                        <p:tgtEl>
                                          <p:spTgt spid="36"/>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1000"/>
                                        <p:tgtEl>
                                          <p:spTgt spid="37"/>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heel(1)">
                                      <p:cBhvr>
                                        <p:cTn id="41" dur="1000"/>
                                        <p:tgtEl>
                                          <p:spTgt spid="38"/>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heel(1)">
                                      <p:cBhvr>
                                        <p:cTn id="44" dur="1000"/>
                                        <p:tgtEl>
                                          <p:spTgt spid="39"/>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heel(1)">
                                      <p:cBhvr>
                                        <p:cTn id="47" dur="1000"/>
                                        <p:tgtEl>
                                          <p:spTgt spid="40"/>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heel(1)">
                                      <p:cBhvr>
                                        <p:cTn id="50" dur="1000"/>
                                        <p:tgtEl>
                                          <p:spTgt spid="41"/>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heel(1)">
                                      <p:cBhvr>
                                        <p:cTn id="53" dur="1000"/>
                                        <p:tgtEl>
                                          <p:spTgt spid="42"/>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heel(1)">
                                      <p:cBhvr>
                                        <p:cTn id="56" dur="1000"/>
                                        <p:tgtEl>
                                          <p:spTgt spid="43"/>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heel(1)">
                                      <p:cBhvr>
                                        <p:cTn id="59" dur="1000"/>
                                        <p:tgtEl>
                                          <p:spTgt spid="44"/>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heel(1)">
                                      <p:cBhvr>
                                        <p:cTn id="62" dur="1000"/>
                                        <p:tgtEl>
                                          <p:spTgt spid="45"/>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heel(1)">
                                      <p:cBhvr>
                                        <p:cTn id="65" dur="1000"/>
                                        <p:tgtEl>
                                          <p:spTgt spid="46"/>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heel(1)">
                                      <p:cBhvr>
                                        <p:cTn id="68" dur="1000"/>
                                        <p:tgtEl>
                                          <p:spTgt spid="47"/>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heel(1)">
                                      <p:cBhvr>
                                        <p:cTn id="71" dur="1000"/>
                                        <p:tgtEl>
                                          <p:spTgt spid="48"/>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heel(1)">
                                      <p:cBhvr>
                                        <p:cTn id="74" dur="1000"/>
                                        <p:tgtEl>
                                          <p:spTgt spid="74"/>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wheel(1)">
                                      <p:cBhvr>
                                        <p:cTn id="77" dur="1000"/>
                                        <p:tgtEl>
                                          <p:spTgt spid="75"/>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heel(1)">
                                      <p:cBhvr>
                                        <p:cTn id="80" dur="1000"/>
                                        <p:tgtEl>
                                          <p:spTgt spid="76"/>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heel(1)">
                                      <p:cBhvr>
                                        <p:cTn id="83" dur="1000"/>
                                        <p:tgtEl>
                                          <p:spTgt spid="77"/>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heel(1)">
                                      <p:cBhvr>
                                        <p:cTn id="86" dur="1000"/>
                                        <p:tgtEl>
                                          <p:spTgt spid="78"/>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heel(1)">
                                      <p:cBhvr>
                                        <p:cTn id="89" dur="1000"/>
                                        <p:tgtEl>
                                          <p:spTgt spid="79"/>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heel(1)">
                                      <p:cBhvr>
                                        <p:cTn id="92" dur="1000"/>
                                        <p:tgtEl>
                                          <p:spTgt spid="80"/>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wheel(1)">
                                      <p:cBhvr>
                                        <p:cTn id="95" dur="1000"/>
                                        <p:tgtEl>
                                          <p:spTgt spid="81"/>
                                        </p:tgtEl>
                                      </p:cBhvr>
                                    </p:animEffect>
                                  </p:childTnLst>
                                </p:cTn>
                              </p:par>
                              <p:par>
                                <p:cTn id="96" presetID="21" presetClass="entr" presetSubtype="1" fill="hold" grpId="1"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heel(1)">
                                      <p:cBhvr>
                                        <p:cTn id="98" dur="1000"/>
                                        <p:tgtEl>
                                          <p:spTgt spid="82"/>
                                        </p:tgtEl>
                                      </p:cBhvr>
                                    </p:animEffect>
                                  </p:childTnLst>
                                </p:cTn>
                              </p:par>
                              <p:par>
                                <p:cTn id="99" presetID="21" presetClass="entr" presetSubtype="1" fill="hold" grpId="1"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heel(1)">
                                      <p:cBhvr>
                                        <p:cTn id="101" dur="1000"/>
                                        <p:tgtEl>
                                          <p:spTgt spid="83"/>
                                        </p:tgtEl>
                                      </p:cBhvr>
                                    </p:animEffect>
                                  </p:childTnLst>
                                </p:cTn>
                              </p:par>
                              <p:par>
                                <p:cTn id="102" presetID="21" presetClass="entr" presetSubtype="1" fill="hold" grpId="1" nodeType="with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heel(1)">
                                      <p:cBhvr>
                                        <p:cTn id="104" dur="1000"/>
                                        <p:tgtEl>
                                          <p:spTgt spid="84"/>
                                        </p:tgtEl>
                                      </p:cBhvr>
                                    </p:animEffect>
                                  </p:childTnLst>
                                </p:cTn>
                              </p:par>
                              <p:par>
                                <p:cTn id="105" presetID="21" presetClass="entr" presetSubtype="1" fill="hold" grpId="1"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heel(1)">
                                      <p:cBhvr>
                                        <p:cTn id="107" dur="1000"/>
                                        <p:tgtEl>
                                          <p:spTgt spid="85"/>
                                        </p:tgtEl>
                                      </p:cBhvr>
                                    </p:animEffect>
                                  </p:childTnLst>
                                </p:cTn>
                              </p:par>
                              <p:par>
                                <p:cTn id="108" presetID="21" presetClass="entr" presetSubtype="1" fill="hold" grpId="1"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heel(1)">
                                      <p:cBhvr>
                                        <p:cTn id="110" dur="1000"/>
                                        <p:tgtEl>
                                          <p:spTgt spid="86"/>
                                        </p:tgtEl>
                                      </p:cBhvr>
                                    </p:animEffect>
                                  </p:childTnLst>
                                </p:cTn>
                              </p:par>
                              <p:par>
                                <p:cTn id="111" presetID="21" presetClass="entr" presetSubtype="1" fill="hold" grpId="1" nodeType="with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wheel(1)">
                                      <p:cBhvr>
                                        <p:cTn id="113" dur="1000"/>
                                        <p:tgtEl>
                                          <p:spTgt spid="87"/>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heel(1)">
                                      <p:cBhvr>
                                        <p:cTn id="116" dur="1000"/>
                                        <p:tgtEl>
                                          <p:spTgt spid="16"/>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heel(1)">
                                      <p:cBhvr>
                                        <p:cTn id="119" dur="1000"/>
                                        <p:tgtEl>
                                          <p:spTgt spid="17"/>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heel(1)">
                                      <p:cBhvr>
                                        <p:cTn id="122" dur="1000"/>
                                        <p:tgtEl>
                                          <p:spTgt spid="18"/>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heel(1)">
                                      <p:cBhvr>
                                        <p:cTn id="125" dur="1000"/>
                                        <p:tgtEl>
                                          <p:spTgt spid="19"/>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heel(1)">
                                      <p:cBhvr>
                                        <p:cTn id="128" dur="1000"/>
                                        <p:tgtEl>
                                          <p:spTgt spid="20"/>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wheel(1)">
                                      <p:cBhvr>
                                        <p:cTn id="131" dur="1000"/>
                                        <p:tgtEl>
                                          <p:spTgt spid="21"/>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22"/>
                                        </p:tgtEl>
                                        <p:attrNameLst>
                                          <p:attrName>style.visibility</p:attrName>
                                        </p:attrNameLst>
                                      </p:cBhvr>
                                      <p:to>
                                        <p:strVal val="visible"/>
                                      </p:to>
                                    </p:set>
                                    <p:animEffect transition="in" filter="wheel(1)">
                                      <p:cBhvr>
                                        <p:cTn id="134" dur="1000"/>
                                        <p:tgtEl>
                                          <p:spTgt spid="22"/>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wheel(1)">
                                      <p:cBhvr>
                                        <p:cTn id="137" dur="1000"/>
                                        <p:tgtEl>
                                          <p:spTgt spid="23"/>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heel(1)">
                                      <p:cBhvr>
                                        <p:cTn id="140" dur="1000"/>
                                        <p:tgtEl>
                                          <p:spTgt spid="24"/>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wheel(1)">
                                      <p:cBhvr>
                                        <p:cTn id="143" dur="1000"/>
                                        <p:tgtEl>
                                          <p:spTgt spid="25"/>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heel(1)">
                                      <p:cBhvr>
                                        <p:cTn id="146" dur="1000"/>
                                        <p:tgtEl>
                                          <p:spTgt spid="26"/>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wheel(1)">
                                      <p:cBhvr>
                                        <p:cTn id="149" dur="1000"/>
                                        <p:tgtEl>
                                          <p:spTgt spid="27"/>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Effect transition="in" filter="wheel(1)">
                                      <p:cBhvr>
                                        <p:cTn id="152" dur="1000"/>
                                        <p:tgtEl>
                                          <p:spTgt spid="28"/>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heel(1)">
                                      <p:cBhvr>
                                        <p:cTn id="155" dur="1000"/>
                                        <p:tgtEl>
                                          <p:spTgt spid="29"/>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55"/>
                                        </p:tgtEl>
                                        <p:attrNameLst>
                                          <p:attrName>style.visibility</p:attrName>
                                        </p:attrNameLst>
                                      </p:cBhvr>
                                      <p:to>
                                        <p:strVal val="visible"/>
                                      </p:to>
                                    </p:set>
                                    <p:animEffect transition="in" filter="wheel(1)">
                                      <p:cBhvr>
                                        <p:cTn id="158" dur="1000"/>
                                        <p:tgtEl>
                                          <p:spTgt spid="55"/>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56"/>
                                        </p:tgtEl>
                                        <p:attrNameLst>
                                          <p:attrName>style.visibility</p:attrName>
                                        </p:attrNameLst>
                                      </p:cBhvr>
                                      <p:to>
                                        <p:strVal val="visible"/>
                                      </p:to>
                                    </p:set>
                                    <p:animEffect transition="in" filter="wheel(1)">
                                      <p:cBhvr>
                                        <p:cTn id="161" dur="1000"/>
                                        <p:tgtEl>
                                          <p:spTgt spid="56"/>
                                        </p:tgtEl>
                                      </p:cBhvr>
                                    </p:animEffect>
                                  </p:childTnLst>
                                </p:cTn>
                              </p:par>
                              <p:par>
                                <p:cTn id="162" presetID="21" presetClass="entr" presetSubtype="1"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Effect transition="in" filter="wheel(1)">
                                      <p:cBhvr>
                                        <p:cTn id="164" dur="1000"/>
                                        <p:tgtEl>
                                          <p:spTgt spid="57"/>
                                        </p:tgtEl>
                                      </p:cBhvr>
                                    </p:animEffect>
                                  </p:childTnLst>
                                </p:cTn>
                              </p:par>
                              <p:par>
                                <p:cTn id="165" presetID="21" presetClass="entr" presetSubtype="1"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wheel(1)">
                                      <p:cBhvr>
                                        <p:cTn id="167" dur="1000"/>
                                        <p:tgtEl>
                                          <p:spTgt spid="58"/>
                                        </p:tgtEl>
                                      </p:cBhvr>
                                    </p:animEffect>
                                  </p:childTnLst>
                                </p:cTn>
                              </p:par>
                              <p:par>
                                <p:cTn id="168" presetID="21" presetClass="entr" presetSubtype="1"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wheel(1)">
                                      <p:cBhvr>
                                        <p:cTn id="170" dur="1000"/>
                                        <p:tgtEl>
                                          <p:spTgt spid="59"/>
                                        </p:tgtEl>
                                      </p:cBhvr>
                                    </p:animEffect>
                                  </p:childTnLst>
                                </p:cTn>
                              </p:par>
                              <p:par>
                                <p:cTn id="171" presetID="21" presetClass="entr" presetSubtype="1" fill="hold" grpId="0" nodeType="withEffect">
                                  <p:stCondLst>
                                    <p:cond delay="0"/>
                                  </p:stCondLst>
                                  <p:childTnLst>
                                    <p:set>
                                      <p:cBhvr>
                                        <p:cTn id="172" dur="1" fill="hold">
                                          <p:stCondLst>
                                            <p:cond delay="0"/>
                                          </p:stCondLst>
                                        </p:cTn>
                                        <p:tgtEl>
                                          <p:spTgt spid="60"/>
                                        </p:tgtEl>
                                        <p:attrNameLst>
                                          <p:attrName>style.visibility</p:attrName>
                                        </p:attrNameLst>
                                      </p:cBhvr>
                                      <p:to>
                                        <p:strVal val="visible"/>
                                      </p:to>
                                    </p:set>
                                    <p:animEffect transition="in" filter="wheel(1)">
                                      <p:cBhvr>
                                        <p:cTn id="173" dur="1000"/>
                                        <p:tgtEl>
                                          <p:spTgt spid="60"/>
                                        </p:tgtEl>
                                      </p:cBhvr>
                                    </p:animEffect>
                                  </p:childTnLst>
                                </p:cTn>
                              </p:par>
                              <p:par>
                                <p:cTn id="174" presetID="21" presetClass="entr" presetSubtype="1" fill="hold" grpId="0" nodeType="withEffect">
                                  <p:stCondLst>
                                    <p:cond delay="0"/>
                                  </p:stCondLst>
                                  <p:childTnLst>
                                    <p:set>
                                      <p:cBhvr>
                                        <p:cTn id="175" dur="1" fill="hold">
                                          <p:stCondLst>
                                            <p:cond delay="0"/>
                                          </p:stCondLst>
                                        </p:cTn>
                                        <p:tgtEl>
                                          <p:spTgt spid="61"/>
                                        </p:tgtEl>
                                        <p:attrNameLst>
                                          <p:attrName>style.visibility</p:attrName>
                                        </p:attrNameLst>
                                      </p:cBhvr>
                                      <p:to>
                                        <p:strVal val="visible"/>
                                      </p:to>
                                    </p:set>
                                    <p:animEffect transition="in" filter="wheel(1)">
                                      <p:cBhvr>
                                        <p:cTn id="176" dur="1000"/>
                                        <p:tgtEl>
                                          <p:spTgt spid="61"/>
                                        </p:tgtEl>
                                      </p:cBhvr>
                                    </p:animEffect>
                                  </p:childTnLst>
                                </p:cTn>
                              </p:par>
                              <p:par>
                                <p:cTn id="177" presetID="21" presetClass="entr" presetSubtype="1" fill="hold" grpId="0" nodeType="withEffect">
                                  <p:stCondLst>
                                    <p:cond delay="0"/>
                                  </p:stCondLst>
                                  <p:childTnLst>
                                    <p:set>
                                      <p:cBhvr>
                                        <p:cTn id="178" dur="1" fill="hold">
                                          <p:stCondLst>
                                            <p:cond delay="0"/>
                                          </p:stCondLst>
                                        </p:cTn>
                                        <p:tgtEl>
                                          <p:spTgt spid="62"/>
                                        </p:tgtEl>
                                        <p:attrNameLst>
                                          <p:attrName>style.visibility</p:attrName>
                                        </p:attrNameLst>
                                      </p:cBhvr>
                                      <p:to>
                                        <p:strVal val="visible"/>
                                      </p:to>
                                    </p:set>
                                    <p:animEffect transition="in" filter="wheel(1)">
                                      <p:cBhvr>
                                        <p:cTn id="179" dur="1000"/>
                                        <p:tgtEl>
                                          <p:spTgt spid="62"/>
                                        </p:tgtEl>
                                      </p:cBhvr>
                                    </p:animEffect>
                                  </p:childTnLst>
                                </p:cTn>
                              </p:par>
                              <p:par>
                                <p:cTn id="180" presetID="21" presetClass="entr" presetSubtype="1"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wheel(1)">
                                      <p:cBhvr>
                                        <p:cTn id="182" dur="1000"/>
                                        <p:tgtEl>
                                          <p:spTgt spid="63"/>
                                        </p:tgtEl>
                                      </p:cBhvr>
                                    </p:animEffect>
                                  </p:childTnLst>
                                </p:cTn>
                              </p:par>
                              <p:par>
                                <p:cTn id="183" presetID="21" presetClass="entr" presetSubtype="1"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heel(1)">
                                      <p:cBhvr>
                                        <p:cTn id="185" dur="1000"/>
                                        <p:tgtEl>
                                          <p:spTgt spid="64"/>
                                        </p:tgtEl>
                                      </p:cBhvr>
                                    </p:animEffect>
                                  </p:childTnLst>
                                </p:cTn>
                              </p:par>
                              <p:par>
                                <p:cTn id="186" presetID="21" presetClass="entr" presetSubtype="1" fill="hold" grpId="0"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wheel(1)">
                                      <p:cBhvr>
                                        <p:cTn id="188" dur="1000"/>
                                        <p:tgtEl>
                                          <p:spTgt spid="65"/>
                                        </p:tgtEl>
                                      </p:cBhvr>
                                    </p:animEffect>
                                  </p:childTnLst>
                                </p:cTn>
                              </p:par>
                              <p:par>
                                <p:cTn id="189" presetID="21" presetClass="entr" presetSubtype="1"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Effect transition="in" filter="wheel(1)">
                                      <p:cBhvr>
                                        <p:cTn id="191" dur="1000"/>
                                        <p:tgtEl>
                                          <p:spTgt spid="66"/>
                                        </p:tgtEl>
                                      </p:cBhvr>
                                    </p:animEffect>
                                  </p:childTnLst>
                                </p:cTn>
                              </p:par>
                              <p:par>
                                <p:cTn id="192" presetID="21" presetClass="entr" presetSubtype="1" fill="hold" grpId="0" nodeType="withEffect">
                                  <p:stCondLst>
                                    <p:cond delay="0"/>
                                  </p:stCondLst>
                                  <p:childTnLst>
                                    <p:set>
                                      <p:cBhvr>
                                        <p:cTn id="193" dur="1" fill="hold">
                                          <p:stCondLst>
                                            <p:cond delay="0"/>
                                          </p:stCondLst>
                                        </p:cTn>
                                        <p:tgtEl>
                                          <p:spTgt spid="67"/>
                                        </p:tgtEl>
                                        <p:attrNameLst>
                                          <p:attrName>style.visibility</p:attrName>
                                        </p:attrNameLst>
                                      </p:cBhvr>
                                      <p:to>
                                        <p:strVal val="visible"/>
                                      </p:to>
                                    </p:set>
                                    <p:animEffect transition="in" filter="wheel(1)">
                                      <p:cBhvr>
                                        <p:cTn id="194" dur="1000"/>
                                        <p:tgtEl>
                                          <p:spTgt spid="67"/>
                                        </p:tgtEl>
                                      </p:cBhvr>
                                    </p:animEffect>
                                  </p:childTnLst>
                                </p:cTn>
                              </p:par>
                              <p:par>
                                <p:cTn id="195" presetID="21" presetClass="entr" presetSubtype="1"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animEffect transition="in" filter="wheel(1)">
                                      <p:cBhvr>
                                        <p:cTn id="197" dur="1000"/>
                                        <p:tgtEl>
                                          <p:spTgt spid="68"/>
                                        </p:tgtEl>
                                      </p:cBhvr>
                                    </p:animEffect>
                                  </p:childTnLst>
                                </p:cTn>
                              </p:par>
                              <p:par>
                                <p:cTn id="198" presetID="35" presetClass="emph" presetSubtype="0" repeatCount="indefinite" fill="hold" grpId="0" nodeType="withEffect">
                                  <p:stCondLst>
                                    <p:cond delay="250"/>
                                  </p:stCondLst>
                                  <p:childTnLst>
                                    <p:anim calcmode="discrete" valueType="str">
                                      <p:cBhvr>
                                        <p:cTn id="199" dur="1000" fill="hold"/>
                                        <p:tgtEl>
                                          <p:spTgt spid="35"/>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36"/>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37"/>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8"/>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9"/>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40"/>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41"/>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2"/>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3"/>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4"/>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5"/>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6"/>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7"/>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8"/>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74"/>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75"/>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6"/>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7"/>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8"/>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9"/>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80"/>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81"/>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2"/>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3"/>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4"/>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5"/>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6"/>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7"/>
                                        </p:tgtEl>
                                        <p:attrNameLst>
                                          <p:attrName>style.visibility</p:attrName>
                                        </p:attrNameLst>
                                      </p:cBhvr>
                                      <p:tavLst>
                                        <p:tav tm="0">
                                          <p:val>
                                            <p:strVal val="hidden"/>
                                          </p:val>
                                        </p:tav>
                                        <p:tav tm="50000">
                                          <p:val>
                                            <p:strVal val="visible"/>
                                          </p:val>
                                        </p:tav>
                                      </p:tavLst>
                                    </p:anim>
                                  </p:childTnLst>
                                </p:cTn>
                              </p:par>
                            </p:childTnLst>
                          </p:cTn>
                        </p:par>
                        <p:par>
                          <p:cTn id="254" fill="hold">
                            <p:stCondLst>
                              <p:cond delay="1750"/>
                            </p:stCondLst>
                            <p:childTnLst>
                              <p:par>
                                <p:cTn id="255" presetID="10" presetClass="entr" presetSubtype="0" fill="hold" grpId="0" nodeType="afterEffect">
                                  <p:stCondLst>
                                    <p:cond delay="0"/>
                                  </p:stCondLst>
                                  <p:iterate type="wd">
                                    <p:tmPct val="10000"/>
                                  </p:iterate>
                                  <p:childTnLst>
                                    <p:set>
                                      <p:cBhvr>
                                        <p:cTn id="256" dur="1" fill="hold">
                                          <p:stCondLst>
                                            <p:cond delay="0"/>
                                          </p:stCondLst>
                                        </p:cTn>
                                        <p:tgtEl>
                                          <p:spTgt spid="90"/>
                                        </p:tgtEl>
                                        <p:attrNameLst>
                                          <p:attrName>style.visibility</p:attrName>
                                        </p:attrNameLst>
                                      </p:cBhvr>
                                      <p:to>
                                        <p:strVal val="visible"/>
                                      </p:to>
                                    </p:set>
                                    <p:animEffect transition="in" filter="fade">
                                      <p:cBhvr>
                                        <p:cTn id="257" dur="500"/>
                                        <p:tgtEl>
                                          <p:spTgt spid="90"/>
                                        </p:tgtEl>
                                      </p:cBhvr>
                                    </p:animEffect>
                                  </p:childTnLst>
                                </p:cTn>
                              </p:par>
                            </p:childTnLst>
                          </p:cTn>
                        </p:par>
                      </p:childTnLst>
                    </p:cTn>
                  </p:par>
                  <p:par>
                    <p:cTn id="258" fill="hold">
                      <p:stCondLst>
                        <p:cond delay="indefinite"/>
                      </p:stCondLst>
                      <p:childTnLst>
                        <p:par>
                          <p:cTn id="259" fill="hold">
                            <p:stCondLst>
                              <p:cond delay="0"/>
                            </p:stCondLst>
                            <p:childTnLst>
                              <p:par>
                                <p:cTn id="260" presetID="43" presetClass="entr" presetSubtype="0" fill="hold" grpId="0" nodeType="clickEffect">
                                  <p:stCondLst>
                                    <p:cond delay="0"/>
                                  </p:stCondLst>
                                  <p:iterate type="wd">
                                    <p:tmPct val="10000"/>
                                  </p:iterate>
                                  <p:childTnLst>
                                    <p:set>
                                      <p:cBhvr>
                                        <p:cTn id="261" dur="1" fill="hold">
                                          <p:stCondLst>
                                            <p:cond delay="0"/>
                                          </p:stCondLst>
                                        </p:cTn>
                                        <p:tgtEl>
                                          <p:spTgt spid="91"/>
                                        </p:tgtEl>
                                        <p:attrNameLst>
                                          <p:attrName>style.visibility</p:attrName>
                                        </p:attrNameLst>
                                      </p:cBhvr>
                                      <p:to>
                                        <p:strVal val="visible"/>
                                      </p:to>
                                    </p:set>
                                    <p:animEffect transition="in" filter="fade">
                                      <p:cBhvr>
                                        <p:cTn id="262" dur="100"/>
                                        <p:tgtEl>
                                          <p:spTgt spid="91"/>
                                        </p:tgtEl>
                                      </p:cBhvr>
                                    </p:animEffect>
                                    <p:anim calcmode="lin" valueType="num">
                                      <p:cBhvr>
                                        <p:cTn id="263" dur="400" fill="hold"/>
                                        <p:tgtEl>
                                          <p:spTgt spid="91"/>
                                        </p:tgtEl>
                                        <p:attrNameLst>
                                          <p:attrName>ppt_x</p:attrName>
                                        </p:attrNameLst>
                                      </p:cBhvr>
                                      <p:tavLst>
                                        <p:tav tm="0">
                                          <p:val>
                                            <p:strVal val="#ppt_x"/>
                                          </p:val>
                                        </p:tav>
                                        <p:tav tm="100000">
                                          <p:val>
                                            <p:strVal val="#ppt_x"/>
                                          </p:val>
                                        </p:tav>
                                      </p:tavLst>
                                    </p:anim>
                                    <p:anim calcmode="lin" valueType="num">
                                      <p:cBhvr>
                                        <p:cTn id="264" dur="400" fill="hold"/>
                                        <p:tgtEl>
                                          <p:spTgt spid="91"/>
                                        </p:tgtEl>
                                        <p:attrNameLst>
                                          <p:attrName>ppt_y</p:attrName>
                                        </p:attrNameLst>
                                      </p:cBhvr>
                                      <p:tavLst>
                                        <p:tav tm="0">
                                          <p:val>
                                            <p:strVal val="#ppt_y+0.31"/>
                                          </p:val>
                                        </p:tav>
                                        <p:tav tm="100000">
                                          <p:val>
                                            <p:strVal val="#ppt_y+0.31"/>
                                          </p:val>
                                        </p:tav>
                                      </p:tavLst>
                                    </p:anim>
                                    <p:anim calcmode="lin" valueType="num">
                                      <p:cBhvr>
                                        <p:cTn id="265"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6"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2" name="chimes.wav"/>
                                        </p:tgtEl>
                                      </p:cMediaNode>
                                    </p:audio>
                                  </p:subTnLst>
                                </p:cTn>
                              </p:par>
                            </p:childTnLst>
                          </p:cTn>
                        </p:par>
                      </p:childTnLst>
                    </p:cTn>
                  </p:par>
                  <p:par>
                    <p:cTn id="267" fill="hold">
                      <p:stCondLst>
                        <p:cond delay="indefinite"/>
                      </p:stCondLst>
                      <p:childTnLst>
                        <p:par>
                          <p:cTn id="268" fill="hold">
                            <p:stCondLst>
                              <p:cond delay="0"/>
                            </p:stCondLst>
                            <p:childTnLst>
                              <p:par>
                                <p:cTn id="269" presetID="52" presetClass="entr" presetSubtype="0" fill="hold" grpId="0" nodeType="clickEffect">
                                  <p:stCondLst>
                                    <p:cond delay="0"/>
                                  </p:stCondLst>
                                  <p:iterate type="wd">
                                    <p:tmPct val="10000"/>
                                  </p:iterate>
                                  <p:childTnLst>
                                    <p:set>
                                      <p:cBhvr>
                                        <p:cTn id="270" dur="1" fill="hold">
                                          <p:stCondLst>
                                            <p:cond delay="0"/>
                                          </p:stCondLst>
                                        </p:cTn>
                                        <p:tgtEl>
                                          <p:spTgt spid="131"/>
                                        </p:tgtEl>
                                        <p:attrNameLst>
                                          <p:attrName>style.visibility</p:attrName>
                                        </p:attrNameLst>
                                      </p:cBhvr>
                                      <p:to>
                                        <p:strVal val="visible"/>
                                      </p:to>
                                    </p:set>
                                    <p:animScale>
                                      <p:cBhvr>
                                        <p:cTn id="271"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2" dur="1000" decel="50000" fill="hold">
                                          <p:stCondLst>
                                            <p:cond delay="0"/>
                                          </p:stCondLst>
                                        </p:cTn>
                                        <p:tgtEl>
                                          <p:spTgt spid="131"/>
                                        </p:tgtEl>
                                        <p:attrNameLst>
                                          <p:attrName>ppt_x</p:attrName>
                                          <p:attrName>ppt_y</p:attrName>
                                        </p:attrNameLst>
                                      </p:cBhvr>
                                    </p:animMotion>
                                    <p:animEffect transition="in" filter="fade">
                                      <p:cBhvr>
                                        <p:cTn id="27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2171" y="306290"/>
            <a:ext cx="2844712" cy="2707065"/>
          </a:xfrm>
          <a:prstGeom prst="rect">
            <a:avLst/>
          </a:prstGeom>
        </p:spPr>
      </p:pic>
      <p:sp>
        <p:nvSpPr>
          <p:cNvPr id="16" name="Oval 15"/>
          <p:cNvSpPr/>
          <p:nvPr/>
        </p:nvSpPr>
        <p:spPr>
          <a:xfrm>
            <a:off x="975833" y="38286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55898" y="38242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35963" y="38198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16028" y="38154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38110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38066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38022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37979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37935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37891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37847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37803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37759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37715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79355" y="381884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59420" y="381445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39485" y="381006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38056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38012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37969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37925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37881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37837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37793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37749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37705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37661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37618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05355" y="19642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85420" y="1920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865485" y="1876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1853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2000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1956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2057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2013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1970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1926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1882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1838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1794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1750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108877" y="18665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488942" y="18226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869007" y="17787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1756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1902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1858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1960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1916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1872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1828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1784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1740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1696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1652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919677" y="3953429"/>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890307" y="4233615"/>
            <a:ext cx="7959223" cy="1569660"/>
          </a:xfrm>
          <a:prstGeom prst="rect">
            <a:avLst/>
          </a:prstGeom>
        </p:spPr>
        <p:txBody>
          <a:bodyPr wrap="square">
            <a:spAutoFit/>
          </a:bodyPr>
          <a:lstStyle/>
          <a:p>
            <a:pPr>
              <a:buSzPct val="25000"/>
            </a:pPr>
            <a:r>
              <a:rPr lang="en-US" altLang="zh-CN" sz="4800" dirty="0">
                <a:solidFill>
                  <a:srgbClr val="F1ED88"/>
                </a:solidFill>
                <a:latin typeface="UTM Billhead 1910" panose="02040603050506020204" pitchFamily="18" charset="0"/>
              </a:rPr>
              <a:t>Hai </a:t>
            </a:r>
            <a:r>
              <a:rPr lang="en-US" altLang="zh-CN" sz="4800" dirty="0" err="1">
                <a:solidFill>
                  <a:srgbClr val="F1ED88"/>
                </a:solidFill>
                <a:latin typeface="UTM Billhead 1910" panose="02040603050506020204" pitchFamily="18" charset="0"/>
              </a:rPr>
              <a:t>chị</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em</a:t>
            </a:r>
            <a:endParaRPr lang="en-US" altLang="zh-CN" sz="4800" dirty="0">
              <a:solidFill>
                <a:srgbClr val="F1ED88"/>
              </a:solidFill>
              <a:latin typeface="UTM Billhead 1910" panose="02040603050506020204" pitchFamily="18" charset="0"/>
            </a:endParaRPr>
          </a:p>
          <a:p>
            <a:pPr>
              <a:buSzPct val="25000"/>
            </a:pPr>
            <a:r>
              <a:rPr lang="en-US" altLang="zh-CN" sz="4800" dirty="0" err="1">
                <a:solidFill>
                  <a:srgbClr val="F1ED88"/>
                </a:solidFill>
                <a:latin typeface="UTM Billhead 1910" panose="02040603050506020204" pitchFamily="18" charset="0"/>
              </a:rPr>
              <a:t>Điều</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ước</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dưới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trăng</a:t>
            </a:r>
            <a:endParaRPr lang="en-US" altLang="zh-CN" sz="4800" dirty="0">
              <a:solidFill>
                <a:srgbClr val="F1ED88"/>
              </a:solidFill>
              <a:latin typeface="UTM Billhead 1910" panose="020406030505060202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208" y="408358"/>
            <a:ext cx="4437448" cy="3312313"/>
          </a:xfrm>
          <a:prstGeom prst="rect">
            <a:avLst/>
          </a:prstGeom>
          <a:ln>
            <a:noFill/>
          </a:ln>
          <a:effectLst>
            <a:softEdge rad="112500"/>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208" y="417295"/>
            <a:ext cx="4221369" cy="3285212"/>
          </a:xfrm>
          <a:prstGeom prst="rect">
            <a:avLst/>
          </a:prstGeom>
          <a:ln>
            <a:noFill/>
          </a:ln>
          <a:effectLst>
            <a:softEdge rad="112500"/>
          </a:effectLst>
        </p:spPr>
      </p:pic>
      <p:sp>
        <p:nvSpPr>
          <p:cNvPr id="142" name="Oval 141"/>
          <p:cNvSpPr/>
          <p:nvPr/>
        </p:nvSpPr>
        <p:spPr>
          <a:xfrm>
            <a:off x="6422013" y="1582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1538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1494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1471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1618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322338" y="1574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8702403" y="16755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9082468" y="16317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9462533" y="15878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1484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1440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1396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1373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1520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8325860" y="1476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8705925" y="15778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9085990" y="15339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9466055" y="14901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37717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37674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37630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37586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37542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249984" y="37498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8630049" y="374546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9010114" y="374108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9390179" y="373669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37620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37576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37532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37488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37444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253506" y="37400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633571" y="373569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9013636" y="373130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9393701" y="372692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955535"/>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1000"/>
                                        <p:tgtEl>
                                          <p:spTgt spid="6"/>
                                        </p:tgtEl>
                                      </p:cBhvr>
                                    </p:animEffect>
                                  </p:childTnLst>
                                </p:cTn>
                              </p:par>
                            </p:childTnLst>
                          </p:cTn>
                        </p:par>
                        <p:par>
                          <p:cTn id="30" fill="hold">
                            <p:stCondLst>
                              <p:cond delay="1500"/>
                            </p:stCondLst>
                            <p:childTnLst>
                              <p:par>
                                <p:cTn id="31" presetID="2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edge">
                                      <p:cBhvr>
                                        <p:cTn id="33" dur="1000"/>
                                        <p:tgtEl>
                                          <p:spTgt spid="7"/>
                                        </p:tgtEl>
                                      </p:cBhvr>
                                    </p:animEffect>
                                  </p:childTnLst>
                                </p:cTn>
                              </p:par>
                              <p:par>
                                <p:cTn id="34" presetID="21" presetClass="entr" presetSubtype="1" fill="hold" grpId="1"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1000"/>
                                        <p:tgtEl>
                                          <p:spTgt spid="35"/>
                                        </p:tgtEl>
                                      </p:cBhvr>
                                    </p:animEffect>
                                  </p:childTnLst>
                                </p:cTn>
                              </p:par>
                              <p:par>
                                <p:cTn id="37" presetID="21" presetClass="entr" presetSubtype="1" fill="hold" grpId="1"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heel(1)">
                                      <p:cBhvr>
                                        <p:cTn id="39" dur="1000"/>
                                        <p:tgtEl>
                                          <p:spTgt spid="36"/>
                                        </p:tgtEl>
                                      </p:cBhvr>
                                    </p:animEffect>
                                  </p:childTnLst>
                                </p:cTn>
                              </p:par>
                              <p:par>
                                <p:cTn id="40" presetID="21" presetClass="entr" presetSubtype="1" fill="hold" grpId="1"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heel(1)">
                                      <p:cBhvr>
                                        <p:cTn id="42" dur="1000"/>
                                        <p:tgtEl>
                                          <p:spTgt spid="37"/>
                                        </p:tgtEl>
                                      </p:cBhvr>
                                    </p:animEffect>
                                  </p:childTnLst>
                                </p:cTn>
                              </p:par>
                              <p:par>
                                <p:cTn id="43" presetID="21" presetClass="entr" presetSubtype="1" fill="hold" grpId="1"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heel(1)">
                                      <p:cBhvr>
                                        <p:cTn id="45" dur="1000"/>
                                        <p:tgtEl>
                                          <p:spTgt spid="38"/>
                                        </p:tgtEl>
                                      </p:cBhvr>
                                    </p:animEffect>
                                  </p:childTnLst>
                                </p:cTn>
                              </p:par>
                              <p:par>
                                <p:cTn id="46" presetID="21" presetClass="entr" presetSubtype="1" fill="hold" grpId="1"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heel(1)">
                                      <p:cBhvr>
                                        <p:cTn id="48" dur="1000"/>
                                        <p:tgtEl>
                                          <p:spTgt spid="39"/>
                                        </p:tgtEl>
                                      </p:cBhvr>
                                    </p:animEffect>
                                  </p:childTnLst>
                                </p:cTn>
                              </p:par>
                              <p:par>
                                <p:cTn id="49" presetID="21" presetClass="entr" presetSubtype="1" fill="hold" grpId="1"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heel(1)">
                                      <p:cBhvr>
                                        <p:cTn id="51" dur="1000"/>
                                        <p:tgtEl>
                                          <p:spTgt spid="40"/>
                                        </p:tgtEl>
                                      </p:cBhvr>
                                    </p:animEffect>
                                  </p:childTnLst>
                                </p:cTn>
                              </p:par>
                              <p:par>
                                <p:cTn id="52" presetID="21" presetClass="entr" presetSubtype="1" fill="hold" grpId="1"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heel(1)">
                                      <p:cBhvr>
                                        <p:cTn id="54" dur="1000"/>
                                        <p:tgtEl>
                                          <p:spTgt spid="41"/>
                                        </p:tgtEl>
                                      </p:cBhvr>
                                    </p:animEffect>
                                  </p:childTnLst>
                                </p:cTn>
                              </p:par>
                              <p:par>
                                <p:cTn id="55" presetID="21" presetClass="entr" presetSubtype="1" fill="hold" grpId="1"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heel(1)">
                                      <p:cBhvr>
                                        <p:cTn id="57" dur="1000"/>
                                        <p:tgtEl>
                                          <p:spTgt spid="42"/>
                                        </p:tgtEl>
                                      </p:cBhvr>
                                    </p:animEffect>
                                  </p:childTnLst>
                                </p:cTn>
                              </p:par>
                              <p:par>
                                <p:cTn id="58" presetID="21" presetClass="entr" presetSubtype="1" fill="hold" grpId="1"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heel(1)">
                                      <p:cBhvr>
                                        <p:cTn id="60" dur="1000"/>
                                        <p:tgtEl>
                                          <p:spTgt spid="43"/>
                                        </p:tgtEl>
                                      </p:cBhvr>
                                    </p:animEffect>
                                  </p:childTnLst>
                                </p:cTn>
                              </p:par>
                              <p:par>
                                <p:cTn id="61" presetID="21" presetClass="entr" presetSubtype="1" fill="hold" grpId="1"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heel(1)">
                                      <p:cBhvr>
                                        <p:cTn id="63" dur="1000"/>
                                        <p:tgtEl>
                                          <p:spTgt spid="44"/>
                                        </p:tgtEl>
                                      </p:cBhvr>
                                    </p:animEffect>
                                  </p:childTnLst>
                                </p:cTn>
                              </p:par>
                              <p:par>
                                <p:cTn id="64" presetID="21" presetClass="entr" presetSubtype="1" fill="hold" grpId="1"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heel(1)">
                                      <p:cBhvr>
                                        <p:cTn id="66" dur="1000"/>
                                        <p:tgtEl>
                                          <p:spTgt spid="45"/>
                                        </p:tgtEl>
                                      </p:cBhvr>
                                    </p:animEffect>
                                  </p:childTnLst>
                                </p:cTn>
                              </p:par>
                              <p:par>
                                <p:cTn id="67" presetID="21" presetClass="entr" presetSubtype="1" fill="hold" grpId="1"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heel(1)">
                                      <p:cBhvr>
                                        <p:cTn id="69" dur="1000"/>
                                        <p:tgtEl>
                                          <p:spTgt spid="46"/>
                                        </p:tgtEl>
                                      </p:cBhvr>
                                    </p:animEffect>
                                  </p:childTnLst>
                                </p:cTn>
                              </p:par>
                              <p:par>
                                <p:cTn id="70" presetID="21" presetClass="entr" presetSubtype="1" fill="hold" grpId="1"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heel(1)">
                                      <p:cBhvr>
                                        <p:cTn id="72" dur="1000"/>
                                        <p:tgtEl>
                                          <p:spTgt spid="47"/>
                                        </p:tgtEl>
                                      </p:cBhvr>
                                    </p:animEffect>
                                  </p:childTnLst>
                                </p:cTn>
                              </p:par>
                              <p:par>
                                <p:cTn id="73" presetID="21" presetClass="entr" presetSubtype="1" fill="hold" grpId="1"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heel(1)">
                                      <p:cBhvr>
                                        <p:cTn id="75" dur="1000"/>
                                        <p:tgtEl>
                                          <p:spTgt spid="48"/>
                                        </p:tgtEl>
                                      </p:cBhvr>
                                    </p:animEffect>
                                  </p:childTnLst>
                                </p:cTn>
                              </p:par>
                              <p:par>
                                <p:cTn id="76" presetID="21" presetClass="entr" presetSubtype="1" fill="hold" grpId="1"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heel(1)">
                                      <p:cBhvr>
                                        <p:cTn id="78" dur="1000"/>
                                        <p:tgtEl>
                                          <p:spTgt spid="74"/>
                                        </p:tgtEl>
                                      </p:cBhvr>
                                    </p:animEffect>
                                  </p:childTnLst>
                                </p:cTn>
                              </p:par>
                              <p:par>
                                <p:cTn id="79" presetID="21" presetClass="entr" presetSubtype="1" fill="hold" grpId="1"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heel(1)">
                                      <p:cBhvr>
                                        <p:cTn id="81" dur="1000"/>
                                        <p:tgtEl>
                                          <p:spTgt spid="75"/>
                                        </p:tgtEl>
                                      </p:cBhvr>
                                    </p:animEffect>
                                  </p:childTnLst>
                                </p:cTn>
                              </p:par>
                              <p:par>
                                <p:cTn id="82" presetID="21" presetClass="entr" presetSubtype="1" fill="hold" grpId="1"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wheel(1)">
                                      <p:cBhvr>
                                        <p:cTn id="84" dur="1000"/>
                                        <p:tgtEl>
                                          <p:spTgt spid="76"/>
                                        </p:tgtEl>
                                      </p:cBhvr>
                                    </p:animEffect>
                                  </p:childTnLst>
                                </p:cTn>
                              </p:par>
                              <p:par>
                                <p:cTn id="85" presetID="21" presetClass="entr" presetSubtype="1" fill="hold" grpId="1" nodeType="with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heel(1)">
                                      <p:cBhvr>
                                        <p:cTn id="87" dur="1000"/>
                                        <p:tgtEl>
                                          <p:spTgt spid="77"/>
                                        </p:tgtEl>
                                      </p:cBhvr>
                                    </p:animEffect>
                                  </p:childTnLst>
                                </p:cTn>
                              </p:par>
                              <p:par>
                                <p:cTn id="88" presetID="21" presetClass="entr" presetSubtype="1" fill="hold" grpId="1"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wheel(1)">
                                      <p:cBhvr>
                                        <p:cTn id="90" dur="1000"/>
                                        <p:tgtEl>
                                          <p:spTgt spid="78"/>
                                        </p:tgtEl>
                                      </p:cBhvr>
                                    </p:animEffect>
                                  </p:childTnLst>
                                </p:cTn>
                              </p:par>
                              <p:par>
                                <p:cTn id="91" presetID="21" presetClass="entr" presetSubtype="1" fill="hold" grpId="1" nodeType="with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wheel(1)">
                                      <p:cBhvr>
                                        <p:cTn id="93" dur="1000"/>
                                        <p:tgtEl>
                                          <p:spTgt spid="79"/>
                                        </p:tgtEl>
                                      </p:cBhvr>
                                    </p:animEffect>
                                  </p:childTnLst>
                                </p:cTn>
                              </p:par>
                              <p:par>
                                <p:cTn id="94" presetID="21" presetClass="entr" presetSubtype="1" fill="hold" grpId="1" nodeType="with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wheel(1)">
                                      <p:cBhvr>
                                        <p:cTn id="96" dur="1000"/>
                                        <p:tgtEl>
                                          <p:spTgt spid="80"/>
                                        </p:tgtEl>
                                      </p:cBhvr>
                                    </p:animEffect>
                                  </p:childTnLst>
                                </p:cTn>
                              </p:par>
                              <p:par>
                                <p:cTn id="97" presetID="21" presetClass="entr" presetSubtype="1" fill="hold" grpId="1"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heel(1)">
                                      <p:cBhvr>
                                        <p:cTn id="99" dur="1000"/>
                                        <p:tgtEl>
                                          <p:spTgt spid="81"/>
                                        </p:tgtEl>
                                      </p:cBhvr>
                                    </p:animEffect>
                                  </p:childTnLst>
                                </p:cTn>
                              </p:par>
                              <p:par>
                                <p:cTn id="100" presetID="21" presetClass="entr" presetSubtype="1" fill="hold" grpId="1"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heel(1)">
                                      <p:cBhvr>
                                        <p:cTn id="102" dur="1000"/>
                                        <p:tgtEl>
                                          <p:spTgt spid="82"/>
                                        </p:tgtEl>
                                      </p:cBhvr>
                                    </p:animEffect>
                                  </p:childTnLst>
                                </p:cTn>
                              </p:par>
                              <p:par>
                                <p:cTn id="103" presetID="21" presetClass="entr" presetSubtype="1" fill="hold" grpId="1" nodeType="withEffect">
                                  <p:stCondLst>
                                    <p:cond delay="0"/>
                                  </p:stCondLst>
                                  <p:childTnLst>
                                    <p:set>
                                      <p:cBhvr>
                                        <p:cTn id="104" dur="1" fill="hold">
                                          <p:stCondLst>
                                            <p:cond delay="0"/>
                                          </p:stCondLst>
                                        </p:cTn>
                                        <p:tgtEl>
                                          <p:spTgt spid="83"/>
                                        </p:tgtEl>
                                        <p:attrNameLst>
                                          <p:attrName>style.visibility</p:attrName>
                                        </p:attrNameLst>
                                      </p:cBhvr>
                                      <p:to>
                                        <p:strVal val="visible"/>
                                      </p:to>
                                    </p:set>
                                    <p:animEffect transition="in" filter="wheel(1)">
                                      <p:cBhvr>
                                        <p:cTn id="105" dur="1000"/>
                                        <p:tgtEl>
                                          <p:spTgt spid="83"/>
                                        </p:tgtEl>
                                      </p:cBhvr>
                                    </p:animEffect>
                                  </p:childTnLst>
                                </p:cTn>
                              </p:par>
                              <p:par>
                                <p:cTn id="106" presetID="21" presetClass="entr" presetSubtype="1" fill="hold" grpId="1" nodeType="with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wheel(1)">
                                      <p:cBhvr>
                                        <p:cTn id="108" dur="1000"/>
                                        <p:tgtEl>
                                          <p:spTgt spid="84"/>
                                        </p:tgtEl>
                                      </p:cBhvr>
                                    </p:animEffect>
                                  </p:childTnLst>
                                </p:cTn>
                              </p:par>
                              <p:par>
                                <p:cTn id="109" presetID="21" presetClass="entr" presetSubtype="1" fill="hold" grpId="1"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heel(1)">
                                      <p:cBhvr>
                                        <p:cTn id="111" dur="1000"/>
                                        <p:tgtEl>
                                          <p:spTgt spid="85"/>
                                        </p:tgtEl>
                                      </p:cBhvr>
                                    </p:animEffect>
                                  </p:childTnLst>
                                </p:cTn>
                              </p:par>
                              <p:par>
                                <p:cTn id="112" presetID="21" presetClass="entr" presetSubtype="1" fill="hold" grpId="1" nodeType="withEffect">
                                  <p:stCondLst>
                                    <p:cond delay="0"/>
                                  </p:stCondLst>
                                  <p:childTnLst>
                                    <p:set>
                                      <p:cBhvr>
                                        <p:cTn id="113" dur="1" fill="hold">
                                          <p:stCondLst>
                                            <p:cond delay="0"/>
                                          </p:stCondLst>
                                        </p:cTn>
                                        <p:tgtEl>
                                          <p:spTgt spid="86"/>
                                        </p:tgtEl>
                                        <p:attrNameLst>
                                          <p:attrName>style.visibility</p:attrName>
                                        </p:attrNameLst>
                                      </p:cBhvr>
                                      <p:to>
                                        <p:strVal val="visible"/>
                                      </p:to>
                                    </p:set>
                                    <p:animEffect transition="in" filter="wheel(1)">
                                      <p:cBhvr>
                                        <p:cTn id="114" dur="1000"/>
                                        <p:tgtEl>
                                          <p:spTgt spid="86"/>
                                        </p:tgtEl>
                                      </p:cBhvr>
                                    </p:animEffect>
                                  </p:childTnLst>
                                </p:cTn>
                              </p:par>
                              <p:par>
                                <p:cTn id="115" presetID="21" presetClass="entr" presetSubtype="1" fill="hold" grpId="1"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wheel(1)">
                                      <p:cBhvr>
                                        <p:cTn id="117" dur="1000"/>
                                        <p:tgtEl>
                                          <p:spTgt spid="87"/>
                                        </p:tgtEl>
                                      </p:cBhvr>
                                    </p:animEffect>
                                  </p:childTnLst>
                                </p:cTn>
                              </p:par>
                              <p:par>
                                <p:cTn id="118" presetID="21" presetClass="entr" presetSubtype="1"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wheel(1)">
                                      <p:cBhvr>
                                        <p:cTn id="120" dur="1000"/>
                                        <p:tgtEl>
                                          <p:spTgt spid="16"/>
                                        </p:tgtEl>
                                      </p:cBhvr>
                                    </p:animEffect>
                                  </p:childTnLst>
                                </p:cTn>
                              </p:par>
                              <p:par>
                                <p:cTn id="121" presetID="21" presetClass="entr" presetSubtype="1"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heel(1)">
                                      <p:cBhvr>
                                        <p:cTn id="123" dur="1000"/>
                                        <p:tgtEl>
                                          <p:spTgt spid="17"/>
                                        </p:tgtEl>
                                      </p:cBhvr>
                                    </p:animEffect>
                                  </p:childTnLst>
                                </p:cTn>
                              </p:par>
                              <p:par>
                                <p:cTn id="124" presetID="21" presetClass="entr" presetSubtype="1"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heel(1)">
                                      <p:cBhvr>
                                        <p:cTn id="126" dur="1000"/>
                                        <p:tgtEl>
                                          <p:spTgt spid="18"/>
                                        </p:tgtEl>
                                      </p:cBhvr>
                                    </p:animEffect>
                                  </p:childTnLst>
                                </p:cTn>
                              </p:par>
                              <p:par>
                                <p:cTn id="127" presetID="21" presetClass="entr" presetSubtype="1" fill="hold" grpId="0" nodeType="with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wheel(1)">
                                      <p:cBhvr>
                                        <p:cTn id="129" dur="1000"/>
                                        <p:tgtEl>
                                          <p:spTgt spid="19"/>
                                        </p:tgtEl>
                                      </p:cBhvr>
                                    </p:animEffect>
                                  </p:childTnLst>
                                </p:cTn>
                              </p:par>
                              <p:par>
                                <p:cTn id="130" presetID="21" presetClass="entr" presetSubtype="1" fill="hold" grpId="0" nodeType="with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heel(1)">
                                      <p:cBhvr>
                                        <p:cTn id="132" dur="1000"/>
                                        <p:tgtEl>
                                          <p:spTgt spid="20"/>
                                        </p:tgtEl>
                                      </p:cBhvr>
                                    </p:animEffect>
                                  </p:childTnLst>
                                </p:cTn>
                              </p:par>
                              <p:par>
                                <p:cTn id="133" presetID="21" presetClass="entr" presetSubtype="1" fill="hold" grpId="0" nodeType="with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wheel(1)">
                                      <p:cBhvr>
                                        <p:cTn id="135" dur="1000"/>
                                        <p:tgtEl>
                                          <p:spTgt spid="21"/>
                                        </p:tgtEl>
                                      </p:cBhvr>
                                    </p:animEffect>
                                  </p:childTnLst>
                                </p:cTn>
                              </p:par>
                              <p:par>
                                <p:cTn id="136" presetID="21" presetClass="entr" presetSubtype="1" fill="hold" grpId="0" nodeType="with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wheel(1)">
                                      <p:cBhvr>
                                        <p:cTn id="138" dur="1000"/>
                                        <p:tgtEl>
                                          <p:spTgt spid="22"/>
                                        </p:tgtEl>
                                      </p:cBhvr>
                                    </p:animEffect>
                                  </p:childTnLst>
                                </p:cTn>
                              </p:par>
                              <p:par>
                                <p:cTn id="139" presetID="21" presetClass="entr" presetSubtype="1"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heel(1)">
                                      <p:cBhvr>
                                        <p:cTn id="141" dur="1000"/>
                                        <p:tgtEl>
                                          <p:spTgt spid="23"/>
                                        </p:tgtEl>
                                      </p:cBhvr>
                                    </p:animEffect>
                                  </p:childTnLst>
                                </p:cTn>
                              </p:par>
                              <p:par>
                                <p:cTn id="142" presetID="21" presetClass="entr" presetSubtype="1"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heel(1)">
                                      <p:cBhvr>
                                        <p:cTn id="144" dur="1000"/>
                                        <p:tgtEl>
                                          <p:spTgt spid="24"/>
                                        </p:tgtEl>
                                      </p:cBhvr>
                                    </p:animEffect>
                                  </p:childTnLst>
                                </p:cTn>
                              </p:par>
                              <p:par>
                                <p:cTn id="145" presetID="21" presetClass="entr" presetSubtype="1"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heel(1)">
                                      <p:cBhvr>
                                        <p:cTn id="147" dur="1000"/>
                                        <p:tgtEl>
                                          <p:spTgt spid="25"/>
                                        </p:tgtEl>
                                      </p:cBhvr>
                                    </p:animEffect>
                                  </p:childTnLst>
                                </p:cTn>
                              </p:par>
                              <p:par>
                                <p:cTn id="148" presetID="21" presetClass="entr" presetSubtype="1" fill="hold" grpId="0" nodeType="with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heel(1)">
                                      <p:cBhvr>
                                        <p:cTn id="150" dur="1000"/>
                                        <p:tgtEl>
                                          <p:spTgt spid="26"/>
                                        </p:tgtEl>
                                      </p:cBhvr>
                                    </p:animEffect>
                                  </p:childTnLst>
                                </p:cTn>
                              </p:par>
                              <p:par>
                                <p:cTn id="151" presetID="21" presetClass="entr" presetSubtype="1"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heel(1)">
                                      <p:cBhvr>
                                        <p:cTn id="153" dur="1000"/>
                                        <p:tgtEl>
                                          <p:spTgt spid="27"/>
                                        </p:tgtEl>
                                      </p:cBhvr>
                                    </p:animEffect>
                                  </p:childTnLst>
                                </p:cTn>
                              </p:par>
                              <p:par>
                                <p:cTn id="154" presetID="21" presetClass="entr" presetSubtype="1"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heel(1)">
                                      <p:cBhvr>
                                        <p:cTn id="156" dur="1000"/>
                                        <p:tgtEl>
                                          <p:spTgt spid="28"/>
                                        </p:tgtEl>
                                      </p:cBhvr>
                                    </p:animEffect>
                                  </p:childTnLst>
                                </p:cTn>
                              </p:par>
                              <p:par>
                                <p:cTn id="157" presetID="21" presetClass="entr" presetSubtype="1"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wheel(1)">
                                      <p:cBhvr>
                                        <p:cTn id="159" dur="1000"/>
                                        <p:tgtEl>
                                          <p:spTgt spid="29"/>
                                        </p:tgtEl>
                                      </p:cBhvr>
                                    </p:animEffect>
                                  </p:childTnLst>
                                </p:cTn>
                              </p:par>
                              <p:par>
                                <p:cTn id="160" presetID="21" presetClass="entr" presetSubtype="1" fill="hold" grpId="0" nodeType="with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wheel(1)">
                                      <p:cBhvr>
                                        <p:cTn id="162" dur="1000"/>
                                        <p:tgtEl>
                                          <p:spTgt spid="55"/>
                                        </p:tgtEl>
                                      </p:cBhvr>
                                    </p:animEffect>
                                  </p:childTnLst>
                                </p:cTn>
                              </p:par>
                              <p:par>
                                <p:cTn id="163" presetID="21" presetClass="entr" presetSubtype="1" fill="hold" grpId="0" nodeType="with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heel(1)">
                                      <p:cBhvr>
                                        <p:cTn id="165" dur="1000"/>
                                        <p:tgtEl>
                                          <p:spTgt spid="56"/>
                                        </p:tgtEl>
                                      </p:cBhvr>
                                    </p:animEffect>
                                  </p:childTnLst>
                                </p:cTn>
                              </p:par>
                              <p:par>
                                <p:cTn id="166" presetID="21" presetClass="entr" presetSubtype="1" fill="hold" grpId="0"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wheel(1)">
                                      <p:cBhvr>
                                        <p:cTn id="168" dur="1000"/>
                                        <p:tgtEl>
                                          <p:spTgt spid="57"/>
                                        </p:tgtEl>
                                      </p:cBhvr>
                                    </p:animEffect>
                                  </p:childTnLst>
                                </p:cTn>
                              </p:par>
                              <p:par>
                                <p:cTn id="169" presetID="21" presetClass="entr" presetSubtype="1" fill="hold" grpId="0"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wheel(1)">
                                      <p:cBhvr>
                                        <p:cTn id="171" dur="1000"/>
                                        <p:tgtEl>
                                          <p:spTgt spid="58"/>
                                        </p:tgtEl>
                                      </p:cBhvr>
                                    </p:animEffect>
                                  </p:childTnLst>
                                </p:cTn>
                              </p:par>
                              <p:par>
                                <p:cTn id="172" presetID="21" presetClass="entr" presetSubtype="1" fill="hold" grpId="0" nodeType="withEffect">
                                  <p:stCondLst>
                                    <p:cond delay="0"/>
                                  </p:stCondLst>
                                  <p:childTnLst>
                                    <p:set>
                                      <p:cBhvr>
                                        <p:cTn id="173" dur="1" fill="hold">
                                          <p:stCondLst>
                                            <p:cond delay="0"/>
                                          </p:stCondLst>
                                        </p:cTn>
                                        <p:tgtEl>
                                          <p:spTgt spid="59"/>
                                        </p:tgtEl>
                                        <p:attrNameLst>
                                          <p:attrName>style.visibility</p:attrName>
                                        </p:attrNameLst>
                                      </p:cBhvr>
                                      <p:to>
                                        <p:strVal val="visible"/>
                                      </p:to>
                                    </p:set>
                                    <p:animEffect transition="in" filter="wheel(1)">
                                      <p:cBhvr>
                                        <p:cTn id="174" dur="1000"/>
                                        <p:tgtEl>
                                          <p:spTgt spid="59"/>
                                        </p:tgtEl>
                                      </p:cBhvr>
                                    </p:animEffect>
                                  </p:childTnLst>
                                </p:cTn>
                              </p:par>
                              <p:par>
                                <p:cTn id="175" presetID="21" presetClass="entr" presetSubtype="1"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wheel(1)">
                                      <p:cBhvr>
                                        <p:cTn id="177" dur="1000"/>
                                        <p:tgtEl>
                                          <p:spTgt spid="60"/>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wheel(1)">
                                      <p:cBhvr>
                                        <p:cTn id="180" dur="1000"/>
                                        <p:tgtEl>
                                          <p:spTgt spid="61"/>
                                        </p:tgtEl>
                                      </p:cBhvr>
                                    </p:animEffect>
                                  </p:childTnLst>
                                </p:cTn>
                              </p:par>
                              <p:par>
                                <p:cTn id="181" presetID="21" presetClass="entr" presetSubtype="1" fill="hold" grpId="0" nodeType="with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wheel(1)">
                                      <p:cBhvr>
                                        <p:cTn id="183" dur="1000"/>
                                        <p:tgtEl>
                                          <p:spTgt spid="62"/>
                                        </p:tgtEl>
                                      </p:cBhvr>
                                    </p:animEffect>
                                  </p:childTnLst>
                                </p:cTn>
                              </p:par>
                              <p:par>
                                <p:cTn id="184" presetID="21" presetClass="entr" presetSubtype="1" fill="hold" grpId="0" nodeType="with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heel(1)">
                                      <p:cBhvr>
                                        <p:cTn id="186" dur="1000"/>
                                        <p:tgtEl>
                                          <p:spTgt spid="63"/>
                                        </p:tgtEl>
                                      </p:cBhvr>
                                    </p:animEffect>
                                  </p:childTnLst>
                                </p:cTn>
                              </p:par>
                              <p:par>
                                <p:cTn id="187" presetID="21" presetClass="entr" presetSubtype="1" fill="hold" grpId="0" nodeType="with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wheel(1)">
                                      <p:cBhvr>
                                        <p:cTn id="189" dur="1000"/>
                                        <p:tgtEl>
                                          <p:spTgt spid="64"/>
                                        </p:tgtEl>
                                      </p:cBhvr>
                                    </p:animEffect>
                                  </p:childTnLst>
                                </p:cTn>
                              </p:par>
                              <p:par>
                                <p:cTn id="190" presetID="21" presetClass="entr" presetSubtype="1"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Effect transition="in" filter="wheel(1)">
                                      <p:cBhvr>
                                        <p:cTn id="192" dur="1000"/>
                                        <p:tgtEl>
                                          <p:spTgt spid="65"/>
                                        </p:tgtEl>
                                      </p:cBhvr>
                                    </p:animEffect>
                                  </p:childTnLst>
                                </p:cTn>
                              </p:par>
                              <p:par>
                                <p:cTn id="193" presetID="21" presetClass="entr" presetSubtype="1" fill="hold" grpId="0" nodeType="with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heel(1)">
                                      <p:cBhvr>
                                        <p:cTn id="195" dur="1000"/>
                                        <p:tgtEl>
                                          <p:spTgt spid="66"/>
                                        </p:tgtEl>
                                      </p:cBhvr>
                                    </p:animEffect>
                                  </p:childTnLst>
                                </p:cTn>
                              </p:par>
                              <p:par>
                                <p:cTn id="196" presetID="21" presetClass="entr" presetSubtype="1"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Effect transition="in" filter="wheel(1)">
                                      <p:cBhvr>
                                        <p:cTn id="198" dur="1000"/>
                                        <p:tgtEl>
                                          <p:spTgt spid="67"/>
                                        </p:tgtEl>
                                      </p:cBhvr>
                                    </p:animEffect>
                                  </p:childTnLst>
                                </p:cTn>
                              </p:par>
                              <p:par>
                                <p:cTn id="199" presetID="21" presetClass="entr" presetSubtype="1" fill="hold" grpId="0" nodeType="withEffect">
                                  <p:stCondLst>
                                    <p:cond delay="0"/>
                                  </p:stCondLst>
                                  <p:childTnLst>
                                    <p:set>
                                      <p:cBhvr>
                                        <p:cTn id="200" dur="1" fill="hold">
                                          <p:stCondLst>
                                            <p:cond delay="0"/>
                                          </p:stCondLst>
                                        </p:cTn>
                                        <p:tgtEl>
                                          <p:spTgt spid="68"/>
                                        </p:tgtEl>
                                        <p:attrNameLst>
                                          <p:attrName>style.visibility</p:attrName>
                                        </p:attrNameLst>
                                      </p:cBhvr>
                                      <p:to>
                                        <p:strVal val="visible"/>
                                      </p:to>
                                    </p:set>
                                    <p:animEffect transition="in" filter="wheel(1)">
                                      <p:cBhvr>
                                        <p:cTn id="201" dur="1000"/>
                                        <p:tgtEl>
                                          <p:spTgt spid="68"/>
                                        </p:tgtEl>
                                      </p:cBhvr>
                                    </p:animEffect>
                                  </p:childTnLst>
                                </p:cTn>
                              </p:par>
                              <p:par>
                                <p:cTn id="202" presetID="35" presetClass="emph" presetSubtype="0" repeatCount="indefinite" fill="hold" grpId="0" nodeType="withEffect">
                                  <p:stCondLst>
                                    <p:cond delay="250"/>
                                  </p:stCondLst>
                                  <p:childTnLst>
                                    <p:anim calcmode="discrete" valueType="str">
                                      <p:cBhvr>
                                        <p:cTn id="203" dur="1000" fill="hold"/>
                                        <p:tgtEl>
                                          <p:spTgt spid="35"/>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36"/>
                                        </p:tgtEl>
                                        <p:attrNameLst>
                                          <p:attrName>style.visibility</p:attrName>
                                        </p:attrNameLst>
                                      </p:cBhvr>
                                      <p:tavLst>
                                        <p:tav tm="0">
                                          <p:val>
                                            <p:strVal val="hidden"/>
                                          </p:val>
                                        </p:tav>
                                        <p:tav tm="50000">
                                          <p:val>
                                            <p:strVal val="visible"/>
                                          </p:val>
                                        </p:tav>
                                      </p:tavLst>
                                    </p:anim>
                                  </p:childTnLst>
                                </p:cTn>
                              </p:par>
                              <p:par>
                                <p:cTn id="206" presetID="35" presetClass="emph" presetSubtype="0" repeatCount="indefinite" fill="hold" grpId="0" nodeType="withEffect">
                                  <p:stCondLst>
                                    <p:cond delay="250"/>
                                  </p:stCondLst>
                                  <p:childTnLst>
                                    <p:anim calcmode="discrete" valueType="str">
                                      <p:cBhvr>
                                        <p:cTn id="207" dur="1000" fill="hold"/>
                                        <p:tgtEl>
                                          <p:spTgt spid="37"/>
                                        </p:tgtEl>
                                        <p:attrNameLst>
                                          <p:attrName>style.visibility</p:attrName>
                                        </p:attrNameLst>
                                      </p:cBhvr>
                                      <p:tavLst>
                                        <p:tav tm="0">
                                          <p:val>
                                            <p:strVal val="hidden"/>
                                          </p:val>
                                        </p:tav>
                                        <p:tav tm="50000">
                                          <p:val>
                                            <p:strVal val="visible"/>
                                          </p:val>
                                        </p:tav>
                                      </p:tavLst>
                                    </p:anim>
                                  </p:childTnLst>
                                </p:cTn>
                              </p:par>
                              <p:par>
                                <p:cTn id="208" presetID="35" presetClass="emph" presetSubtype="0" repeatCount="indefinite" fill="hold" grpId="0" nodeType="withEffect">
                                  <p:stCondLst>
                                    <p:cond delay="0"/>
                                  </p:stCondLst>
                                  <p:childTnLst>
                                    <p:anim calcmode="discrete" valueType="str">
                                      <p:cBhvr>
                                        <p:cTn id="209" dur="1000" fill="hold"/>
                                        <p:tgtEl>
                                          <p:spTgt spid="38"/>
                                        </p:tgtEl>
                                        <p:attrNameLst>
                                          <p:attrName>style.visibility</p:attrName>
                                        </p:attrNameLst>
                                      </p:cBhvr>
                                      <p:tavLst>
                                        <p:tav tm="0">
                                          <p:val>
                                            <p:strVal val="hidden"/>
                                          </p:val>
                                        </p:tav>
                                        <p:tav tm="50000">
                                          <p:val>
                                            <p:strVal val="visible"/>
                                          </p:val>
                                        </p:tav>
                                      </p:tavLst>
                                    </p:anim>
                                  </p:childTnLst>
                                </p:cTn>
                              </p:par>
                              <p:par>
                                <p:cTn id="210" presetID="35" presetClass="emph" presetSubtype="0" repeatCount="indefinite" fill="hold" grpId="0" nodeType="withEffect">
                                  <p:stCondLst>
                                    <p:cond delay="250"/>
                                  </p:stCondLst>
                                  <p:childTnLst>
                                    <p:anim calcmode="discrete" valueType="str">
                                      <p:cBhvr>
                                        <p:cTn id="211" dur="1000" fill="hold"/>
                                        <p:tgtEl>
                                          <p:spTgt spid="39"/>
                                        </p:tgtEl>
                                        <p:attrNameLst>
                                          <p:attrName>style.visibility</p:attrName>
                                        </p:attrNameLst>
                                      </p:cBhvr>
                                      <p:tavLst>
                                        <p:tav tm="0">
                                          <p:val>
                                            <p:strVal val="hidden"/>
                                          </p:val>
                                        </p:tav>
                                        <p:tav tm="50000">
                                          <p:val>
                                            <p:strVal val="visible"/>
                                          </p:val>
                                        </p:tav>
                                      </p:tavLst>
                                    </p:anim>
                                  </p:childTnLst>
                                </p:cTn>
                              </p:par>
                              <p:par>
                                <p:cTn id="212" presetID="35" presetClass="emph" presetSubtype="0" repeatCount="indefinite" fill="hold" grpId="0" nodeType="withEffect">
                                  <p:stCondLst>
                                    <p:cond delay="0"/>
                                  </p:stCondLst>
                                  <p:childTnLst>
                                    <p:anim calcmode="discrete" valueType="str">
                                      <p:cBhvr>
                                        <p:cTn id="213" dur="1000" fill="hold"/>
                                        <p:tgtEl>
                                          <p:spTgt spid="40"/>
                                        </p:tgtEl>
                                        <p:attrNameLst>
                                          <p:attrName>style.visibility</p:attrName>
                                        </p:attrNameLst>
                                      </p:cBhvr>
                                      <p:tavLst>
                                        <p:tav tm="0">
                                          <p:val>
                                            <p:strVal val="hidden"/>
                                          </p:val>
                                        </p:tav>
                                        <p:tav tm="50000">
                                          <p:val>
                                            <p:strVal val="visible"/>
                                          </p:val>
                                        </p:tav>
                                      </p:tavLst>
                                    </p:anim>
                                  </p:childTnLst>
                                </p:cTn>
                              </p:par>
                              <p:par>
                                <p:cTn id="214" presetID="35" presetClass="emph" presetSubtype="0" repeatCount="indefinite" fill="hold" grpId="0" nodeType="withEffect">
                                  <p:stCondLst>
                                    <p:cond delay="250"/>
                                  </p:stCondLst>
                                  <p:childTnLst>
                                    <p:anim calcmode="discrete" valueType="str">
                                      <p:cBhvr>
                                        <p:cTn id="215" dur="1000" fill="hold"/>
                                        <p:tgtEl>
                                          <p:spTgt spid="41"/>
                                        </p:tgtEl>
                                        <p:attrNameLst>
                                          <p:attrName>style.visibility</p:attrName>
                                        </p:attrNameLst>
                                      </p:cBhvr>
                                      <p:tavLst>
                                        <p:tav tm="0">
                                          <p:val>
                                            <p:strVal val="hidden"/>
                                          </p:val>
                                        </p:tav>
                                        <p:tav tm="50000">
                                          <p:val>
                                            <p:strVal val="visible"/>
                                          </p:val>
                                        </p:tav>
                                      </p:tavLst>
                                    </p:anim>
                                  </p:childTnLst>
                                </p:cTn>
                              </p:par>
                              <p:par>
                                <p:cTn id="216" presetID="35" presetClass="emph" presetSubtype="0" repeatCount="indefinite" fill="hold" grpId="0" nodeType="withEffect">
                                  <p:stCondLst>
                                    <p:cond delay="0"/>
                                  </p:stCondLst>
                                  <p:childTnLst>
                                    <p:anim calcmode="discrete" valueType="str">
                                      <p:cBhvr>
                                        <p:cTn id="217" dur="1000" fill="hold"/>
                                        <p:tgtEl>
                                          <p:spTgt spid="42"/>
                                        </p:tgtEl>
                                        <p:attrNameLst>
                                          <p:attrName>style.visibility</p:attrName>
                                        </p:attrNameLst>
                                      </p:cBhvr>
                                      <p:tavLst>
                                        <p:tav tm="0">
                                          <p:val>
                                            <p:strVal val="hidden"/>
                                          </p:val>
                                        </p:tav>
                                        <p:tav tm="50000">
                                          <p:val>
                                            <p:strVal val="visible"/>
                                          </p:val>
                                        </p:tav>
                                      </p:tavLst>
                                    </p:anim>
                                  </p:childTnLst>
                                </p:cTn>
                              </p:par>
                              <p:par>
                                <p:cTn id="218" presetID="35" presetClass="emph" presetSubtype="0" repeatCount="indefinite" fill="hold" grpId="0" nodeType="withEffect">
                                  <p:stCondLst>
                                    <p:cond delay="250"/>
                                  </p:stCondLst>
                                  <p:childTnLst>
                                    <p:anim calcmode="discrete" valueType="str">
                                      <p:cBhvr>
                                        <p:cTn id="219" dur="1000" fill="hold"/>
                                        <p:tgtEl>
                                          <p:spTgt spid="43"/>
                                        </p:tgtEl>
                                        <p:attrNameLst>
                                          <p:attrName>style.visibility</p:attrName>
                                        </p:attrNameLst>
                                      </p:cBhvr>
                                      <p:tavLst>
                                        <p:tav tm="0">
                                          <p:val>
                                            <p:strVal val="hidden"/>
                                          </p:val>
                                        </p:tav>
                                        <p:tav tm="50000">
                                          <p:val>
                                            <p:strVal val="visible"/>
                                          </p:val>
                                        </p:tav>
                                      </p:tavLst>
                                    </p:anim>
                                  </p:childTnLst>
                                </p:cTn>
                              </p:par>
                              <p:par>
                                <p:cTn id="220" presetID="35" presetClass="emph" presetSubtype="0" repeatCount="indefinite" fill="hold" grpId="0" nodeType="withEffect">
                                  <p:stCondLst>
                                    <p:cond delay="0"/>
                                  </p:stCondLst>
                                  <p:childTnLst>
                                    <p:anim calcmode="discrete" valueType="str">
                                      <p:cBhvr>
                                        <p:cTn id="221" dur="1000" fill="hold"/>
                                        <p:tgtEl>
                                          <p:spTgt spid="44"/>
                                        </p:tgtEl>
                                        <p:attrNameLst>
                                          <p:attrName>style.visibility</p:attrName>
                                        </p:attrNameLst>
                                      </p:cBhvr>
                                      <p:tavLst>
                                        <p:tav tm="0">
                                          <p:val>
                                            <p:strVal val="hidden"/>
                                          </p:val>
                                        </p:tav>
                                        <p:tav tm="50000">
                                          <p:val>
                                            <p:strVal val="visible"/>
                                          </p:val>
                                        </p:tav>
                                      </p:tavLst>
                                    </p:anim>
                                  </p:childTnLst>
                                </p:cTn>
                              </p:par>
                              <p:par>
                                <p:cTn id="222" presetID="35" presetClass="emph" presetSubtype="0" repeatCount="indefinite" fill="hold" grpId="0" nodeType="withEffect">
                                  <p:stCondLst>
                                    <p:cond delay="250"/>
                                  </p:stCondLst>
                                  <p:childTnLst>
                                    <p:anim calcmode="discrete" valueType="str">
                                      <p:cBhvr>
                                        <p:cTn id="223" dur="1000" fill="hold"/>
                                        <p:tgtEl>
                                          <p:spTgt spid="45"/>
                                        </p:tgtEl>
                                        <p:attrNameLst>
                                          <p:attrName>style.visibility</p:attrName>
                                        </p:attrNameLst>
                                      </p:cBhvr>
                                      <p:tavLst>
                                        <p:tav tm="0">
                                          <p:val>
                                            <p:strVal val="hidden"/>
                                          </p:val>
                                        </p:tav>
                                        <p:tav tm="50000">
                                          <p:val>
                                            <p:strVal val="visible"/>
                                          </p:val>
                                        </p:tav>
                                      </p:tavLst>
                                    </p:anim>
                                  </p:childTnLst>
                                </p:cTn>
                              </p:par>
                              <p:par>
                                <p:cTn id="224" presetID="35" presetClass="emph" presetSubtype="0" repeatCount="indefinite" fill="hold" grpId="0" nodeType="withEffect">
                                  <p:stCondLst>
                                    <p:cond delay="0"/>
                                  </p:stCondLst>
                                  <p:childTnLst>
                                    <p:anim calcmode="discrete" valueType="str">
                                      <p:cBhvr>
                                        <p:cTn id="225" dur="1000" fill="hold"/>
                                        <p:tgtEl>
                                          <p:spTgt spid="46"/>
                                        </p:tgtEl>
                                        <p:attrNameLst>
                                          <p:attrName>style.visibility</p:attrName>
                                        </p:attrNameLst>
                                      </p:cBhvr>
                                      <p:tavLst>
                                        <p:tav tm="0">
                                          <p:val>
                                            <p:strVal val="hidden"/>
                                          </p:val>
                                        </p:tav>
                                        <p:tav tm="50000">
                                          <p:val>
                                            <p:strVal val="visible"/>
                                          </p:val>
                                        </p:tav>
                                      </p:tavLst>
                                    </p:anim>
                                  </p:childTnLst>
                                </p:cTn>
                              </p:par>
                              <p:par>
                                <p:cTn id="226" presetID="35" presetClass="emph" presetSubtype="0" repeatCount="indefinite" fill="hold" grpId="0" nodeType="withEffect">
                                  <p:stCondLst>
                                    <p:cond delay="250"/>
                                  </p:stCondLst>
                                  <p:childTnLst>
                                    <p:anim calcmode="discrete" valueType="str">
                                      <p:cBhvr>
                                        <p:cTn id="227" dur="1000" fill="hold"/>
                                        <p:tgtEl>
                                          <p:spTgt spid="47"/>
                                        </p:tgtEl>
                                        <p:attrNameLst>
                                          <p:attrName>style.visibility</p:attrName>
                                        </p:attrNameLst>
                                      </p:cBhvr>
                                      <p:tavLst>
                                        <p:tav tm="0">
                                          <p:val>
                                            <p:strVal val="hidden"/>
                                          </p:val>
                                        </p:tav>
                                        <p:tav tm="50000">
                                          <p:val>
                                            <p:strVal val="visible"/>
                                          </p:val>
                                        </p:tav>
                                      </p:tavLst>
                                    </p:anim>
                                  </p:childTnLst>
                                </p:cTn>
                              </p:par>
                              <p:par>
                                <p:cTn id="228" presetID="35" presetClass="emph" presetSubtype="0" repeatCount="indefinite" fill="hold" grpId="0" nodeType="withEffect">
                                  <p:stCondLst>
                                    <p:cond delay="0"/>
                                  </p:stCondLst>
                                  <p:childTnLst>
                                    <p:anim calcmode="discrete" valueType="str">
                                      <p:cBhvr>
                                        <p:cTn id="229" dur="1000" fill="hold"/>
                                        <p:tgtEl>
                                          <p:spTgt spid="48"/>
                                        </p:tgtEl>
                                        <p:attrNameLst>
                                          <p:attrName>style.visibility</p:attrName>
                                        </p:attrNameLst>
                                      </p:cBhvr>
                                      <p:tavLst>
                                        <p:tav tm="0">
                                          <p:val>
                                            <p:strVal val="hidden"/>
                                          </p:val>
                                        </p:tav>
                                        <p:tav tm="50000">
                                          <p:val>
                                            <p:strVal val="visible"/>
                                          </p:val>
                                        </p:tav>
                                      </p:tavLst>
                                    </p:anim>
                                  </p:childTnLst>
                                </p:cTn>
                              </p:par>
                              <p:par>
                                <p:cTn id="230" presetID="35" presetClass="emph" presetSubtype="0" repeatCount="indefinite" fill="hold" grpId="0" nodeType="withEffect">
                                  <p:stCondLst>
                                    <p:cond delay="250"/>
                                  </p:stCondLst>
                                  <p:childTnLst>
                                    <p:anim calcmode="discrete" valueType="str">
                                      <p:cBhvr>
                                        <p:cTn id="231" dur="1000" fill="hold"/>
                                        <p:tgtEl>
                                          <p:spTgt spid="74"/>
                                        </p:tgtEl>
                                        <p:attrNameLst>
                                          <p:attrName>style.visibility</p:attrName>
                                        </p:attrNameLst>
                                      </p:cBhvr>
                                      <p:tavLst>
                                        <p:tav tm="0">
                                          <p:val>
                                            <p:strVal val="hidden"/>
                                          </p:val>
                                        </p:tav>
                                        <p:tav tm="50000">
                                          <p:val>
                                            <p:strVal val="visible"/>
                                          </p:val>
                                        </p:tav>
                                      </p:tavLst>
                                    </p:anim>
                                  </p:childTnLst>
                                </p:cTn>
                              </p:par>
                              <p:par>
                                <p:cTn id="232" presetID="35" presetClass="emph" presetSubtype="0" repeatCount="indefinite" fill="hold" grpId="0" nodeType="withEffect">
                                  <p:stCondLst>
                                    <p:cond delay="0"/>
                                  </p:stCondLst>
                                  <p:childTnLst>
                                    <p:anim calcmode="discrete" valueType="str">
                                      <p:cBhvr>
                                        <p:cTn id="233" dur="1000" fill="hold"/>
                                        <p:tgtEl>
                                          <p:spTgt spid="75"/>
                                        </p:tgtEl>
                                        <p:attrNameLst>
                                          <p:attrName>style.visibility</p:attrName>
                                        </p:attrNameLst>
                                      </p:cBhvr>
                                      <p:tavLst>
                                        <p:tav tm="0">
                                          <p:val>
                                            <p:strVal val="hidden"/>
                                          </p:val>
                                        </p:tav>
                                        <p:tav tm="50000">
                                          <p:val>
                                            <p:strVal val="visible"/>
                                          </p:val>
                                        </p:tav>
                                      </p:tavLst>
                                    </p:anim>
                                  </p:childTnLst>
                                </p:cTn>
                              </p:par>
                              <p:par>
                                <p:cTn id="234" presetID="35" presetClass="emph" presetSubtype="0" repeatCount="indefinite" fill="hold" grpId="0" nodeType="withEffect">
                                  <p:stCondLst>
                                    <p:cond delay="250"/>
                                  </p:stCondLst>
                                  <p:childTnLst>
                                    <p:anim calcmode="discrete" valueType="str">
                                      <p:cBhvr>
                                        <p:cTn id="235" dur="1000" fill="hold"/>
                                        <p:tgtEl>
                                          <p:spTgt spid="76"/>
                                        </p:tgtEl>
                                        <p:attrNameLst>
                                          <p:attrName>style.visibility</p:attrName>
                                        </p:attrNameLst>
                                      </p:cBhvr>
                                      <p:tavLst>
                                        <p:tav tm="0">
                                          <p:val>
                                            <p:strVal val="hidden"/>
                                          </p:val>
                                        </p:tav>
                                        <p:tav tm="50000">
                                          <p:val>
                                            <p:strVal val="visible"/>
                                          </p:val>
                                        </p:tav>
                                      </p:tavLst>
                                    </p:anim>
                                  </p:childTnLst>
                                </p:cTn>
                              </p:par>
                              <p:par>
                                <p:cTn id="236" presetID="35" presetClass="emph" presetSubtype="0" repeatCount="indefinite" fill="hold" grpId="0" nodeType="withEffect">
                                  <p:stCondLst>
                                    <p:cond delay="0"/>
                                  </p:stCondLst>
                                  <p:childTnLst>
                                    <p:anim calcmode="discrete" valueType="str">
                                      <p:cBhvr>
                                        <p:cTn id="237" dur="1000" fill="hold"/>
                                        <p:tgtEl>
                                          <p:spTgt spid="77"/>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250"/>
                                  </p:stCondLst>
                                  <p:childTnLst>
                                    <p:anim calcmode="discrete" valueType="str">
                                      <p:cBhvr>
                                        <p:cTn id="239" dur="1000" fill="hold"/>
                                        <p:tgtEl>
                                          <p:spTgt spid="78"/>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0"/>
                                  </p:stCondLst>
                                  <p:childTnLst>
                                    <p:anim calcmode="discrete" valueType="str">
                                      <p:cBhvr>
                                        <p:cTn id="241" dur="1000" fill="hold"/>
                                        <p:tgtEl>
                                          <p:spTgt spid="79"/>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250"/>
                                  </p:stCondLst>
                                  <p:childTnLst>
                                    <p:anim calcmode="discrete" valueType="str">
                                      <p:cBhvr>
                                        <p:cTn id="243" dur="1000" fill="hold"/>
                                        <p:tgtEl>
                                          <p:spTgt spid="80"/>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81"/>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82"/>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83"/>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84"/>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85"/>
                                        </p:tgtEl>
                                        <p:attrNameLst>
                                          <p:attrName>style.visibility</p:attrName>
                                        </p:attrNameLst>
                                      </p:cBhvr>
                                      <p:tavLst>
                                        <p:tav tm="0">
                                          <p:val>
                                            <p:strVal val="hidden"/>
                                          </p:val>
                                        </p:tav>
                                        <p:tav tm="50000">
                                          <p:val>
                                            <p:strVal val="visible"/>
                                          </p:val>
                                        </p:tav>
                                      </p:tavLst>
                                    </p:anim>
                                  </p:childTnLst>
                                </p:cTn>
                              </p:par>
                              <p:par>
                                <p:cTn id="254" presetID="35" presetClass="emph" presetSubtype="0" repeatCount="indefinite" fill="hold" grpId="0" nodeType="withEffect">
                                  <p:stCondLst>
                                    <p:cond delay="250"/>
                                  </p:stCondLst>
                                  <p:childTnLst>
                                    <p:anim calcmode="discrete" valueType="str">
                                      <p:cBhvr>
                                        <p:cTn id="255" dur="1000" fill="hold"/>
                                        <p:tgtEl>
                                          <p:spTgt spid="86"/>
                                        </p:tgtEl>
                                        <p:attrNameLst>
                                          <p:attrName>style.visibility</p:attrName>
                                        </p:attrNameLst>
                                      </p:cBhvr>
                                      <p:tavLst>
                                        <p:tav tm="0">
                                          <p:val>
                                            <p:strVal val="hidden"/>
                                          </p:val>
                                        </p:tav>
                                        <p:tav tm="50000">
                                          <p:val>
                                            <p:strVal val="visible"/>
                                          </p:val>
                                        </p:tav>
                                      </p:tavLst>
                                    </p:anim>
                                  </p:childTnLst>
                                </p:cTn>
                              </p:par>
                              <p:par>
                                <p:cTn id="256" presetID="35" presetClass="emph" presetSubtype="0" repeatCount="indefinite" fill="hold" grpId="0" nodeType="withEffect">
                                  <p:stCondLst>
                                    <p:cond delay="0"/>
                                  </p:stCondLst>
                                  <p:childTnLst>
                                    <p:anim calcmode="discrete" valueType="str">
                                      <p:cBhvr>
                                        <p:cTn id="257" dur="1000" fill="hold"/>
                                        <p:tgtEl>
                                          <p:spTgt spid="87"/>
                                        </p:tgtEl>
                                        <p:attrNameLst>
                                          <p:attrName>style.visibility</p:attrName>
                                        </p:attrNameLst>
                                      </p:cBhvr>
                                      <p:tavLst>
                                        <p:tav tm="0">
                                          <p:val>
                                            <p:strVal val="hidden"/>
                                          </p:val>
                                        </p:tav>
                                        <p:tav tm="50000">
                                          <p:val>
                                            <p:strVal val="visible"/>
                                          </p:val>
                                        </p:tav>
                                      </p:tavLst>
                                    </p:anim>
                                  </p:childTnLst>
                                </p:cTn>
                              </p:par>
                              <p:par>
                                <p:cTn id="258" presetID="21" presetClass="entr" presetSubtype="1" fill="hold" grpId="1" nodeType="withEffect">
                                  <p:stCondLst>
                                    <p:cond delay="0"/>
                                  </p:stCondLst>
                                  <p:childTnLst>
                                    <p:set>
                                      <p:cBhvr>
                                        <p:cTn id="259" dur="1" fill="hold">
                                          <p:stCondLst>
                                            <p:cond delay="0"/>
                                          </p:stCondLst>
                                        </p:cTn>
                                        <p:tgtEl>
                                          <p:spTgt spid="156"/>
                                        </p:tgtEl>
                                        <p:attrNameLst>
                                          <p:attrName>style.visibility</p:attrName>
                                        </p:attrNameLst>
                                      </p:cBhvr>
                                      <p:to>
                                        <p:strVal val="visible"/>
                                      </p:to>
                                    </p:set>
                                    <p:animEffect transition="in" filter="wheel(1)">
                                      <p:cBhvr>
                                        <p:cTn id="260" dur="1000"/>
                                        <p:tgtEl>
                                          <p:spTgt spid="156"/>
                                        </p:tgtEl>
                                      </p:cBhvr>
                                    </p:animEffect>
                                  </p:childTnLst>
                                </p:cTn>
                              </p:par>
                              <p:par>
                                <p:cTn id="261" presetID="21" presetClass="entr" presetSubtype="1" fill="hold" grpId="1" nodeType="withEffect">
                                  <p:stCondLst>
                                    <p:cond delay="0"/>
                                  </p:stCondLst>
                                  <p:childTnLst>
                                    <p:set>
                                      <p:cBhvr>
                                        <p:cTn id="262" dur="1" fill="hold">
                                          <p:stCondLst>
                                            <p:cond delay="0"/>
                                          </p:stCondLst>
                                        </p:cTn>
                                        <p:tgtEl>
                                          <p:spTgt spid="157"/>
                                        </p:tgtEl>
                                        <p:attrNameLst>
                                          <p:attrName>style.visibility</p:attrName>
                                        </p:attrNameLst>
                                      </p:cBhvr>
                                      <p:to>
                                        <p:strVal val="visible"/>
                                      </p:to>
                                    </p:set>
                                    <p:animEffect transition="in" filter="wheel(1)">
                                      <p:cBhvr>
                                        <p:cTn id="263" dur="1000"/>
                                        <p:tgtEl>
                                          <p:spTgt spid="157"/>
                                        </p:tgtEl>
                                      </p:cBhvr>
                                    </p:animEffect>
                                  </p:childTnLst>
                                </p:cTn>
                              </p:par>
                              <p:par>
                                <p:cTn id="264" presetID="21" presetClass="entr" presetSubtype="1" fill="hold" grpId="1" nodeType="withEffect">
                                  <p:stCondLst>
                                    <p:cond delay="0"/>
                                  </p:stCondLst>
                                  <p:childTnLst>
                                    <p:set>
                                      <p:cBhvr>
                                        <p:cTn id="265" dur="1" fill="hold">
                                          <p:stCondLst>
                                            <p:cond delay="0"/>
                                          </p:stCondLst>
                                        </p:cTn>
                                        <p:tgtEl>
                                          <p:spTgt spid="158"/>
                                        </p:tgtEl>
                                        <p:attrNameLst>
                                          <p:attrName>style.visibility</p:attrName>
                                        </p:attrNameLst>
                                      </p:cBhvr>
                                      <p:to>
                                        <p:strVal val="visible"/>
                                      </p:to>
                                    </p:set>
                                    <p:animEffect transition="in" filter="wheel(1)">
                                      <p:cBhvr>
                                        <p:cTn id="266" dur="1000"/>
                                        <p:tgtEl>
                                          <p:spTgt spid="158"/>
                                        </p:tgtEl>
                                      </p:cBhvr>
                                    </p:animEffect>
                                  </p:childTnLst>
                                </p:cTn>
                              </p:par>
                              <p:par>
                                <p:cTn id="267" presetID="21" presetClass="entr" presetSubtype="1" fill="hold" grpId="1" nodeType="withEffect">
                                  <p:stCondLst>
                                    <p:cond delay="0"/>
                                  </p:stCondLst>
                                  <p:childTnLst>
                                    <p:set>
                                      <p:cBhvr>
                                        <p:cTn id="268" dur="1" fill="hold">
                                          <p:stCondLst>
                                            <p:cond delay="0"/>
                                          </p:stCondLst>
                                        </p:cTn>
                                        <p:tgtEl>
                                          <p:spTgt spid="159"/>
                                        </p:tgtEl>
                                        <p:attrNameLst>
                                          <p:attrName>style.visibility</p:attrName>
                                        </p:attrNameLst>
                                      </p:cBhvr>
                                      <p:to>
                                        <p:strVal val="visible"/>
                                      </p:to>
                                    </p:set>
                                    <p:animEffect transition="in" filter="wheel(1)">
                                      <p:cBhvr>
                                        <p:cTn id="269" dur="1000"/>
                                        <p:tgtEl>
                                          <p:spTgt spid="159"/>
                                        </p:tgtEl>
                                      </p:cBhvr>
                                    </p:animEffect>
                                  </p:childTnLst>
                                </p:cTn>
                              </p:par>
                              <p:par>
                                <p:cTn id="270" presetID="21" presetClass="entr" presetSubtype="1" fill="hold" grpId="1" nodeType="withEffect">
                                  <p:stCondLst>
                                    <p:cond delay="0"/>
                                  </p:stCondLst>
                                  <p:childTnLst>
                                    <p:set>
                                      <p:cBhvr>
                                        <p:cTn id="271" dur="1" fill="hold">
                                          <p:stCondLst>
                                            <p:cond delay="0"/>
                                          </p:stCondLst>
                                        </p:cTn>
                                        <p:tgtEl>
                                          <p:spTgt spid="160"/>
                                        </p:tgtEl>
                                        <p:attrNameLst>
                                          <p:attrName>style.visibility</p:attrName>
                                        </p:attrNameLst>
                                      </p:cBhvr>
                                      <p:to>
                                        <p:strVal val="visible"/>
                                      </p:to>
                                    </p:set>
                                    <p:animEffect transition="in" filter="wheel(1)">
                                      <p:cBhvr>
                                        <p:cTn id="272" dur="1000"/>
                                        <p:tgtEl>
                                          <p:spTgt spid="160"/>
                                        </p:tgtEl>
                                      </p:cBhvr>
                                    </p:animEffect>
                                  </p:childTnLst>
                                </p:cTn>
                              </p:par>
                              <p:par>
                                <p:cTn id="273" presetID="21" presetClass="entr" presetSubtype="1" fill="hold" grpId="1" nodeType="withEffect">
                                  <p:stCondLst>
                                    <p:cond delay="0"/>
                                  </p:stCondLst>
                                  <p:childTnLst>
                                    <p:set>
                                      <p:cBhvr>
                                        <p:cTn id="274" dur="1" fill="hold">
                                          <p:stCondLst>
                                            <p:cond delay="0"/>
                                          </p:stCondLst>
                                        </p:cTn>
                                        <p:tgtEl>
                                          <p:spTgt spid="161"/>
                                        </p:tgtEl>
                                        <p:attrNameLst>
                                          <p:attrName>style.visibility</p:attrName>
                                        </p:attrNameLst>
                                      </p:cBhvr>
                                      <p:to>
                                        <p:strVal val="visible"/>
                                      </p:to>
                                    </p:set>
                                    <p:animEffect transition="in" filter="wheel(1)">
                                      <p:cBhvr>
                                        <p:cTn id="275" dur="1000"/>
                                        <p:tgtEl>
                                          <p:spTgt spid="161"/>
                                        </p:tgtEl>
                                      </p:cBhvr>
                                    </p:animEffect>
                                  </p:childTnLst>
                                </p:cTn>
                              </p:par>
                              <p:par>
                                <p:cTn id="276" presetID="21" presetClass="entr" presetSubtype="1" fill="hold" grpId="1" nodeType="withEffect">
                                  <p:stCondLst>
                                    <p:cond delay="0"/>
                                  </p:stCondLst>
                                  <p:childTnLst>
                                    <p:set>
                                      <p:cBhvr>
                                        <p:cTn id="277" dur="1" fill="hold">
                                          <p:stCondLst>
                                            <p:cond delay="0"/>
                                          </p:stCondLst>
                                        </p:cTn>
                                        <p:tgtEl>
                                          <p:spTgt spid="162"/>
                                        </p:tgtEl>
                                        <p:attrNameLst>
                                          <p:attrName>style.visibility</p:attrName>
                                        </p:attrNameLst>
                                      </p:cBhvr>
                                      <p:to>
                                        <p:strVal val="visible"/>
                                      </p:to>
                                    </p:set>
                                    <p:animEffect transition="in" filter="wheel(1)">
                                      <p:cBhvr>
                                        <p:cTn id="278" dur="1000"/>
                                        <p:tgtEl>
                                          <p:spTgt spid="162"/>
                                        </p:tgtEl>
                                      </p:cBhvr>
                                    </p:animEffect>
                                  </p:childTnLst>
                                </p:cTn>
                              </p:par>
                              <p:par>
                                <p:cTn id="279" presetID="21" presetClass="entr" presetSubtype="1" fill="hold" grpId="1" nodeType="withEffect">
                                  <p:stCondLst>
                                    <p:cond delay="0"/>
                                  </p:stCondLst>
                                  <p:childTnLst>
                                    <p:set>
                                      <p:cBhvr>
                                        <p:cTn id="280" dur="1" fill="hold">
                                          <p:stCondLst>
                                            <p:cond delay="0"/>
                                          </p:stCondLst>
                                        </p:cTn>
                                        <p:tgtEl>
                                          <p:spTgt spid="163"/>
                                        </p:tgtEl>
                                        <p:attrNameLst>
                                          <p:attrName>style.visibility</p:attrName>
                                        </p:attrNameLst>
                                      </p:cBhvr>
                                      <p:to>
                                        <p:strVal val="visible"/>
                                      </p:to>
                                    </p:set>
                                    <p:animEffect transition="in" filter="wheel(1)">
                                      <p:cBhvr>
                                        <p:cTn id="281" dur="1000"/>
                                        <p:tgtEl>
                                          <p:spTgt spid="163"/>
                                        </p:tgtEl>
                                      </p:cBhvr>
                                    </p:animEffect>
                                  </p:childTnLst>
                                </p:cTn>
                              </p:par>
                              <p:par>
                                <p:cTn id="282" presetID="21" presetClass="entr" presetSubtype="1" fill="hold" grpId="1" nodeType="withEffect">
                                  <p:stCondLst>
                                    <p:cond delay="0"/>
                                  </p:stCondLst>
                                  <p:childTnLst>
                                    <p:set>
                                      <p:cBhvr>
                                        <p:cTn id="283" dur="1" fill="hold">
                                          <p:stCondLst>
                                            <p:cond delay="0"/>
                                          </p:stCondLst>
                                        </p:cTn>
                                        <p:tgtEl>
                                          <p:spTgt spid="164"/>
                                        </p:tgtEl>
                                        <p:attrNameLst>
                                          <p:attrName>style.visibility</p:attrName>
                                        </p:attrNameLst>
                                      </p:cBhvr>
                                      <p:to>
                                        <p:strVal val="visible"/>
                                      </p:to>
                                    </p:set>
                                    <p:animEffect transition="in" filter="wheel(1)">
                                      <p:cBhvr>
                                        <p:cTn id="284" dur="1000"/>
                                        <p:tgtEl>
                                          <p:spTgt spid="164"/>
                                        </p:tgtEl>
                                      </p:cBhvr>
                                    </p:animEffect>
                                  </p:childTnLst>
                                </p:cTn>
                              </p:par>
                              <p:par>
                                <p:cTn id="285" presetID="21" presetClass="entr" presetSubtype="1" fill="hold" grpId="0" nodeType="withEffect">
                                  <p:stCondLst>
                                    <p:cond delay="0"/>
                                  </p:stCondLst>
                                  <p:childTnLst>
                                    <p:set>
                                      <p:cBhvr>
                                        <p:cTn id="286" dur="1" fill="hold">
                                          <p:stCondLst>
                                            <p:cond delay="0"/>
                                          </p:stCondLst>
                                        </p:cTn>
                                        <p:tgtEl>
                                          <p:spTgt spid="142"/>
                                        </p:tgtEl>
                                        <p:attrNameLst>
                                          <p:attrName>style.visibility</p:attrName>
                                        </p:attrNameLst>
                                      </p:cBhvr>
                                      <p:to>
                                        <p:strVal val="visible"/>
                                      </p:to>
                                    </p:set>
                                    <p:animEffect transition="in" filter="wheel(1)">
                                      <p:cBhvr>
                                        <p:cTn id="287" dur="1000"/>
                                        <p:tgtEl>
                                          <p:spTgt spid="142"/>
                                        </p:tgtEl>
                                      </p:cBhvr>
                                    </p:animEffect>
                                  </p:childTnLst>
                                </p:cTn>
                              </p:par>
                              <p:par>
                                <p:cTn id="288" presetID="21" presetClass="entr" presetSubtype="1" fill="hold" grpId="0" nodeType="withEffect">
                                  <p:stCondLst>
                                    <p:cond delay="0"/>
                                  </p:stCondLst>
                                  <p:childTnLst>
                                    <p:set>
                                      <p:cBhvr>
                                        <p:cTn id="289" dur="1" fill="hold">
                                          <p:stCondLst>
                                            <p:cond delay="0"/>
                                          </p:stCondLst>
                                        </p:cTn>
                                        <p:tgtEl>
                                          <p:spTgt spid="143"/>
                                        </p:tgtEl>
                                        <p:attrNameLst>
                                          <p:attrName>style.visibility</p:attrName>
                                        </p:attrNameLst>
                                      </p:cBhvr>
                                      <p:to>
                                        <p:strVal val="visible"/>
                                      </p:to>
                                    </p:set>
                                    <p:animEffect transition="in" filter="wheel(1)">
                                      <p:cBhvr>
                                        <p:cTn id="290" dur="1000"/>
                                        <p:tgtEl>
                                          <p:spTgt spid="143"/>
                                        </p:tgtEl>
                                      </p:cBhvr>
                                    </p:animEffect>
                                  </p:childTnLst>
                                </p:cTn>
                              </p:par>
                              <p:par>
                                <p:cTn id="291" presetID="21" presetClass="entr" presetSubtype="1" fill="hold" grpId="0" nodeType="with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wheel(1)">
                                      <p:cBhvr>
                                        <p:cTn id="293" dur="1000"/>
                                        <p:tgtEl>
                                          <p:spTgt spid="144"/>
                                        </p:tgtEl>
                                      </p:cBhvr>
                                    </p:animEffect>
                                  </p:childTnLst>
                                </p:cTn>
                              </p:par>
                              <p:par>
                                <p:cTn id="294" presetID="21" presetClass="entr" presetSubtype="1" fill="hold" grpId="0" nodeType="withEffect">
                                  <p:stCondLst>
                                    <p:cond delay="0"/>
                                  </p:stCondLst>
                                  <p:childTnLst>
                                    <p:set>
                                      <p:cBhvr>
                                        <p:cTn id="295" dur="1" fill="hold">
                                          <p:stCondLst>
                                            <p:cond delay="0"/>
                                          </p:stCondLst>
                                        </p:cTn>
                                        <p:tgtEl>
                                          <p:spTgt spid="145"/>
                                        </p:tgtEl>
                                        <p:attrNameLst>
                                          <p:attrName>style.visibility</p:attrName>
                                        </p:attrNameLst>
                                      </p:cBhvr>
                                      <p:to>
                                        <p:strVal val="visible"/>
                                      </p:to>
                                    </p:set>
                                    <p:animEffect transition="in" filter="wheel(1)">
                                      <p:cBhvr>
                                        <p:cTn id="296" dur="1000"/>
                                        <p:tgtEl>
                                          <p:spTgt spid="145"/>
                                        </p:tgtEl>
                                      </p:cBhvr>
                                    </p:animEffect>
                                  </p:childTnLst>
                                </p:cTn>
                              </p:par>
                              <p:par>
                                <p:cTn id="297" presetID="21" presetClass="entr" presetSubtype="1" fill="hold" grpId="0" nodeType="withEffect">
                                  <p:stCondLst>
                                    <p:cond delay="0"/>
                                  </p:stCondLst>
                                  <p:childTnLst>
                                    <p:set>
                                      <p:cBhvr>
                                        <p:cTn id="298" dur="1" fill="hold">
                                          <p:stCondLst>
                                            <p:cond delay="0"/>
                                          </p:stCondLst>
                                        </p:cTn>
                                        <p:tgtEl>
                                          <p:spTgt spid="146"/>
                                        </p:tgtEl>
                                        <p:attrNameLst>
                                          <p:attrName>style.visibility</p:attrName>
                                        </p:attrNameLst>
                                      </p:cBhvr>
                                      <p:to>
                                        <p:strVal val="visible"/>
                                      </p:to>
                                    </p:set>
                                    <p:animEffect transition="in" filter="wheel(1)">
                                      <p:cBhvr>
                                        <p:cTn id="299" dur="1000"/>
                                        <p:tgtEl>
                                          <p:spTgt spid="146"/>
                                        </p:tgtEl>
                                      </p:cBhvr>
                                    </p:animEffect>
                                  </p:childTnLst>
                                </p:cTn>
                              </p:par>
                              <p:par>
                                <p:cTn id="300" presetID="21" presetClass="entr" presetSubtype="1" fill="hold" grpId="0" nodeType="withEffect">
                                  <p:stCondLst>
                                    <p:cond delay="0"/>
                                  </p:stCondLst>
                                  <p:childTnLst>
                                    <p:set>
                                      <p:cBhvr>
                                        <p:cTn id="301" dur="1" fill="hold">
                                          <p:stCondLst>
                                            <p:cond delay="0"/>
                                          </p:stCondLst>
                                        </p:cTn>
                                        <p:tgtEl>
                                          <p:spTgt spid="147"/>
                                        </p:tgtEl>
                                        <p:attrNameLst>
                                          <p:attrName>style.visibility</p:attrName>
                                        </p:attrNameLst>
                                      </p:cBhvr>
                                      <p:to>
                                        <p:strVal val="visible"/>
                                      </p:to>
                                    </p:set>
                                    <p:animEffect transition="in" filter="wheel(1)">
                                      <p:cBhvr>
                                        <p:cTn id="302" dur="1000"/>
                                        <p:tgtEl>
                                          <p:spTgt spid="147"/>
                                        </p:tgtEl>
                                      </p:cBhvr>
                                    </p:animEffect>
                                  </p:childTnLst>
                                </p:cTn>
                              </p:par>
                              <p:par>
                                <p:cTn id="303" presetID="21" presetClass="entr" presetSubtype="1" fill="hold" grpId="0" nodeType="withEffect">
                                  <p:stCondLst>
                                    <p:cond delay="0"/>
                                  </p:stCondLst>
                                  <p:childTnLst>
                                    <p:set>
                                      <p:cBhvr>
                                        <p:cTn id="304" dur="1" fill="hold">
                                          <p:stCondLst>
                                            <p:cond delay="0"/>
                                          </p:stCondLst>
                                        </p:cTn>
                                        <p:tgtEl>
                                          <p:spTgt spid="148"/>
                                        </p:tgtEl>
                                        <p:attrNameLst>
                                          <p:attrName>style.visibility</p:attrName>
                                        </p:attrNameLst>
                                      </p:cBhvr>
                                      <p:to>
                                        <p:strVal val="visible"/>
                                      </p:to>
                                    </p:set>
                                    <p:animEffect transition="in" filter="wheel(1)">
                                      <p:cBhvr>
                                        <p:cTn id="305" dur="1000"/>
                                        <p:tgtEl>
                                          <p:spTgt spid="148"/>
                                        </p:tgtEl>
                                      </p:cBhvr>
                                    </p:animEffect>
                                  </p:childTnLst>
                                </p:cTn>
                              </p:par>
                              <p:par>
                                <p:cTn id="306" presetID="21" presetClass="entr" presetSubtype="1" fill="hold" grpId="0" nodeType="withEffect">
                                  <p:stCondLst>
                                    <p:cond delay="0"/>
                                  </p:stCondLst>
                                  <p:childTnLst>
                                    <p:set>
                                      <p:cBhvr>
                                        <p:cTn id="307" dur="1" fill="hold">
                                          <p:stCondLst>
                                            <p:cond delay="0"/>
                                          </p:stCondLst>
                                        </p:cTn>
                                        <p:tgtEl>
                                          <p:spTgt spid="149"/>
                                        </p:tgtEl>
                                        <p:attrNameLst>
                                          <p:attrName>style.visibility</p:attrName>
                                        </p:attrNameLst>
                                      </p:cBhvr>
                                      <p:to>
                                        <p:strVal val="visible"/>
                                      </p:to>
                                    </p:set>
                                    <p:animEffect transition="in" filter="wheel(1)">
                                      <p:cBhvr>
                                        <p:cTn id="308" dur="1000"/>
                                        <p:tgtEl>
                                          <p:spTgt spid="149"/>
                                        </p:tgtEl>
                                      </p:cBhvr>
                                    </p:animEffect>
                                  </p:childTnLst>
                                </p:cTn>
                              </p:par>
                              <p:par>
                                <p:cTn id="309" presetID="21" presetClass="entr" presetSubtype="1" fill="hold" grpId="0" nodeType="withEffect">
                                  <p:stCondLst>
                                    <p:cond delay="0"/>
                                  </p:stCondLst>
                                  <p:childTnLst>
                                    <p:set>
                                      <p:cBhvr>
                                        <p:cTn id="310" dur="1" fill="hold">
                                          <p:stCondLst>
                                            <p:cond delay="0"/>
                                          </p:stCondLst>
                                        </p:cTn>
                                        <p:tgtEl>
                                          <p:spTgt spid="150"/>
                                        </p:tgtEl>
                                        <p:attrNameLst>
                                          <p:attrName>style.visibility</p:attrName>
                                        </p:attrNameLst>
                                      </p:cBhvr>
                                      <p:to>
                                        <p:strVal val="visible"/>
                                      </p:to>
                                    </p:set>
                                    <p:animEffect transition="in" filter="wheel(1)">
                                      <p:cBhvr>
                                        <p:cTn id="311" dur="1000"/>
                                        <p:tgtEl>
                                          <p:spTgt spid="150"/>
                                        </p:tgtEl>
                                      </p:cBhvr>
                                    </p:animEffect>
                                  </p:childTnLst>
                                </p:cTn>
                              </p:par>
                              <p:par>
                                <p:cTn id="312" presetID="35" presetClass="emph" presetSubtype="0" repeatCount="indefinite" fill="hold" grpId="0" nodeType="withEffect">
                                  <p:stCondLst>
                                    <p:cond delay="250"/>
                                  </p:stCondLst>
                                  <p:childTnLst>
                                    <p:anim calcmode="discrete" valueType="str">
                                      <p:cBhvr>
                                        <p:cTn id="313" dur="1000" fill="hold"/>
                                        <p:tgtEl>
                                          <p:spTgt spid="156"/>
                                        </p:tgtEl>
                                        <p:attrNameLst>
                                          <p:attrName>style.visibility</p:attrName>
                                        </p:attrNameLst>
                                      </p:cBhvr>
                                      <p:tavLst>
                                        <p:tav tm="0">
                                          <p:val>
                                            <p:strVal val="hidden"/>
                                          </p:val>
                                        </p:tav>
                                        <p:tav tm="50000">
                                          <p:val>
                                            <p:strVal val="visible"/>
                                          </p:val>
                                        </p:tav>
                                      </p:tavLst>
                                    </p:anim>
                                  </p:childTnLst>
                                </p:cTn>
                              </p:par>
                              <p:par>
                                <p:cTn id="314" presetID="35" presetClass="emph" presetSubtype="0" repeatCount="indefinite" fill="hold" grpId="0" nodeType="withEffect">
                                  <p:stCondLst>
                                    <p:cond delay="0"/>
                                  </p:stCondLst>
                                  <p:childTnLst>
                                    <p:anim calcmode="discrete" valueType="str">
                                      <p:cBhvr>
                                        <p:cTn id="315" dur="1000" fill="hold"/>
                                        <p:tgtEl>
                                          <p:spTgt spid="157"/>
                                        </p:tgtEl>
                                        <p:attrNameLst>
                                          <p:attrName>style.visibility</p:attrName>
                                        </p:attrNameLst>
                                      </p:cBhvr>
                                      <p:tavLst>
                                        <p:tav tm="0">
                                          <p:val>
                                            <p:strVal val="hidden"/>
                                          </p:val>
                                        </p:tav>
                                        <p:tav tm="50000">
                                          <p:val>
                                            <p:strVal val="visible"/>
                                          </p:val>
                                        </p:tav>
                                      </p:tavLst>
                                    </p:anim>
                                  </p:childTnLst>
                                </p:cTn>
                              </p:par>
                              <p:par>
                                <p:cTn id="316" presetID="35" presetClass="emph" presetSubtype="0" repeatCount="indefinite" fill="hold" grpId="0" nodeType="withEffect">
                                  <p:stCondLst>
                                    <p:cond delay="250"/>
                                  </p:stCondLst>
                                  <p:childTnLst>
                                    <p:anim calcmode="discrete" valueType="str">
                                      <p:cBhvr>
                                        <p:cTn id="317" dur="1000" fill="hold"/>
                                        <p:tgtEl>
                                          <p:spTgt spid="158"/>
                                        </p:tgtEl>
                                        <p:attrNameLst>
                                          <p:attrName>style.visibility</p:attrName>
                                        </p:attrNameLst>
                                      </p:cBhvr>
                                      <p:tavLst>
                                        <p:tav tm="0">
                                          <p:val>
                                            <p:strVal val="hidden"/>
                                          </p:val>
                                        </p:tav>
                                        <p:tav tm="50000">
                                          <p:val>
                                            <p:strVal val="visible"/>
                                          </p:val>
                                        </p:tav>
                                      </p:tavLst>
                                    </p:anim>
                                  </p:childTnLst>
                                </p:cTn>
                              </p:par>
                              <p:par>
                                <p:cTn id="318" presetID="35" presetClass="emph" presetSubtype="0" repeatCount="indefinite" fill="hold" grpId="0" nodeType="withEffect">
                                  <p:stCondLst>
                                    <p:cond delay="0"/>
                                  </p:stCondLst>
                                  <p:childTnLst>
                                    <p:anim calcmode="discrete" valueType="str">
                                      <p:cBhvr>
                                        <p:cTn id="319" dur="1000" fill="hold"/>
                                        <p:tgtEl>
                                          <p:spTgt spid="159"/>
                                        </p:tgtEl>
                                        <p:attrNameLst>
                                          <p:attrName>style.visibility</p:attrName>
                                        </p:attrNameLst>
                                      </p:cBhvr>
                                      <p:tavLst>
                                        <p:tav tm="0">
                                          <p:val>
                                            <p:strVal val="hidden"/>
                                          </p:val>
                                        </p:tav>
                                        <p:tav tm="50000">
                                          <p:val>
                                            <p:strVal val="visible"/>
                                          </p:val>
                                        </p:tav>
                                      </p:tavLst>
                                    </p:anim>
                                  </p:childTnLst>
                                </p:cTn>
                              </p:par>
                              <p:par>
                                <p:cTn id="320" presetID="35" presetClass="emph" presetSubtype="0" repeatCount="indefinite" fill="hold" grpId="0" nodeType="withEffect">
                                  <p:stCondLst>
                                    <p:cond delay="250"/>
                                  </p:stCondLst>
                                  <p:childTnLst>
                                    <p:anim calcmode="discrete" valueType="str">
                                      <p:cBhvr>
                                        <p:cTn id="321" dur="1000" fill="hold"/>
                                        <p:tgtEl>
                                          <p:spTgt spid="160"/>
                                        </p:tgtEl>
                                        <p:attrNameLst>
                                          <p:attrName>style.visibility</p:attrName>
                                        </p:attrNameLst>
                                      </p:cBhvr>
                                      <p:tavLst>
                                        <p:tav tm="0">
                                          <p:val>
                                            <p:strVal val="hidden"/>
                                          </p:val>
                                        </p:tav>
                                        <p:tav tm="50000">
                                          <p:val>
                                            <p:strVal val="visible"/>
                                          </p:val>
                                        </p:tav>
                                      </p:tavLst>
                                    </p:anim>
                                  </p:childTnLst>
                                </p:cTn>
                              </p:par>
                              <p:par>
                                <p:cTn id="322" presetID="35" presetClass="emph" presetSubtype="0" repeatCount="indefinite" fill="hold" grpId="0" nodeType="withEffect">
                                  <p:stCondLst>
                                    <p:cond delay="0"/>
                                  </p:stCondLst>
                                  <p:childTnLst>
                                    <p:anim calcmode="discrete" valueType="str">
                                      <p:cBhvr>
                                        <p:cTn id="323" dur="1000" fill="hold"/>
                                        <p:tgtEl>
                                          <p:spTgt spid="161"/>
                                        </p:tgtEl>
                                        <p:attrNameLst>
                                          <p:attrName>style.visibility</p:attrName>
                                        </p:attrNameLst>
                                      </p:cBhvr>
                                      <p:tavLst>
                                        <p:tav tm="0">
                                          <p:val>
                                            <p:strVal val="hidden"/>
                                          </p:val>
                                        </p:tav>
                                        <p:tav tm="50000">
                                          <p:val>
                                            <p:strVal val="visible"/>
                                          </p:val>
                                        </p:tav>
                                      </p:tavLst>
                                    </p:anim>
                                  </p:childTnLst>
                                </p:cTn>
                              </p:par>
                              <p:par>
                                <p:cTn id="324" presetID="35" presetClass="emph" presetSubtype="0" repeatCount="indefinite" fill="hold" grpId="0" nodeType="withEffect">
                                  <p:stCondLst>
                                    <p:cond delay="250"/>
                                  </p:stCondLst>
                                  <p:childTnLst>
                                    <p:anim calcmode="discrete" valueType="str">
                                      <p:cBhvr>
                                        <p:cTn id="325" dur="1000" fill="hold"/>
                                        <p:tgtEl>
                                          <p:spTgt spid="162"/>
                                        </p:tgtEl>
                                        <p:attrNameLst>
                                          <p:attrName>style.visibility</p:attrName>
                                        </p:attrNameLst>
                                      </p:cBhvr>
                                      <p:tavLst>
                                        <p:tav tm="0">
                                          <p:val>
                                            <p:strVal val="hidden"/>
                                          </p:val>
                                        </p:tav>
                                        <p:tav tm="50000">
                                          <p:val>
                                            <p:strVal val="visible"/>
                                          </p:val>
                                        </p:tav>
                                      </p:tavLst>
                                    </p:anim>
                                  </p:childTnLst>
                                </p:cTn>
                              </p:par>
                              <p:par>
                                <p:cTn id="326" presetID="35" presetClass="emph" presetSubtype="0" repeatCount="indefinite" fill="hold" grpId="0" nodeType="withEffect">
                                  <p:stCondLst>
                                    <p:cond delay="0"/>
                                  </p:stCondLst>
                                  <p:childTnLst>
                                    <p:anim calcmode="discrete" valueType="str">
                                      <p:cBhvr>
                                        <p:cTn id="327" dur="1000" fill="hold"/>
                                        <p:tgtEl>
                                          <p:spTgt spid="163"/>
                                        </p:tgtEl>
                                        <p:attrNameLst>
                                          <p:attrName>style.visibility</p:attrName>
                                        </p:attrNameLst>
                                      </p:cBhvr>
                                      <p:tavLst>
                                        <p:tav tm="0">
                                          <p:val>
                                            <p:strVal val="hidden"/>
                                          </p:val>
                                        </p:tav>
                                        <p:tav tm="50000">
                                          <p:val>
                                            <p:strVal val="visible"/>
                                          </p:val>
                                        </p:tav>
                                      </p:tavLst>
                                    </p:anim>
                                  </p:childTnLst>
                                </p:cTn>
                              </p:par>
                              <p:par>
                                <p:cTn id="328" presetID="35" presetClass="emph" presetSubtype="0" repeatCount="indefinite" fill="hold" grpId="0" nodeType="withEffect">
                                  <p:stCondLst>
                                    <p:cond delay="250"/>
                                  </p:stCondLst>
                                  <p:childTnLst>
                                    <p:anim calcmode="discrete" valueType="str">
                                      <p:cBhvr>
                                        <p:cTn id="329" dur="1000" fill="hold"/>
                                        <p:tgtEl>
                                          <p:spTgt spid="164"/>
                                        </p:tgtEl>
                                        <p:attrNameLst>
                                          <p:attrName>style.visibility</p:attrName>
                                        </p:attrNameLst>
                                      </p:cBhvr>
                                      <p:tavLst>
                                        <p:tav tm="0">
                                          <p:val>
                                            <p:strVal val="hidden"/>
                                          </p:val>
                                        </p:tav>
                                        <p:tav tm="50000">
                                          <p:val>
                                            <p:strVal val="visible"/>
                                          </p:val>
                                        </p:tav>
                                      </p:tavLst>
                                    </p:anim>
                                  </p:childTnLst>
                                </p:cTn>
                              </p:par>
                              <p:par>
                                <p:cTn id="330" presetID="21" presetClass="entr" presetSubtype="1" fill="hold" grpId="1" nodeType="withEffect">
                                  <p:stCondLst>
                                    <p:cond delay="0"/>
                                  </p:stCondLst>
                                  <p:childTnLst>
                                    <p:set>
                                      <p:cBhvr>
                                        <p:cTn id="331" dur="1" fill="hold">
                                          <p:stCondLst>
                                            <p:cond delay="0"/>
                                          </p:stCondLst>
                                        </p:cTn>
                                        <p:tgtEl>
                                          <p:spTgt spid="184"/>
                                        </p:tgtEl>
                                        <p:attrNameLst>
                                          <p:attrName>style.visibility</p:attrName>
                                        </p:attrNameLst>
                                      </p:cBhvr>
                                      <p:to>
                                        <p:strVal val="visible"/>
                                      </p:to>
                                    </p:set>
                                    <p:animEffect transition="in" filter="wheel(1)">
                                      <p:cBhvr>
                                        <p:cTn id="332" dur="1000"/>
                                        <p:tgtEl>
                                          <p:spTgt spid="184"/>
                                        </p:tgtEl>
                                      </p:cBhvr>
                                    </p:animEffect>
                                  </p:childTnLst>
                                </p:cTn>
                              </p:par>
                              <p:par>
                                <p:cTn id="333" presetID="21" presetClass="entr" presetSubtype="1" fill="hold" grpId="1" nodeType="withEffect">
                                  <p:stCondLst>
                                    <p:cond delay="0"/>
                                  </p:stCondLst>
                                  <p:childTnLst>
                                    <p:set>
                                      <p:cBhvr>
                                        <p:cTn id="334" dur="1" fill="hold">
                                          <p:stCondLst>
                                            <p:cond delay="0"/>
                                          </p:stCondLst>
                                        </p:cTn>
                                        <p:tgtEl>
                                          <p:spTgt spid="185"/>
                                        </p:tgtEl>
                                        <p:attrNameLst>
                                          <p:attrName>style.visibility</p:attrName>
                                        </p:attrNameLst>
                                      </p:cBhvr>
                                      <p:to>
                                        <p:strVal val="visible"/>
                                      </p:to>
                                    </p:set>
                                    <p:animEffect transition="in" filter="wheel(1)">
                                      <p:cBhvr>
                                        <p:cTn id="335" dur="1000"/>
                                        <p:tgtEl>
                                          <p:spTgt spid="185"/>
                                        </p:tgtEl>
                                      </p:cBhvr>
                                    </p:animEffect>
                                  </p:childTnLst>
                                </p:cTn>
                              </p:par>
                              <p:par>
                                <p:cTn id="336" presetID="21" presetClass="entr" presetSubtype="1" fill="hold" grpId="1" nodeType="withEffect">
                                  <p:stCondLst>
                                    <p:cond delay="0"/>
                                  </p:stCondLst>
                                  <p:childTnLst>
                                    <p:set>
                                      <p:cBhvr>
                                        <p:cTn id="337" dur="1" fill="hold">
                                          <p:stCondLst>
                                            <p:cond delay="0"/>
                                          </p:stCondLst>
                                        </p:cTn>
                                        <p:tgtEl>
                                          <p:spTgt spid="186"/>
                                        </p:tgtEl>
                                        <p:attrNameLst>
                                          <p:attrName>style.visibility</p:attrName>
                                        </p:attrNameLst>
                                      </p:cBhvr>
                                      <p:to>
                                        <p:strVal val="visible"/>
                                      </p:to>
                                    </p:set>
                                    <p:animEffect transition="in" filter="wheel(1)">
                                      <p:cBhvr>
                                        <p:cTn id="338" dur="1000"/>
                                        <p:tgtEl>
                                          <p:spTgt spid="186"/>
                                        </p:tgtEl>
                                      </p:cBhvr>
                                    </p:animEffect>
                                  </p:childTnLst>
                                </p:cTn>
                              </p:par>
                              <p:par>
                                <p:cTn id="339" presetID="21" presetClass="entr" presetSubtype="1" fill="hold" grpId="1" nodeType="withEffect">
                                  <p:stCondLst>
                                    <p:cond delay="0"/>
                                  </p:stCondLst>
                                  <p:childTnLst>
                                    <p:set>
                                      <p:cBhvr>
                                        <p:cTn id="340" dur="1" fill="hold">
                                          <p:stCondLst>
                                            <p:cond delay="0"/>
                                          </p:stCondLst>
                                        </p:cTn>
                                        <p:tgtEl>
                                          <p:spTgt spid="187"/>
                                        </p:tgtEl>
                                        <p:attrNameLst>
                                          <p:attrName>style.visibility</p:attrName>
                                        </p:attrNameLst>
                                      </p:cBhvr>
                                      <p:to>
                                        <p:strVal val="visible"/>
                                      </p:to>
                                    </p:set>
                                    <p:animEffect transition="in" filter="wheel(1)">
                                      <p:cBhvr>
                                        <p:cTn id="341" dur="1000"/>
                                        <p:tgtEl>
                                          <p:spTgt spid="187"/>
                                        </p:tgtEl>
                                      </p:cBhvr>
                                    </p:animEffect>
                                  </p:childTnLst>
                                </p:cTn>
                              </p:par>
                              <p:par>
                                <p:cTn id="342" presetID="21" presetClass="entr" presetSubtype="1" fill="hold" grpId="1" nodeType="withEffect">
                                  <p:stCondLst>
                                    <p:cond delay="0"/>
                                  </p:stCondLst>
                                  <p:childTnLst>
                                    <p:set>
                                      <p:cBhvr>
                                        <p:cTn id="343" dur="1" fill="hold">
                                          <p:stCondLst>
                                            <p:cond delay="0"/>
                                          </p:stCondLst>
                                        </p:cTn>
                                        <p:tgtEl>
                                          <p:spTgt spid="188"/>
                                        </p:tgtEl>
                                        <p:attrNameLst>
                                          <p:attrName>style.visibility</p:attrName>
                                        </p:attrNameLst>
                                      </p:cBhvr>
                                      <p:to>
                                        <p:strVal val="visible"/>
                                      </p:to>
                                    </p:set>
                                    <p:animEffect transition="in" filter="wheel(1)">
                                      <p:cBhvr>
                                        <p:cTn id="344" dur="1000"/>
                                        <p:tgtEl>
                                          <p:spTgt spid="188"/>
                                        </p:tgtEl>
                                      </p:cBhvr>
                                    </p:animEffect>
                                  </p:childTnLst>
                                </p:cTn>
                              </p:par>
                              <p:par>
                                <p:cTn id="345" presetID="21" presetClass="entr" presetSubtype="1" fill="hold" grpId="1" nodeType="withEffect">
                                  <p:stCondLst>
                                    <p:cond delay="0"/>
                                  </p:stCondLst>
                                  <p:childTnLst>
                                    <p:set>
                                      <p:cBhvr>
                                        <p:cTn id="346" dur="1" fill="hold">
                                          <p:stCondLst>
                                            <p:cond delay="0"/>
                                          </p:stCondLst>
                                        </p:cTn>
                                        <p:tgtEl>
                                          <p:spTgt spid="189"/>
                                        </p:tgtEl>
                                        <p:attrNameLst>
                                          <p:attrName>style.visibility</p:attrName>
                                        </p:attrNameLst>
                                      </p:cBhvr>
                                      <p:to>
                                        <p:strVal val="visible"/>
                                      </p:to>
                                    </p:set>
                                    <p:animEffect transition="in" filter="wheel(1)">
                                      <p:cBhvr>
                                        <p:cTn id="347" dur="1000"/>
                                        <p:tgtEl>
                                          <p:spTgt spid="189"/>
                                        </p:tgtEl>
                                      </p:cBhvr>
                                    </p:animEffect>
                                  </p:childTnLst>
                                </p:cTn>
                              </p:par>
                              <p:par>
                                <p:cTn id="348" presetID="21" presetClass="entr" presetSubtype="1" fill="hold" grpId="1" nodeType="withEffect">
                                  <p:stCondLst>
                                    <p:cond delay="0"/>
                                  </p:stCondLst>
                                  <p:childTnLst>
                                    <p:set>
                                      <p:cBhvr>
                                        <p:cTn id="349" dur="1" fill="hold">
                                          <p:stCondLst>
                                            <p:cond delay="0"/>
                                          </p:stCondLst>
                                        </p:cTn>
                                        <p:tgtEl>
                                          <p:spTgt spid="190"/>
                                        </p:tgtEl>
                                        <p:attrNameLst>
                                          <p:attrName>style.visibility</p:attrName>
                                        </p:attrNameLst>
                                      </p:cBhvr>
                                      <p:to>
                                        <p:strVal val="visible"/>
                                      </p:to>
                                    </p:set>
                                    <p:animEffect transition="in" filter="wheel(1)">
                                      <p:cBhvr>
                                        <p:cTn id="350" dur="1000"/>
                                        <p:tgtEl>
                                          <p:spTgt spid="190"/>
                                        </p:tgtEl>
                                      </p:cBhvr>
                                    </p:animEffect>
                                  </p:childTnLst>
                                </p:cTn>
                              </p:par>
                              <p:par>
                                <p:cTn id="351" presetID="21" presetClass="entr" presetSubtype="1" fill="hold" grpId="1" nodeType="withEffect">
                                  <p:stCondLst>
                                    <p:cond delay="0"/>
                                  </p:stCondLst>
                                  <p:childTnLst>
                                    <p:set>
                                      <p:cBhvr>
                                        <p:cTn id="352" dur="1" fill="hold">
                                          <p:stCondLst>
                                            <p:cond delay="0"/>
                                          </p:stCondLst>
                                        </p:cTn>
                                        <p:tgtEl>
                                          <p:spTgt spid="191"/>
                                        </p:tgtEl>
                                        <p:attrNameLst>
                                          <p:attrName>style.visibility</p:attrName>
                                        </p:attrNameLst>
                                      </p:cBhvr>
                                      <p:to>
                                        <p:strVal val="visible"/>
                                      </p:to>
                                    </p:set>
                                    <p:animEffect transition="in" filter="wheel(1)">
                                      <p:cBhvr>
                                        <p:cTn id="353" dur="1000"/>
                                        <p:tgtEl>
                                          <p:spTgt spid="191"/>
                                        </p:tgtEl>
                                      </p:cBhvr>
                                    </p:animEffect>
                                  </p:childTnLst>
                                </p:cTn>
                              </p:par>
                              <p:par>
                                <p:cTn id="354" presetID="21" presetClass="entr" presetSubtype="1" fill="hold" grpId="1" nodeType="withEffect">
                                  <p:stCondLst>
                                    <p:cond delay="0"/>
                                  </p:stCondLst>
                                  <p:childTnLst>
                                    <p:set>
                                      <p:cBhvr>
                                        <p:cTn id="355" dur="1" fill="hold">
                                          <p:stCondLst>
                                            <p:cond delay="0"/>
                                          </p:stCondLst>
                                        </p:cTn>
                                        <p:tgtEl>
                                          <p:spTgt spid="192"/>
                                        </p:tgtEl>
                                        <p:attrNameLst>
                                          <p:attrName>style.visibility</p:attrName>
                                        </p:attrNameLst>
                                      </p:cBhvr>
                                      <p:to>
                                        <p:strVal val="visible"/>
                                      </p:to>
                                    </p:set>
                                    <p:animEffect transition="in" filter="wheel(1)">
                                      <p:cBhvr>
                                        <p:cTn id="356" dur="1000"/>
                                        <p:tgtEl>
                                          <p:spTgt spid="192"/>
                                        </p:tgtEl>
                                      </p:cBhvr>
                                    </p:animEffect>
                                  </p:childTnLst>
                                </p:cTn>
                              </p:par>
                              <p:par>
                                <p:cTn id="357" presetID="21" presetClass="entr" presetSubtype="1" fill="hold" grpId="0" nodeType="withEffect">
                                  <p:stCondLst>
                                    <p:cond delay="0"/>
                                  </p:stCondLst>
                                  <p:childTnLst>
                                    <p:set>
                                      <p:cBhvr>
                                        <p:cTn id="358" dur="1" fill="hold">
                                          <p:stCondLst>
                                            <p:cond delay="0"/>
                                          </p:stCondLst>
                                        </p:cTn>
                                        <p:tgtEl>
                                          <p:spTgt spid="170"/>
                                        </p:tgtEl>
                                        <p:attrNameLst>
                                          <p:attrName>style.visibility</p:attrName>
                                        </p:attrNameLst>
                                      </p:cBhvr>
                                      <p:to>
                                        <p:strVal val="visible"/>
                                      </p:to>
                                    </p:set>
                                    <p:animEffect transition="in" filter="wheel(1)">
                                      <p:cBhvr>
                                        <p:cTn id="359" dur="1000"/>
                                        <p:tgtEl>
                                          <p:spTgt spid="170"/>
                                        </p:tgtEl>
                                      </p:cBhvr>
                                    </p:animEffect>
                                  </p:childTnLst>
                                </p:cTn>
                              </p:par>
                              <p:par>
                                <p:cTn id="360" presetID="21" presetClass="entr" presetSubtype="1" fill="hold" grpId="0" nodeType="withEffect">
                                  <p:stCondLst>
                                    <p:cond delay="0"/>
                                  </p:stCondLst>
                                  <p:childTnLst>
                                    <p:set>
                                      <p:cBhvr>
                                        <p:cTn id="361" dur="1" fill="hold">
                                          <p:stCondLst>
                                            <p:cond delay="0"/>
                                          </p:stCondLst>
                                        </p:cTn>
                                        <p:tgtEl>
                                          <p:spTgt spid="171"/>
                                        </p:tgtEl>
                                        <p:attrNameLst>
                                          <p:attrName>style.visibility</p:attrName>
                                        </p:attrNameLst>
                                      </p:cBhvr>
                                      <p:to>
                                        <p:strVal val="visible"/>
                                      </p:to>
                                    </p:set>
                                    <p:animEffect transition="in" filter="wheel(1)">
                                      <p:cBhvr>
                                        <p:cTn id="362" dur="1000"/>
                                        <p:tgtEl>
                                          <p:spTgt spid="171"/>
                                        </p:tgtEl>
                                      </p:cBhvr>
                                    </p:animEffect>
                                  </p:childTnLst>
                                </p:cTn>
                              </p:par>
                              <p:par>
                                <p:cTn id="363" presetID="21" presetClass="entr" presetSubtype="1" fill="hold" grpId="0" nodeType="withEffect">
                                  <p:stCondLst>
                                    <p:cond delay="0"/>
                                  </p:stCondLst>
                                  <p:childTnLst>
                                    <p:set>
                                      <p:cBhvr>
                                        <p:cTn id="364" dur="1" fill="hold">
                                          <p:stCondLst>
                                            <p:cond delay="0"/>
                                          </p:stCondLst>
                                        </p:cTn>
                                        <p:tgtEl>
                                          <p:spTgt spid="172"/>
                                        </p:tgtEl>
                                        <p:attrNameLst>
                                          <p:attrName>style.visibility</p:attrName>
                                        </p:attrNameLst>
                                      </p:cBhvr>
                                      <p:to>
                                        <p:strVal val="visible"/>
                                      </p:to>
                                    </p:set>
                                    <p:animEffect transition="in" filter="wheel(1)">
                                      <p:cBhvr>
                                        <p:cTn id="365" dur="1000"/>
                                        <p:tgtEl>
                                          <p:spTgt spid="172"/>
                                        </p:tgtEl>
                                      </p:cBhvr>
                                    </p:animEffect>
                                  </p:childTnLst>
                                </p:cTn>
                              </p:par>
                              <p:par>
                                <p:cTn id="366" presetID="21" presetClass="entr" presetSubtype="1" fill="hold" grpId="0" nodeType="withEffect">
                                  <p:stCondLst>
                                    <p:cond delay="0"/>
                                  </p:stCondLst>
                                  <p:childTnLst>
                                    <p:set>
                                      <p:cBhvr>
                                        <p:cTn id="367" dur="1" fill="hold">
                                          <p:stCondLst>
                                            <p:cond delay="0"/>
                                          </p:stCondLst>
                                        </p:cTn>
                                        <p:tgtEl>
                                          <p:spTgt spid="173"/>
                                        </p:tgtEl>
                                        <p:attrNameLst>
                                          <p:attrName>style.visibility</p:attrName>
                                        </p:attrNameLst>
                                      </p:cBhvr>
                                      <p:to>
                                        <p:strVal val="visible"/>
                                      </p:to>
                                    </p:set>
                                    <p:animEffect transition="in" filter="wheel(1)">
                                      <p:cBhvr>
                                        <p:cTn id="368" dur="1000"/>
                                        <p:tgtEl>
                                          <p:spTgt spid="173"/>
                                        </p:tgtEl>
                                      </p:cBhvr>
                                    </p:animEffect>
                                  </p:childTnLst>
                                </p:cTn>
                              </p:par>
                              <p:par>
                                <p:cTn id="369" presetID="21" presetClass="entr" presetSubtype="1" fill="hold" grpId="0" nodeType="withEffect">
                                  <p:stCondLst>
                                    <p:cond delay="0"/>
                                  </p:stCondLst>
                                  <p:childTnLst>
                                    <p:set>
                                      <p:cBhvr>
                                        <p:cTn id="370" dur="1" fill="hold">
                                          <p:stCondLst>
                                            <p:cond delay="0"/>
                                          </p:stCondLst>
                                        </p:cTn>
                                        <p:tgtEl>
                                          <p:spTgt spid="174"/>
                                        </p:tgtEl>
                                        <p:attrNameLst>
                                          <p:attrName>style.visibility</p:attrName>
                                        </p:attrNameLst>
                                      </p:cBhvr>
                                      <p:to>
                                        <p:strVal val="visible"/>
                                      </p:to>
                                    </p:set>
                                    <p:animEffect transition="in" filter="wheel(1)">
                                      <p:cBhvr>
                                        <p:cTn id="371" dur="1000"/>
                                        <p:tgtEl>
                                          <p:spTgt spid="174"/>
                                        </p:tgtEl>
                                      </p:cBhvr>
                                    </p:animEffect>
                                  </p:childTnLst>
                                </p:cTn>
                              </p:par>
                              <p:par>
                                <p:cTn id="372" presetID="21" presetClass="entr" presetSubtype="1" fill="hold" grpId="0" nodeType="withEffect">
                                  <p:stCondLst>
                                    <p:cond delay="0"/>
                                  </p:stCondLst>
                                  <p:childTnLst>
                                    <p:set>
                                      <p:cBhvr>
                                        <p:cTn id="373" dur="1" fill="hold">
                                          <p:stCondLst>
                                            <p:cond delay="0"/>
                                          </p:stCondLst>
                                        </p:cTn>
                                        <p:tgtEl>
                                          <p:spTgt spid="175"/>
                                        </p:tgtEl>
                                        <p:attrNameLst>
                                          <p:attrName>style.visibility</p:attrName>
                                        </p:attrNameLst>
                                      </p:cBhvr>
                                      <p:to>
                                        <p:strVal val="visible"/>
                                      </p:to>
                                    </p:set>
                                    <p:animEffect transition="in" filter="wheel(1)">
                                      <p:cBhvr>
                                        <p:cTn id="374" dur="1000"/>
                                        <p:tgtEl>
                                          <p:spTgt spid="175"/>
                                        </p:tgtEl>
                                      </p:cBhvr>
                                    </p:animEffect>
                                  </p:childTnLst>
                                </p:cTn>
                              </p:par>
                              <p:par>
                                <p:cTn id="375" presetID="21" presetClass="entr" presetSubtype="1" fill="hold" grpId="0" nodeType="withEffect">
                                  <p:stCondLst>
                                    <p:cond delay="0"/>
                                  </p:stCondLst>
                                  <p:childTnLst>
                                    <p:set>
                                      <p:cBhvr>
                                        <p:cTn id="376" dur="1" fill="hold">
                                          <p:stCondLst>
                                            <p:cond delay="0"/>
                                          </p:stCondLst>
                                        </p:cTn>
                                        <p:tgtEl>
                                          <p:spTgt spid="176"/>
                                        </p:tgtEl>
                                        <p:attrNameLst>
                                          <p:attrName>style.visibility</p:attrName>
                                        </p:attrNameLst>
                                      </p:cBhvr>
                                      <p:to>
                                        <p:strVal val="visible"/>
                                      </p:to>
                                    </p:set>
                                    <p:animEffect transition="in" filter="wheel(1)">
                                      <p:cBhvr>
                                        <p:cTn id="377" dur="1000"/>
                                        <p:tgtEl>
                                          <p:spTgt spid="176"/>
                                        </p:tgtEl>
                                      </p:cBhvr>
                                    </p:animEffect>
                                  </p:childTnLst>
                                </p:cTn>
                              </p:par>
                              <p:par>
                                <p:cTn id="378" presetID="21" presetClass="entr" presetSubtype="1" fill="hold" grpId="0" nodeType="withEffect">
                                  <p:stCondLst>
                                    <p:cond delay="0"/>
                                  </p:stCondLst>
                                  <p:childTnLst>
                                    <p:set>
                                      <p:cBhvr>
                                        <p:cTn id="379" dur="1" fill="hold">
                                          <p:stCondLst>
                                            <p:cond delay="0"/>
                                          </p:stCondLst>
                                        </p:cTn>
                                        <p:tgtEl>
                                          <p:spTgt spid="177"/>
                                        </p:tgtEl>
                                        <p:attrNameLst>
                                          <p:attrName>style.visibility</p:attrName>
                                        </p:attrNameLst>
                                      </p:cBhvr>
                                      <p:to>
                                        <p:strVal val="visible"/>
                                      </p:to>
                                    </p:set>
                                    <p:animEffect transition="in" filter="wheel(1)">
                                      <p:cBhvr>
                                        <p:cTn id="380" dur="1000"/>
                                        <p:tgtEl>
                                          <p:spTgt spid="177"/>
                                        </p:tgtEl>
                                      </p:cBhvr>
                                    </p:animEffect>
                                  </p:childTnLst>
                                </p:cTn>
                              </p:par>
                              <p:par>
                                <p:cTn id="381" presetID="21" presetClass="entr" presetSubtype="1" fill="hold" grpId="0" nodeType="withEffect">
                                  <p:stCondLst>
                                    <p:cond delay="0"/>
                                  </p:stCondLst>
                                  <p:childTnLst>
                                    <p:set>
                                      <p:cBhvr>
                                        <p:cTn id="382" dur="1" fill="hold">
                                          <p:stCondLst>
                                            <p:cond delay="0"/>
                                          </p:stCondLst>
                                        </p:cTn>
                                        <p:tgtEl>
                                          <p:spTgt spid="178"/>
                                        </p:tgtEl>
                                        <p:attrNameLst>
                                          <p:attrName>style.visibility</p:attrName>
                                        </p:attrNameLst>
                                      </p:cBhvr>
                                      <p:to>
                                        <p:strVal val="visible"/>
                                      </p:to>
                                    </p:set>
                                    <p:animEffect transition="in" filter="wheel(1)">
                                      <p:cBhvr>
                                        <p:cTn id="383" dur="1000"/>
                                        <p:tgtEl>
                                          <p:spTgt spid="178"/>
                                        </p:tgtEl>
                                      </p:cBhvr>
                                    </p:animEffect>
                                  </p:childTnLst>
                                </p:cTn>
                              </p:par>
                              <p:par>
                                <p:cTn id="384" presetID="35" presetClass="emph" presetSubtype="0" repeatCount="indefinite" fill="hold" grpId="0" nodeType="withEffect">
                                  <p:stCondLst>
                                    <p:cond delay="250"/>
                                  </p:stCondLst>
                                  <p:childTnLst>
                                    <p:anim calcmode="discrete" valueType="str">
                                      <p:cBhvr>
                                        <p:cTn id="385" dur="1000" fill="hold"/>
                                        <p:tgtEl>
                                          <p:spTgt spid="184"/>
                                        </p:tgtEl>
                                        <p:attrNameLst>
                                          <p:attrName>style.visibility</p:attrName>
                                        </p:attrNameLst>
                                      </p:cBhvr>
                                      <p:tavLst>
                                        <p:tav tm="0">
                                          <p:val>
                                            <p:strVal val="hidden"/>
                                          </p:val>
                                        </p:tav>
                                        <p:tav tm="50000">
                                          <p:val>
                                            <p:strVal val="visible"/>
                                          </p:val>
                                        </p:tav>
                                      </p:tavLst>
                                    </p:anim>
                                  </p:childTnLst>
                                </p:cTn>
                              </p:par>
                              <p:par>
                                <p:cTn id="386" presetID="35" presetClass="emph" presetSubtype="0" repeatCount="indefinite" fill="hold" grpId="0" nodeType="withEffect">
                                  <p:stCondLst>
                                    <p:cond delay="0"/>
                                  </p:stCondLst>
                                  <p:childTnLst>
                                    <p:anim calcmode="discrete" valueType="str">
                                      <p:cBhvr>
                                        <p:cTn id="387" dur="1000" fill="hold"/>
                                        <p:tgtEl>
                                          <p:spTgt spid="185"/>
                                        </p:tgtEl>
                                        <p:attrNameLst>
                                          <p:attrName>style.visibility</p:attrName>
                                        </p:attrNameLst>
                                      </p:cBhvr>
                                      <p:tavLst>
                                        <p:tav tm="0">
                                          <p:val>
                                            <p:strVal val="hidden"/>
                                          </p:val>
                                        </p:tav>
                                        <p:tav tm="50000">
                                          <p:val>
                                            <p:strVal val="visible"/>
                                          </p:val>
                                        </p:tav>
                                      </p:tavLst>
                                    </p:anim>
                                  </p:childTnLst>
                                </p:cTn>
                              </p:par>
                              <p:par>
                                <p:cTn id="388" presetID="35" presetClass="emph" presetSubtype="0" repeatCount="indefinite" fill="hold" grpId="0" nodeType="withEffect">
                                  <p:stCondLst>
                                    <p:cond delay="250"/>
                                  </p:stCondLst>
                                  <p:childTnLst>
                                    <p:anim calcmode="discrete" valueType="str">
                                      <p:cBhvr>
                                        <p:cTn id="389" dur="1000" fill="hold"/>
                                        <p:tgtEl>
                                          <p:spTgt spid="186"/>
                                        </p:tgtEl>
                                        <p:attrNameLst>
                                          <p:attrName>style.visibility</p:attrName>
                                        </p:attrNameLst>
                                      </p:cBhvr>
                                      <p:tavLst>
                                        <p:tav tm="0">
                                          <p:val>
                                            <p:strVal val="hidden"/>
                                          </p:val>
                                        </p:tav>
                                        <p:tav tm="50000">
                                          <p:val>
                                            <p:strVal val="visible"/>
                                          </p:val>
                                        </p:tav>
                                      </p:tavLst>
                                    </p:anim>
                                  </p:childTnLst>
                                </p:cTn>
                              </p:par>
                              <p:par>
                                <p:cTn id="390" presetID="35" presetClass="emph" presetSubtype="0" repeatCount="indefinite" fill="hold" grpId="0" nodeType="withEffect">
                                  <p:stCondLst>
                                    <p:cond delay="0"/>
                                  </p:stCondLst>
                                  <p:childTnLst>
                                    <p:anim calcmode="discrete" valueType="str">
                                      <p:cBhvr>
                                        <p:cTn id="391" dur="1000" fill="hold"/>
                                        <p:tgtEl>
                                          <p:spTgt spid="187"/>
                                        </p:tgtEl>
                                        <p:attrNameLst>
                                          <p:attrName>style.visibility</p:attrName>
                                        </p:attrNameLst>
                                      </p:cBhvr>
                                      <p:tavLst>
                                        <p:tav tm="0">
                                          <p:val>
                                            <p:strVal val="hidden"/>
                                          </p:val>
                                        </p:tav>
                                        <p:tav tm="50000">
                                          <p:val>
                                            <p:strVal val="visible"/>
                                          </p:val>
                                        </p:tav>
                                      </p:tavLst>
                                    </p:anim>
                                  </p:childTnLst>
                                </p:cTn>
                              </p:par>
                              <p:par>
                                <p:cTn id="392" presetID="35" presetClass="emph" presetSubtype="0" repeatCount="indefinite" fill="hold" grpId="0" nodeType="withEffect">
                                  <p:stCondLst>
                                    <p:cond delay="250"/>
                                  </p:stCondLst>
                                  <p:childTnLst>
                                    <p:anim calcmode="discrete" valueType="str">
                                      <p:cBhvr>
                                        <p:cTn id="393" dur="1000" fill="hold"/>
                                        <p:tgtEl>
                                          <p:spTgt spid="188"/>
                                        </p:tgtEl>
                                        <p:attrNameLst>
                                          <p:attrName>style.visibility</p:attrName>
                                        </p:attrNameLst>
                                      </p:cBhvr>
                                      <p:tavLst>
                                        <p:tav tm="0">
                                          <p:val>
                                            <p:strVal val="hidden"/>
                                          </p:val>
                                        </p:tav>
                                        <p:tav tm="50000">
                                          <p:val>
                                            <p:strVal val="visible"/>
                                          </p:val>
                                        </p:tav>
                                      </p:tavLst>
                                    </p:anim>
                                  </p:childTnLst>
                                </p:cTn>
                              </p:par>
                              <p:par>
                                <p:cTn id="394" presetID="35" presetClass="emph" presetSubtype="0" repeatCount="indefinite" fill="hold" grpId="0" nodeType="withEffect">
                                  <p:stCondLst>
                                    <p:cond delay="0"/>
                                  </p:stCondLst>
                                  <p:childTnLst>
                                    <p:anim calcmode="discrete" valueType="str">
                                      <p:cBhvr>
                                        <p:cTn id="395" dur="1000" fill="hold"/>
                                        <p:tgtEl>
                                          <p:spTgt spid="189"/>
                                        </p:tgtEl>
                                        <p:attrNameLst>
                                          <p:attrName>style.visibility</p:attrName>
                                        </p:attrNameLst>
                                      </p:cBhvr>
                                      <p:tavLst>
                                        <p:tav tm="0">
                                          <p:val>
                                            <p:strVal val="hidden"/>
                                          </p:val>
                                        </p:tav>
                                        <p:tav tm="50000">
                                          <p:val>
                                            <p:strVal val="visible"/>
                                          </p:val>
                                        </p:tav>
                                      </p:tavLst>
                                    </p:anim>
                                  </p:childTnLst>
                                </p:cTn>
                              </p:par>
                              <p:par>
                                <p:cTn id="396" presetID="35" presetClass="emph" presetSubtype="0" repeatCount="indefinite" fill="hold" grpId="0" nodeType="withEffect">
                                  <p:stCondLst>
                                    <p:cond delay="250"/>
                                  </p:stCondLst>
                                  <p:childTnLst>
                                    <p:anim calcmode="discrete" valueType="str">
                                      <p:cBhvr>
                                        <p:cTn id="397" dur="1000" fill="hold"/>
                                        <p:tgtEl>
                                          <p:spTgt spid="190"/>
                                        </p:tgtEl>
                                        <p:attrNameLst>
                                          <p:attrName>style.visibility</p:attrName>
                                        </p:attrNameLst>
                                      </p:cBhvr>
                                      <p:tavLst>
                                        <p:tav tm="0">
                                          <p:val>
                                            <p:strVal val="hidden"/>
                                          </p:val>
                                        </p:tav>
                                        <p:tav tm="50000">
                                          <p:val>
                                            <p:strVal val="visible"/>
                                          </p:val>
                                        </p:tav>
                                      </p:tavLst>
                                    </p:anim>
                                  </p:childTnLst>
                                </p:cTn>
                              </p:par>
                              <p:par>
                                <p:cTn id="398" presetID="35" presetClass="emph" presetSubtype="0" repeatCount="indefinite" fill="hold" grpId="0" nodeType="withEffect">
                                  <p:stCondLst>
                                    <p:cond delay="0"/>
                                  </p:stCondLst>
                                  <p:childTnLst>
                                    <p:anim calcmode="discrete" valueType="str">
                                      <p:cBhvr>
                                        <p:cTn id="399" dur="1000" fill="hold"/>
                                        <p:tgtEl>
                                          <p:spTgt spid="191"/>
                                        </p:tgtEl>
                                        <p:attrNameLst>
                                          <p:attrName>style.visibility</p:attrName>
                                        </p:attrNameLst>
                                      </p:cBhvr>
                                      <p:tavLst>
                                        <p:tav tm="0">
                                          <p:val>
                                            <p:strVal val="hidden"/>
                                          </p:val>
                                        </p:tav>
                                        <p:tav tm="50000">
                                          <p:val>
                                            <p:strVal val="visible"/>
                                          </p:val>
                                        </p:tav>
                                      </p:tavLst>
                                    </p:anim>
                                  </p:childTnLst>
                                </p:cTn>
                              </p:par>
                              <p:par>
                                <p:cTn id="400" presetID="35" presetClass="emph" presetSubtype="0" repeatCount="indefinite" fill="hold" grpId="0" nodeType="withEffect">
                                  <p:stCondLst>
                                    <p:cond delay="250"/>
                                  </p:stCondLst>
                                  <p:childTnLst>
                                    <p:anim calcmode="discrete" valueType="str">
                                      <p:cBhvr>
                                        <p:cTn id="401" dur="1000" fill="hold"/>
                                        <p:tgtEl>
                                          <p:spTgt spid="192"/>
                                        </p:tgtEl>
                                        <p:attrNameLst>
                                          <p:attrName>style.visibility</p:attrName>
                                        </p:attrNameLst>
                                      </p:cBhvr>
                                      <p:tavLst>
                                        <p:tav tm="0">
                                          <p:val>
                                            <p:strVal val="hidden"/>
                                          </p:val>
                                        </p:tav>
                                        <p:tav tm="50000">
                                          <p:val>
                                            <p:strVal val="visible"/>
                                          </p:val>
                                        </p:tav>
                                      </p:tavLst>
                                    </p:anim>
                                  </p:childTnLst>
                                </p:cTn>
                              </p:par>
                            </p:childTnLst>
                          </p:cTn>
                        </p:par>
                        <p:par>
                          <p:cTn id="402" fill="hold">
                            <p:stCondLst>
                              <p:cond delay="2750"/>
                            </p:stCondLst>
                            <p:childTnLst>
                              <p:par>
                                <p:cTn id="403" presetID="10" presetClass="entr" presetSubtype="0" fill="hold" grpId="0" nodeType="afterEffect">
                                  <p:stCondLst>
                                    <p:cond delay="0"/>
                                  </p:stCondLst>
                                  <p:iterate type="wd">
                                    <p:tmPct val="10000"/>
                                  </p:iterate>
                                  <p:childTnLst>
                                    <p:set>
                                      <p:cBhvr>
                                        <p:cTn id="404" dur="1" fill="hold">
                                          <p:stCondLst>
                                            <p:cond delay="0"/>
                                          </p:stCondLst>
                                        </p:cTn>
                                        <p:tgtEl>
                                          <p:spTgt spid="90"/>
                                        </p:tgtEl>
                                        <p:attrNameLst>
                                          <p:attrName>style.visibility</p:attrName>
                                        </p:attrNameLst>
                                      </p:cBhvr>
                                      <p:to>
                                        <p:strVal val="visible"/>
                                      </p:to>
                                    </p:set>
                                    <p:animEffect transition="in" filter="fade">
                                      <p:cBhvr>
                                        <p:cTn id="405" dur="500"/>
                                        <p:tgtEl>
                                          <p:spTgt spid="90"/>
                                        </p:tgtEl>
                                      </p:cBhvr>
                                    </p:animEffect>
                                  </p:childTnLst>
                                </p:cTn>
                              </p:par>
                            </p:childTnLst>
                          </p:cTn>
                        </p:par>
                      </p:childTnLst>
                    </p:cTn>
                  </p:par>
                  <p:par>
                    <p:cTn id="406" fill="hold">
                      <p:stCondLst>
                        <p:cond delay="indefinite"/>
                      </p:stCondLst>
                      <p:childTnLst>
                        <p:par>
                          <p:cTn id="407" fill="hold">
                            <p:stCondLst>
                              <p:cond delay="0"/>
                            </p:stCondLst>
                            <p:childTnLst>
                              <p:par>
                                <p:cTn id="408" presetID="43" presetClass="entr" presetSubtype="0" fill="hold" grpId="0" nodeType="clickEffect">
                                  <p:stCondLst>
                                    <p:cond delay="0"/>
                                  </p:stCondLst>
                                  <p:iterate type="wd">
                                    <p:tmPct val="10000"/>
                                  </p:iterate>
                                  <p:childTnLst>
                                    <p:set>
                                      <p:cBhvr>
                                        <p:cTn id="409" dur="1" fill="hold">
                                          <p:stCondLst>
                                            <p:cond delay="0"/>
                                          </p:stCondLst>
                                        </p:cTn>
                                        <p:tgtEl>
                                          <p:spTgt spid="91"/>
                                        </p:tgtEl>
                                        <p:attrNameLst>
                                          <p:attrName>style.visibility</p:attrName>
                                        </p:attrNameLst>
                                      </p:cBhvr>
                                      <p:to>
                                        <p:strVal val="visible"/>
                                      </p:to>
                                    </p:set>
                                    <p:animEffect transition="in" filter="fade">
                                      <p:cBhvr>
                                        <p:cTn id="410" dur="100"/>
                                        <p:tgtEl>
                                          <p:spTgt spid="91"/>
                                        </p:tgtEl>
                                      </p:cBhvr>
                                    </p:animEffect>
                                    <p:anim calcmode="lin" valueType="num">
                                      <p:cBhvr>
                                        <p:cTn id="411" dur="400" fill="hold"/>
                                        <p:tgtEl>
                                          <p:spTgt spid="91"/>
                                        </p:tgtEl>
                                        <p:attrNameLst>
                                          <p:attrName>ppt_x</p:attrName>
                                        </p:attrNameLst>
                                      </p:cBhvr>
                                      <p:tavLst>
                                        <p:tav tm="0">
                                          <p:val>
                                            <p:strVal val="#ppt_x"/>
                                          </p:val>
                                        </p:tav>
                                        <p:tav tm="100000">
                                          <p:val>
                                            <p:strVal val="#ppt_x"/>
                                          </p:val>
                                        </p:tav>
                                      </p:tavLst>
                                    </p:anim>
                                    <p:anim calcmode="lin" valueType="num">
                                      <p:cBhvr>
                                        <p:cTn id="412" dur="400" fill="hold"/>
                                        <p:tgtEl>
                                          <p:spTgt spid="91"/>
                                        </p:tgtEl>
                                        <p:attrNameLst>
                                          <p:attrName>ppt_y</p:attrName>
                                        </p:attrNameLst>
                                      </p:cBhvr>
                                      <p:tavLst>
                                        <p:tav tm="0">
                                          <p:val>
                                            <p:strVal val="#ppt_y+0.31"/>
                                          </p:val>
                                        </p:tav>
                                        <p:tav tm="100000">
                                          <p:val>
                                            <p:strVal val="#ppt_y+0.31"/>
                                          </p:val>
                                        </p:tav>
                                      </p:tavLst>
                                    </p:anim>
                                    <p:anim calcmode="lin" valueType="num">
                                      <p:cBhvr>
                                        <p:cTn id="41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47" grpId="0" animBg="1"/>
      <p:bldP spid="148" grpId="0" animBg="1"/>
      <p:bldP spid="149" grpId="0" animBg="1"/>
      <p:bldP spid="150"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7398" y="292387"/>
            <a:ext cx="2844712" cy="2707065"/>
          </a:xfrm>
          <a:prstGeom prst="rect">
            <a:avLst/>
          </a:prstGeom>
        </p:spPr>
      </p:pic>
      <p:sp>
        <p:nvSpPr>
          <p:cNvPr id="19" name="Oval 18"/>
          <p:cNvSpPr/>
          <p:nvPr/>
        </p:nvSpPr>
        <p:spPr>
          <a:xfrm>
            <a:off x="2116028" y="4158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4153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4149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4145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4140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4136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4132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4127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41232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41188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41144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41485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41441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4139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4135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4131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4126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4122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4117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41134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41090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41047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5282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5429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5385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548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544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5399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5355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5311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5267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522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517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5185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5331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5287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538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534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5301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5257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5213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5169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5125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5081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113256" y="4540897"/>
            <a:ext cx="6043892" cy="1185261"/>
          </a:xfrm>
          <a:prstGeom prst="rect">
            <a:avLst/>
          </a:prstGeom>
        </p:spPr>
        <p:txBody>
          <a:bodyPr wrap="square">
            <a:spAutoFit/>
          </a:bodyPr>
          <a:lstStyle/>
          <a:p>
            <a:pPr algn="ctr">
              <a:lnSpc>
                <a:spcPct val="150000"/>
              </a:lnSpc>
              <a:buSzPct val="25000"/>
            </a:pPr>
            <a:r>
              <a:rPr lang="en-US" altLang="zh-CN" sz="5400" dirty="0" err="1">
                <a:solidFill>
                  <a:srgbClr val="F1ED88"/>
                </a:solidFill>
                <a:latin typeface="UTM Silk Script" panose="02040603050506020204" pitchFamily="18" charset="0"/>
              </a:rPr>
              <a:t>Câu</a:t>
            </a:r>
            <a:r>
              <a:rPr lang="en-US" altLang="zh-CN" sz="5400" dirty="0">
                <a:solidFill>
                  <a:srgbClr val="F1ED88"/>
                </a:solidFill>
                <a:latin typeface="UTM Silk Script" panose="02040603050506020204" pitchFamily="18" charset="0"/>
              </a:rPr>
              <a:t> </a:t>
            </a:r>
            <a:r>
              <a:rPr lang="en-US" altLang="zh-CN" sz="5400" dirty="0" err="1">
                <a:solidFill>
                  <a:srgbClr val="F1ED88"/>
                </a:solidFill>
                <a:latin typeface="UTM Silk Script" panose="02040603050506020204" pitchFamily="18" charset="0"/>
              </a:rPr>
              <a:t>chuyện</a:t>
            </a:r>
            <a:r>
              <a:rPr lang="en-US" altLang="zh-CN" sz="54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5008707" y="4586905"/>
            <a:ext cx="7959223" cy="1323439"/>
          </a:xfrm>
          <a:prstGeom prst="rect">
            <a:avLst/>
          </a:prstGeom>
        </p:spPr>
        <p:txBody>
          <a:bodyPr wrap="square">
            <a:spAutoFit/>
          </a:bodyPr>
          <a:lstStyle/>
          <a:p>
            <a:pPr>
              <a:buSzPct val="25000"/>
            </a:pPr>
            <a:r>
              <a:rPr lang="en-US" altLang="zh-CN" sz="8000" dirty="0" err="1">
                <a:solidFill>
                  <a:srgbClr val="F1ED88"/>
                </a:solidFill>
                <a:latin typeface="UTM Billhead 1910" panose="02040603050506020204" pitchFamily="18" charset="0"/>
              </a:rPr>
              <a:t>Vào</a:t>
            </a:r>
            <a:r>
              <a:rPr lang="en-US" altLang="zh-CN" sz="8000" dirty="0">
                <a:solidFill>
                  <a:srgbClr val="F1ED88"/>
                </a:solidFill>
                <a:latin typeface="UTM Billhead 1910" panose="02040603050506020204" pitchFamily="18" charset="0"/>
              </a:rPr>
              <a:t> </a:t>
            </a:r>
            <a:r>
              <a:rPr lang="en-US" altLang="zh-CN" sz="8000" dirty="0" err="1">
                <a:solidFill>
                  <a:srgbClr val="F1ED88"/>
                </a:solidFill>
                <a:latin typeface="UTM Billhead 1910" panose="02040603050506020204" pitchFamily="18" charset="0"/>
              </a:rPr>
              <a:t>nghề</a:t>
            </a:r>
            <a:endParaRPr lang="en-US" altLang="zh-CN" sz="8000" dirty="0">
              <a:solidFill>
                <a:srgbClr val="F1ED88"/>
              </a:solidFill>
              <a:latin typeface="UTM Billhead 1910" panose="02040603050506020204" pitchFamily="18" charset="0"/>
            </a:endParaRPr>
          </a:p>
        </p:txBody>
      </p:sp>
      <p:sp>
        <p:nvSpPr>
          <p:cNvPr id="142" name="Oval 141"/>
          <p:cNvSpPr/>
          <p:nvPr/>
        </p:nvSpPr>
        <p:spPr>
          <a:xfrm>
            <a:off x="6422013" y="5011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496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492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4900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504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8322338" y="500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4913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4869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4825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4802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4949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8325860" y="4905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41146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41103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41059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41015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40971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249984" y="40927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41049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41005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40961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40917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40873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253506" y="40829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3245" y="734308"/>
            <a:ext cx="6554306" cy="3356244"/>
          </a:xfrm>
          <a:prstGeom prst="rect">
            <a:avLst/>
          </a:prstGeom>
          <a:ln>
            <a:noFill/>
          </a:ln>
          <a:effectLst>
            <a:softEdge rad="112500"/>
          </a:effectLst>
        </p:spPr>
      </p:pic>
      <p:sp>
        <p:nvSpPr>
          <p:cNvPr id="105" name="Rectangle 104"/>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2183848010"/>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1000"/>
                                        <p:tgtEl>
                                          <p:spTgt spid="5"/>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1000"/>
                                        <p:tgtEl>
                                          <p:spTgt spid="38"/>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1000"/>
                                        <p:tgtEl>
                                          <p:spTgt spid="39"/>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1000"/>
                                        <p:tgtEl>
                                          <p:spTgt spid="41"/>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1000"/>
                                        <p:tgtEl>
                                          <p:spTgt spid="42"/>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1000"/>
                                        <p:tgtEl>
                                          <p:spTgt spid="43"/>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1000"/>
                                        <p:tgtEl>
                                          <p:spTgt spid="44"/>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1000"/>
                                        <p:tgtEl>
                                          <p:spTgt spid="45"/>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1000"/>
                                        <p:tgtEl>
                                          <p:spTgt spid="46"/>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heel(1)">
                                      <p:cBhvr>
                                        <p:cTn id="62" dur="1000"/>
                                        <p:tgtEl>
                                          <p:spTgt spid="48"/>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000"/>
                                        <p:tgtEl>
                                          <p:spTgt spid="77"/>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heel(1)">
                                      <p:cBhvr>
                                        <p:cTn id="68" dur="1000"/>
                                        <p:tgtEl>
                                          <p:spTgt spid="78"/>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heel(1)">
                                      <p:cBhvr>
                                        <p:cTn id="71" dur="1000"/>
                                        <p:tgtEl>
                                          <p:spTgt spid="79"/>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wheel(1)">
                                      <p:cBhvr>
                                        <p:cTn id="74" dur="1000"/>
                                        <p:tgtEl>
                                          <p:spTgt spid="80"/>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heel(1)">
                                      <p:cBhvr>
                                        <p:cTn id="77" dur="1000"/>
                                        <p:tgtEl>
                                          <p:spTgt spid="81"/>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heel(1)">
                                      <p:cBhvr>
                                        <p:cTn id="80" dur="1000"/>
                                        <p:tgtEl>
                                          <p:spTgt spid="82"/>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heel(1)">
                                      <p:cBhvr>
                                        <p:cTn id="83" dur="1000"/>
                                        <p:tgtEl>
                                          <p:spTgt spid="83"/>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heel(1)">
                                      <p:cBhvr>
                                        <p:cTn id="86" dur="1000"/>
                                        <p:tgtEl>
                                          <p:spTgt spid="84"/>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heel(1)">
                                      <p:cBhvr>
                                        <p:cTn id="89" dur="1000"/>
                                        <p:tgtEl>
                                          <p:spTgt spid="85"/>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wheel(1)">
                                      <p:cBhvr>
                                        <p:cTn id="92" dur="1000"/>
                                        <p:tgtEl>
                                          <p:spTgt spid="86"/>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heel(1)">
                                      <p:cBhvr>
                                        <p:cTn id="95" dur="1000"/>
                                        <p:tgtEl>
                                          <p:spTgt spid="87"/>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heel(1)">
                                      <p:cBhvr>
                                        <p:cTn id="122" dur="1000"/>
                                        <p:tgtEl>
                                          <p:spTgt spid="27"/>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heel(1)">
                                      <p:cBhvr>
                                        <p:cTn id="125" dur="1000"/>
                                        <p:tgtEl>
                                          <p:spTgt spid="28"/>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heel(1)">
                                      <p:cBhvr>
                                        <p:cTn id="128" dur="1000"/>
                                        <p:tgtEl>
                                          <p:spTgt spid="29"/>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wheel(1)">
                                      <p:cBhvr>
                                        <p:cTn id="131" dur="1000"/>
                                        <p:tgtEl>
                                          <p:spTgt spid="58"/>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heel(1)">
                                      <p:cBhvr>
                                        <p:cTn id="137" dur="1000"/>
                                        <p:tgtEl>
                                          <p:spTgt spid="60"/>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heel(1)">
                                      <p:cBhvr>
                                        <p:cTn id="140" dur="1000"/>
                                        <p:tgtEl>
                                          <p:spTgt spid="61"/>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wheel(1)">
                                      <p:cBhvr>
                                        <p:cTn id="143" dur="1000"/>
                                        <p:tgtEl>
                                          <p:spTgt spid="62"/>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wheel(1)">
                                      <p:cBhvr>
                                        <p:cTn id="146" dur="1000"/>
                                        <p:tgtEl>
                                          <p:spTgt spid="63"/>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1000"/>
                                        <p:tgtEl>
                                          <p:spTgt spid="6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heel(1)">
                                      <p:cBhvr>
                                        <p:cTn id="152" dur="1000"/>
                                        <p:tgtEl>
                                          <p:spTgt spid="6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wheel(1)">
                                      <p:cBhvr>
                                        <p:cTn id="155" dur="1000"/>
                                        <p:tgtEl>
                                          <p:spTgt spid="6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wheel(1)">
                                      <p:cBhvr>
                                        <p:cTn id="158" dur="1000"/>
                                        <p:tgtEl>
                                          <p:spTgt spid="6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wheel(1)">
                                      <p:cBhvr>
                                        <p:cTn id="161" dur="1000"/>
                                        <p:tgtEl>
                                          <p:spTgt spid="68"/>
                                        </p:tgtEl>
                                      </p:cBhvr>
                                    </p:animEffect>
                                  </p:childTnLst>
                                </p:cTn>
                              </p:par>
                              <p:par>
                                <p:cTn id="162" presetID="35" presetClass="emph" presetSubtype="0" repeatCount="indefinite" fill="hold" grpId="0" nodeType="withEffect">
                                  <p:stCondLst>
                                    <p:cond delay="0"/>
                                  </p:stCondLst>
                                  <p:childTnLst>
                                    <p:anim calcmode="discrete" valueType="str">
                                      <p:cBhvr>
                                        <p:cTn id="163" dur="1000" fill="hold"/>
                                        <p:tgtEl>
                                          <p:spTgt spid="38"/>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39"/>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0"/>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1"/>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42"/>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43"/>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44"/>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45"/>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46"/>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47"/>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48"/>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0"/>
                                  </p:stCondLst>
                                  <p:childTnLst>
                                    <p:anim calcmode="discrete" valueType="str">
                                      <p:cBhvr>
                                        <p:cTn id="185" dur="1000" fill="hold"/>
                                        <p:tgtEl>
                                          <p:spTgt spid="77"/>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250"/>
                                  </p:stCondLst>
                                  <p:childTnLst>
                                    <p:anim calcmode="discrete" valueType="str">
                                      <p:cBhvr>
                                        <p:cTn id="187" dur="1000" fill="hold"/>
                                        <p:tgtEl>
                                          <p:spTgt spid="78"/>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0"/>
                                  </p:stCondLst>
                                  <p:childTnLst>
                                    <p:anim calcmode="discrete" valueType="str">
                                      <p:cBhvr>
                                        <p:cTn id="189" dur="1000" fill="hold"/>
                                        <p:tgtEl>
                                          <p:spTgt spid="79"/>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250"/>
                                  </p:stCondLst>
                                  <p:childTnLst>
                                    <p:anim calcmode="discrete" valueType="str">
                                      <p:cBhvr>
                                        <p:cTn id="191" dur="1000" fill="hold"/>
                                        <p:tgtEl>
                                          <p:spTgt spid="80"/>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0"/>
                                  </p:stCondLst>
                                  <p:childTnLst>
                                    <p:anim calcmode="discrete" valueType="str">
                                      <p:cBhvr>
                                        <p:cTn id="193" dur="1000" fill="hold"/>
                                        <p:tgtEl>
                                          <p:spTgt spid="81"/>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250"/>
                                  </p:stCondLst>
                                  <p:childTnLst>
                                    <p:anim calcmode="discrete" valueType="str">
                                      <p:cBhvr>
                                        <p:cTn id="195" dur="1000" fill="hold"/>
                                        <p:tgtEl>
                                          <p:spTgt spid="82"/>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0"/>
                                  </p:stCondLst>
                                  <p:childTnLst>
                                    <p:anim calcmode="discrete" valueType="str">
                                      <p:cBhvr>
                                        <p:cTn id="197" dur="1000" fill="hold"/>
                                        <p:tgtEl>
                                          <p:spTgt spid="83"/>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250"/>
                                  </p:stCondLst>
                                  <p:childTnLst>
                                    <p:anim calcmode="discrete" valueType="str">
                                      <p:cBhvr>
                                        <p:cTn id="199" dur="1000" fill="hold"/>
                                        <p:tgtEl>
                                          <p:spTgt spid="84"/>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85"/>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86"/>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87"/>
                                        </p:tgtEl>
                                        <p:attrNameLst>
                                          <p:attrName>style.visibility</p:attrName>
                                        </p:attrNameLst>
                                      </p:cBhvr>
                                      <p:tavLst>
                                        <p:tav tm="0">
                                          <p:val>
                                            <p:strVal val="hidden"/>
                                          </p:val>
                                        </p:tav>
                                        <p:tav tm="50000">
                                          <p:val>
                                            <p:strVal val="visible"/>
                                          </p:val>
                                        </p:tav>
                                      </p:tavLst>
                                    </p:anim>
                                  </p:childTnLst>
                                </p:cTn>
                              </p:par>
                              <p:par>
                                <p:cTn id="206" presetID="21" presetClass="entr" presetSubtype="1" fill="hold" grpId="1" nodeType="withEffect">
                                  <p:stCondLst>
                                    <p:cond delay="0"/>
                                  </p:stCondLst>
                                  <p:childTnLst>
                                    <p:set>
                                      <p:cBhvr>
                                        <p:cTn id="207" dur="1" fill="hold">
                                          <p:stCondLst>
                                            <p:cond delay="0"/>
                                          </p:stCondLst>
                                        </p:cTn>
                                        <p:tgtEl>
                                          <p:spTgt spid="156"/>
                                        </p:tgtEl>
                                        <p:attrNameLst>
                                          <p:attrName>style.visibility</p:attrName>
                                        </p:attrNameLst>
                                      </p:cBhvr>
                                      <p:to>
                                        <p:strVal val="visible"/>
                                      </p:to>
                                    </p:set>
                                    <p:animEffect transition="in" filter="wheel(1)">
                                      <p:cBhvr>
                                        <p:cTn id="208" dur="1000"/>
                                        <p:tgtEl>
                                          <p:spTgt spid="156"/>
                                        </p:tgtEl>
                                      </p:cBhvr>
                                    </p:animEffect>
                                  </p:childTnLst>
                                </p:cTn>
                              </p:par>
                              <p:par>
                                <p:cTn id="209" presetID="21" presetClass="entr" presetSubtype="1" fill="hold" grpId="1" nodeType="with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wheel(1)">
                                      <p:cBhvr>
                                        <p:cTn id="211" dur="1000"/>
                                        <p:tgtEl>
                                          <p:spTgt spid="157"/>
                                        </p:tgtEl>
                                      </p:cBhvr>
                                    </p:animEffect>
                                  </p:childTnLst>
                                </p:cTn>
                              </p:par>
                              <p:par>
                                <p:cTn id="212" presetID="21" presetClass="entr" presetSubtype="1" fill="hold" grpId="1" nodeType="withEffect">
                                  <p:stCondLst>
                                    <p:cond delay="0"/>
                                  </p:stCondLst>
                                  <p:childTnLst>
                                    <p:set>
                                      <p:cBhvr>
                                        <p:cTn id="213" dur="1" fill="hold">
                                          <p:stCondLst>
                                            <p:cond delay="0"/>
                                          </p:stCondLst>
                                        </p:cTn>
                                        <p:tgtEl>
                                          <p:spTgt spid="158"/>
                                        </p:tgtEl>
                                        <p:attrNameLst>
                                          <p:attrName>style.visibility</p:attrName>
                                        </p:attrNameLst>
                                      </p:cBhvr>
                                      <p:to>
                                        <p:strVal val="visible"/>
                                      </p:to>
                                    </p:set>
                                    <p:animEffect transition="in" filter="wheel(1)">
                                      <p:cBhvr>
                                        <p:cTn id="214" dur="1000"/>
                                        <p:tgtEl>
                                          <p:spTgt spid="158"/>
                                        </p:tgtEl>
                                      </p:cBhvr>
                                    </p:animEffect>
                                  </p:childTnLst>
                                </p:cTn>
                              </p:par>
                              <p:par>
                                <p:cTn id="215" presetID="21" presetClass="entr" presetSubtype="1" fill="hold" grpId="1" nodeType="withEffect">
                                  <p:stCondLst>
                                    <p:cond delay="0"/>
                                  </p:stCondLst>
                                  <p:childTnLst>
                                    <p:set>
                                      <p:cBhvr>
                                        <p:cTn id="216" dur="1" fill="hold">
                                          <p:stCondLst>
                                            <p:cond delay="0"/>
                                          </p:stCondLst>
                                        </p:cTn>
                                        <p:tgtEl>
                                          <p:spTgt spid="159"/>
                                        </p:tgtEl>
                                        <p:attrNameLst>
                                          <p:attrName>style.visibility</p:attrName>
                                        </p:attrNameLst>
                                      </p:cBhvr>
                                      <p:to>
                                        <p:strVal val="visible"/>
                                      </p:to>
                                    </p:set>
                                    <p:animEffect transition="in" filter="wheel(1)">
                                      <p:cBhvr>
                                        <p:cTn id="217" dur="1000"/>
                                        <p:tgtEl>
                                          <p:spTgt spid="159"/>
                                        </p:tgtEl>
                                      </p:cBhvr>
                                    </p:animEffect>
                                  </p:childTnLst>
                                </p:cTn>
                              </p:par>
                              <p:par>
                                <p:cTn id="218" presetID="21" presetClass="entr" presetSubtype="1" fill="hold" grpId="1" nodeType="withEffect">
                                  <p:stCondLst>
                                    <p:cond delay="0"/>
                                  </p:stCondLst>
                                  <p:childTnLst>
                                    <p:set>
                                      <p:cBhvr>
                                        <p:cTn id="219" dur="1" fill="hold">
                                          <p:stCondLst>
                                            <p:cond delay="0"/>
                                          </p:stCondLst>
                                        </p:cTn>
                                        <p:tgtEl>
                                          <p:spTgt spid="160"/>
                                        </p:tgtEl>
                                        <p:attrNameLst>
                                          <p:attrName>style.visibility</p:attrName>
                                        </p:attrNameLst>
                                      </p:cBhvr>
                                      <p:to>
                                        <p:strVal val="visible"/>
                                      </p:to>
                                    </p:set>
                                    <p:animEffect transition="in" filter="wheel(1)">
                                      <p:cBhvr>
                                        <p:cTn id="220" dur="1000"/>
                                        <p:tgtEl>
                                          <p:spTgt spid="160"/>
                                        </p:tgtEl>
                                      </p:cBhvr>
                                    </p:animEffect>
                                  </p:childTnLst>
                                </p:cTn>
                              </p:par>
                              <p:par>
                                <p:cTn id="221" presetID="21" presetClass="entr" presetSubtype="1" fill="hold" grpId="1" nodeType="withEffect">
                                  <p:stCondLst>
                                    <p:cond delay="0"/>
                                  </p:stCondLst>
                                  <p:childTnLst>
                                    <p:set>
                                      <p:cBhvr>
                                        <p:cTn id="222" dur="1" fill="hold">
                                          <p:stCondLst>
                                            <p:cond delay="0"/>
                                          </p:stCondLst>
                                        </p:cTn>
                                        <p:tgtEl>
                                          <p:spTgt spid="161"/>
                                        </p:tgtEl>
                                        <p:attrNameLst>
                                          <p:attrName>style.visibility</p:attrName>
                                        </p:attrNameLst>
                                      </p:cBhvr>
                                      <p:to>
                                        <p:strVal val="visible"/>
                                      </p:to>
                                    </p:set>
                                    <p:animEffect transition="in" filter="wheel(1)">
                                      <p:cBhvr>
                                        <p:cTn id="223" dur="1000"/>
                                        <p:tgtEl>
                                          <p:spTgt spid="161"/>
                                        </p:tgtEl>
                                      </p:cBhvr>
                                    </p:animEffect>
                                  </p:childTnLst>
                                </p:cTn>
                              </p:par>
                              <p:par>
                                <p:cTn id="224" presetID="21" presetClass="entr" presetSubtype="1" fill="hold" grpId="0" nodeType="withEffect">
                                  <p:stCondLst>
                                    <p:cond delay="0"/>
                                  </p:stCondLst>
                                  <p:childTnLst>
                                    <p:set>
                                      <p:cBhvr>
                                        <p:cTn id="225" dur="1" fill="hold">
                                          <p:stCondLst>
                                            <p:cond delay="0"/>
                                          </p:stCondLst>
                                        </p:cTn>
                                        <p:tgtEl>
                                          <p:spTgt spid="142"/>
                                        </p:tgtEl>
                                        <p:attrNameLst>
                                          <p:attrName>style.visibility</p:attrName>
                                        </p:attrNameLst>
                                      </p:cBhvr>
                                      <p:to>
                                        <p:strVal val="visible"/>
                                      </p:to>
                                    </p:set>
                                    <p:animEffect transition="in" filter="wheel(1)">
                                      <p:cBhvr>
                                        <p:cTn id="226" dur="1000"/>
                                        <p:tgtEl>
                                          <p:spTgt spid="142"/>
                                        </p:tgtEl>
                                      </p:cBhvr>
                                    </p:animEffect>
                                  </p:childTnLst>
                                </p:cTn>
                              </p:par>
                              <p:par>
                                <p:cTn id="227" presetID="21" presetClass="entr" presetSubtype="1" fill="hold" grpId="0" nodeType="withEffect">
                                  <p:stCondLst>
                                    <p:cond delay="0"/>
                                  </p:stCondLst>
                                  <p:childTnLst>
                                    <p:set>
                                      <p:cBhvr>
                                        <p:cTn id="228" dur="1" fill="hold">
                                          <p:stCondLst>
                                            <p:cond delay="0"/>
                                          </p:stCondLst>
                                        </p:cTn>
                                        <p:tgtEl>
                                          <p:spTgt spid="143"/>
                                        </p:tgtEl>
                                        <p:attrNameLst>
                                          <p:attrName>style.visibility</p:attrName>
                                        </p:attrNameLst>
                                      </p:cBhvr>
                                      <p:to>
                                        <p:strVal val="visible"/>
                                      </p:to>
                                    </p:set>
                                    <p:animEffect transition="in" filter="wheel(1)">
                                      <p:cBhvr>
                                        <p:cTn id="229" dur="1000"/>
                                        <p:tgtEl>
                                          <p:spTgt spid="143"/>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144"/>
                                        </p:tgtEl>
                                        <p:attrNameLst>
                                          <p:attrName>style.visibility</p:attrName>
                                        </p:attrNameLst>
                                      </p:cBhvr>
                                      <p:to>
                                        <p:strVal val="visible"/>
                                      </p:to>
                                    </p:set>
                                    <p:animEffect transition="in" filter="wheel(1)">
                                      <p:cBhvr>
                                        <p:cTn id="232" dur="1000"/>
                                        <p:tgtEl>
                                          <p:spTgt spid="144"/>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145"/>
                                        </p:tgtEl>
                                        <p:attrNameLst>
                                          <p:attrName>style.visibility</p:attrName>
                                        </p:attrNameLst>
                                      </p:cBhvr>
                                      <p:to>
                                        <p:strVal val="visible"/>
                                      </p:to>
                                    </p:set>
                                    <p:animEffect transition="in" filter="wheel(1)">
                                      <p:cBhvr>
                                        <p:cTn id="235" dur="1000"/>
                                        <p:tgtEl>
                                          <p:spTgt spid="145"/>
                                        </p:tgtEl>
                                      </p:cBhvr>
                                    </p:animEffect>
                                  </p:childTnLst>
                                </p:cTn>
                              </p:par>
                              <p:par>
                                <p:cTn id="236" presetID="21" presetClass="entr" presetSubtype="1" fill="hold" grpId="0" nodeType="withEffect">
                                  <p:stCondLst>
                                    <p:cond delay="0"/>
                                  </p:stCondLst>
                                  <p:childTnLst>
                                    <p:set>
                                      <p:cBhvr>
                                        <p:cTn id="237" dur="1" fill="hold">
                                          <p:stCondLst>
                                            <p:cond delay="0"/>
                                          </p:stCondLst>
                                        </p:cTn>
                                        <p:tgtEl>
                                          <p:spTgt spid="146"/>
                                        </p:tgtEl>
                                        <p:attrNameLst>
                                          <p:attrName>style.visibility</p:attrName>
                                        </p:attrNameLst>
                                      </p:cBhvr>
                                      <p:to>
                                        <p:strVal val="visible"/>
                                      </p:to>
                                    </p:set>
                                    <p:animEffect transition="in" filter="wheel(1)">
                                      <p:cBhvr>
                                        <p:cTn id="238" dur="1000"/>
                                        <p:tgtEl>
                                          <p:spTgt spid="146"/>
                                        </p:tgtEl>
                                      </p:cBhvr>
                                    </p:animEffect>
                                  </p:childTnLst>
                                </p:cTn>
                              </p:par>
                              <p:par>
                                <p:cTn id="239" presetID="21" presetClass="entr" presetSubtype="1" fill="hold" grpId="0" nodeType="withEffect">
                                  <p:stCondLst>
                                    <p:cond delay="0"/>
                                  </p:stCondLst>
                                  <p:childTnLst>
                                    <p:set>
                                      <p:cBhvr>
                                        <p:cTn id="240" dur="1" fill="hold">
                                          <p:stCondLst>
                                            <p:cond delay="0"/>
                                          </p:stCondLst>
                                        </p:cTn>
                                        <p:tgtEl>
                                          <p:spTgt spid="147"/>
                                        </p:tgtEl>
                                        <p:attrNameLst>
                                          <p:attrName>style.visibility</p:attrName>
                                        </p:attrNameLst>
                                      </p:cBhvr>
                                      <p:to>
                                        <p:strVal val="visible"/>
                                      </p:to>
                                    </p:set>
                                    <p:animEffect transition="in" filter="wheel(1)">
                                      <p:cBhvr>
                                        <p:cTn id="241" dur="1000"/>
                                        <p:tgtEl>
                                          <p:spTgt spid="147"/>
                                        </p:tgtEl>
                                      </p:cBhvr>
                                    </p:animEffect>
                                  </p:childTnLst>
                                </p:cTn>
                              </p:par>
                              <p:par>
                                <p:cTn id="242" presetID="35" presetClass="emph" presetSubtype="0" repeatCount="indefinite" fill="hold" grpId="0" nodeType="withEffect">
                                  <p:stCondLst>
                                    <p:cond delay="250"/>
                                  </p:stCondLst>
                                  <p:childTnLst>
                                    <p:anim calcmode="discrete" valueType="str">
                                      <p:cBhvr>
                                        <p:cTn id="243" dur="1000" fill="hold"/>
                                        <p:tgtEl>
                                          <p:spTgt spid="156"/>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0"/>
                                  </p:stCondLst>
                                  <p:childTnLst>
                                    <p:anim calcmode="discrete" valueType="str">
                                      <p:cBhvr>
                                        <p:cTn id="245" dur="1000" fill="hold"/>
                                        <p:tgtEl>
                                          <p:spTgt spid="157"/>
                                        </p:tgtEl>
                                        <p:attrNameLst>
                                          <p:attrName>style.visibility</p:attrName>
                                        </p:attrNameLst>
                                      </p:cBhvr>
                                      <p:tavLst>
                                        <p:tav tm="0">
                                          <p:val>
                                            <p:strVal val="hidden"/>
                                          </p:val>
                                        </p:tav>
                                        <p:tav tm="50000">
                                          <p:val>
                                            <p:strVal val="visible"/>
                                          </p:val>
                                        </p:tav>
                                      </p:tavLst>
                                    </p:anim>
                                  </p:childTnLst>
                                </p:cTn>
                              </p:par>
                              <p:par>
                                <p:cTn id="246" presetID="35" presetClass="emph" presetSubtype="0" repeatCount="indefinite" fill="hold" grpId="0" nodeType="withEffect">
                                  <p:stCondLst>
                                    <p:cond delay="250"/>
                                  </p:stCondLst>
                                  <p:childTnLst>
                                    <p:anim calcmode="discrete" valueType="str">
                                      <p:cBhvr>
                                        <p:cTn id="247" dur="1000" fill="hold"/>
                                        <p:tgtEl>
                                          <p:spTgt spid="158"/>
                                        </p:tgtEl>
                                        <p:attrNameLst>
                                          <p:attrName>style.visibility</p:attrName>
                                        </p:attrNameLst>
                                      </p:cBhvr>
                                      <p:tavLst>
                                        <p:tav tm="0">
                                          <p:val>
                                            <p:strVal val="hidden"/>
                                          </p:val>
                                        </p:tav>
                                        <p:tav tm="50000">
                                          <p:val>
                                            <p:strVal val="visible"/>
                                          </p:val>
                                        </p:tav>
                                      </p:tavLst>
                                    </p:anim>
                                  </p:childTnLst>
                                </p:cTn>
                              </p:par>
                              <p:par>
                                <p:cTn id="248" presetID="35" presetClass="emph" presetSubtype="0" repeatCount="indefinite" fill="hold" grpId="0" nodeType="withEffect">
                                  <p:stCondLst>
                                    <p:cond delay="0"/>
                                  </p:stCondLst>
                                  <p:childTnLst>
                                    <p:anim calcmode="discrete" valueType="str">
                                      <p:cBhvr>
                                        <p:cTn id="249" dur="1000" fill="hold"/>
                                        <p:tgtEl>
                                          <p:spTgt spid="159"/>
                                        </p:tgtEl>
                                        <p:attrNameLst>
                                          <p:attrName>style.visibility</p:attrName>
                                        </p:attrNameLst>
                                      </p:cBhvr>
                                      <p:tavLst>
                                        <p:tav tm="0">
                                          <p:val>
                                            <p:strVal val="hidden"/>
                                          </p:val>
                                        </p:tav>
                                        <p:tav tm="50000">
                                          <p:val>
                                            <p:strVal val="visible"/>
                                          </p:val>
                                        </p:tav>
                                      </p:tavLst>
                                    </p:anim>
                                  </p:childTnLst>
                                </p:cTn>
                              </p:par>
                              <p:par>
                                <p:cTn id="250" presetID="35" presetClass="emph" presetSubtype="0" repeatCount="indefinite" fill="hold" grpId="0" nodeType="withEffect">
                                  <p:stCondLst>
                                    <p:cond delay="250"/>
                                  </p:stCondLst>
                                  <p:childTnLst>
                                    <p:anim calcmode="discrete" valueType="str">
                                      <p:cBhvr>
                                        <p:cTn id="251" dur="1000" fill="hold"/>
                                        <p:tgtEl>
                                          <p:spTgt spid="160"/>
                                        </p:tgtEl>
                                        <p:attrNameLst>
                                          <p:attrName>style.visibility</p:attrName>
                                        </p:attrNameLst>
                                      </p:cBhvr>
                                      <p:tavLst>
                                        <p:tav tm="0">
                                          <p:val>
                                            <p:strVal val="hidden"/>
                                          </p:val>
                                        </p:tav>
                                        <p:tav tm="50000">
                                          <p:val>
                                            <p:strVal val="visible"/>
                                          </p:val>
                                        </p:tav>
                                      </p:tavLst>
                                    </p:anim>
                                  </p:childTnLst>
                                </p:cTn>
                              </p:par>
                              <p:par>
                                <p:cTn id="252" presetID="35" presetClass="emph" presetSubtype="0" repeatCount="indefinite" fill="hold" grpId="0" nodeType="withEffect">
                                  <p:stCondLst>
                                    <p:cond delay="0"/>
                                  </p:stCondLst>
                                  <p:childTnLst>
                                    <p:anim calcmode="discrete" valueType="str">
                                      <p:cBhvr>
                                        <p:cTn id="253" dur="1000" fill="hold"/>
                                        <p:tgtEl>
                                          <p:spTgt spid="161"/>
                                        </p:tgtEl>
                                        <p:attrNameLst>
                                          <p:attrName>style.visibility</p:attrName>
                                        </p:attrNameLst>
                                      </p:cBhvr>
                                      <p:tavLst>
                                        <p:tav tm="0">
                                          <p:val>
                                            <p:strVal val="hidden"/>
                                          </p:val>
                                        </p:tav>
                                        <p:tav tm="50000">
                                          <p:val>
                                            <p:strVal val="visible"/>
                                          </p:val>
                                        </p:tav>
                                      </p:tavLst>
                                    </p:anim>
                                  </p:childTnLst>
                                </p:cTn>
                              </p:par>
                              <p:par>
                                <p:cTn id="254" presetID="21" presetClass="entr" presetSubtype="1" fill="hold" grpId="1" nodeType="withEffect">
                                  <p:stCondLst>
                                    <p:cond delay="0"/>
                                  </p:stCondLst>
                                  <p:childTnLst>
                                    <p:set>
                                      <p:cBhvr>
                                        <p:cTn id="255" dur="1" fill="hold">
                                          <p:stCondLst>
                                            <p:cond delay="0"/>
                                          </p:stCondLst>
                                        </p:cTn>
                                        <p:tgtEl>
                                          <p:spTgt spid="184"/>
                                        </p:tgtEl>
                                        <p:attrNameLst>
                                          <p:attrName>style.visibility</p:attrName>
                                        </p:attrNameLst>
                                      </p:cBhvr>
                                      <p:to>
                                        <p:strVal val="visible"/>
                                      </p:to>
                                    </p:set>
                                    <p:animEffect transition="in" filter="wheel(1)">
                                      <p:cBhvr>
                                        <p:cTn id="256" dur="1000"/>
                                        <p:tgtEl>
                                          <p:spTgt spid="184"/>
                                        </p:tgtEl>
                                      </p:cBhvr>
                                    </p:animEffect>
                                  </p:childTnLst>
                                </p:cTn>
                              </p:par>
                              <p:par>
                                <p:cTn id="257" presetID="21" presetClass="entr" presetSubtype="1" fill="hold" grpId="1" nodeType="withEffect">
                                  <p:stCondLst>
                                    <p:cond delay="0"/>
                                  </p:stCondLst>
                                  <p:childTnLst>
                                    <p:set>
                                      <p:cBhvr>
                                        <p:cTn id="258" dur="1" fill="hold">
                                          <p:stCondLst>
                                            <p:cond delay="0"/>
                                          </p:stCondLst>
                                        </p:cTn>
                                        <p:tgtEl>
                                          <p:spTgt spid="185"/>
                                        </p:tgtEl>
                                        <p:attrNameLst>
                                          <p:attrName>style.visibility</p:attrName>
                                        </p:attrNameLst>
                                      </p:cBhvr>
                                      <p:to>
                                        <p:strVal val="visible"/>
                                      </p:to>
                                    </p:set>
                                    <p:animEffect transition="in" filter="wheel(1)">
                                      <p:cBhvr>
                                        <p:cTn id="259" dur="1000"/>
                                        <p:tgtEl>
                                          <p:spTgt spid="185"/>
                                        </p:tgtEl>
                                      </p:cBhvr>
                                    </p:animEffect>
                                  </p:childTnLst>
                                </p:cTn>
                              </p:par>
                              <p:par>
                                <p:cTn id="260" presetID="21" presetClass="entr" presetSubtype="1" fill="hold" grpId="1" nodeType="withEffect">
                                  <p:stCondLst>
                                    <p:cond delay="0"/>
                                  </p:stCondLst>
                                  <p:childTnLst>
                                    <p:set>
                                      <p:cBhvr>
                                        <p:cTn id="261" dur="1" fill="hold">
                                          <p:stCondLst>
                                            <p:cond delay="0"/>
                                          </p:stCondLst>
                                        </p:cTn>
                                        <p:tgtEl>
                                          <p:spTgt spid="186"/>
                                        </p:tgtEl>
                                        <p:attrNameLst>
                                          <p:attrName>style.visibility</p:attrName>
                                        </p:attrNameLst>
                                      </p:cBhvr>
                                      <p:to>
                                        <p:strVal val="visible"/>
                                      </p:to>
                                    </p:set>
                                    <p:animEffect transition="in" filter="wheel(1)">
                                      <p:cBhvr>
                                        <p:cTn id="262" dur="1000"/>
                                        <p:tgtEl>
                                          <p:spTgt spid="186"/>
                                        </p:tgtEl>
                                      </p:cBhvr>
                                    </p:animEffect>
                                  </p:childTnLst>
                                </p:cTn>
                              </p:par>
                              <p:par>
                                <p:cTn id="263" presetID="21" presetClass="entr" presetSubtype="1" fill="hold" grpId="1" nodeType="withEffect">
                                  <p:stCondLst>
                                    <p:cond delay="0"/>
                                  </p:stCondLst>
                                  <p:childTnLst>
                                    <p:set>
                                      <p:cBhvr>
                                        <p:cTn id="264" dur="1" fill="hold">
                                          <p:stCondLst>
                                            <p:cond delay="0"/>
                                          </p:stCondLst>
                                        </p:cTn>
                                        <p:tgtEl>
                                          <p:spTgt spid="187"/>
                                        </p:tgtEl>
                                        <p:attrNameLst>
                                          <p:attrName>style.visibility</p:attrName>
                                        </p:attrNameLst>
                                      </p:cBhvr>
                                      <p:to>
                                        <p:strVal val="visible"/>
                                      </p:to>
                                    </p:set>
                                    <p:animEffect transition="in" filter="wheel(1)">
                                      <p:cBhvr>
                                        <p:cTn id="265" dur="1000"/>
                                        <p:tgtEl>
                                          <p:spTgt spid="187"/>
                                        </p:tgtEl>
                                      </p:cBhvr>
                                    </p:animEffect>
                                  </p:childTnLst>
                                </p:cTn>
                              </p:par>
                              <p:par>
                                <p:cTn id="266" presetID="21" presetClass="entr" presetSubtype="1" fill="hold" grpId="1" nodeType="withEffect">
                                  <p:stCondLst>
                                    <p:cond delay="0"/>
                                  </p:stCondLst>
                                  <p:childTnLst>
                                    <p:set>
                                      <p:cBhvr>
                                        <p:cTn id="267" dur="1" fill="hold">
                                          <p:stCondLst>
                                            <p:cond delay="0"/>
                                          </p:stCondLst>
                                        </p:cTn>
                                        <p:tgtEl>
                                          <p:spTgt spid="188"/>
                                        </p:tgtEl>
                                        <p:attrNameLst>
                                          <p:attrName>style.visibility</p:attrName>
                                        </p:attrNameLst>
                                      </p:cBhvr>
                                      <p:to>
                                        <p:strVal val="visible"/>
                                      </p:to>
                                    </p:set>
                                    <p:animEffect transition="in" filter="wheel(1)">
                                      <p:cBhvr>
                                        <p:cTn id="268" dur="1000"/>
                                        <p:tgtEl>
                                          <p:spTgt spid="188"/>
                                        </p:tgtEl>
                                      </p:cBhvr>
                                    </p:animEffect>
                                  </p:childTnLst>
                                </p:cTn>
                              </p:par>
                              <p:par>
                                <p:cTn id="269" presetID="21" presetClass="entr" presetSubtype="1" fill="hold" grpId="1" nodeType="withEffect">
                                  <p:stCondLst>
                                    <p:cond delay="0"/>
                                  </p:stCondLst>
                                  <p:childTnLst>
                                    <p:set>
                                      <p:cBhvr>
                                        <p:cTn id="270" dur="1" fill="hold">
                                          <p:stCondLst>
                                            <p:cond delay="0"/>
                                          </p:stCondLst>
                                        </p:cTn>
                                        <p:tgtEl>
                                          <p:spTgt spid="189"/>
                                        </p:tgtEl>
                                        <p:attrNameLst>
                                          <p:attrName>style.visibility</p:attrName>
                                        </p:attrNameLst>
                                      </p:cBhvr>
                                      <p:to>
                                        <p:strVal val="visible"/>
                                      </p:to>
                                    </p:set>
                                    <p:animEffect transition="in" filter="wheel(1)">
                                      <p:cBhvr>
                                        <p:cTn id="271" dur="1000"/>
                                        <p:tgtEl>
                                          <p:spTgt spid="189"/>
                                        </p:tgtEl>
                                      </p:cBhvr>
                                    </p:animEffect>
                                  </p:childTnLst>
                                </p:cTn>
                              </p:par>
                              <p:par>
                                <p:cTn id="272" presetID="21" presetClass="entr" presetSubtype="1" fill="hold" grpId="0" nodeType="withEffect">
                                  <p:stCondLst>
                                    <p:cond delay="0"/>
                                  </p:stCondLst>
                                  <p:childTnLst>
                                    <p:set>
                                      <p:cBhvr>
                                        <p:cTn id="273" dur="1" fill="hold">
                                          <p:stCondLst>
                                            <p:cond delay="0"/>
                                          </p:stCondLst>
                                        </p:cTn>
                                        <p:tgtEl>
                                          <p:spTgt spid="170"/>
                                        </p:tgtEl>
                                        <p:attrNameLst>
                                          <p:attrName>style.visibility</p:attrName>
                                        </p:attrNameLst>
                                      </p:cBhvr>
                                      <p:to>
                                        <p:strVal val="visible"/>
                                      </p:to>
                                    </p:set>
                                    <p:animEffect transition="in" filter="wheel(1)">
                                      <p:cBhvr>
                                        <p:cTn id="274" dur="1000"/>
                                        <p:tgtEl>
                                          <p:spTgt spid="170"/>
                                        </p:tgtEl>
                                      </p:cBhvr>
                                    </p:animEffect>
                                  </p:childTnLst>
                                </p:cTn>
                              </p:par>
                              <p:par>
                                <p:cTn id="275" presetID="21" presetClass="entr" presetSubtype="1" fill="hold" grpId="0" nodeType="withEffect">
                                  <p:stCondLst>
                                    <p:cond delay="0"/>
                                  </p:stCondLst>
                                  <p:childTnLst>
                                    <p:set>
                                      <p:cBhvr>
                                        <p:cTn id="276" dur="1" fill="hold">
                                          <p:stCondLst>
                                            <p:cond delay="0"/>
                                          </p:stCondLst>
                                        </p:cTn>
                                        <p:tgtEl>
                                          <p:spTgt spid="171"/>
                                        </p:tgtEl>
                                        <p:attrNameLst>
                                          <p:attrName>style.visibility</p:attrName>
                                        </p:attrNameLst>
                                      </p:cBhvr>
                                      <p:to>
                                        <p:strVal val="visible"/>
                                      </p:to>
                                    </p:set>
                                    <p:animEffect transition="in" filter="wheel(1)">
                                      <p:cBhvr>
                                        <p:cTn id="277" dur="1000"/>
                                        <p:tgtEl>
                                          <p:spTgt spid="171"/>
                                        </p:tgtEl>
                                      </p:cBhvr>
                                    </p:animEffect>
                                  </p:childTnLst>
                                </p:cTn>
                              </p:par>
                              <p:par>
                                <p:cTn id="278" presetID="21" presetClass="entr" presetSubtype="1" fill="hold" grpId="0" nodeType="withEffect">
                                  <p:stCondLst>
                                    <p:cond delay="0"/>
                                  </p:stCondLst>
                                  <p:childTnLst>
                                    <p:set>
                                      <p:cBhvr>
                                        <p:cTn id="279" dur="1" fill="hold">
                                          <p:stCondLst>
                                            <p:cond delay="0"/>
                                          </p:stCondLst>
                                        </p:cTn>
                                        <p:tgtEl>
                                          <p:spTgt spid="172"/>
                                        </p:tgtEl>
                                        <p:attrNameLst>
                                          <p:attrName>style.visibility</p:attrName>
                                        </p:attrNameLst>
                                      </p:cBhvr>
                                      <p:to>
                                        <p:strVal val="visible"/>
                                      </p:to>
                                    </p:set>
                                    <p:animEffect transition="in" filter="wheel(1)">
                                      <p:cBhvr>
                                        <p:cTn id="280" dur="1000"/>
                                        <p:tgtEl>
                                          <p:spTgt spid="172"/>
                                        </p:tgtEl>
                                      </p:cBhvr>
                                    </p:animEffect>
                                  </p:childTnLst>
                                </p:cTn>
                              </p:par>
                              <p:par>
                                <p:cTn id="281" presetID="21" presetClass="entr" presetSubtype="1" fill="hold" grpId="0" nodeType="withEffect">
                                  <p:stCondLst>
                                    <p:cond delay="0"/>
                                  </p:stCondLst>
                                  <p:childTnLst>
                                    <p:set>
                                      <p:cBhvr>
                                        <p:cTn id="282" dur="1" fill="hold">
                                          <p:stCondLst>
                                            <p:cond delay="0"/>
                                          </p:stCondLst>
                                        </p:cTn>
                                        <p:tgtEl>
                                          <p:spTgt spid="173"/>
                                        </p:tgtEl>
                                        <p:attrNameLst>
                                          <p:attrName>style.visibility</p:attrName>
                                        </p:attrNameLst>
                                      </p:cBhvr>
                                      <p:to>
                                        <p:strVal val="visible"/>
                                      </p:to>
                                    </p:set>
                                    <p:animEffect transition="in" filter="wheel(1)">
                                      <p:cBhvr>
                                        <p:cTn id="283" dur="1000"/>
                                        <p:tgtEl>
                                          <p:spTgt spid="173"/>
                                        </p:tgtEl>
                                      </p:cBhvr>
                                    </p:animEffect>
                                  </p:childTnLst>
                                </p:cTn>
                              </p:par>
                              <p:par>
                                <p:cTn id="284" presetID="21" presetClass="entr" presetSubtype="1" fill="hold" grpId="0" nodeType="withEffect">
                                  <p:stCondLst>
                                    <p:cond delay="0"/>
                                  </p:stCondLst>
                                  <p:childTnLst>
                                    <p:set>
                                      <p:cBhvr>
                                        <p:cTn id="285" dur="1" fill="hold">
                                          <p:stCondLst>
                                            <p:cond delay="0"/>
                                          </p:stCondLst>
                                        </p:cTn>
                                        <p:tgtEl>
                                          <p:spTgt spid="174"/>
                                        </p:tgtEl>
                                        <p:attrNameLst>
                                          <p:attrName>style.visibility</p:attrName>
                                        </p:attrNameLst>
                                      </p:cBhvr>
                                      <p:to>
                                        <p:strVal val="visible"/>
                                      </p:to>
                                    </p:set>
                                    <p:animEffect transition="in" filter="wheel(1)">
                                      <p:cBhvr>
                                        <p:cTn id="286" dur="1000"/>
                                        <p:tgtEl>
                                          <p:spTgt spid="174"/>
                                        </p:tgtEl>
                                      </p:cBhvr>
                                    </p:animEffect>
                                  </p:childTnLst>
                                </p:cTn>
                              </p:par>
                              <p:par>
                                <p:cTn id="287" presetID="21" presetClass="entr" presetSubtype="1" fill="hold" grpId="0" nodeType="withEffect">
                                  <p:stCondLst>
                                    <p:cond delay="0"/>
                                  </p:stCondLst>
                                  <p:childTnLst>
                                    <p:set>
                                      <p:cBhvr>
                                        <p:cTn id="288" dur="1" fill="hold">
                                          <p:stCondLst>
                                            <p:cond delay="0"/>
                                          </p:stCondLst>
                                        </p:cTn>
                                        <p:tgtEl>
                                          <p:spTgt spid="175"/>
                                        </p:tgtEl>
                                        <p:attrNameLst>
                                          <p:attrName>style.visibility</p:attrName>
                                        </p:attrNameLst>
                                      </p:cBhvr>
                                      <p:to>
                                        <p:strVal val="visible"/>
                                      </p:to>
                                    </p:set>
                                    <p:animEffect transition="in" filter="wheel(1)">
                                      <p:cBhvr>
                                        <p:cTn id="289" dur="1000"/>
                                        <p:tgtEl>
                                          <p:spTgt spid="175"/>
                                        </p:tgtEl>
                                      </p:cBhvr>
                                    </p:animEffect>
                                  </p:childTnLst>
                                </p:cTn>
                              </p:par>
                              <p:par>
                                <p:cTn id="290" presetID="35" presetClass="emph" presetSubtype="0" repeatCount="indefinite" fill="hold" grpId="0" nodeType="withEffect">
                                  <p:stCondLst>
                                    <p:cond delay="250"/>
                                  </p:stCondLst>
                                  <p:childTnLst>
                                    <p:anim calcmode="discrete" valueType="str">
                                      <p:cBhvr>
                                        <p:cTn id="291" dur="1000" fill="hold"/>
                                        <p:tgtEl>
                                          <p:spTgt spid="184"/>
                                        </p:tgtEl>
                                        <p:attrNameLst>
                                          <p:attrName>style.visibility</p:attrName>
                                        </p:attrNameLst>
                                      </p:cBhvr>
                                      <p:tavLst>
                                        <p:tav tm="0">
                                          <p:val>
                                            <p:strVal val="hidden"/>
                                          </p:val>
                                        </p:tav>
                                        <p:tav tm="50000">
                                          <p:val>
                                            <p:strVal val="visible"/>
                                          </p:val>
                                        </p:tav>
                                      </p:tavLst>
                                    </p:anim>
                                  </p:childTnLst>
                                </p:cTn>
                              </p:par>
                              <p:par>
                                <p:cTn id="292" presetID="35" presetClass="emph" presetSubtype="0" repeatCount="indefinite" fill="hold" grpId="0" nodeType="withEffect">
                                  <p:stCondLst>
                                    <p:cond delay="0"/>
                                  </p:stCondLst>
                                  <p:childTnLst>
                                    <p:anim calcmode="discrete" valueType="str">
                                      <p:cBhvr>
                                        <p:cTn id="293" dur="1000" fill="hold"/>
                                        <p:tgtEl>
                                          <p:spTgt spid="185"/>
                                        </p:tgtEl>
                                        <p:attrNameLst>
                                          <p:attrName>style.visibility</p:attrName>
                                        </p:attrNameLst>
                                      </p:cBhvr>
                                      <p:tavLst>
                                        <p:tav tm="0">
                                          <p:val>
                                            <p:strVal val="hidden"/>
                                          </p:val>
                                        </p:tav>
                                        <p:tav tm="50000">
                                          <p:val>
                                            <p:strVal val="visible"/>
                                          </p:val>
                                        </p:tav>
                                      </p:tavLst>
                                    </p:anim>
                                  </p:childTnLst>
                                </p:cTn>
                              </p:par>
                              <p:par>
                                <p:cTn id="294" presetID="35" presetClass="emph" presetSubtype="0" repeatCount="indefinite" fill="hold" grpId="0" nodeType="withEffect">
                                  <p:stCondLst>
                                    <p:cond delay="250"/>
                                  </p:stCondLst>
                                  <p:childTnLst>
                                    <p:anim calcmode="discrete" valueType="str">
                                      <p:cBhvr>
                                        <p:cTn id="295" dur="1000" fill="hold"/>
                                        <p:tgtEl>
                                          <p:spTgt spid="186"/>
                                        </p:tgtEl>
                                        <p:attrNameLst>
                                          <p:attrName>style.visibility</p:attrName>
                                        </p:attrNameLst>
                                      </p:cBhvr>
                                      <p:tavLst>
                                        <p:tav tm="0">
                                          <p:val>
                                            <p:strVal val="hidden"/>
                                          </p:val>
                                        </p:tav>
                                        <p:tav tm="50000">
                                          <p:val>
                                            <p:strVal val="visible"/>
                                          </p:val>
                                        </p:tav>
                                      </p:tavLst>
                                    </p:anim>
                                  </p:childTnLst>
                                </p:cTn>
                              </p:par>
                              <p:par>
                                <p:cTn id="296" presetID="35" presetClass="emph" presetSubtype="0" repeatCount="indefinite" fill="hold" grpId="0" nodeType="withEffect">
                                  <p:stCondLst>
                                    <p:cond delay="0"/>
                                  </p:stCondLst>
                                  <p:childTnLst>
                                    <p:anim calcmode="discrete" valueType="str">
                                      <p:cBhvr>
                                        <p:cTn id="297" dur="1000" fill="hold"/>
                                        <p:tgtEl>
                                          <p:spTgt spid="187"/>
                                        </p:tgtEl>
                                        <p:attrNameLst>
                                          <p:attrName>style.visibility</p:attrName>
                                        </p:attrNameLst>
                                      </p:cBhvr>
                                      <p:tavLst>
                                        <p:tav tm="0">
                                          <p:val>
                                            <p:strVal val="hidden"/>
                                          </p:val>
                                        </p:tav>
                                        <p:tav tm="50000">
                                          <p:val>
                                            <p:strVal val="visible"/>
                                          </p:val>
                                        </p:tav>
                                      </p:tavLst>
                                    </p:anim>
                                  </p:childTnLst>
                                </p:cTn>
                              </p:par>
                              <p:par>
                                <p:cTn id="298" presetID="35" presetClass="emph" presetSubtype="0" repeatCount="indefinite" fill="hold" grpId="0" nodeType="withEffect">
                                  <p:stCondLst>
                                    <p:cond delay="250"/>
                                  </p:stCondLst>
                                  <p:childTnLst>
                                    <p:anim calcmode="discrete" valueType="str">
                                      <p:cBhvr>
                                        <p:cTn id="299" dur="1000" fill="hold"/>
                                        <p:tgtEl>
                                          <p:spTgt spid="188"/>
                                        </p:tgtEl>
                                        <p:attrNameLst>
                                          <p:attrName>style.visibility</p:attrName>
                                        </p:attrNameLst>
                                      </p:cBhvr>
                                      <p:tavLst>
                                        <p:tav tm="0">
                                          <p:val>
                                            <p:strVal val="hidden"/>
                                          </p:val>
                                        </p:tav>
                                        <p:tav tm="50000">
                                          <p:val>
                                            <p:strVal val="visible"/>
                                          </p:val>
                                        </p:tav>
                                      </p:tavLst>
                                    </p:anim>
                                  </p:childTnLst>
                                </p:cTn>
                              </p:par>
                              <p:par>
                                <p:cTn id="300" presetID="35" presetClass="emph" presetSubtype="0" repeatCount="indefinite" fill="hold" grpId="0" nodeType="withEffect">
                                  <p:stCondLst>
                                    <p:cond delay="0"/>
                                  </p:stCondLst>
                                  <p:childTnLst>
                                    <p:anim calcmode="discrete" valueType="str">
                                      <p:cBhvr>
                                        <p:cTn id="301" dur="1000" fill="hold"/>
                                        <p:tgtEl>
                                          <p:spTgt spid="189"/>
                                        </p:tgtEl>
                                        <p:attrNameLst>
                                          <p:attrName>style.visibility</p:attrName>
                                        </p:attrNameLst>
                                      </p:cBhvr>
                                      <p:tavLst>
                                        <p:tav tm="0">
                                          <p:val>
                                            <p:strVal val="hidden"/>
                                          </p:val>
                                        </p:tav>
                                        <p:tav tm="50000">
                                          <p:val>
                                            <p:strVal val="visible"/>
                                          </p:val>
                                        </p:tav>
                                      </p:tavLst>
                                    </p:anim>
                                  </p:childTnLst>
                                </p:cTn>
                              </p:par>
                            </p:childTnLst>
                          </p:cTn>
                        </p:par>
                        <p:par>
                          <p:cTn id="302" fill="hold">
                            <p:stCondLst>
                              <p:cond delay="1750"/>
                            </p:stCondLst>
                            <p:childTnLst>
                              <p:par>
                                <p:cTn id="303" presetID="10" presetClass="entr" presetSubtype="0" fill="hold" grpId="0" nodeType="afterEffect">
                                  <p:stCondLst>
                                    <p:cond delay="0"/>
                                  </p:stCondLst>
                                  <p:iterate type="wd">
                                    <p:tmPct val="10000"/>
                                  </p:iterate>
                                  <p:childTnLst>
                                    <p:set>
                                      <p:cBhvr>
                                        <p:cTn id="304" dur="1" fill="hold">
                                          <p:stCondLst>
                                            <p:cond delay="0"/>
                                          </p:stCondLst>
                                        </p:cTn>
                                        <p:tgtEl>
                                          <p:spTgt spid="90"/>
                                        </p:tgtEl>
                                        <p:attrNameLst>
                                          <p:attrName>style.visibility</p:attrName>
                                        </p:attrNameLst>
                                      </p:cBhvr>
                                      <p:to>
                                        <p:strVal val="visible"/>
                                      </p:to>
                                    </p:set>
                                    <p:animEffect transition="in" filter="fade">
                                      <p:cBhvr>
                                        <p:cTn id="305" dur="500"/>
                                        <p:tgtEl>
                                          <p:spTgt spid="90"/>
                                        </p:tgtEl>
                                      </p:cBhvr>
                                    </p:animEffect>
                                  </p:childTnLst>
                                </p:cTn>
                              </p:par>
                            </p:childTnLst>
                          </p:cTn>
                        </p:par>
                      </p:childTnLst>
                    </p:cTn>
                  </p:par>
                  <p:par>
                    <p:cTn id="306" fill="hold">
                      <p:stCondLst>
                        <p:cond delay="indefinite"/>
                      </p:stCondLst>
                      <p:childTnLst>
                        <p:par>
                          <p:cTn id="307" fill="hold">
                            <p:stCondLst>
                              <p:cond delay="0"/>
                            </p:stCondLst>
                            <p:childTnLst>
                              <p:par>
                                <p:cTn id="308" presetID="43" presetClass="entr" presetSubtype="0" fill="hold" grpId="0" nodeType="clickEffect">
                                  <p:stCondLst>
                                    <p:cond delay="0"/>
                                  </p:stCondLst>
                                  <p:iterate type="wd">
                                    <p:tmPct val="10000"/>
                                  </p:iterate>
                                  <p:childTnLst>
                                    <p:set>
                                      <p:cBhvr>
                                        <p:cTn id="309" dur="1" fill="hold">
                                          <p:stCondLst>
                                            <p:cond delay="0"/>
                                          </p:stCondLst>
                                        </p:cTn>
                                        <p:tgtEl>
                                          <p:spTgt spid="91"/>
                                        </p:tgtEl>
                                        <p:attrNameLst>
                                          <p:attrName>style.visibility</p:attrName>
                                        </p:attrNameLst>
                                      </p:cBhvr>
                                      <p:to>
                                        <p:strVal val="visible"/>
                                      </p:to>
                                    </p:set>
                                    <p:animEffect transition="in" filter="fade">
                                      <p:cBhvr>
                                        <p:cTn id="310" dur="100"/>
                                        <p:tgtEl>
                                          <p:spTgt spid="91"/>
                                        </p:tgtEl>
                                      </p:cBhvr>
                                    </p:animEffect>
                                    <p:anim calcmode="lin" valueType="num">
                                      <p:cBhvr>
                                        <p:cTn id="311" dur="400" fill="hold"/>
                                        <p:tgtEl>
                                          <p:spTgt spid="91"/>
                                        </p:tgtEl>
                                        <p:attrNameLst>
                                          <p:attrName>ppt_x</p:attrName>
                                        </p:attrNameLst>
                                      </p:cBhvr>
                                      <p:tavLst>
                                        <p:tav tm="0">
                                          <p:val>
                                            <p:strVal val="#ppt_x"/>
                                          </p:val>
                                        </p:tav>
                                        <p:tav tm="100000">
                                          <p:val>
                                            <p:strVal val="#ppt_x"/>
                                          </p:val>
                                        </p:tav>
                                      </p:tavLst>
                                    </p:anim>
                                    <p:anim calcmode="lin" valueType="num">
                                      <p:cBhvr>
                                        <p:cTn id="312" dur="400" fill="hold"/>
                                        <p:tgtEl>
                                          <p:spTgt spid="91"/>
                                        </p:tgtEl>
                                        <p:attrNameLst>
                                          <p:attrName>ppt_y</p:attrName>
                                        </p:attrNameLst>
                                      </p:cBhvr>
                                      <p:tavLst>
                                        <p:tav tm="0">
                                          <p:val>
                                            <p:strVal val="#ppt_y+0.31"/>
                                          </p:val>
                                        </p:tav>
                                        <p:tav tm="100000">
                                          <p:val>
                                            <p:strVal val="#ppt_y+0.31"/>
                                          </p:val>
                                        </p:tav>
                                      </p:tavLst>
                                    </p:anim>
                                    <p:anim calcmode="lin" valueType="num">
                                      <p:cBhvr>
                                        <p:cTn id="313"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4"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47"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70" grpId="0" animBg="1"/>
      <p:bldP spid="171" grpId="0" animBg="1"/>
      <p:bldP spid="172" grpId="0" animBg="1"/>
      <p:bldP spid="173" grpId="0" animBg="1"/>
      <p:bldP spid="174" grpId="0" animBg="1"/>
      <p:bldP spid="175"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图片 2" descr="图片包含 鲜花, 植物&#10;&#10;自动生成的说明">
            <a:extLst>
              <a:ext uri="{FF2B5EF4-FFF2-40B4-BE49-F238E27FC236}">
                <a16:creationId xmlns:a16="http://schemas.microsoft.com/office/drawing/2014/main" id="{9B01FE77-76CF-45AA-AE25-56B6D75D48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a:off x="-72984" y="0"/>
            <a:ext cx="5446061" cy="3291840"/>
          </a:xfrm>
          <a:prstGeom prst="rect">
            <a:avLst/>
          </a:prstGeom>
        </p:spPr>
      </p:pic>
      <p:pic>
        <p:nvPicPr>
          <p:cNvPr id="4" name="图片 3" descr="图片包含 鲜花, 植物&#10;&#10;自动生成的说明">
            <a:extLst>
              <a:ext uri="{FF2B5EF4-FFF2-40B4-BE49-F238E27FC236}">
                <a16:creationId xmlns:a16="http://schemas.microsoft.com/office/drawing/2014/main" id="{9B32A3C9-F790-4FB8-8FD6-0B5AD289DB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775" b="81778"/>
          <a:stretch/>
        </p:blipFill>
        <p:spPr>
          <a:xfrm rot="10800000">
            <a:off x="6780579" y="3429000"/>
            <a:ext cx="5446061" cy="3291840"/>
          </a:xfrm>
          <a:prstGeom prst="rect">
            <a:avLst/>
          </a:prstGeom>
        </p:spPr>
      </p:pic>
      <p:pic>
        <p:nvPicPr>
          <p:cNvPr id="13" name="图片 12">
            <a:extLst>
              <a:ext uri="{FF2B5EF4-FFF2-40B4-BE49-F238E27FC236}">
                <a16:creationId xmlns:a16="http://schemas.microsoft.com/office/drawing/2014/main" id="{A98BAB7F-B990-40BE-B544-058FF95F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2372" y="612946"/>
            <a:ext cx="2844712" cy="2707065"/>
          </a:xfrm>
          <a:prstGeom prst="rect">
            <a:avLst/>
          </a:prstGeom>
        </p:spPr>
      </p:pic>
      <p:sp>
        <p:nvSpPr>
          <p:cNvPr id="19" name="Oval 18"/>
          <p:cNvSpPr/>
          <p:nvPr/>
        </p:nvSpPr>
        <p:spPr>
          <a:xfrm>
            <a:off x="2116028" y="4158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496093" y="4153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76158" y="414957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6223" y="414519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6288" y="41408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16353" y="41364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96418" y="41320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776483" y="412764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56548" y="412325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36613" y="411887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916678" y="411448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9550" y="414858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499615" y="414419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879680" y="413980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259745" y="413542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39810" y="413103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19875" y="41266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399940" y="4122259"/>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80005" y="4117872"/>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60070" y="4113485"/>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540135" y="410909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920200" y="410471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45550" y="52827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25615" y="54293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005680" y="53854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385745" y="54867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65810" y="54428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45875" y="53990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25940" y="535514"/>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906005" y="531127"/>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070" y="52674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66135" y="52235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046200" y="51796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49072" y="518500"/>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29137" y="53316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009202" y="52877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389267" y="53890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769332" y="53451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149397" y="53012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529462" y="525742"/>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09527" y="521355"/>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89592" y="516968"/>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69657" y="512581"/>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49722" y="508194"/>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矩形 11">
            <a:extLst>
              <a:ext uri="{FF2B5EF4-FFF2-40B4-BE49-F238E27FC236}">
                <a16:creationId xmlns:a16="http://schemas.microsoft.com/office/drawing/2014/main" id="{A12CFEBC-E65D-49FF-A1BB-CF50E9A222D9}"/>
              </a:ext>
            </a:extLst>
          </p:cNvPr>
          <p:cNvSpPr/>
          <p:nvPr/>
        </p:nvSpPr>
        <p:spPr>
          <a:xfrm>
            <a:off x="-635344" y="4399042"/>
            <a:ext cx="6043892" cy="1085810"/>
          </a:xfrm>
          <a:prstGeom prst="rect">
            <a:avLst/>
          </a:prstGeom>
        </p:spPr>
        <p:txBody>
          <a:bodyPr wrap="square">
            <a:spAutoFit/>
          </a:bodyPr>
          <a:lstStyle/>
          <a:p>
            <a:pPr algn="ctr">
              <a:lnSpc>
                <a:spcPct val="150000"/>
              </a:lnSpc>
              <a:buSzPct val="25000"/>
            </a:pPr>
            <a:r>
              <a:rPr lang="en-US" altLang="zh-CN" sz="4800" dirty="0" err="1">
                <a:solidFill>
                  <a:srgbClr val="F1ED88"/>
                </a:solidFill>
                <a:latin typeface="UTM Silk Script" panose="02040603050506020204" pitchFamily="18" charset="0"/>
              </a:rPr>
              <a:t>Câu</a:t>
            </a:r>
            <a:r>
              <a:rPr lang="en-US" altLang="zh-CN" sz="4800" dirty="0">
                <a:solidFill>
                  <a:srgbClr val="F1ED88"/>
                </a:solidFill>
                <a:latin typeface="UTM Silk Script" panose="02040603050506020204" pitchFamily="18" charset="0"/>
              </a:rPr>
              <a:t> </a:t>
            </a:r>
            <a:r>
              <a:rPr lang="en-US" altLang="zh-CN" sz="4800" dirty="0" err="1">
                <a:solidFill>
                  <a:srgbClr val="F1ED88"/>
                </a:solidFill>
                <a:latin typeface="UTM Silk Script" panose="02040603050506020204" pitchFamily="18" charset="0"/>
              </a:rPr>
              <a:t>chuyện</a:t>
            </a:r>
            <a:r>
              <a:rPr lang="en-US" altLang="zh-CN" sz="4800" dirty="0">
                <a:solidFill>
                  <a:srgbClr val="F1ED88"/>
                </a:solidFill>
                <a:latin typeface="UTM Silk Script" panose="02040603050506020204" pitchFamily="18" charset="0"/>
              </a:rPr>
              <a:t>:</a:t>
            </a:r>
          </a:p>
        </p:txBody>
      </p:sp>
      <p:sp>
        <p:nvSpPr>
          <p:cNvPr id="91" name="矩形 11">
            <a:extLst>
              <a:ext uri="{FF2B5EF4-FFF2-40B4-BE49-F238E27FC236}">
                <a16:creationId xmlns:a16="http://schemas.microsoft.com/office/drawing/2014/main" id="{A12CFEBC-E65D-49FF-A1BB-CF50E9A222D9}"/>
              </a:ext>
            </a:extLst>
          </p:cNvPr>
          <p:cNvSpPr/>
          <p:nvPr/>
        </p:nvSpPr>
        <p:spPr>
          <a:xfrm>
            <a:off x="3990990" y="4641690"/>
            <a:ext cx="7959223" cy="830997"/>
          </a:xfrm>
          <a:prstGeom prst="rect">
            <a:avLst/>
          </a:prstGeom>
        </p:spPr>
        <p:txBody>
          <a:bodyPr wrap="square">
            <a:spAutoFit/>
          </a:bodyPr>
          <a:lstStyle/>
          <a:p>
            <a:pPr>
              <a:buSzPct val="25000"/>
            </a:pPr>
            <a:r>
              <a:rPr lang="en-US" altLang="zh-CN" sz="4800" dirty="0" err="1">
                <a:solidFill>
                  <a:srgbClr val="F1ED88"/>
                </a:solidFill>
                <a:latin typeface="UTM Billhead 1910" panose="02040603050506020204" pitchFamily="18" charset="0"/>
              </a:rPr>
              <a:t>Đôi</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giày</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ba</a:t>
            </a:r>
            <a:r>
              <a:rPr lang="en-US" altLang="zh-CN" sz="4800" dirty="0">
                <a:solidFill>
                  <a:srgbClr val="F1ED88"/>
                </a:solidFill>
                <a:latin typeface="UTM Billhead 1910" panose="02040603050506020204" pitchFamily="18" charset="0"/>
              </a:rPr>
              <a:t> ta </a:t>
            </a:r>
            <a:r>
              <a:rPr lang="en-US" altLang="zh-CN" sz="4800" dirty="0" err="1">
                <a:solidFill>
                  <a:srgbClr val="F1ED88"/>
                </a:solidFill>
                <a:latin typeface="UTM Billhead 1910" panose="02040603050506020204" pitchFamily="18" charset="0"/>
              </a:rPr>
              <a:t>màu</a:t>
            </a:r>
            <a:r>
              <a:rPr lang="en-US" altLang="zh-CN" sz="4800" dirty="0">
                <a:solidFill>
                  <a:srgbClr val="F1ED88"/>
                </a:solidFill>
                <a:latin typeface="UTM Billhead 1910" panose="02040603050506020204" pitchFamily="18" charset="0"/>
              </a:rPr>
              <a:t> </a:t>
            </a:r>
            <a:r>
              <a:rPr lang="en-US" altLang="zh-CN" sz="4800" dirty="0" err="1">
                <a:solidFill>
                  <a:srgbClr val="F1ED88"/>
                </a:solidFill>
                <a:latin typeface="UTM Billhead 1910" panose="02040603050506020204" pitchFamily="18" charset="0"/>
              </a:rPr>
              <a:t>xanh</a:t>
            </a:r>
            <a:endParaRPr lang="en-US" altLang="zh-CN" sz="4800" dirty="0">
              <a:solidFill>
                <a:srgbClr val="F1ED88"/>
              </a:solidFill>
              <a:latin typeface="UTM Billhead 1910" panose="02040603050506020204" pitchFamily="18" charset="0"/>
            </a:endParaRPr>
          </a:p>
        </p:txBody>
      </p:sp>
      <p:sp>
        <p:nvSpPr>
          <p:cNvPr id="142" name="Oval 141"/>
          <p:cNvSpPr/>
          <p:nvPr/>
        </p:nvSpPr>
        <p:spPr>
          <a:xfrm>
            <a:off x="6422013" y="50110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802078" y="496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182143" y="492331"/>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562208" y="490055"/>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942273" y="504718"/>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425535" y="491333"/>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805600" y="486946"/>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7185665" y="482559"/>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65730" y="480283"/>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7945795" y="494946"/>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349659" y="4114690"/>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6729724" y="4110303"/>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109789" y="4105916"/>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489854" y="4101529"/>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69919" y="4097142"/>
            <a:ext cx="252000" cy="25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353181" y="4104918"/>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733246" y="4100531"/>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113311" y="4096144"/>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7493376" y="4091757"/>
            <a:ext cx="252000" cy="25200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873441" y="4087370"/>
            <a:ext cx="252000" cy="25200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072" y="845184"/>
            <a:ext cx="5898522" cy="3264912"/>
          </a:xfrm>
          <a:prstGeom prst="rect">
            <a:avLst/>
          </a:prstGeom>
          <a:ln>
            <a:noFill/>
          </a:ln>
          <a:effectLst>
            <a:softEdge rad="112500"/>
          </a:effectLst>
        </p:spPr>
      </p:pic>
      <p:sp>
        <p:nvSpPr>
          <p:cNvPr id="88" name="Rectangle 8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12579307"/>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45">
                                          <p:stCondLst>
                                            <p:cond delay="0"/>
                                          </p:stCondLst>
                                        </p:cTn>
                                        <p:tgtEl>
                                          <p:spTgt spid="13"/>
                                        </p:tgtEl>
                                      </p:cBhvr>
                                    </p:animEffect>
                                    <p:anim calcmode="lin" valueType="num">
                                      <p:cBhvr>
                                        <p:cTn id="13"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8" dur="7">
                                          <p:stCondLst>
                                            <p:cond delay="163"/>
                                          </p:stCondLst>
                                        </p:cTn>
                                        <p:tgtEl>
                                          <p:spTgt spid="13"/>
                                        </p:tgtEl>
                                      </p:cBhvr>
                                      <p:to x="100000" y="60000"/>
                                    </p:animScale>
                                    <p:animScale>
                                      <p:cBhvr>
                                        <p:cTn id="19" dur="42" decel="50000">
                                          <p:stCondLst>
                                            <p:cond delay="169"/>
                                          </p:stCondLst>
                                        </p:cTn>
                                        <p:tgtEl>
                                          <p:spTgt spid="13"/>
                                        </p:tgtEl>
                                      </p:cBhvr>
                                      <p:to x="100000" y="100000"/>
                                    </p:animScale>
                                    <p:animScale>
                                      <p:cBhvr>
                                        <p:cTn id="20" dur="7">
                                          <p:stCondLst>
                                            <p:cond delay="328"/>
                                          </p:stCondLst>
                                        </p:cTn>
                                        <p:tgtEl>
                                          <p:spTgt spid="13"/>
                                        </p:tgtEl>
                                      </p:cBhvr>
                                      <p:to x="100000" y="80000"/>
                                    </p:animScale>
                                    <p:animScale>
                                      <p:cBhvr>
                                        <p:cTn id="21" dur="42" decel="50000">
                                          <p:stCondLst>
                                            <p:cond delay="335"/>
                                          </p:stCondLst>
                                        </p:cTn>
                                        <p:tgtEl>
                                          <p:spTgt spid="13"/>
                                        </p:tgtEl>
                                      </p:cBhvr>
                                      <p:to x="100000" y="100000"/>
                                    </p:animScale>
                                    <p:animScale>
                                      <p:cBhvr>
                                        <p:cTn id="22" dur="7">
                                          <p:stCondLst>
                                            <p:cond delay="411"/>
                                          </p:stCondLst>
                                        </p:cTn>
                                        <p:tgtEl>
                                          <p:spTgt spid="13"/>
                                        </p:tgtEl>
                                      </p:cBhvr>
                                      <p:to x="100000" y="90000"/>
                                    </p:animScale>
                                    <p:animScale>
                                      <p:cBhvr>
                                        <p:cTn id="23" dur="42" decel="50000">
                                          <p:stCondLst>
                                            <p:cond delay="417"/>
                                          </p:stCondLst>
                                        </p:cTn>
                                        <p:tgtEl>
                                          <p:spTgt spid="13"/>
                                        </p:tgtEl>
                                      </p:cBhvr>
                                      <p:to x="100000" y="100000"/>
                                    </p:animScale>
                                    <p:animScale>
                                      <p:cBhvr>
                                        <p:cTn id="24" dur="7">
                                          <p:stCondLst>
                                            <p:cond delay="452"/>
                                          </p:stCondLst>
                                        </p:cTn>
                                        <p:tgtEl>
                                          <p:spTgt spid="13"/>
                                        </p:tgtEl>
                                      </p:cBhvr>
                                      <p:to x="100000" y="95000"/>
                                    </p:animScale>
                                    <p:animScale>
                                      <p:cBhvr>
                                        <p:cTn id="25" dur="42" decel="50000">
                                          <p:stCondLst>
                                            <p:cond delay="459"/>
                                          </p:stCondLst>
                                        </p:cTn>
                                        <p:tgtEl>
                                          <p:spTgt spid="13"/>
                                        </p:tgtEl>
                                      </p:cBhvr>
                                      <p:to x="100000" y="100000"/>
                                    </p:animScale>
                                  </p:childTnLst>
                                </p:cTn>
                              </p:par>
                            </p:childTnLst>
                          </p:cTn>
                        </p:par>
                        <p:par>
                          <p:cTn id="26" fill="hold">
                            <p:stCondLst>
                              <p:cond delay="500"/>
                            </p:stCondLst>
                            <p:childTnLst>
                              <p:par>
                                <p:cTn id="27" presetID="2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1000"/>
                                        <p:tgtEl>
                                          <p:spTgt spid="7"/>
                                        </p:tgtEl>
                                      </p:cBhvr>
                                    </p:animEffect>
                                  </p:childTnLst>
                                </p:cTn>
                              </p:par>
                              <p:par>
                                <p:cTn id="30" presetID="21" presetClass="entr" presetSubtype="1" fill="hold" grpId="1"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heel(1)">
                                      <p:cBhvr>
                                        <p:cTn id="32" dur="1000"/>
                                        <p:tgtEl>
                                          <p:spTgt spid="38"/>
                                        </p:tgtEl>
                                      </p:cBhvr>
                                    </p:animEffect>
                                  </p:childTnLst>
                                </p:cTn>
                              </p:par>
                              <p:par>
                                <p:cTn id="33" presetID="21" presetClass="entr" presetSubtype="1" fill="hold" grpId="1"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1000"/>
                                        <p:tgtEl>
                                          <p:spTgt spid="39"/>
                                        </p:tgtEl>
                                      </p:cBhvr>
                                    </p:animEffect>
                                  </p:childTnLst>
                                </p:cTn>
                              </p:par>
                              <p:par>
                                <p:cTn id="36" presetID="21" presetClass="entr" presetSubtype="1" fill="hold" grpId="1"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1000"/>
                                        <p:tgtEl>
                                          <p:spTgt spid="40"/>
                                        </p:tgtEl>
                                      </p:cBhvr>
                                    </p:animEffect>
                                  </p:childTnLst>
                                </p:cTn>
                              </p:par>
                              <p:par>
                                <p:cTn id="39" presetID="21" presetClass="entr" presetSubtype="1" fill="hold" grpId="1"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heel(1)">
                                      <p:cBhvr>
                                        <p:cTn id="41" dur="1000"/>
                                        <p:tgtEl>
                                          <p:spTgt spid="41"/>
                                        </p:tgtEl>
                                      </p:cBhvr>
                                    </p:animEffect>
                                  </p:childTnLst>
                                </p:cTn>
                              </p:par>
                              <p:par>
                                <p:cTn id="42" presetID="21" presetClass="entr" presetSubtype="1" fill="hold" grpId="1"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heel(1)">
                                      <p:cBhvr>
                                        <p:cTn id="44" dur="1000"/>
                                        <p:tgtEl>
                                          <p:spTgt spid="42"/>
                                        </p:tgtEl>
                                      </p:cBhvr>
                                    </p:animEffect>
                                  </p:childTnLst>
                                </p:cTn>
                              </p:par>
                              <p:par>
                                <p:cTn id="45" presetID="21" presetClass="entr" presetSubtype="1" fill="hold" grpId="1"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1000"/>
                                        <p:tgtEl>
                                          <p:spTgt spid="43"/>
                                        </p:tgtEl>
                                      </p:cBhvr>
                                    </p:animEffect>
                                  </p:childTnLst>
                                </p:cTn>
                              </p:par>
                              <p:par>
                                <p:cTn id="48" presetID="21" presetClass="entr" presetSubtype="1" fill="hold" grpId="1"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1000"/>
                                        <p:tgtEl>
                                          <p:spTgt spid="44"/>
                                        </p:tgtEl>
                                      </p:cBhvr>
                                    </p:animEffect>
                                  </p:childTnLst>
                                </p:cTn>
                              </p:par>
                              <p:par>
                                <p:cTn id="51" presetID="21" presetClass="entr" presetSubtype="1" fill="hold" grpId="1"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heel(1)">
                                      <p:cBhvr>
                                        <p:cTn id="53" dur="1000"/>
                                        <p:tgtEl>
                                          <p:spTgt spid="45"/>
                                        </p:tgtEl>
                                      </p:cBhvr>
                                    </p:animEffect>
                                  </p:childTnLst>
                                </p:cTn>
                              </p:par>
                              <p:par>
                                <p:cTn id="54" presetID="21" presetClass="entr" presetSubtype="1" fill="hold" grpId="1"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heel(1)">
                                      <p:cBhvr>
                                        <p:cTn id="56" dur="1000"/>
                                        <p:tgtEl>
                                          <p:spTgt spid="46"/>
                                        </p:tgtEl>
                                      </p:cBhvr>
                                    </p:animEffect>
                                  </p:childTnLst>
                                </p:cTn>
                              </p:par>
                              <p:par>
                                <p:cTn id="57" presetID="21" presetClass="entr" presetSubtype="1"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1"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heel(1)">
                                      <p:cBhvr>
                                        <p:cTn id="62" dur="1000"/>
                                        <p:tgtEl>
                                          <p:spTgt spid="48"/>
                                        </p:tgtEl>
                                      </p:cBhvr>
                                    </p:animEffect>
                                  </p:childTnLst>
                                </p:cTn>
                              </p:par>
                              <p:par>
                                <p:cTn id="63" presetID="21" presetClass="entr" presetSubtype="1" fill="hold" grpId="1"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heel(1)">
                                      <p:cBhvr>
                                        <p:cTn id="65" dur="1000"/>
                                        <p:tgtEl>
                                          <p:spTgt spid="77"/>
                                        </p:tgtEl>
                                      </p:cBhvr>
                                    </p:animEffect>
                                  </p:childTnLst>
                                </p:cTn>
                              </p:par>
                              <p:par>
                                <p:cTn id="66" presetID="21" presetClass="entr" presetSubtype="1" fill="hold" grpId="1"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wheel(1)">
                                      <p:cBhvr>
                                        <p:cTn id="68" dur="1000"/>
                                        <p:tgtEl>
                                          <p:spTgt spid="78"/>
                                        </p:tgtEl>
                                      </p:cBhvr>
                                    </p:animEffect>
                                  </p:childTnLst>
                                </p:cTn>
                              </p:par>
                              <p:par>
                                <p:cTn id="69" presetID="21" presetClass="entr" presetSubtype="1" fill="hold" grpId="1"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heel(1)">
                                      <p:cBhvr>
                                        <p:cTn id="71" dur="1000"/>
                                        <p:tgtEl>
                                          <p:spTgt spid="79"/>
                                        </p:tgtEl>
                                      </p:cBhvr>
                                    </p:animEffect>
                                  </p:childTnLst>
                                </p:cTn>
                              </p:par>
                              <p:par>
                                <p:cTn id="72" presetID="21" presetClass="entr" presetSubtype="1" fill="hold" grpId="1"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wheel(1)">
                                      <p:cBhvr>
                                        <p:cTn id="74" dur="1000"/>
                                        <p:tgtEl>
                                          <p:spTgt spid="80"/>
                                        </p:tgtEl>
                                      </p:cBhvr>
                                    </p:animEffect>
                                  </p:childTnLst>
                                </p:cTn>
                              </p:par>
                              <p:par>
                                <p:cTn id="75" presetID="21" presetClass="entr" presetSubtype="1" fill="hold" grpId="1"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heel(1)">
                                      <p:cBhvr>
                                        <p:cTn id="77" dur="1000"/>
                                        <p:tgtEl>
                                          <p:spTgt spid="81"/>
                                        </p:tgtEl>
                                      </p:cBhvr>
                                    </p:animEffect>
                                  </p:childTnLst>
                                </p:cTn>
                              </p:par>
                              <p:par>
                                <p:cTn id="78" presetID="21" presetClass="entr" presetSubtype="1" fill="hold" grpId="1"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wheel(1)">
                                      <p:cBhvr>
                                        <p:cTn id="80" dur="1000"/>
                                        <p:tgtEl>
                                          <p:spTgt spid="82"/>
                                        </p:tgtEl>
                                      </p:cBhvr>
                                    </p:animEffect>
                                  </p:childTnLst>
                                </p:cTn>
                              </p:par>
                              <p:par>
                                <p:cTn id="81" presetID="21" presetClass="entr" presetSubtype="1" fill="hold" grpId="1"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heel(1)">
                                      <p:cBhvr>
                                        <p:cTn id="83" dur="1000"/>
                                        <p:tgtEl>
                                          <p:spTgt spid="83"/>
                                        </p:tgtEl>
                                      </p:cBhvr>
                                    </p:animEffect>
                                  </p:childTnLst>
                                </p:cTn>
                              </p:par>
                              <p:par>
                                <p:cTn id="84" presetID="21" presetClass="entr" presetSubtype="1" fill="hold" grpId="1" nodeType="with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wheel(1)">
                                      <p:cBhvr>
                                        <p:cTn id="86" dur="1000"/>
                                        <p:tgtEl>
                                          <p:spTgt spid="84"/>
                                        </p:tgtEl>
                                      </p:cBhvr>
                                    </p:animEffect>
                                  </p:childTnLst>
                                </p:cTn>
                              </p:par>
                              <p:par>
                                <p:cTn id="87" presetID="21" presetClass="entr" presetSubtype="1" fill="hold" grpId="1" nodeType="with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heel(1)">
                                      <p:cBhvr>
                                        <p:cTn id="89" dur="1000"/>
                                        <p:tgtEl>
                                          <p:spTgt spid="85"/>
                                        </p:tgtEl>
                                      </p:cBhvr>
                                    </p:animEffect>
                                  </p:childTnLst>
                                </p:cTn>
                              </p:par>
                              <p:par>
                                <p:cTn id="90" presetID="21" presetClass="entr" presetSubtype="1" fill="hold" grpId="1"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wheel(1)">
                                      <p:cBhvr>
                                        <p:cTn id="92" dur="1000"/>
                                        <p:tgtEl>
                                          <p:spTgt spid="86"/>
                                        </p:tgtEl>
                                      </p:cBhvr>
                                    </p:animEffect>
                                  </p:childTnLst>
                                </p:cTn>
                              </p:par>
                              <p:par>
                                <p:cTn id="93" presetID="21" presetClass="entr" presetSubtype="1" fill="hold" grpId="1" nodeType="withEffect">
                                  <p:stCondLst>
                                    <p:cond delay="0"/>
                                  </p:stCondLst>
                                  <p:childTnLst>
                                    <p:set>
                                      <p:cBhvr>
                                        <p:cTn id="94" dur="1" fill="hold">
                                          <p:stCondLst>
                                            <p:cond delay="0"/>
                                          </p:stCondLst>
                                        </p:cTn>
                                        <p:tgtEl>
                                          <p:spTgt spid="87"/>
                                        </p:tgtEl>
                                        <p:attrNameLst>
                                          <p:attrName>style.visibility</p:attrName>
                                        </p:attrNameLst>
                                      </p:cBhvr>
                                      <p:to>
                                        <p:strVal val="visible"/>
                                      </p:to>
                                    </p:set>
                                    <p:animEffect transition="in" filter="wheel(1)">
                                      <p:cBhvr>
                                        <p:cTn id="95" dur="1000"/>
                                        <p:tgtEl>
                                          <p:spTgt spid="87"/>
                                        </p:tgtEl>
                                      </p:cBhvr>
                                    </p:animEffect>
                                  </p:childTnLst>
                                </p:cTn>
                              </p:par>
                              <p:par>
                                <p:cTn id="96" presetID="21" presetClass="entr" presetSubtype="1"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heel(1)">
                                      <p:cBhvr>
                                        <p:cTn id="98" dur="1000"/>
                                        <p:tgtEl>
                                          <p:spTgt spid="1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heel(1)">
                                      <p:cBhvr>
                                        <p:cTn id="101" dur="1000"/>
                                        <p:tgtEl>
                                          <p:spTgt spid="20"/>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heel(1)">
                                      <p:cBhvr>
                                        <p:cTn id="104" dur="1000"/>
                                        <p:tgtEl>
                                          <p:spTgt spid="21"/>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heel(1)">
                                      <p:cBhvr>
                                        <p:cTn id="107" dur="1000"/>
                                        <p:tgtEl>
                                          <p:spTgt spid="22"/>
                                        </p:tgtEl>
                                      </p:cBhvr>
                                    </p:animEffect>
                                  </p:childTnLst>
                                </p:cTn>
                              </p:par>
                              <p:par>
                                <p:cTn id="108" presetID="21" presetClass="entr" presetSubtype="1"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heel(1)">
                                      <p:cBhvr>
                                        <p:cTn id="110" dur="1000"/>
                                        <p:tgtEl>
                                          <p:spTgt spid="23"/>
                                        </p:tgtEl>
                                      </p:cBhvr>
                                    </p:animEffect>
                                  </p:childTnLst>
                                </p:cTn>
                              </p:par>
                              <p:par>
                                <p:cTn id="111" presetID="21" presetClass="entr" presetSubtype="1"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1000"/>
                                        <p:tgtEl>
                                          <p:spTgt spid="24"/>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heel(1)">
                                      <p:cBhvr>
                                        <p:cTn id="116" dur="1000"/>
                                        <p:tgtEl>
                                          <p:spTgt spid="25"/>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heel(1)">
                                      <p:cBhvr>
                                        <p:cTn id="119" dur="1000"/>
                                        <p:tgtEl>
                                          <p:spTgt spid="26"/>
                                        </p:tgtEl>
                                      </p:cBhvr>
                                    </p:animEffect>
                                  </p:childTnLst>
                                </p:cTn>
                              </p:par>
                              <p:par>
                                <p:cTn id="120" presetID="21" presetClass="entr" presetSubtype="1"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heel(1)">
                                      <p:cBhvr>
                                        <p:cTn id="122" dur="1000"/>
                                        <p:tgtEl>
                                          <p:spTgt spid="27"/>
                                        </p:tgtEl>
                                      </p:cBhvr>
                                    </p:animEffect>
                                  </p:childTnLst>
                                </p:cTn>
                              </p:par>
                              <p:par>
                                <p:cTn id="123" presetID="21" presetClass="entr" presetSubtype="1" fill="hold" grpId="0" nodeType="with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wheel(1)">
                                      <p:cBhvr>
                                        <p:cTn id="125" dur="1000"/>
                                        <p:tgtEl>
                                          <p:spTgt spid="28"/>
                                        </p:tgtEl>
                                      </p:cBhvr>
                                    </p:animEffect>
                                  </p:childTnLst>
                                </p:cTn>
                              </p:par>
                              <p:par>
                                <p:cTn id="126" presetID="21" presetClass="entr" presetSubtype="1" fill="hold" grpId="0" nodeType="with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heel(1)">
                                      <p:cBhvr>
                                        <p:cTn id="128" dur="1000"/>
                                        <p:tgtEl>
                                          <p:spTgt spid="29"/>
                                        </p:tgtEl>
                                      </p:cBhvr>
                                    </p:animEffect>
                                  </p:childTnLst>
                                </p:cTn>
                              </p:par>
                              <p:par>
                                <p:cTn id="129" presetID="21" presetClass="entr" presetSubtype="1" fill="hold" grpId="0" nodeType="with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wheel(1)">
                                      <p:cBhvr>
                                        <p:cTn id="131" dur="1000"/>
                                        <p:tgtEl>
                                          <p:spTgt spid="58"/>
                                        </p:tgtEl>
                                      </p:cBhvr>
                                    </p:animEffect>
                                  </p:childTnLst>
                                </p:cTn>
                              </p:par>
                              <p:par>
                                <p:cTn id="132" presetID="21" presetClass="entr" presetSubtype="1" fill="hold" grpId="0" nodeType="with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wheel(1)">
                                      <p:cBhvr>
                                        <p:cTn id="134" dur="1000"/>
                                        <p:tgtEl>
                                          <p:spTgt spid="59"/>
                                        </p:tgtEl>
                                      </p:cBhvr>
                                    </p:animEffect>
                                  </p:childTnLst>
                                </p:cTn>
                              </p:par>
                              <p:par>
                                <p:cTn id="135" presetID="21" presetClass="entr" presetSubtype="1"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heel(1)">
                                      <p:cBhvr>
                                        <p:cTn id="137" dur="1000"/>
                                        <p:tgtEl>
                                          <p:spTgt spid="60"/>
                                        </p:tgtEl>
                                      </p:cBhvr>
                                    </p:animEffect>
                                  </p:childTnLst>
                                </p:cTn>
                              </p:par>
                              <p:par>
                                <p:cTn id="138" presetID="21" presetClass="entr" presetSubtype="1"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heel(1)">
                                      <p:cBhvr>
                                        <p:cTn id="140" dur="1000"/>
                                        <p:tgtEl>
                                          <p:spTgt spid="61"/>
                                        </p:tgtEl>
                                      </p:cBhvr>
                                    </p:animEffect>
                                  </p:childTnLst>
                                </p:cTn>
                              </p:par>
                              <p:par>
                                <p:cTn id="141" presetID="21" presetClass="entr" presetSubtype="1" fill="hold" grpId="0" nodeType="with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wheel(1)">
                                      <p:cBhvr>
                                        <p:cTn id="143" dur="1000"/>
                                        <p:tgtEl>
                                          <p:spTgt spid="62"/>
                                        </p:tgtEl>
                                      </p:cBhvr>
                                    </p:animEffect>
                                  </p:childTnLst>
                                </p:cTn>
                              </p:par>
                              <p:par>
                                <p:cTn id="144" presetID="21" presetClass="entr" presetSubtype="1"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wheel(1)">
                                      <p:cBhvr>
                                        <p:cTn id="146" dur="1000"/>
                                        <p:tgtEl>
                                          <p:spTgt spid="63"/>
                                        </p:tgtEl>
                                      </p:cBhvr>
                                    </p:animEffect>
                                  </p:childTnLst>
                                </p:cTn>
                              </p:par>
                              <p:par>
                                <p:cTn id="147" presetID="21" presetClass="entr" presetSubtype="1" fill="hold" grpId="0" nodeType="with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heel(1)">
                                      <p:cBhvr>
                                        <p:cTn id="149" dur="1000"/>
                                        <p:tgtEl>
                                          <p:spTgt spid="64"/>
                                        </p:tgtEl>
                                      </p:cBhvr>
                                    </p:animEffect>
                                  </p:childTnLst>
                                </p:cTn>
                              </p:par>
                              <p:par>
                                <p:cTn id="150" presetID="21" presetClass="entr" presetSubtype="1"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heel(1)">
                                      <p:cBhvr>
                                        <p:cTn id="152" dur="1000"/>
                                        <p:tgtEl>
                                          <p:spTgt spid="65"/>
                                        </p:tgtEl>
                                      </p:cBhvr>
                                    </p:animEffect>
                                  </p:childTnLst>
                                </p:cTn>
                              </p:par>
                              <p:par>
                                <p:cTn id="153" presetID="21" presetClass="entr" presetSubtype="1" fill="hold" grpId="0" nodeType="with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wheel(1)">
                                      <p:cBhvr>
                                        <p:cTn id="155" dur="1000"/>
                                        <p:tgtEl>
                                          <p:spTgt spid="66"/>
                                        </p:tgtEl>
                                      </p:cBhvr>
                                    </p:animEffect>
                                  </p:childTnLst>
                                </p:cTn>
                              </p:par>
                              <p:par>
                                <p:cTn id="156" presetID="21" presetClass="entr" presetSubtype="1"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wheel(1)">
                                      <p:cBhvr>
                                        <p:cTn id="158" dur="1000"/>
                                        <p:tgtEl>
                                          <p:spTgt spid="67"/>
                                        </p:tgtEl>
                                      </p:cBhvr>
                                    </p:animEffect>
                                  </p:childTnLst>
                                </p:cTn>
                              </p:par>
                              <p:par>
                                <p:cTn id="159" presetID="21" presetClass="entr" presetSubtype="1" fill="hold" grpId="0" nodeType="withEffect">
                                  <p:stCondLst>
                                    <p:cond delay="0"/>
                                  </p:stCondLst>
                                  <p:childTnLst>
                                    <p:set>
                                      <p:cBhvr>
                                        <p:cTn id="160" dur="1" fill="hold">
                                          <p:stCondLst>
                                            <p:cond delay="0"/>
                                          </p:stCondLst>
                                        </p:cTn>
                                        <p:tgtEl>
                                          <p:spTgt spid="68"/>
                                        </p:tgtEl>
                                        <p:attrNameLst>
                                          <p:attrName>style.visibility</p:attrName>
                                        </p:attrNameLst>
                                      </p:cBhvr>
                                      <p:to>
                                        <p:strVal val="visible"/>
                                      </p:to>
                                    </p:set>
                                    <p:animEffect transition="in" filter="wheel(1)">
                                      <p:cBhvr>
                                        <p:cTn id="161" dur="1000"/>
                                        <p:tgtEl>
                                          <p:spTgt spid="68"/>
                                        </p:tgtEl>
                                      </p:cBhvr>
                                    </p:animEffect>
                                  </p:childTnLst>
                                </p:cTn>
                              </p:par>
                              <p:par>
                                <p:cTn id="162" presetID="35" presetClass="emph" presetSubtype="0" repeatCount="indefinite" fill="hold" grpId="0" nodeType="withEffect">
                                  <p:stCondLst>
                                    <p:cond delay="0"/>
                                  </p:stCondLst>
                                  <p:childTnLst>
                                    <p:anim calcmode="discrete" valueType="str">
                                      <p:cBhvr>
                                        <p:cTn id="163" dur="1000" fill="hold"/>
                                        <p:tgtEl>
                                          <p:spTgt spid="38"/>
                                        </p:tgtEl>
                                        <p:attrNameLst>
                                          <p:attrName>style.visibility</p:attrName>
                                        </p:attrNameLst>
                                      </p:cBhvr>
                                      <p:tavLst>
                                        <p:tav tm="0">
                                          <p:val>
                                            <p:strVal val="hidden"/>
                                          </p:val>
                                        </p:tav>
                                        <p:tav tm="50000">
                                          <p:val>
                                            <p:strVal val="visible"/>
                                          </p:val>
                                        </p:tav>
                                      </p:tavLst>
                                    </p:anim>
                                  </p:childTnLst>
                                </p:cTn>
                              </p:par>
                              <p:par>
                                <p:cTn id="164" presetID="35" presetClass="emph" presetSubtype="0" repeatCount="indefinite" fill="hold" grpId="0" nodeType="withEffect">
                                  <p:stCondLst>
                                    <p:cond delay="250"/>
                                  </p:stCondLst>
                                  <p:childTnLst>
                                    <p:anim calcmode="discrete" valueType="str">
                                      <p:cBhvr>
                                        <p:cTn id="165" dur="1000" fill="hold"/>
                                        <p:tgtEl>
                                          <p:spTgt spid="39"/>
                                        </p:tgtEl>
                                        <p:attrNameLst>
                                          <p:attrName>style.visibility</p:attrName>
                                        </p:attrNameLst>
                                      </p:cBhvr>
                                      <p:tavLst>
                                        <p:tav tm="0">
                                          <p:val>
                                            <p:strVal val="hidden"/>
                                          </p:val>
                                        </p:tav>
                                        <p:tav tm="50000">
                                          <p:val>
                                            <p:strVal val="visible"/>
                                          </p:val>
                                        </p:tav>
                                      </p:tavLst>
                                    </p:anim>
                                  </p:childTnLst>
                                </p:cTn>
                              </p:par>
                              <p:par>
                                <p:cTn id="166" presetID="35" presetClass="emph" presetSubtype="0" repeatCount="indefinite" fill="hold" grpId="0" nodeType="withEffect">
                                  <p:stCondLst>
                                    <p:cond delay="0"/>
                                  </p:stCondLst>
                                  <p:childTnLst>
                                    <p:anim calcmode="discrete" valueType="str">
                                      <p:cBhvr>
                                        <p:cTn id="167" dur="1000" fill="hold"/>
                                        <p:tgtEl>
                                          <p:spTgt spid="40"/>
                                        </p:tgtEl>
                                        <p:attrNameLst>
                                          <p:attrName>style.visibility</p:attrName>
                                        </p:attrNameLst>
                                      </p:cBhvr>
                                      <p:tavLst>
                                        <p:tav tm="0">
                                          <p:val>
                                            <p:strVal val="hidden"/>
                                          </p:val>
                                        </p:tav>
                                        <p:tav tm="50000">
                                          <p:val>
                                            <p:strVal val="visible"/>
                                          </p:val>
                                        </p:tav>
                                      </p:tavLst>
                                    </p:anim>
                                  </p:childTnLst>
                                </p:cTn>
                              </p:par>
                              <p:par>
                                <p:cTn id="168" presetID="35" presetClass="emph" presetSubtype="0" repeatCount="indefinite" fill="hold" grpId="0" nodeType="withEffect">
                                  <p:stCondLst>
                                    <p:cond delay="250"/>
                                  </p:stCondLst>
                                  <p:childTnLst>
                                    <p:anim calcmode="discrete" valueType="str">
                                      <p:cBhvr>
                                        <p:cTn id="169" dur="1000" fill="hold"/>
                                        <p:tgtEl>
                                          <p:spTgt spid="41"/>
                                        </p:tgtEl>
                                        <p:attrNameLst>
                                          <p:attrName>style.visibility</p:attrName>
                                        </p:attrNameLst>
                                      </p:cBhvr>
                                      <p:tavLst>
                                        <p:tav tm="0">
                                          <p:val>
                                            <p:strVal val="hidden"/>
                                          </p:val>
                                        </p:tav>
                                        <p:tav tm="50000">
                                          <p:val>
                                            <p:strVal val="visible"/>
                                          </p:val>
                                        </p:tav>
                                      </p:tavLst>
                                    </p:anim>
                                  </p:childTnLst>
                                </p:cTn>
                              </p:par>
                              <p:par>
                                <p:cTn id="170" presetID="35" presetClass="emph" presetSubtype="0" repeatCount="indefinite" fill="hold" grpId="0" nodeType="withEffect">
                                  <p:stCondLst>
                                    <p:cond delay="0"/>
                                  </p:stCondLst>
                                  <p:childTnLst>
                                    <p:anim calcmode="discrete" valueType="str">
                                      <p:cBhvr>
                                        <p:cTn id="171" dur="1000" fill="hold"/>
                                        <p:tgtEl>
                                          <p:spTgt spid="42"/>
                                        </p:tgtEl>
                                        <p:attrNameLst>
                                          <p:attrName>style.visibility</p:attrName>
                                        </p:attrNameLst>
                                      </p:cBhvr>
                                      <p:tavLst>
                                        <p:tav tm="0">
                                          <p:val>
                                            <p:strVal val="hidden"/>
                                          </p:val>
                                        </p:tav>
                                        <p:tav tm="50000">
                                          <p:val>
                                            <p:strVal val="visible"/>
                                          </p:val>
                                        </p:tav>
                                      </p:tavLst>
                                    </p:anim>
                                  </p:childTnLst>
                                </p:cTn>
                              </p:par>
                              <p:par>
                                <p:cTn id="172" presetID="35" presetClass="emph" presetSubtype="0" repeatCount="indefinite" fill="hold" grpId="0" nodeType="withEffect">
                                  <p:stCondLst>
                                    <p:cond delay="250"/>
                                  </p:stCondLst>
                                  <p:childTnLst>
                                    <p:anim calcmode="discrete" valueType="str">
                                      <p:cBhvr>
                                        <p:cTn id="173" dur="1000" fill="hold"/>
                                        <p:tgtEl>
                                          <p:spTgt spid="43"/>
                                        </p:tgtEl>
                                        <p:attrNameLst>
                                          <p:attrName>style.visibility</p:attrName>
                                        </p:attrNameLst>
                                      </p:cBhvr>
                                      <p:tavLst>
                                        <p:tav tm="0">
                                          <p:val>
                                            <p:strVal val="hidden"/>
                                          </p:val>
                                        </p:tav>
                                        <p:tav tm="50000">
                                          <p:val>
                                            <p:strVal val="visible"/>
                                          </p:val>
                                        </p:tav>
                                      </p:tavLst>
                                    </p:anim>
                                  </p:childTnLst>
                                </p:cTn>
                              </p:par>
                              <p:par>
                                <p:cTn id="174" presetID="35" presetClass="emph" presetSubtype="0" repeatCount="indefinite" fill="hold" grpId="0" nodeType="withEffect">
                                  <p:stCondLst>
                                    <p:cond delay="0"/>
                                  </p:stCondLst>
                                  <p:childTnLst>
                                    <p:anim calcmode="discrete" valueType="str">
                                      <p:cBhvr>
                                        <p:cTn id="175" dur="1000" fill="hold"/>
                                        <p:tgtEl>
                                          <p:spTgt spid="44"/>
                                        </p:tgtEl>
                                        <p:attrNameLst>
                                          <p:attrName>style.visibility</p:attrName>
                                        </p:attrNameLst>
                                      </p:cBhvr>
                                      <p:tavLst>
                                        <p:tav tm="0">
                                          <p:val>
                                            <p:strVal val="hidden"/>
                                          </p:val>
                                        </p:tav>
                                        <p:tav tm="50000">
                                          <p:val>
                                            <p:strVal val="visible"/>
                                          </p:val>
                                        </p:tav>
                                      </p:tavLst>
                                    </p:anim>
                                  </p:childTnLst>
                                </p:cTn>
                              </p:par>
                              <p:par>
                                <p:cTn id="176" presetID="35" presetClass="emph" presetSubtype="0" repeatCount="indefinite" fill="hold" grpId="0" nodeType="withEffect">
                                  <p:stCondLst>
                                    <p:cond delay="250"/>
                                  </p:stCondLst>
                                  <p:childTnLst>
                                    <p:anim calcmode="discrete" valueType="str">
                                      <p:cBhvr>
                                        <p:cTn id="177" dur="1000" fill="hold"/>
                                        <p:tgtEl>
                                          <p:spTgt spid="45"/>
                                        </p:tgtEl>
                                        <p:attrNameLst>
                                          <p:attrName>style.visibility</p:attrName>
                                        </p:attrNameLst>
                                      </p:cBhvr>
                                      <p:tavLst>
                                        <p:tav tm="0">
                                          <p:val>
                                            <p:strVal val="hidden"/>
                                          </p:val>
                                        </p:tav>
                                        <p:tav tm="50000">
                                          <p:val>
                                            <p:strVal val="visible"/>
                                          </p:val>
                                        </p:tav>
                                      </p:tavLst>
                                    </p:anim>
                                  </p:childTnLst>
                                </p:cTn>
                              </p:par>
                              <p:par>
                                <p:cTn id="178" presetID="35" presetClass="emph" presetSubtype="0" repeatCount="indefinite" fill="hold" grpId="0" nodeType="withEffect">
                                  <p:stCondLst>
                                    <p:cond delay="0"/>
                                  </p:stCondLst>
                                  <p:childTnLst>
                                    <p:anim calcmode="discrete" valueType="str">
                                      <p:cBhvr>
                                        <p:cTn id="179" dur="1000" fill="hold"/>
                                        <p:tgtEl>
                                          <p:spTgt spid="46"/>
                                        </p:tgtEl>
                                        <p:attrNameLst>
                                          <p:attrName>style.visibility</p:attrName>
                                        </p:attrNameLst>
                                      </p:cBhvr>
                                      <p:tavLst>
                                        <p:tav tm="0">
                                          <p:val>
                                            <p:strVal val="hidden"/>
                                          </p:val>
                                        </p:tav>
                                        <p:tav tm="50000">
                                          <p:val>
                                            <p:strVal val="visible"/>
                                          </p:val>
                                        </p:tav>
                                      </p:tavLst>
                                    </p:anim>
                                  </p:childTnLst>
                                </p:cTn>
                              </p:par>
                              <p:par>
                                <p:cTn id="180" presetID="35" presetClass="emph" presetSubtype="0" repeatCount="indefinite" fill="hold" grpId="0" nodeType="withEffect">
                                  <p:stCondLst>
                                    <p:cond delay="250"/>
                                  </p:stCondLst>
                                  <p:childTnLst>
                                    <p:anim calcmode="discrete" valueType="str">
                                      <p:cBhvr>
                                        <p:cTn id="181" dur="1000" fill="hold"/>
                                        <p:tgtEl>
                                          <p:spTgt spid="47"/>
                                        </p:tgtEl>
                                        <p:attrNameLst>
                                          <p:attrName>style.visibility</p:attrName>
                                        </p:attrNameLst>
                                      </p:cBhvr>
                                      <p:tavLst>
                                        <p:tav tm="0">
                                          <p:val>
                                            <p:strVal val="hidden"/>
                                          </p:val>
                                        </p:tav>
                                        <p:tav tm="50000">
                                          <p:val>
                                            <p:strVal val="visible"/>
                                          </p:val>
                                        </p:tav>
                                      </p:tavLst>
                                    </p:anim>
                                  </p:childTnLst>
                                </p:cTn>
                              </p:par>
                              <p:par>
                                <p:cTn id="182" presetID="35" presetClass="emph" presetSubtype="0" repeatCount="indefinite" fill="hold" grpId="0" nodeType="withEffect">
                                  <p:stCondLst>
                                    <p:cond delay="0"/>
                                  </p:stCondLst>
                                  <p:childTnLst>
                                    <p:anim calcmode="discrete" valueType="str">
                                      <p:cBhvr>
                                        <p:cTn id="183" dur="1000" fill="hold"/>
                                        <p:tgtEl>
                                          <p:spTgt spid="48"/>
                                        </p:tgtEl>
                                        <p:attrNameLst>
                                          <p:attrName>style.visibility</p:attrName>
                                        </p:attrNameLst>
                                      </p:cBhvr>
                                      <p:tavLst>
                                        <p:tav tm="0">
                                          <p:val>
                                            <p:strVal val="hidden"/>
                                          </p:val>
                                        </p:tav>
                                        <p:tav tm="50000">
                                          <p:val>
                                            <p:strVal val="visible"/>
                                          </p:val>
                                        </p:tav>
                                      </p:tavLst>
                                    </p:anim>
                                  </p:childTnLst>
                                </p:cTn>
                              </p:par>
                              <p:par>
                                <p:cTn id="184" presetID="35" presetClass="emph" presetSubtype="0" repeatCount="indefinite" fill="hold" grpId="0" nodeType="withEffect">
                                  <p:stCondLst>
                                    <p:cond delay="0"/>
                                  </p:stCondLst>
                                  <p:childTnLst>
                                    <p:anim calcmode="discrete" valueType="str">
                                      <p:cBhvr>
                                        <p:cTn id="185" dur="1000" fill="hold"/>
                                        <p:tgtEl>
                                          <p:spTgt spid="77"/>
                                        </p:tgtEl>
                                        <p:attrNameLst>
                                          <p:attrName>style.visibility</p:attrName>
                                        </p:attrNameLst>
                                      </p:cBhvr>
                                      <p:tavLst>
                                        <p:tav tm="0">
                                          <p:val>
                                            <p:strVal val="hidden"/>
                                          </p:val>
                                        </p:tav>
                                        <p:tav tm="50000">
                                          <p:val>
                                            <p:strVal val="visible"/>
                                          </p:val>
                                        </p:tav>
                                      </p:tavLst>
                                    </p:anim>
                                  </p:childTnLst>
                                </p:cTn>
                              </p:par>
                              <p:par>
                                <p:cTn id="186" presetID="35" presetClass="emph" presetSubtype="0" repeatCount="indefinite" fill="hold" grpId="0" nodeType="withEffect">
                                  <p:stCondLst>
                                    <p:cond delay="250"/>
                                  </p:stCondLst>
                                  <p:childTnLst>
                                    <p:anim calcmode="discrete" valueType="str">
                                      <p:cBhvr>
                                        <p:cTn id="187" dur="1000" fill="hold"/>
                                        <p:tgtEl>
                                          <p:spTgt spid="78"/>
                                        </p:tgtEl>
                                        <p:attrNameLst>
                                          <p:attrName>style.visibility</p:attrName>
                                        </p:attrNameLst>
                                      </p:cBhvr>
                                      <p:tavLst>
                                        <p:tav tm="0">
                                          <p:val>
                                            <p:strVal val="hidden"/>
                                          </p:val>
                                        </p:tav>
                                        <p:tav tm="50000">
                                          <p:val>
                                            <p:strVal val="visible"/>
                                          </p:val>
                                        </p:tav>
                                      </p:tavLst>
                                    </p:anim>
                                  </p:childTnLst>
                                </p:cTn>
                              </p:par>
                              <p:par>
                                <p:cTn id="188" presetID="35" presetClass="emph" presetSubtype="0" repeatCount="indefinite" fill="hold" grpId="0" nodeType="withEffect">
                                  <p:stCondLst>
                                    <p:cond delay="0"/>
                                  </p:stCondLst>
                                  <p:childTnLst>
                                    <p:anim calcmode="discrete" valueType="str">
                                      <p:cBhvr>
                                        <p:cTn id="189" dur="1000" fill="hold"/>
                                        <p:tgtEl>
                                          <p:spTgt spid="79"/>
                                        </p:tgtEl>
                                        <p:attrNameLst>
                                          <p:attrName>style.visibility</p:attrName>
                                        </p:attrNameLst>
                                      </p:cBhvr>
                                      <p:tavLst>
                                        <p:tav tm="0">
                                          <p:val>
                                            <p:strVal val="hidden"/>
                                          </p:val>
                                        </p:tav>
                                        <p:tav tm="50000">
                                          <p:val>
                                            <p:strVal val="visible"/>
                                          </p:val>
                                        </p:tav>
                                      </p:tavLst>
                                    </p:anim>
                                  </p:childTnLst>
                                </p:cTn>
                              </p:par>
                              <p:par>
                                <p:cTn id="190" presetID="35" presetClass="emph" presetSubtype="0" repeatCount="indefinite" fill="hold" grpId="0" nodeType="withEffect">
                                  <p:stCondLst>
                                    <p:cond delay="250"/>
                                  </p:stCondLst>
                                  <p:childTnLst>
                                    <p:anim calcmode="discrete" valueType="str">
                                      <p:cBhvr>
                                        <p:cTn id="191" dur="1000" fill="hold"/>
                                        <p:tgtEl>
                                          <p:spTgt spid="80"/>
                                        </p:tgtEl>
                                        <p:attrNameLst>
                                          <p:attrName>style.visibility</p:attrName>
                                        </p:attrNameLst>
                                      </p:cBhvr>
                                      <p:tavLst>
                                        <p:tav tm="0">
                                          <p:val>
                                            <p:strVal val="hidden"/>
                                          </p:val>
                                        </p:tav>
                                        <p:tav tm="50000">
                                          <p:val>
                                            <p:strVal val="visible"/>
                                          </p:val>
                                        </p:tav>
                                      </p:tavLst>
                                    </p:anim>
                                  </p:childTnLst>
                                </p:cTn>
                              </p:par>
                              <p:par>
                                <p:cTn id="192" presetID="35" presetClass="emph" presetSubtype="0" repeatCount="indefinite" fill="hold" grpId="0" nodeType="withEffect">
                                  <p:stCondLst>
                                    <p:cond delay="0"/>
                                  </p:stCondLst>
                                  <p:childTnLst>
                                    <p:anim calcmode="discrete" valueType="str">
                                      <p:cBhvr>
                                        <p:cTn id="193" dur="1000" fill="hold"/>
                                        <p:tgtEl>
                                          <p:spTgt spid="81"/>
                                        </p:tgtEl>
                                        <p:attrNameLst>
                                          <p:attrName>style.visibility</p:attrName>
                                        </p:attrNameLst>
                                      </p:cBhvr>
                                      <p:tavLst>
                                        <p:tav tm="0">
                                          <p:val>
                                            <p:strVal val="hidden"/>
                                          </p:val>
                                        </p:tav>
                                        <p:tav tm="50000">
                                          <p:val>
                                            <p:strVal val="visible"/>
                                          </p:val>
                                        </p:tav>
                                      </p:tavLst>
                                    </p:anim>
                                  </p:childTnLst>
                                </p:cTn>
                              </p:par>
                              <p:par>
                                <p:cTn id="194" presetID="35" presetClass="emph" presetSubtype="0" repeatCount="indefinite" fill="hold" grpId="0" nodeType="withEffect">
                                  <p:stCondLst>
                                    <p:cond delay="250"/>
                                  </p:stCondLst>
                                  <p:childTnLst>
                                    <p:anim calcmode="discrete" valueType="str">
                                      <p:cBhvr>
                                        <p:cTn id="195" dur="1000" fill="hold"/>
                                        <p:tgtEl>
                                          <p:spTgt spid="82"/>
                                        </p:tgtEl>
                                        <p:attrNameLst>
                                          <p:attrName>style.visibility</p:attrName>
                                        </p:attrNameLst>
                                      </p:cBhvr>
                                      <p:tavLst>
                                        <p:tav tm="0">
                                          <p:val>
                                            <p:strVal val="hidden"/>
                                          </p:val>
                                        </p:tav>
                                        <p:tav tm="50000">
                                          <p:val>
                                            <p:strVal val="visible"/>
                                          </p:val>
                                        </p:tav>
                                      </p:tavLst>
                                    </p:anim>
                                  </p:childTnLst>
                                </p:cTn>
                              </p:par>
                              <p:par>
                                <p:cTn id="196" presetID="35" presetClass="emph" presetSubtype="0" repeatCount="indefinite" fill="hold" grpId="0" nodeType="withEffect">
                                  <p:stCondLst>
                                    <p:cond delay="0"/>
                                  </p:stCondLst>
                                  <p:childTnLst>
                                    <p:anim calcmode="discrete" valueType="str">
                                      <p:cBhvr>
                                        <p:cTn id="197" dur="1000" fill="hold"/>
                                        <p:tgtEl>
                                          <p:spTgt spid="83"/>
                                        </p:tgtEl>
                                        <p:attrNameLst>
                                          <p:attrName>style.visibility</p:attrName>
                                        </p:attrNameLst>
                                      </p:cBhvr>
                                      <p:tavLst>
                                        <p:tav tm="0">
                                          <p:val>
                                            <p:strVal val="hidden"/>
                                          </p:val>
                                        </p:tav>
                                        <p:tav tm="50000">
                                          <p:val>
                                            <p:strVal val="visible"/>
                                          </p:val>
                                        </p:tav>
                                      </p:tavLst>
                                    </p:anim>
                                  </p:childTnLst>
                                </p:cTn>
                              </p:par>
                              <p:par>
                                <p:cTn id="198" presetID="35" presetClass="emph" presetSubtype="0" repeatCount="indefinite" fill="hold" grpId="0" nodeType="withEffect">
                                  <p:stCondLst>
                                    <p:cond delay="250"/>
                                  </p:stCondLst>
                                  <p:childTnLst>
                                    <p:anim calcmode="discrete" valueType="str">
                                      <p:cBhvr>
                                        <p:cTn id="199" dur="1000" fill="hold"/>
                                        <p:tgtEl>
                                          <p:spTgt spid="84"/>
                                        </p:tgtEl>
                                        <p:attrNameLst>
                                          <p:attrName>style.visibility</p:attrName>
                                        </p:attrNameLst>
                                      </p:cBhvr>
                                      <p:tavLst>
                                        <p:tav tm="0">
                                          <p:val>
                                            <p:strVal val="hidden"/>
                                          </p:val>
                                        </p:tav>
                                        <p:tav tm="50000">
                                          <p:val>
                                            <p:strVal val="visible"/>
                                          </p:val>
                                        </p:tav>
                                      </p:tavLst>
                                    </p:anim>
                                  </p:childTnLst>
                                </p:cTn>
                              </p:par>
                              <p:par>
                                <p:cTn id="200" presetID="35" presetClass="emph" presetSubtype="0" repeatCount="indefinite" fill="hold" grpId="0" nodeType="withEffect">
                                  <p:stCondLst>
                                    <p:cond delay="0"/>
                                  </p:stCondLst>
                                  <p:childTnLst>
                                    <p:anim calcmode="discrete" valueType="str">
                                      <p:cBhvr>
                                        <p:cTn id="201" dur="1000" fill="hold"/>
                                        <p:tgtEl>
                                          <p:spTgt spid="85"/>
                                        </p:tgtEl>
                                        <p:attrNameLst>
                                          <p:attrName>style.visibility</p:attrName>
                                        </p:attrNameLst>
                                      </p:cBhvr>
                                      <p:tavLst>
                                        <p:tav tm="0">
                                          <p:val>
                                            <p:strVal val="hidden"/>
                                          </p:val>
                                        </p:tav>
                                        <p:tav tm="50000">
                                          <p:val>
                                            <p:strVal val="visible"/>
                                          </p:val>
                                        </p:tav>
                                      </p:tavLst>
                                    </p:anim>
                                  </p:childTnLst>
                                </p:cTn>
                              </p:par>
                              <p:par>
                                <p:cTn id="202" presetID="35" presetClass="emph" presetSubtype="0" repeatCount="indefinite" fill="hold" grpId="0" nodeType="withEffect">
                                  <p:stCondLst>
                                    <p:cond delay="250"/>
                                  </p:stCondLst>
                                  <p:childTnLst>
                                    <p:anim calcmode="discrete" valueType="str">
                                      <p:cBhvr>
                                        <p:cTn id="203" dur="1000" fill="hold"/>
                                        <p:tgtEl>
                                          <p:spTgt spid="86"/>
                                        </p:tgtEl>
                                        <p:attrNameLst>
                                          <p:attrName>style.visibility</p:attrName>
                                        </p:attrNameLst>
                                      </p:cBhvr>
                                      <p:tavLst>
                                        <p:tav tm="0">
                                          <p:val>
                                            <p:strVal val="hidden"/>
                                          </p:val>
                                        </p:tav>
                                        <p:tav tm="50000">
                                          <p:val>
                                            <p:strVal val="visible"/>
                                          </p:val>
                                        </p:tav>
                                      </p:tavLst>
                                    </p:anim>
                                  </p:childTnLst>
                                </p:cTn>
                              </p:par>
                              <p:par>
                                <p:cTn id="204" presetID="35" presetClass="emph" presetSubtype="0" repeatCount="indefinite" fill="hold" grpId="0" nodeType="withEffect">
                                  <p:stCondLst>
                                    <p:cond delay="0"/>
                                  </p:stCondLst>
                                  <p:childTnLst>
                                    <p:anim calcmode="discrete" valueType="str">
                                      <p:cBhvr>
                                        <p:cTn id="205" dur="1000" fill="hold"/>
                                        <p:tgtEl>
                                          <p:spTgt spid="87"/>
                                        </p:tgtEl>
                                        <p:attrNameLst>
                                          <p:attrName>style.visibility</p:attrName>
                                        </p:attrNameLst>
                                      </p:cBhvr>
                                      <p:tavLst>
                                        <p:tav tm="0">
                                          <p:val>
                                            <p:strVal val="hidden"/>
                                          </p:val>
                                        </p:tav>
                                        <p:tav tm="50000">
                                          <p:val>
                                            <p:strVal val="visible"/>
                                          </p:val>
                                        </p:tav>
                                      </p:tavLst>
                                    </p:anim>
                                  </p:childTnLst>
                                </p:cTn>
                              </p:par>
                              <p:par>
                                <p:cTn id="206" presetID="21" presetClass="entr" presetSubtype="1" fill="hold" grpId="1" nodeType="withEffect">
                                  <p:stCondLst>
                                    <p:cond delay="0"/>
                                  </p:stCondLst>
                                  <p:childTnLst>
                                    <p:set>
                                      <p:cBhvr>
                                        <p:cTn id="207" dur="1" fill="hold">
                                          <p:stCondLst>
                                            <p:cond delay="0"/>
                                          </p:stCondLst>
                                        </p:cTn>
                                        <p:tgtEl>
                                          <p:spTgt spid="156"/>
                                        </p:tgtEl>
                                        <p:attrNameLst>
                                          <p:attrName>style.visibility</p:attrName>
                                        </p:attrNameLst>
                                      </p:cBhvr>
                                      <p:to>
                                        <p:strVal val="visible"/>
                                      </p:to>
                                    </p:set>
                                    <p:animEffect transition="in" filter="wheel(1)">
                                      <p:cBhvr>
                                        <p:cTn id="208" dur="1000"/>
                                        <p:tgtEl>
                                          <p:spTgt spid="156"/>
                                        </p:tgtEl>
                                      </p:cBhvr>
                                    </p:animEffect>
                                  </p:childTnLst>
                                </p:cTn>
                              </p:par>
                              <p:par>
                                <p:cTn id="209" presetID="21" presetClass="entr" presetSubtype="1" fill="hold" grpId="1" nodeType="with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wheel(1)">
                                      <p:cBhvr>
                                        <p:cTn id="211" dur="1000"/>
                                        <p:tgtEl>
                                          <p:spTgt spid="157"/>
                                        </p:tgtEl>
                                      </p:cBhvr>
                                    </p:animEffect>
                                  </p:childTnLst>
                                </p:cTn>
                              </p:par>
                              <p:par>
                                <p:cTn id="212" presetID="21" presetClass="entr" presetSubtype="1" fill="hold" grpId="1" nodeType="withEffect">
                                  <p:stCondLst>
                                    <p:cond delay="0"/>
                                  </p:stCondLst>
                                  <p:childTnLst>
                                    <p:set>
                                      <p:cBhvr>
                                        <p:cTn id="213" dur="1" fill="hold">
                                          <p:stCondLst>
                                            <p:cond delay="0"/>
                                          </p:stCondLst>
                                        </p:cTn>
                                        <p:tgtEl>
                                          <p:spTgt spid="158"/>
                                        </p:tgtEl>
                                        <p:attrNameLst>
                                          <p:attrName>style.visibility</p:attrName>
                                        </p:attrNameLst>
                                      </p:cBhvr>
                                      <p:to>
                                        <p:strVal val="visible"/>
                                      </p:to>
                                    </p:set>
                                    <p:animEffect transition="in" filter="wheel(1)">
                                      <p:cBhvr>
                                        <p:cTn id="214" dur="1000"/>
                                        <p:tgtEl>
                                          <p:spTgt spid="158"/>
                                        </p:tgtEl>
                                      </p:cBhvr>
                                    </p:animEffect>
                                  </p:childTnLst>
                                </p:cTn>
                              </p:par>
                              <p:par>
                                <p:cTn id="215" presetID="21" presetClass="entr" presetSubtype="1" fill="hold" grpId="1" nodeType="withEffect">
                                  <p:stCondLst>
                                    <p:cond delay="0"/>
                                  </p:stCondLst>
                                  <p:childTnLst>
                                    <p:set>
                                      <p:cBhvr>
                                        <p:cTn id="216" dur="1" fill="hold">
                                          <p:stCondLst>
                                            <p:cond delay="0"/>
                                          </p:stCondLst>
                                        </p:cTn>
                                        <p:tgtEl>
                                          <p:spTgt spid="159"/>
                                        </p:tgtEl>
                                        <p:attrNameLst>
                                          <p:attrName>style.visibility</p:attrName>
                                        </p:attrNameLst>
                                      </p:cBhvr>
                                      <p:to>
                                        <p:strVal val="visible"/>
                                      </p:to>
                                    </p:set>
                                    <p:animEffect transition="in" filter="wheel(1)">
                                      <p:cBhvr>
                                        <p:cTn id="217" dur="1000"/>
                                        <p:tgtEl>
                                          <p:spTgt spid="159"/>
                                        </p:tgtEl>
                                      </p:cBhvr>
                                    </p:animEffect>
                                  </p:childTnLst>
                                </p:cTn>
                              </p:par>
                              <p:par>
                                <p:cTn id="218" presetID="21" presetClass="entr" presetSubtype="1" fill="hold" grpId="1" nodeType="withEffect">
                                  <p:stCondLst>
                                    <p:cond delay="0"/>
                                  </p:stCondLst>
                                  <p:childTnLst>
                                    <p:set>
                                      <p:cBhvr>
                                        <p:cTn id="219" dur="1" fill="hold">
                                          <p:stCondLst>
                                            <p:cond delay="0"/>
                                          </p:stCondLst>
                                        </p:cTn>
                                        <p:tgtEl>
                                          <p:spTgt spid="160"/>
                                        </p:tgtEl>
                                        <p:attrNameLst>
                                          <p:attrName>style.visibility</p:attrName>
                                        </p:attrNameLst>
                                      </p:cBhvr>
                                      <p:to>
                                        <p:strVal val="visible"/>
                                      </p:to>
                                    </p:set>
                                    <p:animEffect transition="in" filter="wheel(1)">
                                      <p:cBhvr>
                                        <p:cTn id="220" dur="1000"/>
                                        <p:tgtEl>
                                          <p:spTgt spid="160"/>
                                        </p:tgtEl>
                                      </p:cBhvr>
                                    </p:animEffect>
                                  </p:childTnLst>
                                </p:cTn>
                              </p:par>
                              <p:par>
                                <p:cTn id="221" presetID="21" presetClass="entr" presetSubtype="1" fill="hold" grpId="0" nodeType="withEffect">
                                  <p:stCondLst>
                                    <p:cond delay="0"/>
                                  </p:stCondLst>
                                  <p:childTnLst>
                                    <p:set>
                                      <p:cBhvr>
                                        <p:cTn id="222" dur="1" fill="hold">
                                          <p:stCondLst>
                                            <p:cond delay="0"/>
                                          </p:stCondLst>
                                        </p:cTn>
                                        <p:tgtEl>
                                          <p:spTgt spid="142"/>
                                        </p:tgtEl>
                                        <p:attrNameLst>
                                          <p:attrName>style.visibility</p:attrName>
                                        </p:attrNameLst>
                                      </p:cBhvr>
                                      <p:to>
                                        <p:strVal val="visible"/>
                                      </p:to>
                                    </p:set>
                                    <p:animEffect transition="in" filter="wheel(1)">
                                      <p:cBhvr>
                                        <p:cTn id="223" dur="1000"/>
                                        <p:tgtEl>
                                          <p:spTgt spid="142"/>
                                        </p:tgtEl>
                                      </p:cBhvr>
                                    </p:animEffect>
                                  </p:childTnLst>
                                </p:cTn>
                              </p:par>
                              <p:par>
                                <p:cTn id="224" presetID="21" presetClass="entr" presetSubtype="1" fill="hold" grpId="0" nodeType="withEffect">
                                  <p:stCondLst>
                                    <p:cond delay="0"/>
                                  </p:stCondLst>
                                  <p:childTnLst>
                                    <p:set>
                                      <p:cBhvr>
                                        <p:cTn id="225" dur="1" fill="hold">
                                          <p:stCondLst>
                                            <p:cond delay="0"/>
                                          </p:stCondLst>
                                        </p:cTn>
                                        <p:tgtEl>
                                          <p:spTgt spid="143"/>
                                        </p:tgtEl>
                                        <p:attrNameLst>
                                          <p:attrName>style.visibility</p:attrName>
                                        </p:attrNameLst>
                                      </p:cBhvr>
                                      <p:to>
                                        <p:strVal val="visible"/>
                                      </p:to>
                                    </p:set>
                                    <p:animEffect transition="in" filter="wheel(1)">
                                      <p:cBhvr>
                                        <p:cTn id="226" dur="1000"/>
                                        <p:tgtEl>
                                          <p:spTgt spid="143"/>
                                        </p:tgtEl>
                                      </p:cBhvr>
                                    </p:animEffect>
                                  </p:childTnLst>
                                </p:cTn>
                              </p:par>
                              <p:par>
                                <p:cTn id="227" presetID="21" presetClass="entr" presetSubtype="1" fill="hold" grpId="0" nodeType="withEffect">
                                  <p:stCondLst>
                                    <p:cond delay="0"/>
                                  </p:stCondLst>
                                  <p:childTnLst>
                                    <p:set>
                                      <p:cBhvr>
                                        <p:cTn id="228" dur="1" fill="hold">
                                          <p:stCondLst>
                                            <p:cond delay="0"/>
                                          </p:stCondLst>
                                        </p:cTn>
                                        <p:tgtEl>
                                          <p:spTgt spid="144"/>
                                        </p:tgtEl>
                                        <p:attrNameLst>
                                          <p:attrName>style.visibility</p:attrName>
                                        </p:attrNameLst>
                                      </p:cBhvr>
                                      <p:to>
                                        <p:strVal val="visible"/>
                                      </p:to>
                                    </p:set>
                                    <p:animEffect transition="in" filter="wheel(1)">
                                      <p:cBhvr>
                                        <p:cTn id="229" dur="1000"/>
                                        <p:tgtEl>
                                          <p:spTgt spid="144"/>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145"/>
                                        </p:tgtEl>
                                        <p:attrNameLst>
                                          <p:attrName>style.visibility</p:attrName>
                                        </p:attrNameLst>
                                      </p:cBhvr>
                                      <p:to>
                                        <p:strVal val="visible"/>
                                      </p:to>
                                    </p:set>
                                    <p:animEffect transition="in" filter="wheel(1)">
                                      <p:cBhvr>
                                        <p:cTn id="232" dur="1000"/>
                                        <p:tgtEl>
                                          <p:spTgt spid="145"/>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146"/>
                                        </p:tgtEl>
                                        <p:attrNameLst>
                                          <p:attrName>style.visibility</p:attrName>
                                        </p:attrNameLst>
                                      </p:cBhvr>
                                      <p:to>
                                        <p:strVal val="visible"/>
                                      </p:to>
                                    </p:set>
                                    <p:animEffect transition="in" filter="wheel(1)">
                                      <p:cBhvr>
                                        <p:cTn id="235" dur="1000"/>
                                        <p:tgtEl>
                                          <p:spTgt spid="146"/>
                                        </p:tgtEl>
                                      </p:cBhvr>
                                    </p:animEffect>
                                  </p:childTnLst>
                                </p:cTn>
                              </p:par>
                              <p:par>
                                <p:cTn id="236" presetID="35" presetClass="emph" presetSubtype="0" repeatCount="indefinite" fill="hold" grpId="0" nodeType="withEffect">
                                  <p:stCondLst>
                                    <p:cond delay="250"/>
                                  </p:stCondLst>
                                  <p:childTnLst>
                                    <p:anim calcmode="discrete" valueType="str">
                                      <p:cBhvr>
                                        <p:cTn id="237" dur="1000" fill="hold"/>
                                        <p:tgtEl>
                                          <p:spTgt spid="156"/>
                                        </p:tgtEl>
                                        <p:attrNameLst>
                                          <p:attrName>style.visibility</p:attrName>
                                        </p:attrNameLst>
                                      </p:cBhvr>
                                      <p:tavLst>
                                        <p:tav tm="0">
                                          <p:val>
                                            <p:strVal val="hidden"/>
                                          </p:val>
                                        </p:tav>
                                        <p:tav tm="50000">
                                          <p:val>
                                            <p:strVal val="visible"/>
                                          </p:val>
                                        </p:tav>
                                      </p:tavLst>
                                    </p:anim>
                                  </p:childTnLst>
                                </p:cTn>
                              </p:par>
                              <p:par>
                                <p:cTn id="238" presetID="35" presetClass="emph" presetSubtype="0" repeatCount="indefinite" fill="hold" grpId="0" nodeType="withEffect">
                                  <p:stCondLst>
                                    <p:cond delay="0"/>
                                  </p:stCondLst>
                                  <p:childTnLst>
                                    <p:anim calcmode="discrete" valueType="str">
                                      <p:cBhvr>
                                        <p:cTn id="239" dur="1000" fill="hold"/>
                                        <p:tgtEl>
                                          <p:spTgt spid="157"/>
                                        </p:tgtEl>
                                        <p:attrNameLst>
                                          <p:attrName>style.visibility</p:attrName>
                                        </p:attrNameLst>
                                      </p:cBhvr>
                                      <p:tavLst>
                                        <p:tav tm="0">
                                          <p:val>
                                            <p:strVal val="hidden"/>
                                          </p:val>
                                        </p:tav>
                                        <p:tav tm="50000">
                                          <p:val>
                                            <p:strVal val="visible"/>
                                          </p:val>
                                        </p:tav>
                                      </p:tavLst>
                                    </p:anim>
                                  </p:childTnLst>
                                </p:cTn>
                              </p:par>
                              <p:par>
                                <p:cTn id="240" presetID="35" presetClass="emph" presetSubtype="0" repeatCount="indefinite" fill="hold" grpId="0" nodeType="withEffect">
                                  <p:stCondLst>
                                    <p:cond delay="250"/>
                                  </p:stCondLst>
                                  <p:childTnLst>
                                    <p:anim calcmode="discrete" valueType="str">
                                      <p:cBhvr>
                                        <p:cTn id="241" dur="1000" fill="hold"/>
                                        <p:tgtEl>
                                          <p:spTgt spid="158"/>
                                        </p:tgtEl>
                                        <p:attrNameLst>
                                          <p:attrName>style.visibility</p:attrName>
                                        </p:attrNameLst>
                                      </p:cBhvr>
                                      <p:tavLst>
                                        <p:tav tm="0">
                                          <p:val>
                                            <p:strVal val="hidden"/>
                                          </p:val>
                                        </p:tav>
                                        <p:tav tm="50000">
                                          <p:val>
                                            <p:strVal val="visible"/>
                                          </p:val>
                                        </p:tav>
                                      </p:tavLst>
                                    </p:anim>
                                  </p:childTnLst>
                                </p:cTn>
                              </p:par>
                              <p:par>
                                <p:cTn id="242" presetID="35" presetClass="emph" presetSubtype="0" repeatCount="indefinite" fill="hold" grpId="0" nodeType="withEffect">
                                  <p:stCondLst>
                                    <p:cond delay="0"/>
                                  </p:stCondLst>
                                  <p:childTnLst>
                                    <p:anim calcmode="discrete" valueType="str">
                                      <p:cBhvr>
                                        <p:cTn id="243" dur="1000" fill="hold"/>
                                        <p:tgtEl>
                                          <p:spTgt spid="159"/>
                                        </p:tgtEl>
                                        <p:attrNameLst>
                                          <p:attrName>style.visibility</p:attrName>
                                        </p:attrNameLst>
                                      </p:cBhvr>
                                      <p:tavLst>
                                        <p:tav tm="0">
                                          <p:val>
                                            <p:strVal val="hidden"/>
                                          </p:val>
                                        </p:tav>
                                        <p:tav tm="50000">
                                          <p:val>
                                            <p:strVal val="visible"/>
                                          </p:val>
                                        </p:tav>
                                      </p:tavLst>
                                    </p:anim>
                                  </p:childTnLst>
                                </p:cTn>
                              </p:par>
                              <p:par>
                                <p:cTn id="244" presetID="35" presetClass="emph" presetSubtype="0" repeatCount="indefinite" fill="hold" grpId="0" nodeType="withEffect">
                                  <p:stCondLst>
                                    <p:cond delay="250"/>
                                  </p:stCondLst>
                                  <p:childTnLst>
                                    <p:anim calcmode="discrete" valueType="str">
                                      <p:cBhvr>
                                        <p:cTn id="245" dur="1000" fill="hold"/>
                                        <p:tgtEl>
                                          <p:spTgt spid="160"/>
                                        </p:tgtEl>
                                        <p:attrNameLst>
                                          <p:attrName>style.visibility</p:attrName>
                                        </p:attrNameLst>
                                      </p:cBhvr>
                                      <p:tavLst>
                                        <p:tav tm="0">
                                          <p:val>
                                            <p:strVal val="hidden"/>
                                          </p:val>
                                        </p:tav>
                                        <p:tav tm="50000">
                                          <p:val>
                                            <p:strVal val="visible"/>
                                          </p:val>
                                        </p:tav>
                                      </p:tavLst>
                                    </p:anim>
                                  </p:childTnLst>
                                </p:cTn>
                              </p:par>
                              <p:par>
                                <p:cTn id="246" presetID="21" presetClass="entr" presetSubtype="1" fill="hold" grpId="1" nodeType="withEffect">
                                  <p:stCondLst>
                                    <p:cond delay="0"/>
                                  </p:stCondLst>
                                  <p:childTnLst>
                                    <p:set>
                                      <p:cBhvr>
                                        <p:cTn id="247" dur="1" fill="hold">
                                          <p:stCondLst>
                                            <p:cond delay="0"/>
                                          </p:stCondLst>
                                        </p:cTn>
                                        <p:tgtEl>
                                          <p:spTgt spid="184"/>
                                        </p:tgtEl>
                                        <p:attrNameLst>
                                          <p:attrName>style.visibility</p:attrName>
                                        </p:attrNameLst>
                                      </p:cBhvr>
                                      <p:to>
                                        <p:strVal val="visible"/>
                                      </p:to>
                                    </p:set>
                                    <p:animEffect transition="in" filter="wheel(1)">
                                      <p:cBhvr>
                                        <p:cTn id="248" dur="1000"/>
                                        <p:tgtEl>
                                          <p:spTgt spid="184"/>
                                        </p:tgtEl>
                                      </p:cBhvr>
                                    </p:animEffect>
                                  </p:childTnLst>
                                </p:cTn>
                              </p:par>
                              <p:par>
                                <p:cTn id="249" presetID="21" presetClass="entr" presetSubtype="1" fill="hold" grpId="1" nodeType="withEffect">
                                  <p:stCondLst>
                                    <p:cond delay="0"/>
                                  </p:stCondLst>
                                  <p:childTnLst>
                                    <p:set>
                                      <p:cBhvr>
                                        <p:cTn id="250" dur="1" fill="hold">
                                          <p:stCondLst>
                                            <p:cond delay="0"/>
                                          </p:stCondLst>
                                        </p:cTn>
                                        <p:tgtEl>
                                          <p:spTgt spid="185"/>
                                        </p:tgtEl>
                                        <p:attrNameLst>
                                          <p:attrName>style.visibility</p:attrName>
                                        </p:attrNameLst>
                                      </p:cBhvr>
                                      <p:to>
                                        <p:strVal val="visible"/>
                                      </p:to>
                                    </p:set>
                                    <p:animEffect transition="in" filter="wheel(1)">
                                      <p:cBhvr>
                                        <p:cTn id="251" dur="1000"/>
                                        <p:tgtEl>
                                          <p:spTgt spid="185"/>
                                        </p:tgtEl>
                                      </p:cBhvr>
                                    </p:animEffect>
                                  </p:childTnLst>
                                </p:cTn>
                              </p:par>
                              <p:par>
                                <p:cTn id="252" presetID="21" presetClass="entr" presetSubtype="1" fill="hold" grpId="1" nodeType="withEffect">
                                  <p:stCondLst>
                                    <p:cond delay="0"/>
                                  </p:stCondLst>
                                  <p:childTnLst>
                                    <p:set>
                                      <p:cBhvr>
                                        <p:cTn id="253" dur="1" fill="hold">
                                          <p:stCondLst>
                                            <p:cond delay="0"/>
                                          </p:stCondLst>
                                        </p:cTn>
                                        <p:tgtEl>
                                          <p:spTgt spid="186"/>
                                        </p:tgtEl>
                                        <p:attrNameLst>
                                          <p:attrName>style.visibility</p:attrName>
                                        </p:attrNameLst>
                                      </p:cBhvr>
                                      <p:to>
                                        <p:strVal val="visible"/>
                                      </p:to>
                                    </p:set>
                                    <p:animEffect transition="in" filter="wheel(1)">
                                      <p:cBhvr>
                                        <p:cTn id="254" dur="1000"/>
                                        <p:tgtEl>
                                          <p:spTgt spid="186"/>
                                        </p:tgtEl>
                                      </p:cBhvr>
                                    </p:animEffect>
                                  </p:childTnLst>
                                </p:cTn>
                              </p:par>
                              <p:par>
                                <p:cTn id="255" presetID="21" presetClass="entr" presetSubtype="1" fill="hold" grpId="1" nodeType="withEffect">
                                  <p:stCondLst>
                                    <p:cond delay="0"/>
                                  </p:stCondLst>
                                  <p:childTnLst>
                                    <p:set>
                                      <p:cBhvr>
                                        <p:cTn id="256" dur="1" fill="hold">
                                          <p:stCondLst>
                                            <p:cond delay="0"/>
                                          </p:stCondLst>
                                        </p:cTn>
                                        <p:tgtEl>
                                          <p:spTgt spid="187"/>
                                        </p:tgtEl>
                                        <p:attrNameLst>
                                          <p:attrName>style.visibility</p:attrName>
                                        </p:attrNameLst>
                                      </p:cBhvr>
                                      <p:to>
                                        <p:strVal val="visible"/>
                                      </p:to>
                                    </p:set>
                                    <p:animEffect transition="in" filter="wheel(1)">
                                      <p:cBhvr>
                                        <p:cTn id="257" dur="1000"/>
                                        <p:tgtEl>
                                          <p:spTgt spid="187"/>
                                        </p:tgtEl>
                                      </p:cBhvr>
                                    </p:animEffect>
                                  </p:childTnLst>
                                </p:cTn>
                              </p:par>
                              <p:par>
                                <p:cTn id="258" presetID="21" presetClass="entr" presetSubtype="1" fill="hold" grpId="1" nodeType="withEffect">
                                  <p:stCondLst>
                                    <p:cond delay="0"/>
                                  </p:stCondLst>
                                  <p:childTnLst>
                                    <p:set>
                                      <p:cBhvr>
                                        <p:cTn id="259" dur="1" fill="hold">
                                          <p:stCondLst>
                                            <p:cond delay="0"/>
                                          </p:stCondLst>
                                        </p:cTn>
                                        <p:tgtEl>
                                          <p:spTgt spid="188"/>
                                        </p:tgtEl>
                                        <p:attrNameLst>
                                          <p:attrName>style.visibility</p:attrName>
                                        </p:attrNameLst>
                                      </p:cBhvr>
                                      <p:to>
                                        <p:strVal val="visible"/>
                                      </p:to>
                                    </p:set>
                                    <p:animEffect transition="in" filter="wheel(1)">
                                      <p:cBhvr>
                                        <p:cTn id="260" dur="1000"/>
                                        <p:tgtEl>
                                          <p:spTgt spid="188"/>
                                        </p:tgtEl>
                                      </p:cBhvr>
                                    </p:animEffect>
                                  </p:childTnLst>
                                </p:cTn>
                              </p:par>
                              <p:par>
                                <p:cTn id="261" presetID="21" presetClass="entr" presetSubtype="1" fill="hold" grpId="0" nodeType="withEffect">
                                  <p:stCondLst>
                                    <p:cond delay="0"/>
                                  </p:stCondLst>
                                  <p:childTnLst>
                                    <p:set>
                                      <p:cBhvr>
                                        <p:cTn id="262" dur="1" fill="hold">
                                          <p:stCondLst>
                                            <p:cond delay="0"/>
                                          </p:stCondLst>
                                        </p:cTn>
                                        <p:tgtEl>
                                          <p:spTgt spid="170"/>
                                        </p:tgtEl>
                                        <p:attrNameLst>
                                          <p:attrName>style.visibility</p:attrName>
                                        </p:attrNameLst>
                                      </p:cBhvr>
                                      <p:to>
                                        <p:strVal val="visible"/>
                                      </p:to>
                                    </p:set>
                                    <p:animEffect transition="in" filter="wheel(1)">
                                      <p:cBhvr>
                                        <p:cTn id="263" dur="1000"/>
                                        <p:tgtEl>
                                          <p:spTgt spid="170"/>
                                        </p:tgtEl>
                                      </p:cBhvr>
                                    </p:animEffect>
                                  </p:childTnLst>
                                </p:cTn>
                              </p:par>
                              <p:par>
                                <p:cTn id="264" presetID="21" presetClass="entr" presetSubtype="1" fill="hold" grpId="0" nodeType="withEffect">
                                  <p:stCondLst>
                                    <p:cond delay="0"/>
                                  </p:stCondLst>
                                  <p:childTnLst>
                                    <p:set>
                                      <p:cBhvr>
                                        <p:cTn id="265" dur="1" fill="hold">
                                          <p:stCondLst>
                                            <p:cond delay="0"/>
                                          </p:stCondLst>
                                        </p:cTn>
                                        <p:tgtEl>
                                          <p:spTgt spid="171"/>
                                        </p:tgtEl>
                                        <p:attrNameLst>
                                          <p:attrName>style.visibility</p:attrName>
                                        </p:attrNameLst>
                                      </p:cBhvr>
                                      <p:to>
                                        <p:strVal val="visible"/>
                                      </p:to>
                                    </p:set>
                                    <p:animEffect transition="in" filter="wheel(1)">
                                      <p:cBhvr>
                                        <p:cTn id="266" dur="1000"/>
                                        <p:tgtEl>
                                          <p:spTgt spid="171"/>
                                        </p:tgtEl>
                                      </p:cBhvr>
                                    </p:animEffect>
                                  </p:childTnLst>
                                </p:cTn>
                              </p:par>
                              <p:par>
                                <p:cTn id="267" presetID="21" presetClass="entr" presetSubtype="1" fill="hold" grpId="0" nodeType="withEffect">
                                  <p:stCondLst>
                                    <p:cond delay="0"/>
                                  </p:stCondLst>
                                  <p:childTnLst>
                                    <p:set>
                                      <p:cBhvr>
                                        <p:cTn id="268" dur="1" fill="hold">
                                          <p:stCondLst>
                                            <p:cond delay="0"/>
                                          </p:stCondLst>
                                        </p:cTn>
                                        <p:tgtEl>
                                          <p:spTgt spid="172"/>
                                        </p:tgtEl>
                                        <p:attrNameLst>
                                          <p:attrName>style.visibility</p:attrName>
                                        </p:attrNameLst>
                                      </p:cBhvr>
                                      <p:to>
                                        <p:strVal val="visible"/>
                                      </p:to>
                                    </p:set>
                                    <p:animEffect transition="in" filter="wheel(1)">
                                      <p:cBhvr>
                                        <p:cTn id="269" dur="1000"/>
                                        <p:tgtEl>
                                          <p:spTgt spid="172"/>
                                        </p:tgtEl>
                                      </p:cBhvr>
                                    </p:animEffect>
                                  </p:childTnLst>
                                </p:cTn>
                              </p:par>
                              <p:par>
                                <p:cTn id="270" presetID="21" presetClass="entr" presetSubtype="1" fill="hold" grpId="0" nodeType="withEffect">
                                  <p:stCondLst>
                                    <p:cond delay="0"/>
                                  </p:stCondLst>
                                  <p:childTnLst>
                                    <p:set>
                                      <p:cBhvr>
                                        <p:cTn id="271" dur="1" fill="hold">
                                          <p:stCondLst>
                                            <p:cond delay="0"/>
                                          </p:stCondLst>
                                        </p:cTn>
                                        <p:tgtEl>
                                          <p:spTgt spid="173"/>
                                        </p:tgtEl>
                                        <p:attrNameLst>
                                          <p:attrName>style.visibility</p:attrName>
                                        </p:attrNameLst>
                                      </p:cBhvr>
                                      <p:to>
                                        <p:strVal val="visible"/>
                                      </p:to>
                                    </p:set>
                                    <p:animEffect transition="in" filter="wheel(1)">
                                      <p:cBhvr>
                                        <p:cTn id="272" dur="1000"/>
                                        <p:tgtEl>
                                          <p:spTgt spid="173"/>
                                        </p:tgtEl>
                                      </p:cBhvr>
                                    </p:animEffect>
                                  </p:childTnLst>
                                </p:cTn>
                              </p:par>
                              <p:par>
                                <p:cTn id="273" presetID="21" presetClass="entr" presetSubtype="1" fill="hold" grpId="0" nodeType="withEffect">
                                  <p:stCondLst>
                                    <p:cond delay="0"/>
                                  </p:stCondLst>
                                  <p:childTnLst>
                                    <p:set>
                                      <p:cBhvr>
                                        <p:cTn id="274" dur="1" fill="hold">
                                          <p:stCondLst>
                                            <p:cond delay="0"/>
                                          </p:stCondLst>
                                        </p:cTn>
                                        <p:tgtEl>
                                          <p:spTgt spid="174"/>
                                        </p:tgtEl>
                                        <p:attrNameLst>
                                          <p:attrName>style.visibility</p:attrName>
                                        </p:attrNameLst>
                                      </p:cBhvr>
                                      <p:to>
                                        <p:strVal val="visible"/>
                                      </p:to>
                                    </p:set>
                                    <p:animEffect transition="in" filter="wheel(1)">
                                      <p:cBhvr>
                                        <p:cTn id="275" dur="1000"/>
                                        <p:tgtEl>
                                          <p:spTgt spid="174"/>
                                        </p:tgtEl>
                                      </p:cBhvr>
                                    </p:animEffect>
                                  </p:childTnLst>
                                </p:cTn>
                              </p:par>
                              <p:par>
                                <p:cTn id="276" presetID="35" presetClass="emph" presetSubtype="0" repeatCount="indefinite" fill="hold" grpId="0" nodeType="withEffect">
                                  <p:stCondLst>
                                    <p:cond delay="250"/>
                                  </p:stCondLst>
                                  <p:childTnLst>
                                    <p:anim calcmode="discrete" valueType="str">
                                      <p:cBhvr>
                                        <p:cTn id="277" dur="1000" fill="hold"/>
                                        <p:tgtEl>
                                          <p:spTgt spid="184"/>
                                        </p:tgtEl>
                                        <p:attrNameLst>
                                          <p:attrName>style.visibility</p:attrName>
                                        </p:attrNameLst>
                                      </p:cBhvr>
                                      <p:tavLst>
                                        <p:tav tm="0">
                                          <p:val>
                                            <p:strVal val="hidden"/>
                                          </p:val>
                                        </p:tav>
                                        <p:tav tm="50000">
                                          <p:val>
                                            <p:strVal val="visible"/>
                                          </p:val>
                                        </p:tav>
                                      </p:tavLst>
                                    </p:anim>
                                  </p:childTnLst>
                                </p:cTn>
                              </p:par>
                              <p:par>
                                <p:cTn id="278" presetID="35" presetClass="emph" presetSubtype="0" repeatCount="indefinite" fill="hold" grpId="0" nodeType="withEffect">
                                  <p:stCondLst>
                                    <p:cond delay="0"/>
                                  </p:stCondLst>
                                  <p:childTnLst>
                                    <p:anim calcmode="discrete" valueType="str">
                                      <p:cBhvr>
                                        <p:cTn id="279" dur="1000" fill="hold"/>
                                        <p:tgtEl>
                                          <p:spTgt spid="185"/>
                                        </p:tgtEl>
                                        <p:attrNameLst>
                                          <p:attrName>style.visibility</p:attrName>
                                        </p:attrNameLst>
                                      </p:cBhvr>
                                      <p:tavLst>
                                        <p:tav tm="0">
                                          <p:val>
                                            <p:strVal val="hidden"/>
                                          </p:val>
                                        </p:tav>
                                        <p:tav tm="50000">
                                          <p:val>
                                            <p:strVal val="visible"/>
                                          </p:val>
                                        </p:tav>
                                      </p:tavLst>
                                    </p:anim>
                                  </p:childTnLst>
                                </p:cTn>
                              </p:par>
                              <p:par>
                                <p:cTn id="280" presetID="35" presetClass="emph" presetSubtype="0" repeatCount="indefinite" fill="hold" grpId="0" nodeType="withEffect">
                                  <p:stCondLst>
                                    <p:cond delay="250"/>
                                  </p:stCondLst>
                                  <p:childTnLst>
                                    <p:anim calcmode="discrete" valueType="str">
                                      <p:cBhvr>
                                        <p:cTn id="281" dur="1000" fill="hold"/>
                                        <p:tgtEl>
                                          <p:spTgt spid="186"/>
                                        </p:tgtEl>
                                        <p:attrNameLst>
                                          <p:attrName>style.visibility</p:attrName>
                                        </p:attrNameLst>
                                      </p:cBhvr>
                                      <p:tavLst>
                                        <p:tav tm="0">
                                          <p:val>
                                            <p:strVal val="hidden"/>
                                          </p:val>
                                        </p:tav>
                                        <p:tav tm="50000">
                                          <p:val>
                                            <p:strVal val="visible"/>
                                          </p:val>
                                        </p:tav>
                                      </p:tavLst>
                                    </p:anim>
                                  </p:childTnLst>
                                </p:cTn>
                              </p:par>
                              <p:par>
                                <p:cTn id="282" presetID="35" presetClass="emph" presetSubtype="0" repeatCount="indefinite" fill="hold" grpId="0" nodeType="withEffect">
                                  <p:stCondLst>
                                    <p:cond delay="0"/>
                                  </p:stCondLst>
                                  <p:childTnLst>
                                    <p:anim calcmode="discrete" valueType="str">
                                      <p:cBhvr>
                                        <p:cTn id="283" dur="1000" fill="hold"/>
                                        <p:tgtEl>
                                          <p:spTgt spid="187"/>
                                        </p:tgtEl>
                                        <p:attrNameLst>
                                          <p:attrName>style.visibility</p:attrName>
                                        </p:attrNameLst>
                                      </p:cBhvr>
                                      <p:tavLst>
                                        <p:tav tm="0">
                                          <p:val>
                                            <p:strVal val="hidden"/>
                                          </p:val>
                                        </p:tav>
                                        <p:tav tm="50000">
                                          <p:val>
                                            <p:strVal val="visible"/>
                                          </p:val>
                                        </p:tav>
                                      </p:tavLst>
                                    </p:anim>
                                  </p:childTnLst>
                                </p:cTn>
                              </p:par>
                              <p:par>
                                <p:cTn id="284" presetID="35" presetClass="emph" presetSubtype="0" repeatCount="indefinite" fill="hold" grpId="0" nodeType="withEffect">
                                  <p:stCondLst>
                                    <p:cond delay="250"/>
                                  </p:stCondLst>
                                  <p:childTnLst>
                                    <p:anim calcmode="discrete" valueType="str">
                                      <p:cBhvr>
                                        <p:cTn id="285" dur="1000" fill="hold"/>
                                        <p:tgtEl>
                                          <p:spTgt spid="188"/>
                                        </p:tgtEl>
                                        <p:attrNameLst>
                                          <p:attrName>style.visibility</p:attrName>
                                        </p:attrNameLst>
                                      </p:cBhvr>
                                      <p:tavLst>
                                        <p:tav tm="0">
                                          <p:val>
                                            <p:strVal val="hidden"/>
                                          </p:val>
                                        </p:tav>
                                        <p:tav tm="50000">
                                          <p:val>
                                            <p:strVal val="visible"/>
                                          </p:val>
                                        </p:tav>
                                      </p:tavLst>
                                    </p:anim>
                                  </p:childTnLst>
                                </p:cTn>
                              </p:par>
                            </p:childTnLst>
                          </p:cTn>
                        </p:par>
                        <p:par>
                          <p:cTn id="286" fill="hold">
                            <p:stCondLst>
                              <p:cond delay="1750"/>
                            </p:stCondLst>
                            <p:childTnLst>
                              <p:par>
                                <p:cTn id="287" presetID="10" presetClass="entr" presetSubtype="0" fill="hold" grpId="0" nodeType="afterEffect">
                                  <p:stCondLst>
                                    <p:cond delay="0"/>
                                  </p:stCondLst>
                                  <p:iterate type="wd">
                                    <p:tmPct val="10000"/>
                                  </p:iterate>
                                  <p:childTnLst>
                                    <p:set>
                                      <p:cBhvr>
                                        <p:cTn id="288" dur="1" fill="hold">
                                          <p:stCondLst>
                                            <p:cond delay="0"/>
                                          </p:stCondLst>
                                        </p:cTn>
                                        <p:tgtEl>
                                          <p:spTgt spid="90"/>
                                        </p:tgtEl>
                                        <p:attrNameLst>
                                          <p:attrName>style.visibility</p:attrName>
                                        </p:attrNameLst>
                                      </p:cBhvr>
                                      <p:to>
                                        <p:strVal val="visible"/>
                                      </p:to>
                                    </p:set>
                                    <p:animEffect transition="in" filter="fade">
                                      <p:cBhvr>
                                        <p:cTn id="289" dur="500"/>
                                        <p:tgtEl>
                                          <p:spTgt spid="90"/>
                                        </p:tgtEl>
                                      </p:cBhvr>
                                    </p:animEffect>
                                  </p:childTnLst>
                                </p:cTn>
                              </p:par>
                            </p:childTnLst>
                          </p:cTn>
                        </p:par>
                      </p:childTnLst>
                    </p:cTn>
                  </p:par>
                  <p:par>
                    <p:cTn id="290" fill="hold">
                      <p:stCondLst>
                        <p:cond delay="indefinite"/>
                      </p:stCondLst>
                      <p:childTnLst>
                        <p:par>
                          <p:cTn id="291" fill="hold">
                            <p:stCondLst>
                              <p:cond delay="0"/>
                            </p:stCondLst>
                            <p:childTnLst>
                              <p:par>
                                <p:cTn id="292" presetID="43" presetClass="entr" presetSubtype="0" fill="hold" grpId="0" nodeType="clickEffect">
                                  <p:stCondLst>
                                    <p:cond delay="0"/>
                                  </p:stCondLst>
                                  <p:iterate type="wd">
                                    <p:tmPct val="10000"/>
                                  </p:iterate>
                                  <p:childTnLst>
                                    <p:set>
                                      <p:cBhvr>
                                        <p:cTn id="293" dur="1" fill="hold">
                                          <p:stCondLst>
                                            <p:cond delay="0"/>
                                          </p:stCondLst>
                                        </p:cTn>
                                        <p:tgtEl>
                                          <p:spTgt spid="91"/>
                                        </p:tgtEl>
                                        <p:attrNameLst>
                                          <p:attrName>style.visibility</p:attrName>
                                        </p:attrNameLst>
                                      </p:cBhvr>
                                      <p:to>
                                        <p:strVal val="visible"/>
                                      </p:to>
                                    </p:set>
                                    <p:animEffect transition="in" filter="fade">
                                      <p:cBhvr>
                                        <p:cTn id="294" dur="100"/>
                                        <p:tgtEl>
                                          <p:spTgt spid="91"/>
                                        </p:tgtEl>
                                      </p:cBhvr>
                                    </p:animEffect>
                                    <p:anim calcmode="lin" valueType="num">
                                      <p:cBhvr>
                                        <p:cTn id="295" dur="400" fill="hold"/>
                                        <p:tgtEl>
                                          <p:spTgt spid="91"/>
                                        </p:tgtEl>
                                        <p:attrNameLst>
                                          <p:attrName>ppt_x</p:attrName>
                                        </p:attrNameLst>
                                      </p:cBhvr>
                                      <p:tavLst>
                                        <p:tav tm="0">
                                          <p:val>
                                            <p:strVal val="#ppt_x"/>
                                          </p:val>
                                        </p:tav>
                                        <p:tav tm="100000">
                                          <p:val>
                                            <p:strVal val="#ppt_x"/>
                                          </p:val>
                                        </p:tav>
                                      </p:tavLst>
                                    </p:anim>
                                    <p:anim calcmode="lin" valueType="num">
                                      <p:cBhvr>
                                        <p:cTn id="296" dur="400" fill="hold"/>
                                        <p:tgtEl>
                                          <p:spTgt spid="91"/>
                                        </p:tgtEl>
                                        <p:attrNameLst>
                                          <p:attrName>ppt_y</p:attrName>
                                        </p:attrNameLst>
                                      </p:cBhvr>
                                      <p:tavLst>
                                        <p:tav tm="0">
                                          <p:val>
                                            <p:strVal val="#ppt_y+0.31"/>
                                          </p:val>
                                        </p:tav>
                                        <p:tav tm="100000">
                                          <p:val>
                                            <p:strVal val="#ppt_y+0.31"/>
                                          </p:val>
                                        </p:tav>
                                      </p:tavLst>
                                    </p:anim>
                                    <p:anim calcmode="lin" valueType="num">
                                      <p:cBhvr>
                                        <p:cTn id="297"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8"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9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90" grpId="0"/>
      <p:bldP spid="91" grpId="0"/>
      <p:bldP spid="142" grpId="0" animBg="1"/>
      <p:bldP spid="143" grpId="0" animBg="1"/>
      <p:bldP spid="144" grpId="0" animBg="1"/>
      <p:bldP spid="145" grpId="0" animBg="1"/>
      <p:bldP spid="146" grpId="0"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70" grpId="0" animBg="1"/>
      <p:bldP spid="171" grpId="0" animBg="1"/>
      <p:bldP spid="172" grpId="0" animBg="1"/>
      <p:bldP spid="173" grpId="0" animBg="1"/>
      <p:bldP spid="174" grpId="0"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a:extLst>
              <a:ext uri="{FF2B5EF4-FFF2-40B4-BE49-F238E27FC236}">
                <a16:creationId xmlns:a16="http://schemas.microsoft.com/office/drawing/2014/main" id="{E7BD8CD5-6D3A-4EF5-BD1F-1ACBE0A9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3" y="209081"/>
            <a:ext cx="6724346" cy="6267459"/>
          </a:xfrm>
          <a:prstGeom prst="rect">
            <a:avLst/>
          </a:prstGeom>
        </p:spPr>
      </p:pic>
      <p:sp>
        <p:nvSpPr>
          <p:cNvPr id="5" name="Shape 1500">
            <a:extLst>
              <a:ext uri="{FF2B5EF4-FFF2-40B4-BE49-F238E27FC236}">
                <a16:creationId xmlns:a16="http://schemas.microsoft.com/office/drawing/2014/main" id="{B0581FDE-C4F2-4555-9566-DA24C1C8A668}"/>
              </a:ext>
            </a:extLst>
          </p:cNvPr>
          <p:cNvSpPr/>
          <p:nvPr/>
        </p:nvSpPr>
        <p:spPr>
          <a:xfrm>
            <a:off x="6944866" y="461072"/>
            <a:ext cx="411972" cy="115550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1</a:t>
            </a:r>
            <a:endParaRPr sz="8800" dirty="0">
              <a:solidFill>
                <a:srgbClr val="FDEC92"/>
              </a:solidFill>
              <a:latin typeface="UTM Silk Script" panose="02040603050506020204" pitchFamily="18" charset="0"/>
            </a:endParaRPr>
          </a:p>
        </p:txBody>
      </p:sp>
      <p:sp>
        <p:nvSpPr>
          <p:cNvPr id="6" name="Shape 1501">
            <a:extLst>
              <a:ext uri="{FF2B5EF4-FFF2-40B4-BE49-F238E27FC236}">
                <a16:creationId xmlns:a16="http://schemas.microsoft.com/office/drawing/2014/main" id="{3452F7FA-3DB9-41F5-A8A1-DAB663BC95CE}"/>
              </a:ext>
            </a:extLst>
          </p:cNvPr>
          <p:cNvSpPr/>
          <p:nvPr/>
        </p:nvSpPr>
        <p:spPr>
          <a:xfrm>
            <a:off x="7833359" y="286305"/>
            <a:ext cx="3585918" cy="1043620"/>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lnSpc>
                <a:spcPct val="150000"/>
              </a:lnSpc>
              <a:defRPr sz="2100">
                <a:solidFill>
                  <a:srgbClr val="8B8C8C"/>
                </a:solidFill>
                <a:latin typeface="Helvetica"/>
                <a:ea typeface="Helvetica"/>
                <a:cs typeface="Helvetica"/>
                <a:sym typeface="Helvetica"/>
              </a:defRPr>
            </a:pPr>
            <a:r>
              <a:rPr lang="en-US" sz="4800">
                <a:solidFill>
                  <a:schemeClr val="bg1"/>
                </a:solidFill>
                <a:latin typeface="UTM Silk Script" panose="02040603050506020204" pitchFamily="18" charset="0"/>
              </a:rPr>
              <a:t>Chọn câu chuyện</a:t>
            </a:r>
            <a:endParaRPr sz="4800">
              <a:solidFill>
                <a:schemeClr val="bg1"/>
              </a:solidFill>
              <a:latin typeface="UTM Silk Script" panose="02040603050506020204" pitchFamily="18" charset="0"/>
            </a:endParaRPr>
          </a:p>
        </p:txBody>
      </p:sp>
      <p:sp>
        <p:nvSpPr>
          <p:cNvPr id="11" name="Shape 1500">
            <a:extLst>
              <a:ext uri="{FF2B5EF4-FFF2-40B4-BE49-F238E27FC236}">
                <a16:creationId xmlns:a16="http://schemas.microsoft.com/office/drawing/2014/main" id="{B0581FDE-C4F2-4555-9566-DA24C1C8A668}"/>
              </a:ext>
            </a:extLst>
          </p:cNvPr>
          <p:cNvSpPr/>
          <p:nvPr/>
        </p:nvSpPr>
        <p:spPr>
          <a:xfrm>
            <a:off x="6975949" y="2060372"/>
            <a:ext cx="585097" cy="115550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2</a:t>
            </a:r>
            <a:endParaRPr sz="8800" dirty="0">
              <a:solidFill>
                <a:srgbClr val="FDEC92"/>
              </a:solidFill>
              <a:latin typeface="UTM Silk Script" panose="02040603050506020204" pitchFamily="18" charset="0"/>
            </a:endParaRPr>
          </a:p>
        </p:txBody>
      </p:sp>
      <p:sp>
        <p:nvSpPr>
          <p:cNvPr id="12" name="Shape 1501">
            <a:extLst>
              <a:ext uri="{FF2B5EF4-FFF2-40B4-BE49-F238E27FC236}">
                <a16:creationId xmlns:a16="http://schemas.microsoft.com/office/drawing/2014/main" id="{3452F7FA-3DB9-41F5-A8A1-DAB663BC95CE}"/>
              </a:ext>
            </a:extLst>
          </p:cNvPr>
          <p:cNvSpPr/>
          <p:nvPr/>
        </p:nvSpPr>
        <p:spPr>
          <a:xfrm>
            <a:off x="7729741" y="1991781"/>
            <a:ext cx="4013965" cy="2151616"/>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Ghi</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nhanh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trình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của</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sự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việc</a:t>
            </a:r>
            <a:endParaRPr sz="4800" dirty="0">
              <a:solidFill>
                <a:schemeClr val="bg1"/>
              </a:solidFill>
              <a:latin typeface="UTM Silk Script" panose="02040603050506020204" pitchFamily="18" charset="0"/>
            </a:endParaRPr>
          </a:p>
        </p:txBody>
      </p:sp>
      <p:sp>
        <p:nvSpPr>
          <p:cNvPr id="13" name="Shape 1500">
            <a:extLst>
              <a:ext uri="{FF2B5EF4-FFF2-40B4-BE49-F238E27FC236}">
                <a16:creationId xmlns:a16="http://schemas.microsoft.com/office/drawing/2014/main" id="{B0581FDE-C4F2-4555-9566-DA24C1C8A668}"/>
              </a:ext>
            </a:extLst>
          </p:cNvPr>
          <p:cNvSpPr/>
          <p:nvPr/>
        </p:nvSpPr>
        <p:spPr>
          <a:xfrm>
            <a:off x="7096150" y="4507098"/>
            <a:ext cx="528992" cy="115550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a:lnSpc>
                <a:spcPct val="80000"/>
              </a:lnSpc>
              <a:defRPr sz="2400" b="1" cap="all">
                <a:solidFill>
                  <a:srgbClr val="44474F"/>
                </a:solidFill>
                <a:latin typeface="Helvetica"/>
                <a:ea typeface="Helvetica"/>
                <a:cs typeface="Helvetica"/>
                <a:sym typeface="Helvetica"/>
              </a:defRPr>
            </a:lvl1pPr>
          </a:lstStyle>
          <a:p>
            <a:r>
              <a:rPr lang="en-US" sz="8800">
                <a:solidFill>
                  <a:srgbClr val="FDEC92"/>
                </a:solidFill>
                <a:latin typeface="UTM Silk Script" panose="02040603050506020204" pitchFamily="18" charset="0"/>
              </a:rPr>
              <a:t>3</a:t>
            </a:r>
            <a:endParaRPr sz="8800" dirty="0">
              <a:solidFill>
                <a:srgbClr val="FDEC92"/>
              </a:solidFill>
              <a:latin typeface="UTM Silk Script" panose="02040603050506020204" pitchFamily="18" charset="0"/>
            </a:endParaRPr>
          </a:p>
        </p:txBody>
      </p:sp>
      <p:sp>
        <p:nvSpPr>
          <p:cNvPr id="14" name="Shape 1501">
            <a:extLst>
              <a:ext uri="{FF2B5EF4-FFF2-40B4-BE49-F238E27FC236}">
                <a16:creationId xmlns:a16="http://schemas.microsoft.com/office/drawing/2014/main" id="{3452F7FA-3DB9-41F5-A8A1-DAB663BC95CE}"/>
              </a:ext>
            </a:extLst>
          </p:cNvPr>
          <p:cNvSpPr/>
          <p:nvPr/>
        </p:nvSpPr>
        <p:spPr>
          <a:xfrm>
            <a:off x="7899082" y="4248048"/>
            <a:ext cx="3520195" cy="228812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Kể</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chuyện</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theo</a:t>
            </a:r>
            <a:r>
              <a:rPr lang="en-US" sz="4800" dirty="0">
                <a:solidFill>
                  <a:schemeClr val="bg1"/>
                </a:solidFill>
                <a:latin typeface="UTM Silk Script" panose="02040603050506020204" pitchFamily="18" charset="0"/>
              </a:rPr>
              <a:t> </a:t>
            </a:r>
          </a:p>
          <a:p>
            <a:pPr algn="l">
              <a:lnSpc>
                <a:spcPct val="150000"/>
              </a:lnSpc>
              <a:defRPr sz="2100">
                <a:solidFill>
                  <a:srgbClr val="8B8C8C"/>
                </a:solidFill>
                <a:latin typeface="Helvetica"/>
                <a:ea typeface="Helvetica"/>
                <a:cs typeface="Helvetica"/>
                <a:sym typeface="Helvetica"/>
              </a:defRPr>
            </a:pPr>
            <a:r>
              <a:rPr lang="en-US" sz="4800" dirty="0" err="1">
                <a:solidFill>
                  <a:schemeClr val="bg1"/>
                </a:solidFill>
                <a:latin typeface="UTM Silk Script" panose="02040603050506020204" pitchFamily="18" charset="0"/>
              </a:rPr>
              <a:t>trình</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tự</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thời</a:t>
            </a:r>
            <a:r>
              <a:rPr lang="en-US" sz="4800" dirty="0">
                <a:solidFill>
                  <a:schemeClr val="bg1"/>
                </a:solidFill>
                <a:latin typeface="UTM Silk Script" panose="02040603050506020204" pitchFamily="18" charset="0"/>
              </a:rPr>
              <a:t> </a:t>
            </a:r>
            <a:r>
              <a:rPr lang="en-US" sz="4800" dirty="0" err="1">
                <a:solidFill>
                  <a:schemeClr val="bg1"/>
                </a:solidFill>
                <a:latin typeface="UTM Silk Script" panose="02040603050506020204" pitchFamily="18" charset="0"/>
              </a:rPr>
              <a:t>gian</a:t>
            </a:r>
            <a:endParaRPr sz="4800" dirty="0">
              <a:solidFill>
                <a:schemeClr val="bg1"/>
              </a:solidFill>
              <a:latin typeface="UTM Silk Script" panose="02040603050506020204" pitchFamily="18" charset="0"/>
            </a:endParaRPr>
          </a:p>
        </p:txBody>
      </p:sp>
      <p:sp>
        <p:nvSpPr>
          <p:cNvPr id="15" name="Rectangle 14"/>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944905926"/>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3" presetClass="entr" presetSubtype="16" fill="hold" grpId="0" nodeType="afterEffect">
                                  <p:stCondLst>
                                    <p:cond delay="0"/>
                                  </p:stCondLst>
                                  <p:iterate type="wd">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iterate type="wd">
                                    <p:tmPct val="10000"/>
                                  </p:iterate>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3" presetClass="entr" presetSubtype="16" fill="hold" grpId="0" nodeType="after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iterate type="wd">
                                    <p:tmPct val="10000"/>
                                  </p:iterate>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3" presetClass="entr" presetSubtype="16" fill="hold" grpId="0" nodeType="afterEffect">
                                  <p:stCondLst>
                                    <p:cond delay="0"/>
                                  </p:stCondLst>
                                  <p:iterate type="wd">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descr="图片包含 饰头巾&#10;&#10;自动生成的说明">
            <a:extLst>
              <a:ext uri="{FF2B5EF4-FFF2-40B4-BE49-F238E27FC236}">
                <a16:creationId xmlns:a16="http://schemas.microsoft.com/office/drawing/2014/main" id="{827ABFF5-EACC-4A9E-B3F0-F6C0AF3B1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444"/>
          <a:stretch/>
        </p:blipFill>
        <p:spPr>
          <a:xfrm>
            <a:off x="41784" y="-1391661"/>
            <a:ext cx="7518152" cy="6942410"/>
          </a:xfrm>
          <a:prstGeom prst="rect">
            <a:avLst/>
          </a:prstGeom>
        </p:spPr>
      </p:pic>
      <p:pic>
        <p:nvPicPr>
          <p:cNvPr id="10" name="图片 9" descr="图片包含 鲜花, 植物&#10;&#10;自动生成的说明">
            <a:extLst>
              <a:ext uri="{FF2B5EF4-FFF2-40B4-BE49-F238E27FC236}">
                <a16:creationId xmlns:a16="http://schemas.microsoft.com/office/drawing/2014/main" id="{6CD9750D-035D-4417-9DB6-027C9F8C4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a:off x="0" y="0"/>
            <a:ext cx="5446061" cy="3291840"/>
          </a:xfrm>
          <a:prstGeom prst="rect">
            <a:avLst/>
          </a:prstGeom>
        </p:spPr>
      </p:pic>
      <p:pic>
        <p:nvPicPr>
          <p:cNvPr id="16" name="图片 10" descr="图片包含 鲜花, 植物&#10;&#10;自动生成的说明">
            <a:extLst>
              <a:ext uri="{FF2B5EF4-FFF2-40B4-BE49-F238E27FC236}">
                <a16:creationId xmlns:a16="http://schemas.microsoft.com/office/drawing/2014/main" id="{2BC4F81B-15BE-4670-9BA4-D8F4551598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4775" b="81778"/>
          <a:stretch/>
        </p:blipFill>
        <p:spPr>
          <a:xfrm rot="10800000">
            <a:off x="3819525" y="-923317"/>
            <a:ext cx="8543230" cy="5138474"/>
          </a:xfrm>
          <a:prstGeom prst="rect">
            <a:avLst/>
          </a:prstGeom>
        </p:spPr>
      </p:pic>
      <p:sp>
        <p:nvSpPr>
          <p:cNvPr id="19" name="矩形: 圆角 12">
            <a:extLst>
              <a:ext uri="{FF2B5EF4-FFF2-40B4-BE49-F238E27FC236}">
                <a16:creationId xmlns:a16="http://schemas.microsoft.com/office/drawing/2014/main" id="{955F0C78-1DBE-4B2D-A506-AE6C0165A2A4}"/>
              </a:ext>
            </a:extLst>
          </p:cNvPr>
          <p:cNvSpPr/>
          <p:nvPr/>
        </p:nvSpPr>
        <p:spPr>
          <a:xfrm>
            <a:off x="1895475" y="3616416"/>
            <a:ext cx="9866294" cy="297239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1">
            <a:extLst>
              <a:ext uri="{FF2B5EF4-FFF2-40B4-BE49-F238E27FC236}">
                <a16:creationId xmlns:a16="http://schemas.microsoft.com/office/drawing/2014/main" id="{A12CFEBC-E65D-49FF-A1BB-CF50E9A222D9}"/>
              </a:ext>
            </a:extLst>
          </p:cNvPr>
          <p:cNvSpPr/>
          <p:nvPr/>
        </p:nvSpPr>
        <p:spPr>
          <a:xfrm>
            <a:off x="2009775" y="3601718"/>
            <a:ext cx="9751994" cy="2554545"/>
          </a:xfrm>
          <a:prstGeom prst="rect">
            <a:avLst/>
          </a:prstGeom>
        </p:spPr>
        <p:txBody>
          <a:bodyPr wrap="square">
            <a:spAutoFit/>
          </a:bodyPr>
          <a:lstStyle/>
          <a:p>
            <a:pPr algn="ctr">
              <a:buSzPct val="25000"/>
            </a:pPr>
            <a:r>
              <a:rPr lang="en-US" altLang="zh-CN" sz="8000" b="1" dirty="0" err="1">
                <a:solidFill>
                  <a:srgbClr val="1D3470"/>
                </a:solidFill>
                <a:effectLst>
                  <a:glow rad="63500">
                    <a:srgbClr val="FFFF00">
                      <a:alpha val="40000"/>
                    </a:srgbClr>
                  </a:glow>
                </a:effectLst>
                <a:latin typeface="UTM Silk Script" panose="02040603050506020204" pitchFamily="18" charset="0"/>
              </a:rPr>
              <a:t>Luyện</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tập</a:t>
            </a:r>
            <a:r>
              <a:rPr lang="en-US" altLang="zh-CN" sz="8000" b="1" dirty="0">
                <a:solidFill>
                  <a:srgbClr val="1D3470"/>
                </a:solidFill>
                <a:effectLst>
                  <a:glow rad="63500">
                    <a:srgbClr val="FFFF00">
                      <a:alpha val="40000"/>
                    </a:srgbClr>
                  </a:glow>
                </a:effectLst>
                <a:latin typeface="UTM Silk Script" panose="02040603050506020204" pitchFamily="18" charset="0"/>
              </a:rPr>
              <a:t>  </a:t>
            </a:r>
          </a:p>
          <a:p>
            <a:pPr algn="ctr">
              <a:buSzPct val="25000"/>
            </a:pPr>
            <a:r>
              <a:rPr lang="en-US" altLang="zh-CN" sz="8000" b="1" dirty="0" err="1">
                <a:solidFill>
                  <a:srgbClr val="1D3470"/>
                </a:solidFill>
                <a:effectLst>
                  <a:glow rad="63500">
                    <a:srgbClr val="FFFF00">
                      <a:alpha val="40000"/>
                    </a:srgbClr>
                  </a:glow>
                </a:effectLst>
                <a:latin typeface="UTM Silk Script" panose="02040603050506020204" pitchFamily="18" charset="0"/>
              </a:rPr>
              <a:t>phát</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triển</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câu</a:t>
            </a:r>
            <a:r>
              <a:rPr lang="en-US" altLang="zh-CN" sz="8000" b="1" dirty="0">
                <a:solidFill>
                  <a:srgbClr val="1D3470"/>
                </a:solidFill>
                <a:effectLst>
                  <a:glow rad="63500">
                    <a:srgbClr val="FFFF00">
                      <a:alpha val="40000"/>
                    </a:srgbClr>
                  </a:glow>
                </a:effectLst>
                <a:latin typeface="UTM Silk Script" panose="02040603050506020204" pitchFamily="18" charset="0"/>
              </a:rPr>
              <a:t> </a:t>
            </a:r>
            <a:r>
              <a:rPr lang="en-US" altLang="zh-CN" sz="8000" b="1" dirty="0" err="1">
                <a:solidFill>
                  <a:srgbClr val="1D3470"/>
                </a:solidFill>
                <a:effectLst>
                  <a:glow rad="63500">
                    <a:srgbClr val="FFFF00">
                      <a:alpha val="40000"/>
                    </a:srgbClr>
                  </a:glow>
                </a:effectLst>
                <a:latin typeface="UTM Silk Script" panose="02040603050506020204" pitchFamily="18" charset="0"/>
              </a:rPr>
              <a:t>chuyện</a:t>
            </a:r>
            <a:endParaRPr lang="en-US" altLang="zh-CN" sz="8000" b="1" dirty="0">
              <a:solidFill>
                <a:srgbClr val="1D3470"/>
              </a:solidFill>
              <a:effectLst>
                <a:glow rad="63500">
                  <a:srgbClr val="FFFF00">
                    <a:alpha val="40000"/>
                  </a:srgbClr>
                </a:glow>
              </a:effectLst>
              <a:latin typeface="UTM Silk Script" panose="02040603050506020204" pitchFamily="18" charset="0"/>
            </a:endParaRPr>
          </a:p>
        </p:txBody>
      </p:sp>
      <p:sp>
        <p:nvSpPr>
          <p:cNvPr id="22" name="矩形 11">
            <a:extLst>
              <a:ext uri="{FF2B5EF4-FFF2-40B4-BE49-F238E27FC236}">
                <a16:creationId xmlns:a16="http://schemas.microsoft.com/office/drawing/2014/main" id="{A12CFEBC-E65D-49FF-A1BB-CF50E9A222D9}"/>
              </a:ext>
            </a:extLst>
          </p:cNvPr>
          <p:cNvSpPr/>
          <p:nvPr/>
        </p:nvSpPr>
        <p:spPr>
          <a:xfrm>
            <a:off x="5787573" y="-275301"/>
            <a:ext cx="5446061" cy="1549014"/>
          </a:xfrm>
          <a:prstGeom prst="rect">
            <a:avLst/>
          </a:prstGeom>
        </p:spPr>
        <p:txBody>
          <a:bodyPr wrap="square">
            <a:spAutoFit/>
          </a:bodyPr>
          <a:lstStyle/>
          <a:p>
            <a:pPr>
              <a:lnSpc>
                <a:spcPct val="150000"/>
              </a:lnSpc>
              <a:buSzPct val="25000"/>
            </a:pP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Tập</a:t>
            </a:r>
            <a:r>
              <a:rPr lang="en-US" altLang="zh-CN" sz="7200" dirty="0">
                <a:solidFill>
                  <a:schemeClr val="bg1"/>
                </a:solidFill>
                <a:effectLst>
                  <a:glow rad="228600">
                    <a:schemeClr val="accent1">
                      <a:satMod val="175000"/>
                      <a:alpha val="40000"/>
                    </a:schemeClr>
                  </a:glow>
                </a:effectLst>
                <a:latin typeface="UVN Buc Thu" panose="030306020505070F0A05" pitchFamily="66" charset="0"/>
              </a:rPr>
              <a:t> </a:t>
            </a: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làm</a:t>
            </a:r>
            <a:r>
              <a:rPr lang="en-US" altLang="zh-CN" sz="7200" dirty="0">
                <a:solidFill>
                  <a:schemeClr val="bg1"/>
                </a:solidFill>
                <a:effectLst>
                  <a:glow rad="228600">
                    <a:schemeClr val="accent1">
                      <a:satMod val="175000"/>
                      <a:alpha val="40000"/>
                    </a:schemeClr>
                  </a:glow>
                </a:effectLst>
                <a:latin typeface="UVN Buc Thu" panose="030306020505070F0A05" pitchFamily="66" charset="0"/>
              </a:rPr>
              <a:t> </a:t>
            </a:r>
            <a:r>
              <a:rPr lang="en-US" altLang="zh-CN" sz="7200" dirty="0" err="1">
                <a:solidFill>
                  <a:schemeClr val="bg1"/>
                </a:solidFill>
                <a:effectLst>
                  <a:glow rad="228600">
                    <a:schemeClr val="accent1">
                      <a:satMod val="175000"/>
                      <a:alpha val="40000"/>
                    </a:schemeClr>
                  </a:glow>
                </a:effectLst>
                <a:latin typeface="UVN Buc Thu" panose="030306020505070F0A05" pitchFamily="66" charset="0"/>
              </a:rPr>
              <a:t>văn</a:t>
            </a:r>
            <a:endParaRPr lang="en-US" altLang="zh-CN" sz="7200" dirty="0">
              <a:solidFill>
                <a:schemeClr val="bg1"/>
              </a:solidFill>
              <a:effectLst>
                <a:glow rad="228600">
                  <a:schemeClr val="accent1">
                    <a:satMod val="175000"/>
                    <a:alpha val="40000"/>
                  </a:schemeClr>
                </a:glow>
              </a:effectLst>
              <a:latin typeface="UVN Buc Thu" panose="030306020505070F0A05" pitchFamily="66" charset="0"/>
            </a:endParaRPr>
          </a:p>
        </p:txBody>
      </p:sp>
    </p:spTree>
    <p:extLst>
      <p:ext uri="{BB962C8B-B14F-4D97-AF65-F5344CB8AC3E}">
        <p14:creationId xmlns:p14="http://schemas.microsoft.com/office/powerpoint/2010/main" val="2998267590"/>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52"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Scale>
                                      <p:cBhvr>
                                        <p:cTn id="2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2"/>
                                        </p:tgtEl>
                                        <p:attrNameLst>
                                          <p:attrName>ppt_x</p:attrName>
                                          <p:attrName>ppt_y</p:attrName>
                                        </p:attrNameLst>
                                      </p:cBhvr>
                                    </p:animMotion>
                                    <p:animEffect transition="in" filter="fade">
                                      <p:cBhvr>
                                        <p:cTn id="25" dur="1000"/>
                                        <p:tgtEl>
                                          <p:spTgt spid="22"/>
                                        </p:tgtEl>
                                      </p:cBhvr>
                                    </p:animEffect>
                                  </p:childTnLst>
                                </p:cTn>
                              </p:par>
                              <p:par>
                                <p:cTn id="26" presetID="30" presetClass="entr" presetSubtype="0" fill="hold" grpId="0" nodeType="withEffect">
                                  <p:stCondLst>
                                    <p:cond delay="0"/>
                                  </p:stCondLst>
                                  <p:iterate type="lt">
                                    <p:tmPct val="10000"/>
                                  </p:iterate>
                                  <p:childTnLst>
                                    <p:set>
                                      <p:cBhvr>
                                        <p:cTn id="27" dur="1" fill="hold">
                                          <p:stCondLst>
                                            <p:cond delay="0"/>
                                          </p:stCondLst>
                                        </p:cTn>
                                        <p:tgtEl>
                                          <p:spTgt spid="20"/>
                                        </p:tgtEl>
                                        <p:attrNameLst>
                                          <p:attrName>style.visibility</p:attrName>
                                        </p:attrNameLst>
                                      </p:cBhvr>
                                      <p:to>
                                        <p:strVal val="visible"/>
                                      </p:to>
                                    </p:set>
                                    <p:animEffect transition="in" filter="fade">
                                      <p:cBhvr>
                                        <p:cTn id="28" dur="400" decel="100000"/>
                                        <p:tgtEl>
                                          <p:spTgt spid="20"/>
                                        </p:tgtEl>
                                      </p:cBhvr>
                                    </p:animEffect>
                                    <p:anim calcmode="lin" valueType="num">
                                      <p:cBhvr>
                                        <p:cTn id="29" dur="400" decel="100000" fill="hold"/>
                                        <p:tgtEl>
                                          <p:spTgt spid="20"/>
                                        </p:tgtEl>
                                        <p:attrNameLst>
                                          <p:attrName>style.rotation</p:attrName>
                                        </p:attrNameLst>
                                      </p:cBhvr>
                                      <p:tavLst>
                                        <p:tav tm="0">
                                          <p:val>
                                            <p:fltVal val="-90"/>
                                          </p:val>
                                        </p:tav>
                                        <p:tav tm="100000">
                                          <p:val>
                                            <p:fltVal val="0"/>
                                          </p:val>
                                        </p:tav>
                                      </p:tavLst>
                                    </p:anim>
                                    <p:anim calcmode="lin" valueType="num">
                                      <p:cBhvr>
                                        <p:cTn id="30" dur="400" decel="100000" fill="hold"/>
                                        <p:tgtEl>
                                          <p:spTgt spid="20"/>
                                        </p:tgtEl>
                                        <p:attrNameLst>
                                          <p:attrName>ppt_x</p:attrName>
                                        </p:attrNameLst>
                                      </p:cBhvr>
                                      <p:tavLst>
                                        <p:tav tm="0">
                                          <p:val>
                                            <p:strVal val="#ppt_x+0.4"/>
                                          </p:val>
                                        </p:tav>
                                        <p:tav tm="100000">
                                          <p:val>
                                            <p:strVal val="#ppt_x-0.05"/>
                                          </p:val>
                                        </p:tav>
                                      </p:tavLst>
                                    </p:anim>
                                    <p:anim calcmode="lin" valueType="num">
                                      <p:cBhvr>
                                        <p:cTn id="31" dur="400" decel="100000" fill="hold"/>
                                        <p:tgtEl>
                                          <p:spTgt spid="20"/>
                                        </p:tgtEl>
                                        <p:attrNameLst>
                                          <p:attrName>ppt_y</p:attrName>
                                        </p:attrNameLst>
                                      </p:cBhvr>
                                      <p:tavLst>
                                        <p:tav tm="0">
                                          <p:val>
                                            <p:strVal val="#ppt_y-0.4"/>
                                          </p:val>
                                        </p:tav>
                                        <p:tav tm="100000">
                                          <p:val>
                                            <p:strVal val="#ppt_y+0.1"/>
                                          </p:val>
                                        </p:tav>
                                      </p:tavLst>
                                    </p:anim>
                                    <p:anim calcmode="lin" valueType="num">
                                      <p:cBhvr>
                                        <p:cTn id="32" dur="100" accel="100000" fill="hold">
                                          <p:stCondLst>
                                            <p:cond delay="400"/>
                                          </p:stCondLst>
                                        </p:cTn>
                                        <p:tgtEl>
                                          <p:spTgt spid="20"/>
                                        </p:tgtEl>
                                        <p:attrNameLst>
                                          <p:attrName>ppt_x</p:attrName>
                                        </p:attrNameLst>
                                      </p:cBhvr>
                                      <p:tavLst>
                                        <p:tav tm="0">
                                          <p:val>
                                            <p:strVal val="#ppt_x-0.05"/>
                                          </p:val>
                                        </p:tav>
                                        <p:tav tm="100000">
                                          <p:val>
                                            <p:strVal val="#ppt_x"/>
                                          </p:val>
                                        </p:tav>
                                      </p:tavLst>
                                    </p:anim>
                                    <p:anim calcmode="lin" valueType="num">
                                      <p:cBhvr>
                                        <p:cTn id="33" dur="100" accel="100000" fill="hold">
                                          <p:stCondLst>
                                            <p:cond delay="400"/>
                                          </p:stCondLst>
                                        </p:cTn>
                                        <p:tgtEl>
                                          <p:spTgt spid="2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1E5E1A25-E413-4377-8A1B-0641F596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DBCFA7B4-898A-8C63-B859-37CA56C47474}"/>
              </a:ext>
            </a:extLst>
          </p:cNvPr>
          <p:cNvSpPr/>
          <p:nvPr/>
        </p:nvSpPr>
        <p:spPr>
          <a:xfrm>
            <a:off x="165652" y="382012"/>
            <a:ext cx="12026348" cy="6093976"/>
          </a:xfrm>
          <a:prstGeom prst="rect">
            <a:avLst/>
          </a:prstGeom>
        </p:spPr>
        <p:txBody>
          <a:bodyPr wrap="square">
            <a:spAutoFit/>
          </a:bodyPr>
          <a:lstStyle/>
          <a:p>
            <a:pPr algn="ctr"/>
            <a:r>
              <a:rPr lang="vi-VN" sz="2600" b="1" dirty="0">
                <a:solidFill>
                  <a:schemeClr val="bg1"/>
                </a:solidFill>
                <a:latin typeface="+mj-lt"/>
              </a:rPr>
              <a:t>Bài làm</a:t>
            </a:r>
            <a:endParaRPr lang="vi-VN" sz="2600" dirty="0">
              <a:solidFill>
                <a:schemeClr val="bg1"/>
              </a:solidFill>
              <a:latin typeface="+mj-lt"/>
            </a:endParaRPr>
          </a:p>
          <a:p>
            <a:r>
              <a:rPr lang="en-US" sz="2600" dirty="0" smtClean="0">
                <a:solidFill>
                  <a:schemeClr val="bg1"/>
                </a:solidFill>
                <a:latin typeface="+mj-lt"/>
              </a:rPr>
              <a:t>	</a:t>
            </a:r>
            <a:r>
              <a:rPr lang="vi-VN" sz="2600" dirty="0" smtClean="0">
                <a:solidFill>
                  <a:schemeClr val="bg1"/>
                </a:solidFill>
                <a:latin typeface="+mj-lt"/>
              </a:rPr>
              <a:t>Có </a:t>
            </a:r>
            <a:r>
              <a:rPr lang="vi-VN" sz="2600" dirty="0">
                <a:solidFill>
                  <a:schemeClr val="bg1"/>
                </a:solidFill>
                <a:latin typeface="+mj-lt"/>
              </a:rPr>
              <a:t>một cậu bé tên là An-đrây-ca chín tuổi sống với mẹ và ông. Ông cậu đã 96 tuổi rồi nên sức khỏe yếu lắm. Một buổi chiều nọ, ông nói với mẹ An-đrây-ca: “Bố thấy khó thở lắm!” Mẹ An-đrây-ca liền bảo cậu nhanh chân chạy đi mua thuốc cho ông uống. An-đrây-ca nhanh nhẹn đi ngay. Dọc đường cậu gặp mấy đứa bạn rủ đá bóng, cậu nhập cuộc ngay. Chơi được một lúc, chợt nhớ lời mẹ dặn, cậu vội chạy đi mua thuốc rồi mang nhanh về nhà.</a:t>
            </a:r>
          </a:p>
          <a:p>
            <a:r>
              <a:rPr lang="en-US" sz="2600" smtClean="0">
                <a:solidFill>
                  <a:schemeClr val="bg1"/>
                </a:solidFill>
                <a:latin typeface="+mj-lt"/>
              </a:rPr>
              <a:t>	</a:t>
            </a:r>
            <a:r>
              <a:rPr lang="vi-VN" sz="2600" smtClean="0">
                <a:solidFill>
                  <a:schemeClr val="bg1"/>
                </a:solidFill>
                <a:latin typeface="+mj-lt"/>
              </a:rPr>
              <a:t>Cậu </a:t>
            </a:r>
            <a:r>
              <a:rPr lang="vi-VN" sz="2600" dirty="0">
                <a:solidFill>
                  <a:schemeClr val="bg1"/>
                </a:solidFill>
                <a:latin typeface="+mj-lt"/>
              </a:rPr>
              <a:t>vừa bước vào phòng ông nằm thì nghe tiếng mẹ cậu khóc nức nở, cậu hoảng lên. Ông cậu đã qua đời. Cậu nghĩ: “Có lẽ mình mải chơi bóng, đưa thuốc về chậm mà ông đã chết”. Cậu ân hận quá, òa lên khóc và kể hết sự việc cho mẹ nghe. Mẹ cậu an ủi. – Trong việc này, con không có lỗi. Chẳng có ai cứu được ông cả. Con vừa đi ra khỏi nhà thì ông qua đời. Dù sự thật là như thế nhưng An-đrây-ca không nghĩ như vậy. Cả đêm ấy, cậu không tài nào nhắm mắt được. Cậu ra ngồi nức nở dưới gốc cây táo do ông trồng. Rồi sau này khi đã trưởng thành, cậu vẫn luôn dằn vặt mình: “Giá như mình không mải đá bóng, mua thuốc về nhanh thì ông mình còn sống thêm được vài năm nữa”.</a:t>
            </a:r>
          </a:p>
        </p:txBody>
      </p:sp>
    </p:spTree>
    <p:extLst>
      <p:ext uri="{BB962C8B-B14F-4D97-AF65-F5344CB8AC3E}">
        <p14:creationId xmlns:p14="http://schemas.microsoft.com/office/powerpoint/2010/main" val="3441133668"/>
      </p:ext>
    </p:extLst>
  </p:cSld>
  <p:clrMapOvr>
    <a:masterClrMapping/>
  </p:clrMapOvr>
  <mc:AlternateContent xmlns:mc="http://schemas.openxmlformats.org/markup-compatibility/2006" xmlns:p14="http://schemas.microsoft.com/office/powerpoint/2010/main">
    <mc:Choice Requires="p14">
      <p:transition spd="med" p14:dur="700">
        <p14:ferris dir="l"/>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物体&#10;&#10;自动生成的说明">
            <a:extLst>
              <a:ext uri="{FF2B5EF4-FFF2-40B4-BE49-F238E27FC236}">
                <a16:creationId xmlns:a16="http://schemas.microsoft.com/office/drawing/2014/main" id="{394F1379-60B7-468C-9D2F-124D74F9D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70" y="214317"/>
            <a:ext cx="10407102" cy="6635462"/>
          </a:xfrm>
          <a:prstGeom prst="rect">
            <a:avLst/>
          </a:prstGeom>
        </p:spPr>
      </p:pic>
      <p:pic>
        <p:nvPicPr>
          <p:cNvPr id="7" name="图片 6" descr="图片包含 鲜花, 植物&#10;&#10;自动生成的说明">
            <a:extLst>
              <a:ext uri="{FF2B5EF4-FFF2-40B4-BE49-F238E27FC236}">
                <a16:creationId xmlns:a16="http://schemas.microsoft.com/office/drawing/2014/main" id="{7A01CD66-9DFB-48EC-8C96-9378BBD84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1" name="矩形: 圆角 12">
            <a:extLst>
              <a:ext uri="{FF2B5EF4-FFF2-40B4-BE49-F238E27FC236}">
                <a16:creationId xmlns:a16="http://schemas.microsoft.com/office/drawing/2014/main" id="{955F0C78-1DBE-4B2D-A506-AE6C0165A2A4}"/>
              </a:ext>
            </a:extLst>
          </p:cNvPr>
          <p:cNvSpPr/>
          <p:nvPr/>
        </p:nvSpPr>
        <p:spPr>
          <a:xfrm>
            <a:off x="6084500" y="5522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矩形 11">
            <a:extLst>
              <a:ext uri="{FF2B5EF4-FFF2-40B4-BE49-F238E27FC236}">
                <a16:creationId xmlns:a16="http://schemas.microsoft.com/office/drawing/2014/main" id="{A12CFEBC-E65D-49FF-A1BB-CF50E9A222D9}"/>
              </a:ext>
            </a:extLst>
          </p:cNvPr>
          <p:cNvSpPr/>
          <p:nvPr/>
        </p:nvSpPr>
        <p:spPr>
          <a:xfrm>
            <a:off x="4848356" y="505399"/>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Kể chuyện</a:t>
            </a:r>
            <a:endParaRPr lang="en-US" altLang="zh-CN" sz="8800" b="1" dirty="0">
              <a:solidFill>
                <a:srgbClr val="1D3470"/>
              </a:solidFill>
              <a:latin typeface="UTM Silk Script" panose="02040603050506020204" pitchFamily="18" charset="0"/>
            </a:endParaRPr>
          </a:p>
        </p:txBody>
      </p:sp>
      <p:sp>
        <p:nvSpPr>
          <p:cNvPr id="14" name="Rectangle 13"/>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3598353616"/>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5" presetClass="entr" presetSubtype="10" fill="hold" grpId="0" nodeType="afterEffect">
                                  <p:stCondLst>
                                    <p:cond delay="0"/>
                                  </p:stCondLst>
                                  <p:iterate type="wd">
                                    <p:tmPct val="10000"/>
                                  </p:iterate>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物体&#10;&#10;自动生成的说明">
            <a:extLst>
              <a:ext uri="{FF2B5EF4-FFF2-40B4-BE49-F238E27FC236}">
                <a16:creationId xmlns:a16="http://schemas.microsoft.com/office/drawing/2014/main" id="{394F1379-60B7-468C-9D2F-124D74F9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39619"/>
            <a:ext cx="3948892" cy="2517773"/>
          </a:xfrm>
          <a:prstGeom prst="rect">
            <a:avLst/>
          </a:prstGeom>
        </p:spPr>
      </p:pic>
      <p:pic>
        <p:nvPicPr>
          <p:cNvPr id="7" name="图片 6" descr="图片包含 鲜花, 植物&#10;&#10;自动生成的说明">
            <a:extLst>
              <a:ext uri="{FF2B5EF4-FFF2-40B4-BE49-F238E27FC236}">
                <a16:creationId xmlns:a16="http://schemas.microsoft.com/office/drawing/2014/main" id="{7A01CD66-9DFB-48EC-8C96-9378BBD84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4" name="Rectangle 13"/>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TextBox 2">
            <a:extLst>
              <a:ext uri="{FF2B5EF4-FFF2-40B4-BE49-F238E27FC236}">
                <a16:creationId xmlns:a16="http://schemas.microsoft.com/office/drawing/2014/main" id="{4C7975B7-6192-E676-576C-102449A936BF}"/>
              </a:ext>
            </a:extLst>
          </p:cNvPr>
          <p:cNvSpPr txBox="1"/>
          <p:nvPr/>
        </p:nvSpPr>
        <p:spPr>
          <a:xfrm>
            <a:off x="1112233" y="566152"/>
            <a:ext cx="11033383" cy="5078313"/>
          </a:xfrm>
          <a:prstGeom prst="rect">
            <a:avLst/>
          </a:prstGeom>
          <a:noFill/>
        </p:spPr>
        <p:txBody>
          <a:bodyPr wrap="square" rtlCol="0">
            <a:spAutoFit/>
          </a:bodyPr>
          <a:lstStyle/>
          <a:p>
            <a:r>
              <a:rPr lang="en-US" sz="5400" dirty="0" err="1">
                <a:solidFill>
                  <a:schemeClr val="bg1"/>
                </a:solidFill>
                <a:latin typeface="Times New Roman" panose="02020603050405020304" pitchFamily="18" charset="0"/>
                <a:cs typeface="Times New Roman" panose="02020603050405020304" pitchFamily="18" charset="0"/>
              </a:rPr>
              <a:t>Tiêu</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chí</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đánh</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giá</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r>
              <a:rPr lang="en-US" sz="5400" dirty="0" err="1">
                <a:solidFill>
                  <a:schemeClr val="bg1"/>
                </a:solidFill>
                <a:latin typeface="Times New Roman" panose="02020603050405020304" pitchFamily="18" charset="0"/>
                <a:cs typeface="Times New Roman" panose="02020603050405020304" pitchFamily="18" charset="0"/>
              </a:rPr>
              <a:t>Câu</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chuyện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của</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bạn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kể</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đã</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đúng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nội</a:t>
            </a:r>
            <a:r>
              <a:rPr lang="en-US" sz="5400" dirty="0">
                <a:solidFill>
                  <a:schemeClr val="bg1"/>
                </a:solidFill>
                <a:latin typeface="Times New Roman" panose="02020603050405020304" pitchFamily="18" charset="0"/>
                <a:cs typeface="Times New Roman" panose="02020603050405020304" pitchFamily="18" charset="0"/>
              </a:rPr>
              <a:t> dung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  </a:t>
            </a:r>
          </a:p>
          <a:p>
            <a:pPr marL="285750" indent="-285750">
              <a:buFontTx/>
              <a:buChar char="-"/>
            </a:pPr>
            <a:r>
              <a:rPr lang="en-US" sz="5400" dirty="0">
                <a:solidFill>
                  <a:schemeClr val="bg1"/>
                </a:solidFill>
                <a:latin typeface="Times New Roman" panose="02020603050405020304" pitchFamily="18" charset="0"/>
                <a:cs typeface="Times New Roman" panose="02020603050405020304" pitchFamily="18" charset="0"/>
              </a:rPr>
              <a:t> Theo </a:t>
            </a:r>
            <a:r>
              <a:rPr lang="en-US" sz="5400" dirty="0" err="1">
                <a:solidFill>
                  <a:schemeClr val="bg1"/>
                </a:solidFill>
                <a:latin typeface="Times New Roman" panose="02020603050405020304" pitchFamily="18" charset="0"/>
                <a:cs typeface="Times New Roman" panose="02020603050405020304" pitchFamily="18" charset="0"/>
              </a:rPr>
              <a:t>đúng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trình</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tự</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thời</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gian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Bạn</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kể</a:t>
            </a:r>
            <a:r>
              <a:rPr lang="en-US" sz="5400" dirty="0">
                <a:solidFill>
                  <a:schemeClr val="bg1"/>
                </a:solidFill>
                <a:latin typeface="Times New Roman" panose="02020603050405020304" pitchFamily="18" charset="0"/>
                <a:cs typeface="Times New Roman" panose="02020603050405020304" pitchFamily="18" charset="0"/>
              </a:rPr>
              <a:t> to, </a:t>
            </a:r>
            <a:r>
              <a:rPr lang="en-US" sz="5400" dirty="0" err="1">
                <a:solidFill>
                  <a:schemeClr val="bg1"/>
                </a:solidFill>
                <a:latin typeface="Times New Roman" panose="02020603050405020304" pitchFamily="18" charset="0"/>
                <a:cs typeface="Times New Roman" panose="02020603050405020304" pitchFamily="18" charset="0"/>
              </a:rPr>
              <a:t>rõ</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ràng</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chưa</a:t>
            </a:r>
            <a:r>
              <a:rPr lang="en-US" sz="54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endParaRPr lang="en-US"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117192"/>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06" y="-236529"/>
            <a:ext cx="8123294" cy="7361229"/>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1" name="矩形: 圆角 12">
            <a:extLst>
              <a:ext uri="{FF2B5EF4-FFF2-40B4-BE49-F238E27FC236}">
                <a16:creationId xmlns:a16="http://schemas.microsoft.com/office/drawing/2014/main" id="{955F0C78-1DBE-4B2D-A506-AE6C0165A2A4}"/>
              </a:ext>
            </a:extLst>
          </p:cNvPr>
          <p:cNvSpPr/>
          <p:nvPr/>
        </p:nvSpPr>
        <p:spPr>
          <a:xfrm>
            <a:off x="5570150" y="17333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11">
            <a:extLst>
              <a:ext uri="{FF2B5EF4-FFF2-40B4-BE49-F238E27FC236}">
                <a16:creationId xmlns:a16="http://schemas.microsoft.com/office/drawing/2014/main" id="{A12CFEBC-E65D-49FF-A1BB-CF50E9A222D9}"/>
              </a:ext>
            </a:extLst>
          </p:cNvPr>
          <p:cNvSpPr/>
          <p:nvPr/>
        </p:nvSpPr>
        <p:spPr>
          <a:xfrm>
            <a:off x="4334006" y="1686499"/>
            <a:ext cx="7343644" cy="1446550"/>
          </a:xfrm>
          <a:prstGeom prst="rect">
            <a:avLst/>
          </a:prstGeom>
        </p:spPr>
        <p:txBody>
          <a:bodyPr wrap="square">
            <a:spAutoFit/>
          </a:bodyPr>
          <a:lstStyle/>
          <a:p>
            <a:pPr algn="ctr">
              <a:buSzPct val="25000"/>
            </a:pPr>
            <a:r>
              <a:rPr lang="en-US" altLang="zh-CN" sz="8800" b="1">
                <a:solidFill>
                  <a:srgbClr val="1D3470"/>
                </a:solidFill>
                <a:latin typeface="UTM Silk Script" panose="02040603050506020204" pitchFamily="18" charset="0"/>
              </a:rPr>
              <a:t>Nhận xét</a:t>
            </a:r>
            <a:endParaRPr lang="en-US" altLang="zh-CN" sz="8800" b="1" dirty="0">
              <a:solidFill>
                <a:srgbClr val="1D3470"/>
              </a:solidFill>
              <a:latin typeface="UTM Silk Script" panose="02040603050506020204" pitchFamily="18" charset="0"/>
            </a:endParaRPr>
          </a:p>
        </p:txBody>
      </p:sp>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2493556729"/>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1000"/>
                            </p:stCondLst>
                            <p:childTnLst>
                              <p:par>
                                <p:cTn id="14" presetID="31" presetClass="entr" presetSubtype="0" fill="hold" grpId="0" nodeType="afterEffect">
                                  <p:stCondLst>
                                    <p:cond delay="0"/>
                                  </p:stCondLst>
                                  <p:iterate type="wd">
                                    <p:tmPct val="5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 calcmode="lin" valueType="num">
                                      <p:cBhvr>
                                        <p:cTn id="18" dur="500" fill="hold"/>
                                        <p:tgtEl>
                                          <p:spTgt spid="22"/>
                                        </p:tgtEl>
                                        <p:attrNameLst>
                                          <p:attrName>style.rotation</p:attrName>
                                        </p:attrNameLst>
                                      </p:cBhvr>
                                      <p:tavLst>
                                        <p:tav tm="0">
                                          <p:val>
                                            <p:fltVal val="90"/>
                                          </p:val>
                                        </p:tav>
                                        <p:tav tm="100000">
                                          <p:val>
                                            <p:fltVal val="0"/>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06" y="-236529"/>
            <a:ext cx="8123294" cy="7361229"/>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1" name="矩形: 圆角 12">
            <a:extLst>
              <a:ext uri="{FF2B5EF4-FFF2-40B4-BE49-F238E27FC236}">
                <a16:creationId xmlns:a16="http://schemas.microsoft.com/office/drawing/2014/main" id="{955F0C78-1DBE-4B2D-A506-AE6C0165A2A4}"/>
              </a:ext>
            </a:extLst>
          </p:cNvPr>
          <p:cNvSpPr/>
          <p:nvPr/>
        </p:nvSpPr>
        <p:spPr>
          <a:xfrm>
            <a:off x="5570150" y="1733314"/>
            <a:ext cx="5183372" cy="1421725"/>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11">
            <a:extLst>
              <a:ext uri="{FF2B5EF4-FFF2-40B4-BE49-F238E27FC236}">
                <a16:creationId xmlns:a16="http://schemas.microsoft.com/office/drawing/2014/main" id="{A12CFEBC-E65D-49FF-A1BB-CF50E9A222D9}"/>
              </a:ext>
            </a:extLst>
          </p:cNvPr>
          <p:cNvSpPr/>
          <p:nvPr/>
        </p:nvSpPr>
        <p:spPr>
          <a:xfrm>
            <a:off x="4334006" y="1686499"/>
            <a:ext cx="7343644" cy="1446550"/>
          </a:xfrm>
          <a:prstGeom prst="rect">
            <a:avLst/>
          </a:prstGeom>
        </p:spPr>
        <p:txBody>
          <a:bodyPr wrap="square">
            <a:spAutoFit/>
          </a:bodyPr>
          <a:lstStyle/>
          <a:p>
            <a:pPr algn="ctr">
              <a:buSzPct val="25000"/>
            </a:pPr>
            <a:r>
              <a:rPr lang="en-US" altLang="zh-CN" sz="8800" b="1" dirty="0" err="1">
                <a:solidFill>
                  <a:srgbClr val="1D3470"/>
                </a:solidFill>
                <a:latin typeface="UTM Silk Script" panose="02040603050506020204" pitchFamily="18" charset="0"/>
              </a:rPr>
              <a:t>Củng</a:t>
            </a:r>
            <a:r>
              <a:rPr lang="en-US" altLang="zh-CN" sz="8800" b="1" dirty="0">
                <a:solidFill>
                  <a:srgbClr val="1D3470"/>
                </a:solidFill>
                <a:latin typeface="UTM Silk Script" panose="02040603050506020204" pitchFamily="18" charset="0"/>
              </a:rPr>
              <a:t> </a:t>
            </a:r>
            <a:r>
              <a:rPr lang="en-US" altLang="zh-CN" sz="8800" b="1" dirty="0" err="1">
                <a:solidFill>
                  <a:srgbClr val="1D3470"/>
                </a:solidFill>
                <a:latin typeface="UTM Silk Script" panose="02040603050506020204" pitchFamily="18" charset="0"/>
              </a:rPr>
              <a:t>cố</a:t>
            </a:r>
            <a:endParaRPr lang="en-US" altLang="zh-CN" sz="8800" b="1" dirty="0">
              <a:solidFill>
                <a:srgbClr val="1D3470"/>
              </a:solidFill>
              <a:latin typeface="UTM Silk Script" panose="02040603050506020204" pitchFamily="18" charset="0"/>
            </a:endParaRPr>
          </a:p>
        </p:txBody>
      </p:sp>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Tree>
    <p:extLst>
      <p:ext uri="{BB962C8B-B14F-4D97-AF65-F5344CB8AC3E}">
        <p14:creationId xmlns:p14="http://schemas.microsoft.com/office/powerpoint/2010/main" val="4285244609"/>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1000"/>
                            </p:stCondLst>
                            <p:childTnLst>
                              <p:par>
                                <p:cTn id="14" presetID="31" presetClass="entr" presetSubtype="0" fill="hold" grpId="0" nodeType="afterEffect">
                                  <p:stCondLst>
                                    <p:cond delay="0"/>
                                  </p:stCondLst>
                                  <p:iterate type="wd">
                                    <p:tmPct val="5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 calcmode="lin" valueType="num">
                                      <p:cBhvr>
                                        <p:cTn id="18" dur="500" fill="hold"/>
                                        <p:tgtEl>
                                          <p:spTgt spid="22"/>
                                        </p:tgtEl>
                                        <p:attrNameLst>
                                          <p:attrName>style.rotation</p:attrName>
                                        </p:attrNameLst>
                                      </p:cBhvr>
                                      <p:tavLst>
                                        <p:tav tm="0">
                                          <p:val>
                                            <p:fltVal val="90"/>
                                          </p:val>
                                        </p:tav>
                                        <p:tav tm="100000">
                                          <p:val>
                                            <p:fltVal val="0"/>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0"/>
            <a:ext cx="12191999" cy="6858000"/>
          </a:xfrm>
          <a:prstGeom prst="rect">
            <a:avLst/>
          </a:prstGeom>
        </p:spPr>
      </p:pic>
      <p:pic>
        <p:nvPicPr>
          <p:cNvPr id="4" name="图片 3">
            <a:extLst>
              <a:ext uri="{FF2B5EF4-FFF2-40B4-BE49-F238E27FC236}">
                <a16:creationId xmlns:a16="http://schemas.microsoft.com/office/drawing/2014/main" id="{7F14549D-0E41-479B-A26B-1F8685115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60" y="3378316"/>
            <a:ext cx="3957646" cy="3586370"/>
          </a:xfrm>
          <a:prstGeom prst="rect">
            <a:avLst/>
          </a:prstGeom>
        </p:spPr>
      </p:pic>
      <p:pic>
        <p:nvPicPr>
          <p:cNvPr id="7" name="图片 6" descr="图片包含 鲜花, 植物&#10;&#10;自动生成的说明">
            <a:extLst>
              <a:ext uri="{FF2B5EF4-FFF2-40B4-BE49-F238E27FC236}">
                <a16:creationId xmlns:a16="http://schemas.microsoft.com/office/drawing/2014/main" id="{98052D10-0E38-4912-8256-1A4BFA54C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23" name="Rectangle 22"/>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Cloud 2">
            <a:extLst>
              <a:ext uri="{FF2B5EF4-FFF2-40B4-BE49-F238E27FC236}">
                <a16:creationId xmlns:a16="http://schemas.microsoft.com/office/drawing/2014/main" id="{DC943178-41E1-6EC7-ADFE-961DB8EDA714}"/>
              </a:ext>
            </a:extLst>
          </p:cNvPr>
          <p:cNvSpPr/>
          <p:nvPr/>
        </p:nvSpPr>
        <p:spPr>
          <a:xfrm>
            <a:off x="1956772" y="845859"/>
            <a:ext cx="10311426" cy="3666507"/>
          </a:xfrm>
          <a:prstGeom prst="cloud">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Thế</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là</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phát</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triển</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câu</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chuyện</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theo</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trình</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thời</a:t>
            </a:r>
            <a:r>
              <a:rPr lang="en-US" sz="5400" b="1" dirty="0">
                <a:solidFill>
                  <a:schemeClr val="accent5">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5">
                    <a:lumMod val="50000"/>
                  </a:schemeClr>
                </a:solidFill>
                <a:latin typeface="Times New Roman" panose="02020603050405020304" pitchFamily="18" charset="0"/>
                <a:cs typeface="Times New Roman" panose="02020603050405020304" pitchFamily="18" charset="0"/>
              </a:rPr>
              <a:t>gian</a:t>
            </a:r>
            <a:r>
              <a:rPr lang="en-US" sz="54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0391630"/>
      </p:ext>
    </p:extLst>
  </p:cSld>
  <p:clrMapOvr>
    <a:masterClrMapping/>
  </p:clrMapOvr>
  <mc:AlternateContent xmlns:mc="http://schemas.openxmlformats.org/markup-compatibility/2006" xmlns:p14="http://schemas.microsoft.com/office/powerpoint/2010/main">
    <mc:Choice Requires="p14">
      <p:transition spd="med" p14:dur="700">
        <p14:conveyor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10;&#10;自动生成的说明">
            <a:extLst>
              <a:ext uri="{FF2B5EF4-FFF2-40B4-BE49-F238E27FC236}">
                <a16:creationId xmlns:a16="http://schemas.microsoft.com/office/drawing/2014/main" id="{0CD769D3-8D85-429F-9879-C3C0DCD51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图片 28">
            <a:extLst>
              <a:ext uri="{FF2B5EF4-FFF2-40B4-BE49-F238E27FC236}">
                <a16:creationId xmlns:a16="http://schemas.microsoft.com/office/drawing/2014/main" id="{89DC7DA5-D03F-B70A-8250-99C358D10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3945" y="5556536"/>
            <a:ext cx="1268026" cy="1268024"/>
          </a:xfrm>
          <a:prstGeom prst="rect">
            <a:avLst/>
          </a:prstGeom>
        </p:spPr>
      </p:pic>
      <p:pic>
        <p:nvPicPr>
          <p:cNvPr id="7" name="图片 29">
            <a:extLst>
              <a:ext uri="{FF2B5EF4-FFF2-40B4-BE49-F238E27FC236}">
                <a16:creationId xmlns:a16="http://schemas.microsoft.com/office/drawing/2014/main" id="{782104B8-7D7E-592F-426A-5045FAC45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0155" y="1060648"/>
            <a:ext cx="1299094" cy="1299094"/>
          </a:xfrm>
          <a:prstGeom prst="rect">
            <a:avLst/>
          </a:prstGeom>
        </p:spPr>
      </p:pic>
      <p:sp>
        <p:nvSpPr>
          <p:cNvPr id="9" name="Rectangle: Rounded Corners 8">
            <a:extLst>
              <a:ext uri="{FF2B5EF4-FFF2-40B4-BE49-F238E27FC236}">
                <a16:creationId xmlns:a16="http://schemas.microsoft.com/office/drawing/2014/main" id="{6741C940-4549-C4F1-059D-15CAE01EBB1C}"/>
              </a:ext>
            </a:extLst>
          </p:cNvPr>
          <p:cNvSpPr/>
          <p:nvPr/>
        </p:nvSpPr>
        <p:spPr>
          <a:xfrm>
            <a:off x="2266122" y="447538"/>
            <a:ext cx="9732055" cy="466146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ln w="0"/>
                <a:solidFill>
                  <a:schemeClr val="accent1"/>
                </a:solidFill>
                <a:effectLst>
                  <a:glow rad="101600">
                    <a:schemeClr val="accent1">
                      <a:satMod val="175000"/>
                      <a:alpha val="40000"/>
                    </a:schemeClr>
                  </a:glow>
                </a:effectLst>
              </a:rPr>
              <a:t>YÊU CẦU CẦN ĐẠT</a:t>
            </a:r>
          </a:p>
          <a:p>
            <a:pPr marL="0" marR="0">
              <a:lnSpc>
                <a:spcPct val="107000"/>
              </a:lnSpc>
              <a:spcBef>
                <a:spcPts val="0"/>
              </a:spcBef>
              <a:spcAft>
                <a:spcPts val="0"/>
              </a:spcAft>
            </a:pPr>
            <a:r>
              <a:rPr lang="pt-BR" sz="4000" b="1" dirty="0">
                <a:effectLst/>
                <a:latin typeface="Times New Roman" panose="02020603050405020304" pitchFamily="18" charset="0"/>
                <a:ea typeface="Arial" panose="020B0604020202020204" pitchFamily="34" charset="0"/>
                <a:cs typeface="Angsana New" panose="02020603050405020304" pitchFamily="18" charset="-34"/>
              </a:rPr>
              <a:t> </a:t>
            </a:r>
            <a:r>
              <a:rPr lang="nl-NL" sz="4000" b="1" dirty="0">
                <a:effectLst/>
                <a:latin typeface="Times New Roman" panose="02020603050405020304" pitchFamily="18" charset="0"/>
                <a:ea typeface="Arial" panose="020B0604020202020204" pitchFamily="34" charset="0"/>
                <a:cs typeface="Angsana New" panose="02020603050405020304" pitchFamily="18" charset="-34"/>
              </a:rPr>
              <a:t>Củng cố kỹ năng phát triển câu chuyện: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marL="0" marR="0">
              <a:lnSpc>
                <a:spcPct val="107000"/>
              </a:lnSpc>
              <a:spcBef>
                <a:spcPts val="0"/>
              </a:spcBef>
              <a:spcAft>
                <a:spcPts val="0"/>
              </a:spcAft>
            </a:pPr>
            <a:r>
              <a:rPr lang="nl-NL" sz="4000" b="1" dirty="0">
                <a:effectLst/>
                <a:latin typeface="Times New Roman" panose="02020603050405020304" pitchFamily="18" charset="0"/>
                <a:ea typeface="Arial" panose="020B0604020202020204" pitchFamily="34" charset="0"/>
                <a:cs typeface="Angsana New" panose="02020603050405020304" pitchFamily="18" charset="-34"/>
              </a:rPr>
              <a:t>-</a:t>
            </a:r>
            <a:r>
              <a:rPr lang="pt-BR" sz="4000" b="1" dirty="0">
                <a:effectLst/>
                <a:latin typeface="Times New Roman" panose="02020603050405020304" pitchFamily="18" charset="0"/>
                <a:ea typeface="Arial" panose="020B0604020202020204" pitchFamily="34" charset="0"/>
                <a:cs typeface="Angsana New" panose="02020603050405020304" pitchFamily="18" charset="-34"/>
              </a:rPr>
              <a:t> Sắp xếp các đoạn văn kể chuyện theo trình tự thời gian.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marL="0" marR="0">
              <a:lnSpc>
                <a:spcPct val="107000"/>
              </a:lnSpc>
              <a:spcBef>
                <a:spcPts val="0"/>
              </a:spcBef>
              <a:spcAft>
                <a:spcPts val="0"/>
              </a:spcAft>
            </a:pPr>
            <a:r>
              <a:rPr lang="pt-BR" sz="4000" b="1" dirty="0">
                <a:effectLst/>
                <a:latin typeface="Times New Roman" panose="02020603050405020304" pitchFamily="18" charset="0"/>
                <a:ea typeface="Arial" panose="020B0604020202020204" pitchFamily="34" charset="0"/>
                <a:cs typeface="Angsana New" panose="02020603050405020304" pitchFamily="18" charset="-34"/>
              </a:rPr>
              <a:t>- Viết câu mở đoạn liên kết các đoạn văn theo trình tự thời gian.</a:t>
            </a:r>
            <a:endParaRPr lang="en-US" sz="4000" b="1" dirty="0">
              <a:effectLst/>
              <a:latin typeface="Times New Roman" panose="02020603050405020304" pitchFamily="18" charset="0"/>
              <a:ea typeface="Arial" panose="020B0604020202020204" pitchFamily="34" charset="0"/>
              <a:cs typeface="Angsana New" panose="02020603050405020304" pitchFamily="18" charset="-34"/>
            </a:endParaRPr>
          </a:p>
          <a:p>
            <a:pPr algn="ctr"/>
            <a:endParaRPr lang="en-US" sz="2800" dirty="0">
              <a:ln w="0"/>
              <a:solidFill>
                <a:schemeClr val="accent1"/>
              </a:solidFill>
              <a:effectLst>
                <a:glow rad="101600">
                  <a:schemeClr val="accent1">
                    <a:satMod val="175000"/>
                    <a:alpha val="40000"/>
                  </a:schemeClr>
                </a:glow>
              </a:effectLst>
            </a:endParaRPr>
          </a:p>
        </p:txBody>
      </p:sp>
      <p:pic>
        <p:nvPicPr>
          <p:cNvPr id="8" name="图片 6">
            <a:extLst>
              <a:ext uri="{FF2B5EF4-FFF2-40B4-BE49-F238E27FC236}">
                <a16:creationId xmlns:a16="http://schemas.microsoft.com/office/drawing/2014/main" id="{C72D6EF9-A564-8CDA-BCB0-37D1B90E32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 y="3865796"/>
            <a:ext cx="2679406" cy="2999136"/>
          </a:xfrm>
          <a:prstGeom prst="rect">
            <a:avLst/>
          </a:prstGeom>
        </p:spPr>
      </p:pic>
    </p:spTree>
    <p:extLst>
      <p:ext uri="{BB962C8B-B14F-4D97-AF65-F5344CB8AC3E}">
        <p14:creationId xmlns:p14="http://schemas.microsoft.com/office/powerpoint/2010/main" val="79311192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1"/>
            <a:ext cx="12192002" cy="6858001"/>
            <a:chOff x="0" y="-1"/>
            <a:chExt cx="12192002" cy="6858001"/>
          </a:xfrm>
        </p:grpSpPr>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33914" y="-2018732"/>
              <a:ext cx="6553907" cy="10895464"/>
            </a:xfrm>
            <a:prstGeom prst="rect">
              <a:avLst/>
            </a:pr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42198" y="-2642199"/>
              <a:ext cx="6824475" cy="12108871"/>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980030" y="-2353972"/>
              <a:ext cx="6851068" cy="11572876"/>
            </a:xfrm>
            <a:prstGeom prst="rect">
              <a:avLst/>
            </a:prstGeom>
          </p:spPr>
        </p:pic>
      </p:grpSp>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5570" y="1545392"/>
            <a:ext cx="1268026" cy="1268024"/>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75418" y="3883361"/>
            <a:ext cx="1299094" cy="1299094"/>
          </a:xfrm>
          <a:prstGeom prst="rect">
            <a:avLst/>
          </a:prstGeom>
        </p:spPr>
      </p:pic>
      <p:pic>
        <p:nvPicPr>
          <p:cNvPr id="11"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1" y="3865796"/>
            <a:ext cx="2679406" cy="2999136"/>
          </a:xfrm>
          <a:prstGeom prst="rect">
            <a:avLst/>
          </a:prstGeom>
        </p:spPr>
      </p:pic>
      <p:sp>
        <p:nvSpPr>
          <p:cNvPr id="2" name="Rectangle: Rounded Corners 1">
            <a:extLst>
              <a:ext uri="{FF2B5EF4-FFF2-40B4-BE49-F238E27FC236}">
                <a16:creationId xmlns:a16="http://schemas.microsoft.com/office/drawing/2014/main" id="{9CCDCE0F-4B89-B974-8155-146276FE108C}"/>
              </a:ext>
            </a:extLst>
          </p:cNvPr>
          <p:cNvSpPr/>
          <p:nvPr/>
        </p:nvSpPr>
        <p:spPr>
          <a:xfrm>
            <a:off x="2679405" y="651148"/>
            <a:ext cx="9318773" cy="466146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dirty="0">
                <a:ln w="0"/>
                <a:solidFill>
                  <a:schemeClr val="accent1"/>
                </a:solidFill>
                <a:effectLst>
                  <a:glow rad="101600">
                    <a:schemeClr val="accent1">
                      <a:satMod val="175000"/>
                      <a:alpha val="40000"/>
                    </a:schemeClr>
                  </a:glow>
                </a:effectLst>
              </a:rPr>
              <a:t>YÊU CẦU CẦN ĐẠT</a:t>
            </a:r>
          </a:p>
          <a:p>
            <a:pPr marL="0" marR="0" algn="just">
              <a:lnSpc>
                <a:spcPct val="115000"/>
              </a:lnSpc>
              <a:spcBef>
                <a:spcPts val="0"/>
              </a:spcBef>
              <a:spcAft>
                <a:spcPts val="1000"/>
              </a:spcAft>
            </a:pPr>
            <a:r>
              <a:rPr lang="pt-BR" sz="1800" dirty="0">
                <a:effectLst/>
                <a:latin typeface="Times New Roman" panose="02020603050405020304" pitchFamily="18" charset="0"/>
                <a:ea typeface="Arial" panose="020B0604020202020204" pitchFamily="34" charset="0"/>
                <a:cs typeface="Angsana New" panose="02020603050405020304" pitchFamily="18" charset="-34"/>
              </a:rPr>
              <a:t> </a:t>
            </a:r>
            <a:r>
              <a:rPr lang="pt-BR" sz="4000" b="1" dirty="0">
                <a:effectLst/>
                <a:latin typeface="Times New Roman" panose="02020603050405020304" pitchFamily="18" charset="0"/>
                <a:ea typeface="Arial" panose="020B0604020202020204" pitchFamily="34" charset="0"/>
                <a:cs typeface="Angsana New" panose="02020603050405020304" pitchFamily="18" charset="-34"/>
              </a:rPr>
              <a:t>Nắm được kiến thức lịch sử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t</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1000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dirty="0">
              <a:ln w="0"/>
              <a:solidFill>
                <a:schemeClr val="accent1"/>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40046955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图片 5">
            <a:extLst>
              <a:ext uri="{FF2B5EF4-FFF2-40B4-BE49-F238E27FC236}">
                <a16:creationId xmlns:a16="http://schemas.microsoft.com/office/drawing/2014/main" id="{481169E5-46FA-4F3A-B4B6-FB44EF043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71" y="784860"/>
            <a:ext cx="3480307" cy="5288280"/>
          </a:xfrm>
          <a:prstGeom prst="rect">
            <a:avLst/>
          </a:prstGeom>
        </p:spPr>
      </p:pic>
      <p:sp>
        <p:nvSpPr>
          <p:cNvPr id="19" name="矩形 11">
            <a:extLst>
              <a:ext uri="{FF2B5EF4-FFF2-40B4-BE49-F238E27FC236}">
                <a16:creationId xmlns:a16="http://schemas.microsoft.com/office/drawing/2014/main" id="{A12CFEBC-E65D-49FF-A1BB-CF50E9A222D9}"/>
              </a:ext>
            </a:extLst>
          </p:cNvPr>
          <p:cNvSpPr/>
          <p:nvPr/>
        </p:nvSpPr>
        <p:spPr>
          <a:xfrm>
            <a:off x="4330135" y="-107409"/>
            <a:ext cx="7508994" cy="4247317"/>
          </a:xfrm>
          <a:prstGeom prst="rect">
            <a:avLst/>
          </a:prstGeom>
        </p:spPr>
        <p:txBody>
          <a:bodyPr wrap="square">
            <a:spAutoFit/>
          </a:bodyPr>
          <a:lstStyle/>
          <a:p>
            <a:pPr algn="just"/>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 </a:t>
            </a:r>
            <a:r>
              <a:rPr lang="en-US" sz="5400" b="1" dirty="0" err="1">
                <a:solidFill>
                  <a:srgbClr val="FFFF00"/>
                </a:solidFill>
                <a:latin typeface="Times New Roman" panose="02020603050405020304" pitchFamily="18" charset="0"/>
                <a:cs typeface="Times New Roman" panose="02020603050405020304" pitchFamily="18" charset="0"/>
              </a:rPr>
              <a:t>Dựa</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vào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cốt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truyện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Vào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nghề</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hãy</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viết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câu</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mở</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đầu</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cho</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từng</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đoạn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văn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đã</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cho</a:t>
            </a:r>
            <a:r>
              <a:rPr lang="en-US" sz="5400" b="1" dirty="0">
                <a:solidFill>
                  <a:srgbClr val="FFFF00"/>
                </a:solidFill>
                <a:latin typeface="Times New Roman" panose="02020603050405020304" pitchFamily="18" charset="0"/>
                <a:cs typeface="Times New Roman" panose="02020603050405020304" pitchFamily="18" charset="0"/>
              </a:rPr>
              <a:t> ở </a:t>
            </a:r>
            <a:r>
              <a:rPr lang="en-US" sz="5400" b="1" dirty="0" err="1">
                <a:solidFill>
                  <a:srgbClr val="FFFF00"/>
                </a:solidFill>
                <a:latin typeface="Times New Roman" panose="02020603050405020304" pitchFamily="18" charset="0"/>
                <a:cs typeface="Times New Roman" panose="02020603050405020304" pitchFamily="18" charset="0"/>
              </a:rPr>
              <a:t>tiết</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tập</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làm</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văn</a:t>
            </a:r>
            <a:r>
              <a:rPr lang="en-US" sz="5400" b="1" dirty="0">
                <a:solidFill>
                  <a:srgbClr val="FFFF00"/>
                </a:solidFill>
                <a:latin typeface="Times New Roman" panose="02020603050405020304" pitchFamily="18" charset="0"/>
                <a:cs typeface="Times New Roman" panose="02020603050405020304" pitchFamily="18" charset="0"/>
              </a:rPr>
              <a:t>, </a:t>
            </a:r>
            <a:r>
              <a:rPr lang="en-US" sz="5400" b="1" dirty="0" err="1">
                <a:solidFill>
                  <a:srgbClr val="FFFF00"/>
                </a:solidFill>
                <a:latin typeface="Times New Roman" panose="02020603050405020304" pitchFamily="18" charset="0"/>
                <a:cs typeface="Times New Roman" panose="02020603050405020304" pitchFamily="18" charset="0"/>
              </a:rPr>
              <a:t>tuần</a:t>
            </a:r>
            <a:r>
              <a:rPr lang="en-US" sz="5400" b="1" dirty="0">
                <a:solidFill>
                  <a:srgbClr val="FFFF00"/>
                </a:solidFill>
                <a:latin typeface="Times New Roman" panose="02020603050405020304" pitchFamily="18" charset="0"/>
                <a:cs typeface="Times New Roman" panose="02020603050405020304" pitchFamily="18" charset="0"/>
              </a:rPr>
              <a:t> 7)</a:t>
            </a:r>
          </a:p>
        </p:txBody>
      </p:sp>
      <p:sp>
        <p:nvSpPr>
          <p:cNvPr id="36" name="Rectangle 35"/>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5" name="Cloud Callout 5">
            <a:extLst>
              <a:ext uri="{FF2B5EF4-FFF2-40B4-BE49-F238E27FC236}">
                <a16:creationId xmlns:a16="http://schemas.microsoft.com/office/drawing/2014/main" id="{AB48E26C-47F3-6ED2-D9D4-F30D6E01F764}"/>
              </a:ext>
            </a:extLst>
          </p:cNvPr>
          <p:cNvSpPr/>
          <p:nvPr/>
        </p:nvSpPr>
        <p:spPr>
          <a:xfrm>
            <a:off x="3252777" y="4139908"/>
            <a:ext cx="7382092" cy="2534883"/>
          </a:xfrm>
          <a:prstGeom prst="cloudCallout">
            <a:avLst>
              <a:gd name="adj1" fmla="val -51261"/>
              <a:gd name="adj2" fmla="val 48385"/>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Dựa</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vào</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đâu</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p>
          <a:p>
            <a:pPr algn="ct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để</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viết</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được</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những</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câu</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mở</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đoạn</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4400" b="1" dirty="0" err="1">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đó</a:t>
            </a:r>
            <a:r>
              <a:rPr lang="en-US" sz="4400" b="1" dirty="0">
                <a:ln w="9525">
                  <a:solidFill>
                    <a:schemeClr val="bg1"/>
                  </a:solidFill>
                  <a:prstDash val="solid"/>
                </a:ln>
                <a:solidFill>
                  <a:schemeClr val="accent5">
                    <a:lumMod val="50000"/>
                  </a:schemeClr>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8230336"/>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450" decel="100000" fill="hold"/>
                                        <p:tgtEl>
                                          <p:spTgt spid="19"/>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37912" y="214317"/>
            <a:ext cx="744881" cy="1023130"/>
          </a:xfrm>
          <a:prstGeom prst="rect">
            <a:avLst/>
          </a:prstGeom>
        </p:spPr>
      </p:pic>
      <p:sp>
        <p:nvSpPr>
          <p:cNvPr id="16" name="矩形: 圆角 12">
            <a:extLst>
              <a:ext uri="{FF2B5EF4-FFF2-40B4-BE49-F238E27FC236}">
                <a16:creationId xmlns:a16="http://schemas.microsoft.com/office/drawing/2014/main" id="{955F0C78-1DBE-4B2D-A506-AE6C0165A2A4}"/>
              </a:ext>
            </a:extLst>
          </p:cNvPr>
          <p:cNvSpPr/>
          <p:nvPr/>
        </p:nvSpPr>
        <p:spPr>
          <a:xfrm>
            <a:off x="137912" y="137159"/>
            <a:ext cx="9264505" cy="6720841"/>
          </a:xfrm>
          <a:prstGeom prst="roundRect">
            <a:avLst>
              <a:gd name="adj" fmla="val 42157"/>
            </a:avLst>
          </a:prstGeom>
          <a:gradFill flip="none" rotWithShape="1">
            <a:gsLst>
              <a:gs pos="0">
                <a:srgbClr val="EFE86A"/>
              </a:gs>
              <a:gs pos="47000">
                <a:srgbClr val="F6F7CB"/>
              </a:gs>
              <a:gs pos="100000">
                <a:srgbClr val="EFE86A"/>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TextBox 2">
            <a:extLst>
              <a:ext uri="{FF2B5EF4-FFF2-40B4-BE49-F238E27FC236}">
                <a16:creationId xmlns:a16="http://schemas.microsoft.com/office/drawing/2014/main" id="{A39E9380-7713-9A7B-D6D3-C9E4B88F6615}"/>
              </a:ext>
            </a:extLst>
          </p:cNvPr>
          <p:cNvSpPr txBox="1">
            <a:spLocks noChangeArrowheads="1"/>
          </p:cNvSpPr>
          <p:nvPr/>
        </p:nvSpPr>
        <p:spPr bwMode="auto">
          <a:xfrm>
            <a:off x="520818" y="1706218"/>
            <a:ext cx="386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a:solidFill>
                  <a:srgbClr val="0000FF"/>
                </a:solidFill>
                <a:latin typeface="Times New Roman" pitchFamily="18" charset="0"/>
                <a:cs typeface="Times New Roman" pitchFamily="18" charset="0"/>
              </a:rPr>
              <a:t>1. Va-li-a ước mơ trở thành diễn viên xiếc biểu diễn tiết mục phi ngựa đánh đàn.</a:t>
            </a:r>
          </a:p>
        </p:txBody>
      </p:sp>
      <p:sp>
        <p:nvSpPr>
          <p:cNvPr id="5" name="Title 3">
            <a:extLst>
              <a:ext uri="{FF2B5EF4-FFF2-40B4-BE49-F238E27FC236}">
                <a16:creationId xmlns:a16="http://schemas.microsoft.com/office/drawing/2014/main" id="{6B87879A-43A9-50EA-E3C4-DD813ABA9AEB}"/>
              </a:ext>
            </a:extLst>
          </p:cNvPr>
          <p:cNvSpPr txBox="1">
            <a:spLocks/>
          </p:cNvSpPr>
          <p:nvPr/>
        </p:nvSpPr>
        <p:spPr>
          <a:xfrm>
            <a:off x="1435218" y="623543"/>
            <a:ext cx="6604000" cy="854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0000"/>
                </a:solidFill>
                <a:latin typeface="Times New Roman" pitchFamily="18" charset="0"/>
                <a:cs typeface="Times New Roman" pitchFamily="18" charset="0"/>
              </a:rPr>
              <a:t>Các sự việc chính</a:t>
            </a:r>
            <a:endParaRPr lang="en-US"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EBEC3EEF-63D3-76EF-95B5-5FC1A2A4F591}"/>
              </a:ext>
            </a:extLst>
          </p:cNvPr>
          <p:cNvSpPr txBox="1">
            <a:spLocks noChangeArrowheads="1"/>
          </p:cNvSpPr>
          <p:nvPr/>
        </p:nvSpPr>
        <p:spPr bwMode="auto">
          <a:xfrm>
            <a:off x="5291600" y="1681697"/>
            <a:ext cx="3860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-li-a </a:t>
            </a:r>
            <a:r>
              <a:rPr lang="en-US" altLang="en-US" sz="2800" b="1" dirty="0" err="1">
                <a:solidFill>
                  <a:srgbClr val="0000FF"/>
                </a:solidFill>
                <a:latin typeface="Times New Roman" pitchFamily="18" charset="0"/>
                <a:cs typeface="Times New Roman" pitchFamily="18" charset="0"/>
              </a:rPr>
              <a:t>xin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nghê</a:t>
            </a:r>
            <a:r>
              <a:rPr lang="en-US" altLang="en-US" sz="2800" b="1" dirty="0">
                <a:solidFill>
                  <a:srgbClr val="0000FF"/>
                </a:solidFill>
                <a:latin typeface="Times New Roman" pitchFamily="18" charset="0"/>
                <a:cs typeface="Times New Roman" pitchFamily="18" charset="0"/>
              </a:rPr>
              <a:t>̀ ở </a:t>
            </a:r>
            <a:r>
              <a:rPr lang="en-US" altLang="en-US" sz="2800" b="1" dirty="0" err="1">
                <a:solidFill>
                  <a:srgbClr val="0000FF"/>
                </a:solidFill>
                <a:latin typeface="Times New Roman" pitchFamily="18" charset="0"/>
                <a:cs typeface="Times New Roman" pitchFamily="18" charset="0"/>
              </a:rPr>
              <a:t>rạp</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xiếc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được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việc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quét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dọn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chuồng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ngựa</a:t>
            </a:r>
            <a:r>
              <a:rPr lang="en-US" altLang="en-US" sz="2800" b="1" dirty="0">
                <a:solidFill>
                  <a:srgbClr val="0000FF"/>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F3FBBA79-D106-3231-E2AB-CDE2C1BF8E36}"/>
              </a:ext>
            </a:extLst>
          </p:cNvPr>
          <p:cNvSpPr txBox="1">
            <a:spLocks noChangeArrowheads="1"/>
          </p:cNvSpPr>
          <p:nvPr/>
        </p:nvSpPr>
        <p:spPr bwMode="auto">
          <a:xfrm>
            <a:off x="724018" y="4128743"/>
            <a:ext cx="386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a:solidFill>
                  <a:srgbClr val="0000FF"/>
                </a:solidFill>
                <a:latin typeface="Times New Roman" pitchFamily="18" charset="0"/>
                <a:cs typeface="Times New Roman" pitchFamily="18" charset="0"/>
              </a:rPr>
              <a:t>3. Va-li-a đã giữ chuồng ngựa sạch sẽ và làm quen với chú ngựa diễn.</a:t>
            </a:r>
          </a:p>
        </p:txBody>
      </p:sp>
      <p:sp>
        <p:nvSpPr>
          <p:cNvPr id="8" name="TextBox 7">
            <a:extLst>
              <a:ext uri="{FF2B5EF4-FFF2-40B4-BE49-F238E27FC236}">
                <a16:creationId xmlns:a16="http://schemas.microsoft.com/office/drawing/2014/main" id="{3785A789-DA1E-3442-29AD-BD0BBACAAFE4}"/>
              </a:ext>
            </a:extLst>
          </p:cNvPr>
          <p:cNvSpPr txBox="1">
            <a:spLocks noChangeArrowheads="1"/>
          </p:cNvSpPr>
          <p:nvPr/>
        </p:nvSpPr>
        <p:spPr bwMode="auto">
          <a:xfrm>
            <a:off x="5291600" y="4102023"/>
            <a:ext cx="386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800" b="1" dirty="0">
                <a:solidFill>
                  <a:srgbClr val="0000FF"/>
                </a:solidFill>
                <a:latin typeface="Times New Roman" pitchFamily="18" charset="0"/>
                <a:cs typeface="Times New Roman" pitchFamily="18" charset="0"/>
              </a:rPr>
              <a:t>4. </a:t>
            </a:r>
            <a:r>
              <a:rPr lang="en-US" altLang="en-US" sz="2800" b="1" dirty="0" err="1">
                <a:solidFill>
                  <a:srgbClr val="0000FF"/>
                </a:solidFill>
                <a:latin typeface="Times New Roman" pitchFamily="18" charset="0"/>
                <a:cs typeface="Times New Roman" pitchFamily="18" charset="0"/>
              </a:rPr>
              <a:t>Va</a:t>
            </a:r>
            <a:r>
              <a:rPr lang="en-US" altLang="en-US" sz="2800" b="1" dirty="0">
                <a:solidFill>
                  <a:srgbClr val="0000FF"/>
                </a:solidFill>
                <a:latin typeface="Times New Roman" pitchFamily="18" charset="0"/>
                <a:cs typeface="Times New Roman" pitchFamily="18" charset="0"/>
              </a:rPr>
              <a:t>-li-a </a:t>
            </a:r>
            <a:r>
              <a:rPr lang="en-US" altLang="en-US" sz="2800" b="1" dirty="0" err="1">
                <a:solidFill>
                  <a:srgbClr val="0000FF"/>
                </a:solidFill>
                <a:latin typeface="Times New Roman" pitchFamily="18" charset="0"/>
                <a:cs typeface="Times New Roman" pitchFamily="18" charset="0"/>
              </a:rPr>
              <a:t>đa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thành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một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viên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em</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hằng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mong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ước</a:t>
            </a:r>
            <a:r>
              <a:rPr lang="en-US" alt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88589315"/>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9" name="Rectangle 8">
            <a:extLst>
              <a:ext uri="{FF2B5EF4-FFF2-40B4-BE49-F238E27FC236}">
                <a16:creationId xmlns:a16="http://schemas.microsoft.com/office/drawing/2014/main" id="{FF755B75-2E34-2D5A-142B-0DB2332C50C6}"/>
              </a:ext>
            </a:extLst>
          </p:cNvPr>
          <p:cNvSpPr/>
          <p:nvPr/>
        </p:nvSpPr>
        <p:spPr>
          <a:xfrm>
            <a:off x="436977" y="366623"/>
            <a:ext cx="8836231" cy="6124754"/>
          </a:xfrm>
          <a:prstGeom prst="rect">
            <a:avLst/>
          </a:prstGeom>
        </p:spPr>
        <p:txBody>
          <a:bodyPr wrap="square">
            <a:spAutoFit/>
          </a:bodyPr>
          <a:lstStyle/>
          <a:p>
            <a:pPr>
              <a:defRPr/>
            </a:pPr>
            <a:r>
              <a:rPr lang="vi-VN" sz="2800" b="1" dirty="0">
                <a:solidFill>
                  <a:srgbClr val="FF0000"/>
                </a:solidFill>
                <a:latin typeface="+mj-lt"/>
              </a:rPr>
              <a:t>Đoạn 1:</a:t>
            </a:r>
            <a:endParaRPr lang="vi-VN" sz="2800" dirty="0">
              <a:solidFill>
                <a:srgbClr val="FF0000"/>
              </a:solidFill>
              <a:latin typeface="+mj-lt"/>
            </a:endParaRPr>
          </a:p>
          <a:p>
            <a:pPr>
              <a:defRPr/>
            </a:pPr>
            <a:r>
              <a:rPr lang="vi-VN" sz="2800" b="1" i="1" dirty="0">
                <a:solidFill>
                  <a:srgbClr val="FF0000"/>
                </a:solidFill>
                <a:latin typeface="+mj-lt"/>
              </a:rPr>
              <a:t>Mở đầu: </a:t>
            </a:r>
            <a:r>
              <a:rPr lang="vi-VN" sz="2800" dirty="0">
                <a:solidFill>
                  <a:srgbClr val="FFFF00"/>
                </a:solidFill>
                <a:latin typeface="+mj-lt"/>
              </a:rPr>
              <a:t>Vào mùa xuân năm ấy, người ta tổ chức một đêm dạ hội thật tưng bừng đủ các trò chơi và các trò xiếc đẹp mắt. Va – li- a được bố mẹ cho đi dự dạ hội</a:t>
            </a:r>
          </a:p>
          <a:p>
            <a:pPr>
              <a:defRPr/>
            </a:pPr>
            <a:r>
              <a:rPr lang="vi-VN" sz="2800" b="1" i="1" dirty="0">
                <a:solidFill>
                  <a:srgbClr val="FF0000"/>
                </a:solidFill>
                <a:latin typeface="+mj-lt"/>
              </a:rPr>
              <a:t>Diễn biến: </a:t>
            </a:r>
            <a:r>
              <a:rPr lang="vi-VN" sz="2800" dirty="0">
                <a:solidFill>
                  <a:srgbClr val="FFFF00"/>
                </a:solidFill>
                <a:latin typeface="+mj-lt"/>
              </a:rPr>
              <a:t>Chương trình đêm dạ hội thật phong phú nhưng Va-li-a thích nhất là tiết mục " Cô gái phi ngựa đánh đàn". Em rất cảm phục lòng dũng cảm và sự tài ba của cô gái. Ngựa tung vó phi nước đại. Thế mà, cô gái vẫn ngồi vững vàng trên lưng ngựa, lại cầm cây đàn dạo một bản nhạc trông thật điệu nghệ</a:t>
            </a:r>
          </a:p>
          <a:p>
            <a:pPr>
              <a:defRPr/>
            </a:pPr>
            <a:r>
              <a:rPr lang="vi-VN" sz="2800" b="1" i="1" dirty="0">
                <a:solidFill>
                  <a:srgbClr val="FF0000"/>
                </a:solidFill>
                <a:latin typeface="+mj-lt"/>
              </a:rPr>
              <a:t>Kết thúc: </a:t>
            </a:r>
            <a:r>
              <a:rPr lang="vi-VN" sz="2800" dirty="0">
                <a:solidFill>
                  <a:srgbClr val="FFFF00"/>
                </a:solidFill>
                <a:latin typeface="+mj-lt"/>
              </a:rPr>
              <a:t>Từ đó lúc nào trong trí óc non nớt của Va-li-a cũng hiện lên hình ảnh cô diễn viên phi ngựa đánh đàn. Em mơ ước một ngày nào đó cũng được như cô gái phi ngựa và chơi những bản đàn rộn rã.</a:t>
            </a:r>
          </a:p>
        </p:txBody>
      </p:sp>
    </p:spTree>
    <p:extLst>
      <p:ext uri="{BB962C8B-B14F-4D97-AF65-F5344CB8AC3E}">
        <p14:creationId xmlns:p14="http://schemas.microsoft.com/office/powerpoint/2010/main" val="618316788"/>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自动生成的说明">
            <a:extLst>
              <a:ext uri="{FF2B5EF4-FFF2-40B4-BE49-F238E27FC236}">
                <a16:creationId xmlns:a16="http://schemas.microsoft.com/office/drawing/2014/main" id="{DFE40AE6-EF13-4B17-8DE9-FF0548D83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图片 3" descr="图片包含 玩具, 矢量图形&#10;&#10;自动生成的说明">
            <a:extLst>
              <a:ext uri="{FF2B5EF4-FFF2-40B4-BE49-F238E27FC236}">
                <a16:creationId xmlns:a16="http://schemas.microsoft.com/office/drawing/2014/main" id="{BBC8521C-0EB2-4D25-9C36-AEA5B7FFD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4852" y="3947071"/>
            <a:ext cx="3079894" cy="3079894"/>
          </a:xfrm>
          <a:prstGeom prst="rect">
            <a:avLst/>
          </a:prstGeom>
        </p:spPr>
      </p:pic>
      <p:pic>
        <p:nvPicPr>
          <p:cNvPr id="12" name="图片 11" descr="图片包含 鲜花, 植物&#10;&#10;自动生成的说明">
            <a:extLst>
              <a:ext uri="{FF2B5EF4-FFF2-40B4-BE49-F238E27FC236}">
                <a16:creationId xmlns:a16="http://schemas.microsoft.com/office/drawing/2014/main" id="{25E7C70F-E9EB-4D51-9B61-E19FC42F4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60" r="93814" b="81776"/>
          <a:stretch/>
        </p:blipFill>
        <p:spPr>
          <a:xfrm>
            <a:off x="10723086" y="463169"/>
            <a:ext cx="744881" cy="1023130"/>
          </a:xfrm>
          <a:prstGeom prst="rect">
            <a:avLst/>
          </a:prstGeom>
        </p:spPr>
      </p:pic>
      <p:sp>
        <p:nvSpPr>
          <p:cNvPr id="18" name="Rectangle 17"/>
          <p:cNvSpPr/>
          <p:nvPr/>
        </p:nvSpPr>
        <p:spPr>
          <a:xfrm>
            <a:off x="0" y="6351509"/>
            <a:ext cx="873957" cy="369332"/>
          </a:xfrm>
          <a:prstGeom prst="rect">
            <a:avLst/>
          </a:prstGeom>
          <a:noFill/>
        </p:spPr>
        <p:txBody>
          <a:bodyPr wrap="none" lIns="91440" tIns="45720" rIns="91440" bIns="45720">
            <a:spAutoFit/>
          </a:bodyPr>
          <a:lstStyle/>
          <a:p>
            <a:pPr algn="ctr"/>
            <a:r>
              <a:rPr lang="en-US" sz="1800" b="0" cap="none" spc="0">
                <a:ln w="0"/>
                <a:solidFill>
                  <a:srgbClr val="0F224A"/>
                </a:solidFill>
                <a:effectLst/>
                <a:latin typeface="Algerian" panose="04020705040A02060702" pitchFamily="82" charset="0"/>
              </a:rPr>
              <a:t>KTUTS</a:t>
            </a:r>
          </a:p>
        </p:txBody>
      </p:sp>
      <p:sp>
        <p:nvSpPr>
          <p:cNvPr id="3" name="Rectangle 2">
            <a:extLst>
              <a:ext uri="{FF2B5EF4-FFF2-40B4-BE49-F238E27FC236}">
                <a16:creationId xmlns:a16="http://schemas.microsoft.com/office/drawing/2014/main" id="{5CECF7F4-D528-343E-137E-25161246A007}"/>
              </a:ext>
            </a:extLst>
          </p:cNvPr>
          <p:cNvSpPr/>
          <p:nvPr/>
        </p:nvSpPr>
        <p:spPr>
          <a:xfrm>
            <a:off x="436977" y="463169"/>
            <a:ext cx="9035013" cy="5693866"/>
          </a:xfrm>
          <a:prstGeom prst="rect">
            <a:avLst/>
          </a:prstGeom>
        </p:spPr>
        <p:txBody>
          <a:bodyPr wrap="square">
            <a:spAutoFit/>
          </a:bodyPr>
          <a:lstStyle/>
          <a:p>
            <a:pPr>
              <a:defRPr/>
            </a:pPr>
            <a:r>
              <a:rPr lang="en-US" sz="2800" b="1" dirty="0" err="1">
                <a:solidFill>
                  <a:srgbClr val="FF0000"/>
                </a:solidFill>
                <a:latin typeface="Times New Roman" panose="02020603050405020304" pitchFamily="18" charset="0"/>
                <a:cs typeface="Times New Roman" panose="02020603050405020304" pitchFamily="18" charset="0"/>
              </a:rPr>
              <a:t>Đoạn</a:t>
            </a:r>
            <a:r>
              <a:rPr lang="en-US" sz="2800" b="1" dirty="0">
                <a:solidFill>
                  <a:srgbClr val="FF0000"/>
                </a:solidFill>
                <a:latin typeface="Times New Roman" panose="02020603050405020304" pitchFamily="18" charset="0"/>
                <a:cs typeface="Times New Roman" panose="02020603050405020304" pitchFamily="18" charset="0"/>
              </a:rPr>
              <a:t> 2</a:t>
            </a:r>
          </a:p>
          <a:p>
            <a:pPr>
              <a:defRPr/>
            </a:pPr>
            <a:r>
              <a:rPr lang="vi-VN" sz="2800" b="1" dirty="0">
                <a:solidFill>
                  <a:srgbClr val="FF0000"/>
                </a:solidFill>
                <a:latin typeface="+mj-lt"/>
              </a:rPr>
              <a:t>Mở đầu: </a:t>
            </a:r>
            <a:r>
              <a:rPr lang="vi-VN" sz="2800" dirty="0">
                <a:solidFill>
                  <a:srgbClr val="FFFF00"/>
                </a:solidFill>
                <a:latin typeface="+mj-lt"/>
              </a:rPr>
              <a:t>Rồi một hôm rạp xiếc thông báo cần tuyển diễn viên. Va-li-a xin bố mẹ cho ghi tên học nghề</a:t>
            </a:r>
          </a:p>
          <a:p>
            <a:pPr>
              <a:defRPr/>
            </a:pPr>
            <a:r>
              <a:rPr lang="vi-VN" sz="2800" b="1" i="1" dirty="0">
                <a:solidFill>
                  <a:srgbClr val="FF0000"/>
                </a:solidFill>
                <a:latin typeface="+mj-lt"/>
              </a:rPr>
              <a:t>Diễn biến: </a:t>
            </a:r>
            <a:r>
              <a:rPr lang="vi-VN" sz="2800" dirty="0">
                <a:solidFill>
                  <a:srgbClr val="FFFF00"/>
                </a:solidFill>
                <a:latin typeface="+mj-lt"/>
              </a:rPr>
              <a:t>Thấy Va-li-a quá đam mê nghề xiếc, bố mẹ cũng đồng ý viết đơn cho em vào học. Giám đốc rạp xiếc cũng tán thành nhận Va-li-a vào học. Em không ngờ ước mơ của mình bước đầu lại thuận lợi như thế. Em đến rạp xiếc trong một trạng thái phấn khởi. Em được ông giám đốc giao cho nhiệm vụ quét chuồng ngựa. Lúc đầu cô bé rất ngạc nhiên nhưng rồi cũng nhận lời và hứa sẽ làm tốt công việc được giao</a:t>
            </a:r>
          </a:p>
          <a:p>
            <a:pPr>
              <a:defRPr/>
            </a:pPr>
            <a:r>
              <a:rPr lang="vi-VN" sz="2800" b="1" i="1" dirty="0">
                <a:solidFill>
                  <a:srgbClr val="FF0000"/>
                </a:solidFill>
                <a:latin typeface="+mj-lt"/>
              </a:rPr>
              <a:t>Kết thúc: </a:t>
            </a:r>
            <a:r>
              <a:rPr lang="vi-VN" sz="2800" dirty="0">
                <a:solidFill>
                  <a:srgbClr val="FFFF00"/>
                </a:solidFill>
                <a:latin typeface="+mj-lt"/>
              </a:rPr>
              <a:t>Bác giám đốc gật đầu cười bảo em : "Công việc của diễn viên phi ngựa đánh đàn bắt đầu như thế này đấy cháu ạ.Cái tháp cao nào cũng phải xây từ mặt đất lên".</a:t>
            </a:r>
          </a:p>
        </p:txBody>
      </p:sp>
    </p:spTree>
    <p:extLst>
      <p:ext uri="{BB962C8B-B14F-4D97-AF65-F5344CB8AC3E}">
        <p14:creationId xmlns:p14="http://schemas.microsoft.com/office/powerpoint/2010/main" val="3219666767"/>
      </p:ext>
    </p:extLst>
  </p:cSld>
  <p:clrMapOvr>
    <a:masterClrMapping/>
  </p:clrMapOvr>
  <mc:AlternateContent xmlns:mc="http://schemas.openxmlformats.org/markup-compatibility/2006" xmlns:p14="http://schemas.microsoft.com/office/powerpoint/2010/main">
    <mc:Choice Requires="p14">
      <p:transition spd="med" p14:dur="700">
        <p14:prism isContent="1"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1843</Words>
  <Application>Microsoft Office PowerPoint</Application>
  <PresentationFormat>Widescreen</PresentationFormat>
  <Paragraphs>160</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宋体</vt:lpstr>
      <vt:lpstr>Algerian</vt:lpstr>
      <vt:lpstr>Angsana New</vt:lpstr>
      <vt:lpstr>Arial</vt:lpstr>
      <vt:lpstr>Calibri</vt:lpstr>
      <vt:lpstr>Calibri Light</vt:lpstr>
      <vt:lpstr>Helvetica</vt:lpstr>
      <vt:lpstr>Times New Roman</vt:lpstr>
      <vt:lpstr>UTM Billhead 1910</vt:lpstr>
      <vt:lpstr>UTM Silk Script</vt:lpstr>
      <vt:lpstr>UVN Buc Thu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Customers at Home or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users - Windows 8</dc:creator>
  <cp:lastModifiedBy>Techsi.vn</cp:lastModifiedBy>
  <cp:revision>42</cp:revision>
  <dcterms:created xsi:type="dcterms:W3CDTF">2016-10-25T08:24:56Z</dcterms:created>
  <dcterms:modified xsi:type="dcterms:W3CDTF">2022-10-26T07:48:44Z</dcterms:modified>
</cp:coreProperties>
</file>