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1"/>
  </p:notesMasterIdLst>
  <p:sldIdLst>
    <p:sldId id="294" r:id="rId3"/>
    <p:sldId id="377" r:id="rId4"/>
    <p:sldId id="298" r:id="rId5"/>
    <p:sldId id="299" r:id="rId6"/>
    <p:sldId id="359" r:id="rId7"/>
    <p:sldId id="360" r:id="rId8"/>
    <p:sldId id="361" r:id="rId9"/>
    <p:sldId id="362" r:id="rId10"/>
    <p:sldId id="363" r:id="rId11"/>
    <p:sldId id="364" r:id="rId12"/>
    <p:sldId id="365" r:id="rId13"/>
    <p:sldId id="369" r:id="rId14"/>
    <p:sldId id="366" r:id="rId15"/>
    <p:sldId id="367" r:id="rId16"/>
    <p:sldId id="368" r:id="rId17"/>
    <p:sldId id="312" r:id="rId18"/>
    <p:sldId id="340" r:id="rId19"/>
    <p:sldId id="342" r:id="rId20"/>
    <p:sldId id="354" r:id="rId21"/>
    <p:sldId id="355" r:id="rId22"/>
    <p:sldId id="356" r:id="rId23"/>
    <p:sldId id="358" r:id="rId24"/>
    <p:sldId id="327" r:id="rId25"/>
    <p:sldId id="370" r:id="rId26"/>
    <p:sldId id="341" r:id="rId27"/>
    <p:sldId id="371" r:id="rId28"/>
    <p:sldId id="343" r:id="rId29"/>
    <p:sldId id="372" r:id="rId30"/>
    <p:sldId id="344" r:id="rId31"/>
    <p:sldId id="373" r:id="rId32"/>
    <p:sldId id="345" r:id="rId33"/>
    <p:sldId id="374" r:id="rId34"/>
    <p:sldId id="346" r:id="rId35"/>
    <p:sldId id="375" r:id="rId36"/>
    <p:sldId id="376" r:id="rId37"/>
    <p:sldId id="331" r:id="rId38"/>
    <p:sldId id="378" r:id="rId39"/>
    <p:sldId id="29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09" d="100"/>
          <a:sy n="109" d="100"/>
        </p:scale>
        <p:origin x="624"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BE02C-331B-452F-941A-8BC8141D2204}" type="datetimeFigureOut">
              <a:rPr lang="en-US" smtClean="0"/>
              <a:t>10/16/22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1F910A-8746-4145-88C6-2AF561F4E5EC}" type="slidenum">
              <a:rPr lang="en-US" smtClean="0"/>
              <a:t>‹#›</a:t>
            </a:fld>
            <a:endParaRPr lang="en-US"/>
          </a:p>
        </p:txBody>
      </p:sp>
    </p:spTree>
    <p:extLst>
      <p:ext uri="{BB962C8B-B14F-4D97-AF65-F5344CB8AC3E}">
        <p14:creationId xmlns:p14="http://schemas.microsoft.com/office/powerpoint/2010/main" val="312109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8038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3803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64098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12319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856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9345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9345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643740"/>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2853905"/>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374483466"/>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08A80AB-6AE2-4729-8AB8-487FE4900FD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493F07C-8F59-41E9-9129-B675F9B531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1F9BB1-EA39-4BBE-960B-27E217512221}"/>
              </a:ext>
            </a:extLst>
          </p:cNvPr>
          <p:cNvSpPr>
            <a:spLocks noGrp="1"/>
          </p:cNvSpPr>
          <p:nvPr>
            <p:ph type="sldNum" sz="quarter" idx="12"/>
          </p:nvPr>
        </p:nvSpPr>
        <p:spPr/>
        <p:txBody>
          <a:bodyPr/>
          <a:lstStyle>
            <a:lvl1pPr>
              <a:defRPr/>
            </a:lvl1pPr>
          </a:lstStyle>
          <a:p>
            <a:pPr>
              <a:defRPr/>
            </a:pPr>
            <a:fld id="{07B99D83-2D51-4C54-99A8-199C4F5D5A2D}" type="slidenum">
              <a:rPr lang="en-US" altLang="en-US"/>
              <a:pPr>
                <a:defRPr/>
              </a:pPr>
              <a:t>‹#›</a:t>
            </a:fld>
            <a:endParaRPr lang="en-US" altLang="en-US"/>
          </a:p>
        </p:txBody>
      </p:sp>
    </p:spTree>
    <p:extLst>
      <p:ext uri="{BB962C8B-B14F-4D97-AF65-F5344CB8AC3E}">
        <p14:creationId xmlns:p14="http://schemas.microsoft.com/office/powerpoint/2010/main" val="3191472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8BB9-450A-43D8-A7E2-2C920DDE5E6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D03838C-8917-4408-BF95-337ECACD3A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657260-B17F-490A-91CB-2C3AC053F8B5}"/>
              </a:ext>
            </a:extLst>
          </p:cNvPr>
          <p:cNvSpPr>
            <a:spLocks noGrp="1"/>
          </p:cNvSpPr>
          <p:nvPr>
            <p:ph type="sldNum" sz="quarter" idx="12"/>
          </p:nvPr>
        </p:nvSpPr>
        <p:spPr/>
        <p:txBody>
          <a:bodyPr/>
          <a:lstStyle>
            <a:lvl1pPr>
              <a:defRPr/>
            </a:lvl1pPr>
          </a:lstStyle>
          <a:p>
            <a:pPr>
              <a:defRPr/>
            </a:pPr>
            <a:fld id="{94745CC7-E13D-4E9C-902C-594B17D86266}" type="slidenum">
              <a:rPr lang="en-US" altLang="en-US"/>
              <a:pPr>
                <a:defRPr/>
              </a:pPr>
              <a:t>‹#›</a:t>
            </a:fld>
            <a:endParaRPr lang="en-US" altLang="en-US"/>
          </a:p>
        </p:txBody>
      </p:sp>
    </p:spTree>
    <p:extLst>
      <p:ext uri="{BB962C8B-B14F-4D97-AF65-F5344CB8AC3E}">
        <p14:creationId xmlns:p14="http://schemas.microsoft.com/office/powerpoint/2010/main" val="401715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6FD513-FE19-47B5-B604-F35C6EBA0CC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A28B5FF-9CC2-4A72-8852-291DB5B336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FEE57C-8618-4B3A-A8EE-18B69076F326}"/>
              </a:ext>
            </a:extLst>
          </p:cNvPr>
          <p:cNvSpPr>
            <a:spLocks noGrp="1"/>
          </p:cNvSpPr>
          <p:nvPr>
            <p:ph type="sldNum" sz="quarter" idx="12"/>
          </p:nvPr>
        </p:nvSpPr>
        <p:spPr/>
        <p:txBody>
          <a:bodyPr/>
          <a:lstStyle>
            <a:lvl1pPr>
              <a:defRPr/>
            </a:lvl1pPr>
          </a:lstStyle>
          <a:p>
            <a:pPr>
              <a:defRPr/>
            </a:pPr>
            <a:fld id="{A4803EA4-9489-4822-93EB-2AEF07219F8C}" type="slidenum">
              <a:rPr lang="en-US" altLang="en-US"/>
              <a:pPr>
                <a:defRPr/>
              </a:pPr>
              <a:t>‹#›</a:t>
            </a:fld>
            <a:endParaRPr lang="en-US" altLang="en-US"/>
          </a:p>
        </p:txBody>
      </p:sp>
    </p:spTree>
    <p:extLst>
      <p:ext uri="{BB962C8B-B14F-4D97-AF65-F5344CB8AC3E}">
        <p14:creationId xmlns:p14="http://schemas.microsoft.com/office/powerpoint/2010/main" val="502036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5DB00EC-1246-4954-884C-D56E19FAAF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8E48550-4FA7-46E6-8CC2-9E8A6B7FBE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8F300B-4CD4-482A-A0B9-B8CE6C697628}"/>
              </a:ext>
            </a:extLst>
          </p:cNvPr>
          <p:cNvSpPr>
            <a:spLocks noGrp="1"/>
          </p:cNvSpPr>
          <p:nvPr>
            <p:ph type="sldNum" sz="quarter" idx="12"/>
          </p:nvPr>
        </p:nvSpPr>
        <p:spPr/>
        <p:txBody>
          <a:bodyPr/>
          <a:lstStyle>
            <a:lvl1pPr>
              <a:defRPr/>
            </a:lvl1pPr>
          </a:lstStyle>
          <a:p>
            <a:pPr>
              <a:defRPr/>
            </a:pPr>
            <a:fld id="{8915DD62-2127-43BC-BE31-824EBAD8FE64}" type="slidenum">
              <a:rPr lang="en-US" altLang="en-US"/>
              <a:pPr>
                <a:defRPr/>
              </a:pPr>
              <a:t>‹#›</a:t>
            </a:fld>
            <a:endParaRPr lang="en-US" altLang="en-US"/>
          </a:p>
        </p:txBody>
      </p:sp>
    </p:spTree>
    <p:extLst>
      <p:ext uri="{BB962C8B-B14F-4D97-AF65-F5344CB8AC3E}">
        <p14:creationId xmlns:p14="http://schemas.microsoft.com/office/powerpoint/2010/main" val="1782046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CE70A9-FCEC-46D8-99F5-016C408C04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FE551B3E-4426-4817-9424-3C6A427986E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61FFCB-E28D-4EF6-8D41-E78A33F78969}"/>
              </a:ext>
            </a:extLst>
          </p:cNvPr>
          <p:cNvSpPr>
            <a:spLocks noGrp="1"/>
          </p:cNvSpPr>
          <p:nvPr>
            <p:ph type="sldNum" sz="quarter" idx="12"/>
          </p:nvPr>
        </p:nvSpPr>
        <p:spPr/>
        <p:txBody>
          <a:bodyPr/>
          <a:lstStyle>
            <a:lvl1pPr>
              <a:defRPr/>
            </a:lvl1pPr>
          </a:lstStyle>
          <a:p>
            <a:pPr>
              <a:defRPr/>
            </a:pPr>
            <a:fld id="{AB209CD8-B0A4-47DA-8E35-1BBEEF4CD7C2}" type="slidenum">
              <a:rPr lang="en-US" altLang="en-US"/>
              <a:pPr>
                <a:defRPr/>
              </a:pPr>
              <a:t>‹#›</a:t>
            </a:fld>
            <a:endParaRPr lang="en-US" altLang="en-US"/>
          </a:p>
        </p:txBody>
      </p:sp>
    </p:spTree>
    <p:extLst>
      <p:ext uri="{BB962C8B-B14F-4D97-AF65-F5344CB8AC3E}">
        <p14:creationId xmlns:p14="http://schemas.microsoft.com/office/powerpoint/2010/main" val="1163590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E43CA97-819E-456A-B272-F19FE328EC8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8374BBA9-CA34-413F-AD86-45CE4981D82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9D94ECA-E443-409D-AF82-D1EAB129BF36}"/>
              </a:ext>
            </a:extLst>
          </p:cNvPr>
          <p:cNvSpPr>
            <a:spLocks noGrp="1"/>
          </p:cNvSpPr>
          <p:nvPr>
            <p:ph type="sldNum" sz="quarter" idx="12"/>
          </p:nvPr>
        </p:nvSpPr>
        <p:spPr/>
        <p:txBody>
          <a:bodyPr/>
          <a:lstStyle>
            <a:lvl1pPr>
              <a:defRPr/>
            </a:lvl1pPr>
          </a:lstStyle>
          <a:p>
            <a:pPr>
              <a:defRPr/>
            </a:pPr>
            <a:fld id="{7CAB12F1-388C-4D88-A16B-AF0C920DF657}" type="slidenum">
              <a:rPr lang="en-US" altLang="en-US"/>
              <a:pPr>
                <a:defRPr/>
              </a:pPr>
              <a:t>‹#›</a:t>
            </a:fld>
            <a:endParaRPr lang="en-US" altLang="en-US"/>
          </a:p>
        </p:txBody>
      </p:sp>
    </p:spTree>
    <p:extLst>
      <p:ext uri="{BB962C8B-B14F-4D97-AF65-F5344CB8AC3E}">
        <p14:creationId xmlns:p14="http://schemas.microsoft.com/office/powerpoint/2010/main" val="672719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03D61-A76E-4937-9865-8AB74BE2B28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5246B04-3EA9-469A-A139-FC8D3B33DAA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D41B14D-F71E-4331-A768-633930975FB6}"/>
              </a:ext>
            </a:extLst>
          </p:cNvPr>
          <p:cNvSpPr>
            <a:spLocks noGrp="1"/>
          </p:cNvSpPr>
          <p:nvPr>
            <p:ph type="sldNum" sz="quarter" idx="12"/>
          </p:nvPr>
        </p:nvSpPr>
        <p:spPr/>
        <p:txBody>
          <a:bodyPr/>
          <a:lstStyle>
            <a:lvl1pPr>
              <a:defRPr/>
            </a:lvl1pPr>
          </a:lstStyle>
          <a:p>
            <a:pPr>
              <a:defRPr/>
            </a:pPr>
            <a:fld id="{B1DC9092-490D-470E-9AFD-229FBD39D5CC}" type="slidenum">
              <a:rPr lang="en-US" altLang="en-US"/>
              <a:pPr>
                <a:defRPr/>
              </a:pPr>
              <a:t>‹#›</a:t>
            </a:fld>
            <a:endParaRPr lang="en-US" altLang="en-US"/>
          </a:p>
        </p:txBody>
      </p:sp>
    </p:spTree>
    <p:extLst>
      <p:ext uri="{BB962C8B-B14F-4D97-AF65-F5344CB8AC3E}">
        <p14:creationId xmlns:p14="http://schemas.microsoft.com/office/powerpoint/2010/main" val="3353282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A9C28DF-F253-4A68-A0A8-D7C288176A1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B524B12-F597-4F5F-A917-AB51ABAEBC3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5590DE-1A3D-43D4-858E-6ED885D35145}"/>
              </a:ext>
            </a:extLst>
          </p:cNvPr>
          <p:cNvSpPr>
            <a:spLocks noGrp="1"/>
          </p:cNvSpPr>
          <p:nvPr>
            <p:ph type="sldNum" sz="quarter" idx="12"/>
          </p:nvPr>
        </p:nvSpPr>
        <p:spPr/>
        <p:txBody>
          <a:bodyPr/>
          <a:lstStyle>
            <a:lvl1pPr>
              <a:defRPr/>
            </a:lvl1pPr>
          </a:lstStyle>
          <a:p>
            <a:pPr>
              <a:defRPr/>
            </a:pPr>
            <a:fld id="{2958F086-F1DE-40FC-B5F4-6DBEDC557944}" type="slidenum">
              <a:rPr lang="en-US" altLang="en-US"/>
              <a:pPr>
                <a:defRPr/>
              </a:pPr>
              <a:t>‹#›</a:t>
            </a:fld>
            <a:endParaRPr lang="en-US" altLang="en-US"/>
          </a:p>
        </p:txBody>
      </p:sp>
    </p:spTree>
    <p:extLst>
      <p:ext uri="{BB962C8B-B14F-4D97-AF65-F5344CB8AC3E}">
        <p14:creationId xmlns:p14="http://schemas.microsoft.com/office/powerpoint/2010/main" val="192333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478504"/>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a14="http://schemas.microsoft.com/office/drawing/2010/main" xmlns:a16="http://schemas.microsoft.com/office/drawing/2014/main" xmlns="">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300035C-D695-422B-9B03-D4C6A03C68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98D3506-F946-42A6-BEC7-F964C1CB7B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597831-1F8D-4D5E-AECC-4B7F9B37713B}"/>
              </a:ext>
            </a:extLst>
          </p:cNvPr>
          <p:cNvSpPr>
            <a:spLocks noGrp="1"/>
          </p:cNvSpPr>
          <p:nvPr>
            <p:ph type="sldNum" sz="quarter" idx="12"/>
          </p:nvPr>
        </p:nvSpPr>
        <p:spPr/>
        <p:txBody>
          <a:bodyPr/>
          <a:lstStyle>
            <a:lvl1pPr>
              <a:defRPr/>
            </a:lvl1pPr>
          </a:lstStyle>
          <a:p>
            <a:pPr>
              <a:defRPr/>
            </a:pPr>
            <a:fld id="{C265DDD9-3F73-4CE5-84BD-946C56C5AD39}" type="slidenum">
              <a:rPr lang="en-US" altLang="en-US"/>
              <a:pPr>
                <a:defRPr/>
              </a:pPr>
              <a:t>‹#›</a:t>
            </a:fld>
            <a:endParaRPr lang="en-US" altLang="en-US"/>
          </a:p>
        </p:txBody>
      </p:sp>
    </p:spTree>
    <p:extLst>
      <p:ext uri="{BB962C8B-B14F-4D97-AF65-F5344CB8AC3E}">
        <p14:creationId xmlns:p14="http://schemas.microsoft.com/office/powerpoint/2010/main" val="2787494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40A56-4E8C-466C-9DE0-4FB538C19C2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8A93899-FD4F-483B-A66B-EE3B8311BA4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78E894-5DE8-425A-AD71-92B9C69F8ED9}"/>
              </a:ext>
            </a:extLst>
          </p:cNvPr>
          <p:cNvSpPr>
            <a:spLocks noGrp="1"/>
          </p:cNvSpPr>
          <p:nvPr>
            <p:ph type="sldNum" sz="quarter" idx="12"/>
          </p:nvPr>
        </p:nvSpPr>
        <p:spPr/>
        <p:txBody>
          <a:bodyPr/>
          <a:lstStyle>
            <a:lvl1pPr>
              <a:defRPr/>
            </a:lvl1pPr>
          </a:lstStyle>
          <a:p>
            <a:pPr>
              <a:defRPr/>
            </a:pPr>
            <a:fld id="{7F7EB194-A10F-4084-B1FC-A7557EA76782}" type="slidenum">
              <a:rPr lang="en-US" altLang="en-US"/>
              <a:pPr>
                <a:defRPr/>
              </a:pPr>
              <a:t>‹#›</a:t>
            </a:fld>
            <a:endParaRPr lang="en-US" altLang="en-US"/>
          </a:p>
        </p:txBody>
      </p:sp>
    </p:spTree>
    <p:extLst>
      <p:ext uri="{BB962C8B-B14F-4D97-AF65-F5344CB8AC3E}">
        <p14:creationId xmlns:p14="http://schemas.microsoft.com/office/powerpoint/2010/main" val="223970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2E203-D389-4240-844B-00819BB5550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1B3ABDB-D8DB-46BC-87E7-82A6782421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0AACD7-F6FF-4CF3-B8B2-6A4E4E645FB9}"/>
              </a:ext>
            </a:extLst>
          </p:cNvPr>
          <p:cNvSpPr>
            <a:spLocks noGrp="1"/>
          </p:cNvSpPr>
          <p:nvPr>
            <p:ph type="sldNum" sz="quarter" idx="12"/>
          </p:nvPr>
        </p:nvSpPr>
        <p:spPr/>
        <p:txBody>
          <a:bodyPr/>
          <a:lstStyle>
            <a:lvl1pPr>
              <a:defRPr/>
            </a:lvl1pPr>
          </a:lstStyle>
          <a:p>
            <a:pPr>
              <a:defRPr/>
            </a:pPr>
            <a:fld id="{7259BF6B-B25C-43A2-92ED-5EC1C3F2007A}" type="slidenum">
              <a:rPr lang="en-US" altLang="en-US"/>
              <a:pPr>
                <a:defRPr/>
              </a:pPr>
              <a:t>‹#›</a:t>
            </a:fld>
            <a:endParaRPr lang="en-US" altLang="en-US"/>
          </a:p>
        </p:txBody>
      </p:sp>
    </p:spTree>
    <p:extLst>
      <p:ext uri="{BB962C8B-B14F-4D97-AF65-F5344CB8AC3E}">
        <p14:creationId xmlns:p14="http://schemas.microsoft.com/office/powerpoint/2010/main" val="280494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0032561"/>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5817052"/>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a14="http://schemas.microsoft.com/office/drawing/2010/main" xmlns:a16="http://schemas.microsoft.com/office/drawing/2014/main"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035742"/>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036958"/>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59838131"/>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771107037"/>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68286847"/>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01771963"/>
      </p:ext>
    </p:extLst>
  </p:cSld>
  <p:clrMapOvr>
    <a:masterClrMapping/>
  </p:clrMapOvr>
  <mc:AlternateContent xmlns:mc="http://schemas.openxmlformats.org/markup-compatibility/2006" xmlns:p14="http://schemas.microsoft.com/office/powerpoint/2010/main">
    <mc:Choice Requires="p14">
      <p:transition spd="slow" advClick="0" advTm="3000">
        <p14:flash/>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301B155-F528-436F-A9E8-14198EDA53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30253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advClick="0" advTm="3000">
        <p14:flash/>
      </p:transition>
    </mc:Choice>
    <mc:Fallback xmlns:a14="http://schemas.microsoft.com/office/drawing/2010/main"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8C001D-220B-4B86-BB43-2AF126637E1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FF71A42-4DFF-492D-919F-B22365C11D3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A21F008-D33E-4AD7-B702-0D216F0D46E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1D5F592-E4F5-4166-9AF3-83E10544B51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8192082-50B9-4B62-8B72-968E25AAEA2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F6CCB29-4AF4-4497-9A8A-CD269AF13529}" type="slidenum">
              <a:rPr lang="en-US" altLang="en-US"/>
              <a:pPr>
                <a:defRPr/>
              </a:pPr>
              <a:t>‹#›</a:t>
            </a:fld>
            <a:endParaRPr lang="en-US" altLang="en-US"/>
          </a:p>
        </p:txBody>
      </p:sp>
    </p:spTree>
    <p:extLst>
      <p:ext uri="{BB962C8B-B14F-4D97-AF65-F5344CB8AC3E}">
        <p14:creationId xmlns:p14="http://schemas.microsoft.com/office/powerpoint/2010/main" val="21560316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image" Target="../media/image27.jpeg"/><Relationship Id="rId1" Type="http://schemas.openxmlformats.org/officeDocument/2006/relationships/slideLayout" Target="../slideLayouts/slideLayout1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4.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71" y="3109478"/>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9037476" y="3967765"/>
            <a:ext cx="3773430" cy="2705180"/>
          </a:xfrm>
          <a:prstGeom prst="rect">
            <a:avLst/>
          </a:prstGeom>
        </p:spPr>
      </p:pic>
      <p:pic>
        <p:nvPicPr>
          <p:cNvPr id="5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57187" y="1001904"/>
            <a:ext cx="3751536" cy="1569660"/>
          </a:xfrm>
          <a:prstGeom prst="rect">
            <a:avLst/>
          </a:prstGeom>
        </p:spPr>
      </p:pic>
      <p:sp>
        <p:nvSpPr>
          <p:cNvPr id="48" name="文本框 47">
            <a:extLst>
              <a:ext uri="{FF2B5EF4-FFF2-40B4-BE49-F238E27FC236}">
                <a16:creationId xmlns:a16="http://schemas.microsoft.com/office/drawing/2014/main" id="{F4ED10A7-E928-4DAB-8D6E-46F9B16A0627}"/>
              </a:ext>
            </a:extLst>
          </p:cNvPr>
          <p:cNvSpPr txBox="1"/>
          <p:nvPr/>
        </p:nvSpPr>
        <p:spPr>
          <a:xfrm>
            <a:off x="1192027" y="2619281"/>
            <a:ext cx="9956572" cy="1446550"/>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LUYỆN</a:t>
            </a:r>
            <a:r>
              <a:rPr kumimoji="0" lang="en-US" altLang="zh-CN" sz="44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XÂY DỰNG ĐOẠN VĂN KỂ CHUYỆN</a:t>
            </a:r>
            <a:endParaRPr kumimoji="0" lang="zh-CN" altLang="en-US" sz="44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3" name="TextBox 2">
            <a:extLst>
              <a:ext uri="{FF2B5EF4-FFF2-40B4-BE49-F238E27FC236}">
                <a16:creationId xmlns:a16="http://schemas.microsoft.com/office/drawing/2014/main" id="{1572EC06-7A16-4E2B-94F6-B29DAF13CA47}"/>
              </a:ext>
            </a:extLst>
          </p:cNvPr>
          <p:cNvSpPr txBox="1"/>
          <p:nvPr/>
        </p:nvSpPr>
        <p:spPr>
          <a:xfrm>
            <a:off x="4610547" y="1440558"/>
            <a:ext cx="3269430" cy="707886"/>
          </a:xfrm>
          <a:prstGeom prst="rect">
            <a:avLst/>
          </a:prstGeom>
          <a:noFill/>
        </p:spPr>
        <p:txBody>
          <a:bodyPr wrap="square" rtlCol="0">
            <a:spAutoFit/>
          </a:bodyPr>
          <a:lstStyle/>
          <a:p>
            <a:r>
              <a:rPr lang="en-US" sz="4000" b="1" dirty="0" err="1">
                <a:solidFill>
                  <a:srgbClr val="00B050"/>
                </a:solidFill>
                <a:latin typeface="Times New Roman" panose="02020603050405020304" pitchFamily="18" charset="0"/>
                <a:cs typeface="Times New Roman" panose="02020603050405020304" pitchFamily="18" charset="0"/>
              </a:rPr>
              <a:t>Tập</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làm</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văn</a:t>
            </a:r>
            <a:endParaRPr lang="en-US" sz="4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814998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n55">
            <a:extLst>
              <a:ext uri="{FF2B5EF4-FFF2-40B4-BE49-F238E27FC236}">
                <a16:creationId xmlns:a16="http://schemas.microsoft.com/office/drawing/2014/main" id="{61C79DFB-5262-4951-A7C2-5FCC8691B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2" y="510210"/>
            <a:ext cx="83597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11387EC-210A-4CB1-8A1A-A89AD86C0AF9}"/>
              </a:ext>
            </a:extLst>
          </p:cNvPr>
          <p:cNvSpPr txBox="1">
            <a:spLocks noChangeArrowheads="1"/>
          </p:cNvSpPr>
          <p:nvPr/>
        </p:nvSpPr>
        <p:spPr bwMode="auto">
          <a:xfrm>
            <a:off x="1728717" y="6117742"/>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a:t>
            </a:r>
            <a:r>
              <a:rPr lang="en-US" sz="3600" b="1" dirty="0" err="1">
                <a:solidFill>
                  <a:srgbClr val="7030A0"/>
                </a:solidFill>
                <a:latin typeface="Times New Roman" panose="02020603050405020304" pitchFamily="18" charset="0"/>
                <a:cs typeface="Times New Roman" panose="02020603050405020304" pitchFamily="18" charset="0"/>
              </a:rPr>
              <a:t>ba</a:t>
            </a:r>
            <a:r>
              <a:rPr lang="vi-VN" sz="3600" b="1" dirty="0">
                <a:solidFill>
                  <a:srgbClr val="7030A0"/>
                </a:solidFill>
                <a:latin typeface="Times New Roman" panose="02020603050405020304" pitchFamily="18" charset="0"/>
                <a:cs typeface="Times New Roman" panose="02020603050405020304" pitchFamily="18" charset="0"/>
              </a:rPr>
              <a:t>, cụ vớt lên một lưỡi rìu bằng </a:t>
            </a:r>
            <a:r>
              <a:rPr lang="en-US" sz="3600" b="1" dirty="0" err="1">
                <a:solidFill>
                  <a:srgbClr val="7030A0"/>
                </a:solidFill>
                <a:latin typeface="Times New Roman" panose="02020603050405020304" pitchFamily="18" charset="0"/>
                <a:cs typeface="Times New Roman" panose="02020603050405020304" pitchFamily="18" charset="0"/>
              </a:rPr>
              <a:t>sắt</a:t>
            </a:r>
            <a:r>
              <a:rPr lang="vi-VN" sz="36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62257175"/>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6">
            <a:extLst>
              <a:ext uri="{FF2B5EF4-FFF2-40B4-BE49-F238E27FC236}">
                <a16:creationId xmlns:a16="http://schemas.microsoft.com/office/drawing/2014/main" id="{2943D644-7E18-4D13-BD4D-C20EA865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89452"/>
            <a:ext cx="8610600" cy="562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0A9D8CAF-1B01-4146-A391-2C30309A0B9A}"/>
              </a:ext>
            </a:extLst>
          </p:cNvPr>
          <p:cNvSpPr txBox="1">
            <a:spLocks noChangeArrowheads="1"/>
          </p:cNvSpPr>
          <p:nvPr/>
        </p:nvSpPr>
        <p:spPr bwMode="auto">
          <a:xfrm>
            <a:off x="115911" y="5849662"/>
            <a:ext cx="12258308"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Cụ già khen chàng trai thật thà và tặng chàng cả ba lưỡi rìu.</a:t>
            </a:r>
          </a:p>
        </p:txBody>
      </p:sp>
    </p:spTree>
    <p:extLst>
      <p:ext uri="{BB962C8B-B14F-4D97-AF65-F5344CB8AC3E}">
        <p14:creationId xmlns:p14="http://schemas.microsoft.com/office/powerpoint/2010/main" val="1272933974"/>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scan">
            <a:extLst>
              <a:ext uri="{FF2B5EF4-FFF2-40B4-BE49-F238E27FC236}">
                <a16:creationId xmlns:a16="http://schemas.microsoft.com/office/drawing/2014/main" id="{A0612B47-D279-43A8-96A0-57ECFDFA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9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3997330"/>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73574E-E0A9-438C-99A4-8D7C7299B9C3}"/>
              </a:ext>
            </a:extLst>
          </p:cNvPr>
          <p:cNvSpPr>
            <a:spLocks noChangeArrowheads="1"/>
          </p:cNvSpPr>
          <p:nvPr/>
        </p:nvSpPr>
        <p:spPr bwMode="auto">
          <a:xfrm>
            <a:off x="2506559" y="89192"/>
            <a:ext cx="75969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dirty="0" err="1">
                <a:solidFill>
                  <a:srgbClr val="CC0000"/>
                </a:solidFill>
                <a:latin typeface="Times New Roman" panose="02020603050405020304" pitchFamily="18" charset="0"/>
                <a:cs typeface="Times New Roman" panose="02020603050405020304" pitchFamily="18" charset="0"/>
              </a:rPr>
              <a:t>Câu</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chuyện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khuyên</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chúng</a:t>
            </a:r>
            <a:r>
              <a:rPr lang="en-US" altLang="en-US" sz="3600" b="1" dirty="0">
                <a:solidFill>
                  <a:srgbClr val="CC0000"/>
                </a:solidFill>
                <a:latin typeface="Times New Roman" panose="02020603050405020304" pitchFamily="18" charset="0"/>
                <a:cs typeface="Times New Roman" panose="02020603050405020304" pitchFamily="18" charset="0"/>
              </a:rPr>
              <a:t> ta </a:t>
            </a:r>
            <a:r>
              <a:rPr lang="en-US" altLang="en-US" sz="3600" b="1" dirty="0" err="1">
                <a:solidFill>
                  <a:srgbClr val="CC0000"/>
                </a:solidFill>
                <a:latin typeface="Times New Roman" panose="02020603050405020304" pitchFamily="18" charset="0"/>
                <a:cs typeface="Times New Roman" panose="02020603050405020304" pitchFamily="18" charset="0"/>
              </a:rPr>
              <a:t>điều</a:t>
            </a:r>
            <a:r>
              <a:rPr lang="en-US" altLang="en-US" sz="3600" b="1" dirty="0">
                <a:solidFill>
                  <a:srgbClr val="CC0000"/>
                </a:solidFill>
                <a:latin typeface="Times New Roman" panose="02020603050405020304" pitchFamily="18" charset="0"/>
                <a:cs typeface="Times New Roman" panose="02020603050405020304" pitchFamily="18" charset="0"/>
              </a:rPr>
              <a:t> </a:t>
            </a:r>
            <a:r>
              <a:rPr lang="en-US" altLang="en-US" sz="3600" b="1" dirty="0" err="1">
                <a:solidFill>
                  <a:srgbClr val="CC0000"/>
                </a:solidFill>
                <a:latin typeface="Times New Roman" panose="02020603050405020304" pitchFamily="18" charset="0"/>
                <a:cs typeface="Times New Roman" panose="02020603050405020304" pitchFamily="18" charset="0"/>
              </a:rPr>
              <a:t>gì</a:t>
            </a:r>
            <a:r>
              <a:rPr lang="en-US" altLang="en-US" sz="3600" b="1" dirty="0">
                <a:solidFill>
                  <a:srgbClr val="CC0000"/>
                </a:solidFill>
                <a:latin typeface="Times New Roman" panose="02020603050405020304" pitchFamily="18" charset="0"/>
                <a:cs typeface="Times New Roman" panose="02020603050405020304" pitchFamily="18" charset="0"/>
              </a:rPr>
              <a:t>?</a:t>
            </a:r>
          </a:p>
        </p:txBody>
      </p:sp>
      <p:pic>
        <p:nvPicPr>
          <p:cNvPr id="6" name="图片 14">
            <a:extLst>
              <a:ext uri="{FF2B5EF4-FFF2-40B4-BE49-F238E27FC236}">
                <a16:creationId xmlns:a16="http://schemas.microsoft.com/office/drawing/2014/main" id="{E4B8C0F5-173D-4C9B-B74A-3E21CF873C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7" name="图片 15">
            <a:extLst>
              <a:ext uri="{FF2B5EF4-FFF2-40B4-BE49-F238E27FC236}">
                <a16:creationId xmlns:a16="http://schemas.microsoft.com/office/drawing/2014/main" id="{A6430BE5-5F84-48C7-A99E-2A2CF5348FB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52649" y="462123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8" name="组合 16">
            <a:extLst>
              <a:ext uri="{FF2B5EF4-FFF2-40B4-BE49-F238E27FC236}">
                <a16:creationId xmlns:a16="http://schemas.microsoft.com/office/drawing/2014/main" id="{AF9A04EB-2A08-4CAD-B09C-4848204454B8}"/>
              </a:ext>
            </a:extLst>
          </p:cNvPr>
          <p:cNvGrpSpPr/>
          <p:nvPr/>
        </p:nvGrpSpPr>
        <p:grpSpPr>
          <a:xfrm>
            <a:off x="4778547" y="745514"/>
            <a:ext cx="3052973" cy="1551107"/>
            <a:chOff x="5023482" y="-1440054"/>
            <a:chExt cx="3052973" cy="1551107"/>
          </a:xfrm>
        </p:grpSpPr>
        <p:pic>
          <p:nvPicPr>
            <p:cNvPr id="9" name="图片 17">
              <a:extLst>
                <a:ext uri="{FF2B5EF4-FFF2-40B4-BE49-F238E27FC236}">
                  <a16:creationId xmlns:a16="http://schemas.microsoft.com/office/drawing/2014/main" id="{05087664-F5D3-48AF-8D16-2AA4171A47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3482" y="-1440054"/>
              <a:ext cx="3052973" cy="1551107"/>
            </a:xfrm>
            <a:prstGeom prst="rect">
              <a:avLst/>
            </a:prstGeom>
          </p:spPr>
        </p:pic>
        <p:sp>
          <p:nvSpPr>
            <p:cNvPr id="10" name="文本框 18">
              <a:extLst>
                <a:ext uri="{FF2B5EF4-FFF2-40B4-BE49-F238E27FC236}">
                  <a16:creationId xmlns:a16="http://schemas.microsoft.com/office/drawing/2014/main" id="{24AA0768-A938-4E6F-A136-E21207B8B21E}"/>
                </a:ext>
              </a:extLst>
            </p:cNvPr>
            <p:cNvSpPr txBox="1"/>
            <p:nvPr/>
          </p:nvSpPr>
          <p:spPr>
            <a:xfrm>
              <a:off x="5681781" y="-1009703"/>
              <a:ext cx="1736373" cy="646331"/>
            </a:xfrm>
            <a:prstGeom prst="rect">
              <a:avLst/>
            </a:prstGeom>
            <a:noFill/>
          </p:spPr>
          <p:txBody>
            <a:bodyPr wrap="none" rtlCol="0">
              <a:spAutoFit/>
            </a:bodyPr>
            <a:lstStyle/>
            <a:p>
              <a:pPr algn="ctr" fontAlgn="base">
                <a:spcBef>
                  <a:spcPct val="0"/>
                </a:spcBef>
                <a:spcAft>
                  <a:spcPct val="0"/>
                </a:spcAft>
                <a:buNone/>
              </a:pPr>
              <a:r>
                <a:rPr lang="en-US" altLang="en-US" sz="3600" b="1" dirty="0">
                  <a:solidFill>
                    <a:srgbClr val="00B050"/>
                  </a:solidFill>
                  <a:latin typeface="Times New Roman" panose="02020603050405020304" pitchFamily="18" charset="0"/>
                  <a:cs typeface="Times New Roman" panose="02020603050405020304" pitchFamily="18" charset="0"/>
                </a:rPr>
                <a:t>Ý </a:t>
              </a:r>
              <a:r>
                <a:rPr lang="en-US" altLang="en-US" sz="3600" b="1" dirty="0" err="1">
                  <a:solidFill>
                    <a:srgbClr val="00B050"/>
                  </a:solidFill>
                  <a:latin typeface="Times New Roman" panose="02020603050405020304" pitchFamily="18" charset="0"/>
                  <a:cs typeface="Times New Roman" panose="02020603050405020304" pitchFamily="18" charset="0"/>
                </a:rPr>
                <a:t>nghĩa</a:t>
              </a:r>
              <a:endParaRPr lang="en-US" altLang="en-US" sz="3600" b="1" dirty="0">
                <a:solidFill>
                  <a:srgbClr val="00B050"/>
                </a:solidFill>
                <a:latin typeface="Times New Roman" panose="02020603050405020304" pitchFamily="18" charset="0"/>
                <a:cs typeface="Times New Roman" panose="02020603050405020304" pitchFamily="18" charset="0"/>
              </a:endParaRPr>
            </a:p>
          </p:txBody>
        </p:sp>
      </p:grpSp>
      <p:sp>
        <p:nvSpPr>
          <p:cNvPr id="11" name="MH_SubTitle_1">
            <a:extLst>
              <a:ext uri="{FF2B5EF4-FFF2-40B4-BE49-F238E27FC236}">
                <a16:creationId xmlns:a16="http://schemas.microsoft.com/office/drawing/2014/main" id="{A4F857CB-64FD-4C95-B60E-5169615863BD}"/>
              </a:ext>
            </a:extLst>
          </p:cNvPr>
          <p:cNvSpPr>
            <a:spLocks/>
          </p:cNvSpPr>
          <p:nvPr>
            <p:custDataLst>
              <p:tags r:id="rId1"/>
            </p:custDataLst>
          </p:nvPr>
        </p:nvSpPr>
        <p:spPr bwMode="auto">
          <a:xfrm>
            <a:off x="1825074" y="2296621"/>
            <a:ext cx="8975900" cy="2572020"/>
          </a:xfrm>
          <a:custGeom>
            <a:avLst/>
            <a:gdLst>
              <a:gd name="T0" fmla="*/ 2147483646 w 30720"/>
              <a:gd name="T1" fmla="*/ 2147483646 h 11496"/>
              <a:gd name="T2" fmla="*/ 2147483646 w 30720"/>
              <a:gd name="T3" fmla="*/ 2147483646 h 11496"/>
              <a:gd name="T4" fmla="*/ 2147483646 w 30720"/>
              <a:gd name="T5" fmla="*/ 2147483646 h 11496"/>
              <a:gd name="T6" fmla="*/ 2147483646 w 30720"/>
              <a:gd name="T7" fmla="*/ 2147483646 h 11496"/>
              <a:gd name="T8" fmla="*/ 2147483646 w 30720"/>
              <a:gd name="T9" fmla="*/ 2147483646 h 11496"/>
              <a:gd name="T10" fmla="*/ 2147483646 w 30720"/>
              <a:gd name="T11" fmla="*/ 2147483646 h 11496"/>
              <a:gd name="T12" fmla="*/ 2147483646 w 30720"/>
              <a:gd name="T13" fmla="*/ 2147483646 h 11496"/>
              <a:gd name="T14" fmla="*/ 2147483646 w 30720"/>
              <a:gd name="T15" fmla="*/ 2147483646 h 11496"/>
              <a:gd name="T16" fmla="*/ 2147483646 w 30720"/>
              <a:gd name="T17" fmla="*/ 2147483646 h 11496"/>
              <a:gd name="T18" fmla="*/ 2147483646 w 30720"/>
              <a:gd name="T19" fmla="*/ 2147483646 h 11496"/>
              <a:gd name="T20" fmla="*/ 2147483646 w 30720"/>
              <a:gd name="T21" fmla="*/ 2147483646 h 11496"/>
              <a:gd name="T22" fmla="*/ 2147483646 w 30720"/>
              <a:gd name="T23" fmla="*/ 2147483646 h 11496"/>
              <a:gd name="T24" fmla="*/ 2147483646 w 30720"/>
              <a:gd name="T25" fmla="*/ 2147483646 h 11496"/>
              <a:gd name="T26" fmla="*/ 2147483646 w 30720"/>
              <a:gd name="T27" fmla="*/ 2147483646 h 11496"/>
              <a:gd name="T28" fmla="*/ 2147483646 w 30720"/>
              <a:gd name="T29" fmla="*/ 2147483646 h 11496"/>
              <a:gd name="T30" fmla="*/ 2147483646 w 30720"/>
              <a:gd name="T31" fmla="*/ 2147483646 h 11496"/>
              <a:gd name="T32" fmla="*/ 2147483646 w 30720"/>
              <a:gd name="T33" fmla="*/ 2147483646 h 11496"/>
              <a:gd name="T34" fmla="*/ 2147483646 w 30720"/>
              <a:gd name="T35" fmla="*/ 2147483646 h 11496"/>
              <a:gd name="T36" fmla="*/ 2147483646 w 30720"/>
              <a:gd name="T37" fmla="*/ 2147483646 h 11496"/>
              <a:gd name="T38" fmla="*/ 2147483646 w 30720"/>
              <a:gd name="T39" fmla="*/ 2147483646 h 11496"/>
              <a:gd name="T40" fmla="*/ 2147483646 w 30720"/>
              <a:gd name="T41" fmla="*/ 2147483646 h 11496"/>
              <a:gd name="T42" fmla="*/ 2147483646 w 30720"/>
              <a:gd name="T43" fmla="*/ 2147483646 h 11496"/>
              <a:gd name="T44" fmla="*/ 2147483646 w 30720"/>
              <a:gd name="T45" fmla="*/ 2147483646 h 11496"/>
              <a:gd name="T46" fmla="*/ 2147483646 w 30720"/>
              <a:gd name="T47" fmla="*/ 2147483646 h 11496"/>
              <a:gd name="T48" fmla="*/ 2147483646 w 30720"/>
              <a:gd name="T49" fmla="*/ 2147483646 h 11496"/>
              <a:gd name="T50" fmla="*/ 2147483646 w 30720"/>
              <a:gd name="T51" fmla="*/ 2147483646 h 11496"/>
              <a:gd name="T52" fmla="*/ 2147483646 w 30720"/>
              <a:gd name="T53" fmla="*/ 2147483646 h 11496"/>
              <a:gd name="T54" fmla="*/ 2147483646 w 30720"/>
              <a:gd name="T55" fmla="*/ 2147483646 h 11496"/>
              <a:gd name="T56" fmla="*/ 2147483646 w 30720"/>
              <a:gd name="T57" fmla="*/ 2147483646 h 11496"/>
              <a:gd name="T58" fmla="*/ 2147483646 w 30720"/>
              <a:gd name="T59" fmla="*/ 2147483646 h 11496"/>
              <a:gd name="T60" fmla="*/ 2147483646 w 30720"/>
              <a:gd name="T61" fmla="*/ 2147483646 h 11496"/>
              <a:gd name="T62" fmla="*/ 2147483646 w 30720"/>
              <a:gd name="T63" fmla="*/ 2147483646 h 11496"/>
              <a:gd name="T64" fmla="*/ 2147483646 w 30720"/>
              <a:gd name="T65" fmla="*/ 2147483646 h 11496"/>
              <a:gd name="T66" fmla="*/ 2147483646 w 30720"/>
              <a:gd name="T67" fmla="*/ 2147483646 h 11496"/>
              <a:gd name="T68" fmla="*/ 2147483646 w 30720"/>
              <a:gd name="T69" fmla="*/ 2147483646 h 11496"/>
              <a:gd name="T70" fmla="*/ 2147483646 w 30720"/>
              <a:gd name="T71" fmla="*/ 2147483646 h 11496"/>
              <a:gd name="T72" fmla="*/ 2147483646 w 30720"/>
              <a:gd name="T73" fmla="*/ 2147483646 h 11496"/>
              <a:gd name="T74" fmla="*/ 2147483646 w 30720"/>
              <a:gd name="T75" fmla="*/ 2147483646 h 11496"/>
              <a:gd name="T76" fmla="*/ 2147483646 w 30720"/>
              <a:gd name="T77" fmla="*/ 2147483646 h 11496"/>
              <a:gd name="T78" fmla="*/ 2147483646 w 30720"/>
              <a:gd name="T79" fmla="*/ 2147483646 h 11496"/>
              <a:gd name="T80" fmla="*/ 2147483646 w 30720"/>
              <a:gd name="T81" fmla="*/ 2147483646 h 11496"/>
              <a:gd name="T82" fmla="*/ 2147483646 w 30720"/>
              <a:gd name="T83" fmla="*/ 2147483646 h 11496"/>
              <a:gd name="T84" fmla="*/ 2147483646 w 30720"/>
              <a:gd name="T85" fmla="*/ 2147483646 h 11496"/>
              <a:gd name="T86" fmla="*/ 2147483646 w 30720"/>
              <a:gd name="T87" fmla="*/ 2147483646 h 11496"/>
              <a:gd name="T88" fmla="*/ 2147483646 w 30720"/>
              <a:gd name="T89" fmla="*/ 2147483646 h 11496"/>
              <a:gd name="T90" fmla="*/ 2147483646 w 30720"/>
              <a:gd name="T91" fmla="*/ 2147483646 h 11496"/>
              <a:gd name="T92" fmla="*/ 2147483646 w 30720"/>
              <a:gd name="T93" fmla="*/ 2147483646 h 11496"/>
              <a:gd name="T94" fmla="*/ 2147483646 w 30720"/>
              <a:gd name="T95" fmla="*/ 2147483646 h 11496"/>
              <a:gd name="T96" fmla="*/ 2147483646 w 30720"/>
              <a:gd name="T97" fmla="*/ 2147483646 h 11496"/>
              <a:gd name="T98" fmla="*/ 2147483646 w 30720"/>
              <a:gd name="T99" fmla="*/ 2147483646 h 11496"/>
              <a:gd name="T100" fmla="*/ 2147483646 w 30720"/>
              <a:gd name="T101" fmla="*/ 2147483646 h 11496"/>
              <a:gd name="T102" fmla="*/ 2147483646 w 30720"/>
              <a:gd name="T103" fmla="*/ 2147483646 h 11496"/>
              <a:gd name="T104" fmla="*/ 2147483646 w 30720"/>
              <a:gd name="T105" fmla="*/ 2147483646 h 11496"/>
              <a:gd name="T106" fmla="*/ 2147483646 w 30720"/>
              <a:gd name="T107" fmla="*/ 2147483646 h 11496"/>
              <a:gd name="T108" fmla="*/ 2147483646 w 30720"/>
              <a:gd name="T109" fmla="*/ 2147483646 h 11496"/>
              <a:gd name="T110" fmla="*/ 2147483646 w 30720"/>
              <a:gd name="T111" fmla="*/ 2147483646 h 11496"/>
              <a:gd name="T112" fmla="*/ 2147483646 w 30720"/>
              <a:gd name="T113" fmla="*/ 2147483646 h 11496"/>
              <a:gd name="T114" fmla="*/ 2147483646 w 30720"/>
              <a:gd name="T115" fmla="*/ 2147483646 h 11496"/>
              <a:gd name="T116" fmla="*/ 2147483646 w 30720"/>
              <a:gd name="T117" fmla="*/ 2147483646 h 11496"/>
              <a:gd name="T118" fmla="*/ 2147483646 w 30720"/>
              <a:gd name="T119" fmla="*/ 2147483646 h 11496"/>
              <a:gd name="T120" fmla="*/ 2147483646 w 30720"/>
              <a:gd name="T121" fmla="*/ 2147483646 h 11496"/>
              <a:gd name="T122" fmla="*/ 2147483646 w 30720"/>
              <a:gd name="T123" fmla="*/ 2147483646 h 11496"/>
              <a:gd name="T124" fmla="*/ 2147483646 w 30720"/>
              <a:gd name="T125" fmla="*/ 2147483646 h 114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20" h="11496">
                <a:moveTo>
                  <a:pt x="29285" y="7403"/>
                </a:moveTo>
                <a:lnTo>
                  <a:pt x="29285" y="7403"/>
                </a:lnTo>
                <a:lnTo>
                  <a:pt x="29232" y="7379"/>
                </a:lnTo>
                <a:lnTo>
                  <a:pt x="29180" y="7357"/>
                </a:lnTo>
                <a:lnTo>
                  <a:pt x="29127" y="7336"/>
                </a:lnTo>
                <a:lnTo>
                  <a:pt x="29073" y="7316"/>
                </a:lnTo>
                <a:lnTo>
                  <a:pt x="29020" y="7298"/>
                </a:lnTo>
                <a:lnTo>
                  <a:pt x="28966" y="7280"/>
                </a:lnTo>
                <a:lnTo>
                  <a:pt x="28913" y="7264"/>
                </a:lnTo>
                <a:lnTo>
                  <a:pt x="28859" y="7251"/>
                </a:lnTo>
                <a:lnTo>
                  <a:pt x="28804" y="7237"/>
                </a:lnTo>
                <a:lnTo>
                  <a:pt x="28750" y="7226"/>
                </a:lnTo>
                <a:lnTo>
                  <a:pt x="28697" y="7216"/>
                </a:lnTo>
                <a:lnTo>
                  <a:pt x="28643" y="7208"/>
                </a:lnTo>
                <a:lnTo>
                  <a:pt x="28589" y="7202"/>
                </a:lnTo>
                <a:lnTo>
                  <a:pt x="28535" y="7198"/>
                </a:lnTo>
                <a:lnTo>
                  <a:pt x="28482" y="7195"/>
                </a:lnTo>
                <a:lnTo>
                  <a:pt x="28429" y="7194"/>
                </a:lnTo>
                <a:lnTo>
                  <a:pt x="28376" y="7194"/>
                </a:lnTo>
                <a:lnTo>
                  <a:pt x="28322" y="7197"/>
                </a:lnTo>
                <a:lnTo>
                  <a:pt x="28269" y="7201"/>
                </a:lnTo>
                <a:lnTo>
                  <a:pt x="28217" y="7207"/>
                </a:lnTo>
                <a:lnTo>
                  <a:pt x="28165" y="7215"/>
                </a:lnTo>
                <a:lnTo>
                  <a:pt x="28113" y="7226"/>
                </a:lnTo>
                <a:lnTo>
                  <a:pt x="28062" y="7238"/>
                </a:lnTo>
                <a:lnTo>
                  <a:pt x="28011" y="7253"/>
                </a:lnTo>
                <a:lnTo>
                  <a:pt x="27960" y="7270"/>
                </a:lnTo>
                <a:lnTo>
                  <a:pt x="27910" y="7289"/>
                </a:lnTo>
                <a:lnTo>
                  <a:pt x="27861" y="7310"/>
                </a:lnTo>
                <a:lnTo>
                  <a:pt x="27812" y="7334"/>
                </a:lnTo>
                <a:lnTo>
                  <a:pt x="27763" y="7360"/>
                </a:lnTo>
                <a:lnTo>
                  <a:pt x="27717" y="7388"/>
                </a:lnTo>
                <a:lnTo>
                  <a:pt x="27670" y="7418"/>
                </a:lnTo>
                <a:lnTo>
                  <a:pt x="27623" y="7452"/>
                </a:lnTo>
                <a:lnTo>
                  <a:pt x="27600" y="7473"/>
                </a:lnTo>
                <a:lnTo>
                  <a:pt x="27578" y="7494"/>
                </a:lnTo>
                <a:lnTo>
                  <a:pt x="27556" y="7516"/>
                </a:lnTo>
                <a:lnTo>
                  <a:pt x="27535" y="7539"/>
                </a:lnTo>
                <a:lnTo>
                  <a:pt x="27515" y="7562"/>
                </a:lnTo>
                <a:lnTo>
                  <a:pt x="27495" y="7586"/>
                </a:lnTo>
                <a:lnTo>
                  <a:pt x="27476" y="7611"/>
                </a:lnTo>
                <a:lnTo>
                  <a:pt x="27457" y="7636"/>
                </a:lnTo>
                <a:lnTo>
                  <a:pt x="27440" y="7662"/>
                </a:lnTo>
                <a:lnTo>
                  <a:pt x="27422" y="7689"/>
                </a:lnTo>
                <a:lnTo>
                  <a:pt x="27405" y="7716"/>
                </a:lnTo>
                <a:lnTo>
                  <a:pt x="27390" y="7743"/>
                </a:lnTo>
                <a:lnTo>
                  <a:pt x="27374" y="7771"/>
                </a:lnTo>
                <a:lnTo>
                  <a:pt x="27360" y="7799"/>
                </a:lnTo>
                <a:lnTo>
                  <a:pt x="27345" y="7827"/>
                </a:lnTo>
                <a:lnTo>
                  <a:pt x="27332" y="7857"/>
                </a:lnTo>
                <a:lnTo>
                  <a:pt x="27319" y="7887"/>
                </a:lnTo>
                <a:lnTo>
                  <a:pt x="27307" y="7916"/>
                </a:lnTo>
                <a:lnTo>
                  <a:pt x="27296" y="7946"/>
                </a:lnTo>
                <a:lnTo>
                  <a:pt x="27286" y="7976"/>
                </a:lnTo>
                <a:lnTo>
                  <a:pt x="27276" y="8006"/>
                </a:lnTo>
                <a:lnTo>
                  <a:pt x="27268" y="8038"/>
                </a:lnTo>
                <a:lnTo>
                  <a:pt x="27260" y="8069"/>
                </a:lnTo>
                <a:lnTo>
                  <a:pt x="27252" y="8099"/>
                </a:lnTo>
                <a:lnTo>
                  <a:pt x="27246" y="8130"/>
                </a:lnTo>
                <a:lnTo>
                  <a:pt x="27241" y="8161"/>
                </a:lnTo>
                <a:lnTo>
                  <a:pt x="27236" y="8193"/>
                </a:lnTo>
                <a:lnTo>
                  <a:pt x="27231" y="8224"/>
                </a:lnTo>
                <a:lnTo>
                  <a:pt x="27228" y="8255"/>
                </a:lnTo>
                <a:lnTo>
                  <a:pt x="27226" y="8286"/>
                </a:lnTo>
                <a:lnTo>
                  <a:pt x="27225" y="8318"/>
                </a:lnTo>
                <a:lnTo>
                  <a:pt x="27224" y="8348"/>
                </a:lnTo>
                <a:lnTo>
                  <a:pt x="27225" y="8379"/>
                </a:lnTo>
                <a:lnTo>
                  <a:pt x="27226" y="8409"/>
                </a:lnTo>
                <a:lnTo>
                  <a:pt x="27228" y="8440"/>
                </a:lnTo>
                <a:lnTo>
                  <a:pt x="27231" y="8471"/>
                </a:lnTo>
                <a:lnTo>
                  <a:pt x="27236" y="8500"/>
                </a:lnTo>
                <a:lnTo>
                  <a:pt x="27241" y="8530"/>
                </a:lnTo>
                <a:lnTo>
                  <a:pt x="27247" y="8559"/>
                </a:lnTo>
                <a:lnTo>
                  <a:pt x="27254" y="8588"/>
                </a:lnTo>
                <a:lnTo>
                  <a:pt x="27263" y="8617"/>
                </a:lnTo>
                <a:lnTo>
                  <a:pt x="27271" y="8645"/>
                </a:lnTo>
                <a:lnTo>
                  <a:pt x="27281" y="8674"/>
                </a:lnTo>
                <a:lnTo>
                  <a:pt x="27293" y="8701"/>
                </a:lnTo>
                <a:lnTo>
                  <a:pt x="27304" y="8728"/>
                </a:lnTo>
                <a:lnTo>
                  <a:pt x="27318" y="8754"/>
                </a:lnTo>
                <a:lnTo>
                  <a:pt x="27331" y="8780"/>
                </a:lnTo>
                <a:lnTo>
                  <a:pt x="27347" y="8805"/>
                </a:lnTo>
                <a:lnTo>
                  <a:pt x="27364" y="8830"/>
                </a:lnTo>
                <a:lnTo>
                  <a:pt x="27381" y="8854"/>
                </a:lnTo>
                <a:lnTo>
                  <a:pt x="27399" y="8876"/>
                </a:lnTo>
                <a:lnTo>
                  <a:pt x="27419" y="8899"/>
                </a:lnTo>
                <a:lnTo>
                  <a:pt x="27440" y="8921"/>
                </a:lnTo>
                <a:lnTo>
                  <a:pt x="27462" y="8943"/>
                </a:lnTo>
                <a:lnTo>
                  <a:pt x="27484" y="8963"/>
                </a:lnTo>
                <a:lnTo>
                  <a:pt x="27509" y="8983"/>
                </a:lnTo>
                <a:lnTo>
                  <a:pt x="27534" y="9001"/>
                </a:lnTo>
                <a:lnTo>
                  <a:pt x="27560" y="9019"/>
                </a:lnTo>
                <a:lnTo>
                  <a:pt x="27589" y="9036"/>
                </a:lnTo>
                <a:lnTo>
                  <a:pt x="27618" y="9052"/>
                </a:lnTo>
                <a:lnTo>
                  <a:pt x="27648" y="9067"/>
                </a:lnTo>
                <a:lnTo>
                  <a:pt x="27679" y="9081"/>
                </a:lnTo>
                <a:lnTo>
                  <a:pt x="27711" y="9094"/>
                </a:lnTo>
                <a:lnTo>
                  <a:pt x="27746" y="9106"/>
                </a:lnTo>
                <a:lnTo>
                  <a:pt x="27734" y="9013"/>
                </a:lnTo>
                <a:lnTo>
                  <a:pt x="27730" y="8964"/>
                </a:lnTo>
                <a:lnTo>
                  <a:pt x="27727" y="8916"/>
                </a:lnTo>
                <a:lnTo>
                  <a:pt x="27724" y="8866"/>
                </a:lnTo>
                <a:lnTo>
                  <a:pt x="27722" y="8816"/>
                </a:lnTo>
                <a:lnTo>
                  <a:pt x="27721" y="8767"/>
                </a:lnTo>
                <a:lnTo>
                  <a:pt x="27721" y="8717"/>
                </a:lnTo>
                <a:lnTo>
                  <a:pt x="27722" y="8667"/>
                </a:lnTo>
                <a:lnTo>
                  <a:pt x="27725" y="8617"/>
                </a:lnTo>
                <a:lnTo>
                  <a:pt x="27729" y="8568"/>
                </a:lnTo>
                <a:lnTo>
                  <a:pt x="27734" y="8519"/>
                </a:lnTo>
                <a:lnTo>
                  <a:pt x="27743" y="8472"/>
                </a:lnTo>
                <a:lnTo>
                  <a:pt x="27752" y="8425"/>
                </a:lnTo>
                <a:lnTo>
                  <a:pt x="27763" y="8378"/>
                </a:lnTo>
                <a:lnTo>
                  <a:pt x="27776" y="8333"/>
                </a:lnTo>
                <a:lnTo>
                  <a:pt x="27783" y="8311"/>
                </a:lnTo>
                <a:lnTo>
                  <a:pt x="27792" y="8289"/>
                </a:lnTo>
                <a:lnTo>
                  <a:pt x="27800" y="8268"/>
                </a:lnTo>
                <a:lnTo>
                  <a:pt x="27809" y="8247"/>
                </a:lnTo>
                <a:lnTo>
                  <a:pt x="27820" y="8226"/>
                </a:lnTo>
                <a:lnTo>
                  <a:pt x="27829" y="8206"/>
                </a:lnTo>
                <a:lnTo>
                  <a:pt x="27840" y="8185"/>
                </a:lnTo>
                <a:lnTo>
                  <a:pt x="27852" y="8167"/>
                </a:lnTo>
                <a:lnTo>
                  <a:pt x="27864" y="8148"/>
                </a:lnTo>
                <a:lnTo>
                  <a:pt x="27877" y="8129"/>
                </a:lnTo>
                <a:lnTo>
                  <a:pt x="27890" y="8112"/>
                </a:lnTo>
                <a:lnTo>
                  <a:pt x="27905" y="8094"/>
                </a:lnTo>
                <a:lnTo>
                  <a:pt x="27921" y="8077"/>
                </a:lnTo>
                <a:lnTo>
                  <a:pt x="27936" y="8061"/>
                </a:lnTo>
                <a:lnTo>
                  <a:pt x="27953" y="8045"/>
                </a:lnTo>
                <a:lnTo>
                  <a:pt x="27970" y="8029"/>
                </a:lnTo>
                <a:lnTo>
                  <a:pt x="27987" y="8015"/>
                </a:lnTo>
                <a:lnTo>
                  <a:pt x="28006" y="8001"/>
                </a:lnTo>
                <a:lnTo>
                  <a:pt x="28026" y="7988"/>
                </a:lnTo>
                <a:lnTo>
                  <a:pt x="28047" y="7975"/>
                </a:lnTo>
                <a:lnTo>
                  <a:pt x="28067" y="7963"/>
                </a:lnTo>
                <a:lnTo>
                  <a:pt x="28089" y="7951"/>
                </a:lnTo>
                <a:lnTo>
                  <a:pt x="28112" y="7941"/>
                </a:lnTo>
                <a:lnTo>
                  <a:pt x="28136" y="7931"/>
                </a:lnTo>
                <a:lnTo>
                  <a:pt x="28160" y="7922"/>
                </a:lnTo>
                <a:lnTo>
                  <a:pt x="28186" y="7914"/>
                </a:lnTo>
                <a:lnTo>
                  <a:pt x="28212" y="7906"/>
                </a:lnTo>
                <a:lnTo>
                  <a:pt x="28240" y="7899"/>
                </a:lnTo>
                <a:lnTo>
                  <a:pt x="28268" y="7893"/>
                </a:lnTo>
                <a:lnTo>
                  <a:pt x="28298" y="7889"/>
                </a:lnTo>
                <a:lnTo>
                  <a:pt x="28328" y="7885"/>
                </a:lnTo>
                <a:lnTo>
                  <a:pt x="28358" y="7880"/>
                </a:lnTo>
                <a:lnTo>
                  <a:pt x="28384" y="7882"/>
                </a:lnTo>
                <a:lnTo>
                  <a:pt x="28410" y="7883"/>
                </a:lnTo>
                <a:lnTo>
                  <a:pt x="28435" y="7884"/>
                </a:lnTo>
                <a:lnTo>
                  <a:pt x="28460" y="7887"/>
                </a:lnTo>
                <a:lnTo>
                  <a:pt x="28485" y="7890"/>
                </a:lnTo>
                <a:lnTo>
                  <a:pt x="28510" y="7893"/>
                </a:lnTo>
                <a:lnTo>
                  <a:pt x="28535" y="7898"/>
                </a:lnTo>
                <a:lnTo>
                  <a:pt x="28559" y="7903"/>
                </a:lnTo>
                <a:lnTo>
                  <a:pt x="28583" y="7909"/>
                </a:lnTo>
                <a:lnTo>
                  <a:pt x="28607" y="7915"/>
                </a:lnTo>
                <a:lnTo>
                  <a:pt x="28630" y="7922"/>
                </a:lnTo>
                <a:lnTo>
                  <a:pt x="28654" y="7929"/>
                </a:lnTo>
                <a:lnTo>
                  <a:pt x="28676" y="7938"/>
                </a:lnTo>
                <a:lnTo>
                  <a:pt x="28699" y="7947"/>
                </a:lnTo>
                <a:lnTo>
                  <a:pt x="28721" y="7956"/>
                </a:lnTo>
                <a:lnTo>
                  <a:pt x="28743" y="7966"/>
                </a:lnTo>
                <a:lnTo>
                  <a:pt x="28765" y="7976"/>
                </a:lnTo>
                <a:lnTo>
                  <a:pt x="28787" y="7988"/>
                </a:lnTo>
                <a:lnTo>
                  <a:pt x="28808" y="7999"/>
                </a:lnTo>
                <a:lnTo>
                  <a:pt x="28828" y="8012"/>
                </a:lnTo>
                <a:lnTo>
                  <a:pt x="28869" y="8038"/>
                </a:lnTo>
                <a:lnTo>
                  <a:pt x="28908" y="8065"/>
                </a:lnTo>
                <a:lnTo>
                  <a:pt x="28945" y="8095"/>
                </a:lnTo>
                <a:lnTo>
                  <a:pt x="28981" y="8126"/>
                </a:lnTo>
                <a:lnTo>
                  <a:pt x="29016" y="8159"/>
                </a:lnTo>
                <a:lnTo>
                  <a:pt x="29048" y="8195"/>
                </a:lnTo>
                <a:lnTo>
                  <a:pt x="29078" y="8231"/>
                </a:lnTo>
                <a:lnTo>
                  <a:pt x="29107" y="8270"/>
                </a:lnTo>
                <a:lnTo>
                  <a:pt x="29134" y="8309"/>
                </a:lnTo>
                <a:lnTo>
                  <a:pt x="29159" y="8351"/>
                </a:lnTo>
                <a:lnTo>
                  <a:pt x="29182" y="8394"/>
                </a:lnTo>
                <a:lnTo>
                  <a:pt x="29202" y="8436"/>
                </a:lnTo>
                <a:lnTo>
                  <a:pt x="29221" y="8481"/>
                </a:lnTo>
                <a:lnTo>
                  <a:pt x="29229" y="8504"/>
                </a:lnTo>
                <a:lnTo>
                  <a:pt x="29238" y="8527"/>
                </a:lnTo>
                <a:lnTo>
                  <a:pt x="29245" y="8551"/>
                </a:lnTo>
                <a:lnTo>
                  <a:pt x="29251" y="8574"/>
                </a:lnTo>
                <a:lnTo>
                  <a:pt x="29257" y="8598"/>
                </a:lnTo>
                <a:lnTo>
                  <a:pt x="29263" y="8621"/>
                </a:lnTo>
                <a:lnTo>
                  <a:pt x="29268" y="8645"/>
                </a:lnTo>
                <a:lnTo>
                  <a:pt x="29272" y="8670"/>
                </a:lnTo>
                <a:lnTo>
                  <a:pt x="29275" y="8694"/>
                </a:lnTo>
                <a:lnTo>
                  <a:pt x="29278" y="8719"/>
                </a:lnTo>
                <a:lnTo>
                  <a:pt x="29280" y="8744"/>
                </a:lnTo>
                <a:lnTo>
                  <a:pt x="29282" y="8769"/>
                </a:lnTo>
                <a:lnTo>
                  <a:pt x="29283" y="8794"/>
                </a:lnTo>
                <a:lnTo>
                  <a:pt x="29283" y="8820"/>
                </a:lnTo>
                <a:lnTo>
                  <a:pt x="29283" y="8845"/>
                </a:lnTo>
                <a:lnTo>
                  <a:pt x="29282" y="8871"/>
                </a:lnTo>
                <a:lnTo>
                  <a:pt x="29280" y="8897"/>
                </a:lnTo>
                <a:lnTo>
                  <a:pt x="29278" y="8922"/>
                </a:lnTo>
                <a:lnTo>
                  <a:pt x="29271" y="8974"/>
                </a:lnTo>
                <a:lnTo>
                  <a:pt x="29262" y="9024"/>
                </a:lnTo>
                <a:lnTo>
                  <a:pt x="29251" y="9074"/>
                </a:lnTo>
                <a:lnTo>
                  <a:pt x="29238" y="9123"/>
                </a:lnTo>
                <a:lnTo>
                  <a:pt x="29223" y="9171"/>
                </a:lnTo>
                <a:lnTo>
                  <a:pt x="29206" y="9219"/>
                </a:lnTo>
                <a:lnTo>
                  <a:pt x="29188" y="9265"/>
                </a:lnTo>
                <a:lnTo>
                  <a:pt x="29167" y="9310"/>
                </a:lnTo>
                <a:lnTo>
                  <a:pt x="29144" y="9355"/>
                </a:lnTo>
                <a:lnTo>
                  <a:pt x="29120" y="9398"/>
                </a:lnTo>
                <a:lnTo>
                  <a:pt x="29094" y="9441"/>
                </a:lnTo>
                <a:lnTo>
                  <a:pt x="29067" y="9481"/>
                </a:lnTo>
                <a:lnTo>
                  <a:pt x="29038" y="9522"/>
                </a:lnTo>
                <a:lnTo>
                  <a:pt x="29006" y="9560"/>
                </a:lnTo>
                <a:lnTo>
                  <a:pt x="28974" y="9599"/>
                </a:lnTo>
                <a:lnTo>
                  <a:pt x="28941" y="9635"/>
                </a:lnTo>
                <a:lnTo>
                  <a:pt x="28905" y="9671"/>
                </a:lnTo>
                <a:lnTo>
                  <a:pt x="28869" y="9704"/>
                </a:lnTo>
                <a:lnTo>
                  <a:pt x="28831" y="9737"/>
                </a:lnTo>
                <a:lnTo>
                  <a:pt x="28792" y="9768"/>
                </a:lnTo>
                <a:lnTo>
                  <a:pt x="28751" y="9798"/>
                </a:lnTo>
                <a:lnTo>
                  <a:pt x="28710" y="9827"/>
                </a:lnTo>
                <a:lnTo>
                  <a:pt x="28666" y="9854"/>
                </a:lnTo>
                <a:lnTo>
                  <a:pt x="28622" y="9879"/>
                </a:lnTo>
                <a:lnTo>
                  <a:pt x="28578" y="9903"/>
                </a:lnTo>
                <a:lnTo>
                  <a:pt x="28532" y="9926"/>
                </a:lnTo>
                <a:lnTo>
                  <a:pt x="28484" y="9946"/>
                </a:lnTo>
                <a:lnTo>
                  <a:pt x="28436" y="9965"/>
                </a:lnTo>
                <a:lnTo>
                  <a:pt x="28387" y="9983"/>
                </a:lnTo>
                <a:lnTo>
                  <a:pt x="28337" y="9999"/>
                </a:lnTo>
                <a:lnTo>
                  <a:pt x="28287" y="10013"/>
                </a:lnTo>
                <a:lnTo>
                  <a:pt x="28236" y="10025"/>
                </a:lnTo>
                <a:lnTo>
                  <a:pt x="28189" y="10031"/>
                </a:lnTo>
                <a:lnTo>
                  <a:pt x="28143" y="10035"/>
                </a:lnTo>
                <a:lnTo>
                  <a:pt x="28098" y="10038"/>
                </a:lnTo>
                <a:lnTo>
                  <a:pt x="28052" y="10040"/>
                </a:lnTo>
                <a:lnTo>
                  <a:pt x="28006" y="10041"/>
                </a:lnTo>
                <a:lnTo>
                  <a:pt x="27960" y="10040"/>
                </a:lnTo>
                <a:lnTo>
                  <a:pt x="27915" y="10039"/>
                </a:lnTo>
                <a:lnTo>
                  <a:pt x="27870" y="10036"/>
                </a:lnTo>
                <a:lnTo>
                  <a:pt x="27825" y="10033"/>
                </a:lnTo>
                <a:lnTo>
                  <a:pt x="27780" y="10028"/>
                </a:lnTo>
                <a:lnTo>
                  <a:pt x="27735" y="10021"/>
                </a:lnTo>
                <a:lnTo>
                  <a:pt x="27691" y="10014"/>
                </a:lnTo>
                <a:lnTo>
                  <a:pt x="27647" y="10005"/>
                </a:lnTo>
                <a:lnTo>
                  <a:pt x="27602" y="9995"/>
                </a:lnTo>
                <a:lnTo>
                  <a:pt x="27559" y="9984"/>
                </a:lnTo>
                <a:lnTo>
                  <a:pt x="27516" y="9972"/>
                </a:lnTo>
                <a:lnTo>
                  <a:pt x="27473" y="9958"/>
                </a:lnTo>
                <a:lnTo>
                  <a:pt x="27430" y="9943"/>
                </a:lnTo>
                <a:lnTo>
                  <a:pt x="27388" y="9928"/>
                </a:lnTo>
                <a:lnTo>
                  <a:pt x="27346" y="9910"/>
                </a:lnTo>
                <a:lnTo>
                  <a:pt x="27305" y="9891"/>
                </a:lnTo>
                <a:lnTo>
                  <a:pt x="27265" y="9871"/>
                </a:lnTo>
                <a:lnTo>
                  <a:pt x="27224" y="9850"/>
                </a:lnTo>
                <a:lnTo>
                  <a:pt x="27185" y="9828"/>
                </a:lnTo>
                <a:lnTo>
                  <a:pt x="27145" y="9803"/>
                </a:lnTo>
                <a:lnTo>
                  <a:pt x="27107" y="9778"/>
                </a:lnTo>
                <a:lnTo>
                  <a:pt x="27068" y="9751"/>
                </a:lnTo>
                <a:lnTo>
                  <a:pt x="27031" y="9723"/>
                </a:lnTo>
                <a:lnTo>
                  <a:pt x="26994" y="9693"/>
                </a:lnTo>
                <a:lnTo>
                  <a:pt x="26958" y="9662"/>
                </a:lnTo>
                <a:lnTo>
                  <a:pt x="26922" y="9630"/>
                </a:lnTo>
                <a:lnTo>
                  <a:pt x="26888" y="9597"/>
                </a:lnTo>
                <a:lnTo>
                  <a:pt x="26854" y="9559"/>
                </a:lnTo>
                <a:lnTo>
                  <a:pt x="26821" y="9521"/>
                </a:lnTo>
                <a:lnTo>
                  <a:pt x="26790" y="9482"/>
                </a:lnTo>
                <a:lnTo>
                  <a:pt x="26761" y="9443"/>
                </a:lnTo>
                <a:lnTo>
                  <a:pt x="26732" y="9403"/>
                </a:lnTo>
                <a:lnTo>
                  <a:pt x="26705" y="9364"/>
                </a:lnTo>
                <a:lnTo>
                  <a:pt x="26679" y="9323"/>
                </a:lnTo>
                <a:lnTo>
                  <a:pt x="26655" y="9282"/>
                </a:lnTo>
                <a:lnTo>
                  <a:pt x="26631" y="9241"/>
                </a:lnTo>
                <a:lnTo>
                  <a:pt x="26609" y="9199"/>
                </a:lnTo>
                <a:lnTo>
                  <a:pt x="26588" y="9157"/>
                </a:lnTo>
                <a:lnTo>
                  <a:pt x="26568" y="9115"/>
                </a:lnTo>
                <a:lnTo>
                  <a:pt x="26551" y="9073"/>
                </a:lnTo>
                <a:lnTo>
                  <a:pt x="26533" y="9029"/>
                </a:lnTo>
                <a:lnTo>
                  <a:pt x="26517" y="8987"/>
                </a:lnTo>
                <a:lnTo>
                  <a:pt x="26503" y="8943"/>
                </a:lnTo>
                <a:lnTo>
                  <a:pt x="26489" y="8900"/>
                </a:lnTo>
                <a:lnTo>
                  <a:pt x="26477" y="8857"/>
                </a:lnTo>
                <a:lnTo>
                  <a:pt x="26466" y="8812"/>
                </a:lnTo>
                <a:lnTo>
                  <a:pt x="26456" y="8768"/>
                </a:lnTo>
                <a:lnTo>
                  <a:pt x="26448" y="8723"/>
                </a:lnTo>
                <a:lnTo>
                  <a:pt x="26440" y="8680"/>
                </a:lnTo>
                <a:lnTo>
                  <a:pt x="26434" y="8635"/>
                </a:lnTo>
                <a:lnTo>
                  <a:pt x="26429" y="8590"/>
                </a:lnTo>
                <a:lnTo>
                  <a:pt x="26425" y="8546"/>
                </a:lnTo>
                <a:lnTo>
                  <a:pt x="26422" y="8501"/>
                </a:lnTo>
                <a:lnTo>
                  <a:pt x="26421" y="8456"/>
                </a:lnTo>
                <a:lnTo>
                  <a:pt x="26419" y="8412"/>
                </a:lnTo>
                <a:lnTo>
                  <a:pt x="26419" y="8368"/>
                </a:lnTo>
                <a:lnTo>
                  <a:pt x="26422" y="8323"/>
                </a:lnTo>
                <a:lnTo>
                  <a:pt x="26425" y="8278"/>
                </a:lnTo>
                <a:lnTo>
                  <a:pt x="26428" y="8233"/>
                </a:lnTo>
                <a:lnTo>
                  <a:pt x="26433" y="8189"/>
                </a:lnTo>
                <a:lnTo>
                  <a:pt x="26439" y="8145"/>
                </a:lnTo>
                <a:lnTo>
                  <a:pt x="26445" y="8100"/>
                </a:lnTo>
                <a:lnTo>
                  <a:pt x="26454" y="8056"/>
                </a:lnTo>
                <a:lnTo>
                  <a:pt x="26463" y="8013"/>
                </a:lnTo>
                <a:lnTo>
                  <a:pt x="26473" y="7969"/>
                </a:lnTo>
                <a:lnTo>
                  <a:pt x="26484" y="7925"/>
                </a:lnTo>
                <a:lnTo>
                  <a:pt x="26497" y="7882"/>
                </a:lnTo>
                <a:lnTo>
                  <a:pt x="26509" y="7839"/>
                </a:lnTo>
                <a:lnTo>
                  <a:pt x="26524" y="7796"/>
                </a:lnTo>
                <a:lnTo>
                  <a:pt x="26539" y="7754"/>
                </a:lnTo>
                <a:lnTo>
                  <a:pt x="26555" y="7711"/>
                </a:lnTo>
                <a:lnTo>
                  <a:pt x="26571" y="7669"/>
                </a:lnTo>
                <a:lnTo>
                  <a:pt x="26590" y="7628"/>
                </a:lnTo>
                <a:lnTo>
                  <a:pt x="26609" y="7587"/>
                </a:lnTo>
                <a:lnTo>
                  <a:pt x="26629" y="7546"/>
                </a:lnTo>
                <a:lnTo>
                  <a:pt x="26650" y="7506"/>
                </a:lnTo>
                <a:lnTo>
                  <a:pt x="26671" y="7465"/>
                </a:lnTo>
                <a:lnTo>
                  <a:pt x="26694" y="7426"/>
                </a:lnTo>
                <a:lnTo>
                  <a:pt x="26718" y="7387"/>
                </a:lnTo>
                <a:lnTo>
                  <a:pt x="26743" y="7349"/>
                </a:lnTo>
                <a:lnTo>
                  <a:pt x="26768" y="7310"/>
                </a:lnTo>
                <a:lnTo>
                  <a:pt x="26795" y="7273"/>
                </a:lnTo>
                <a:lnTo>
                  <a:pt x="26822" y="7236"/>
                </a:lnTo>
                <a:lnTo>
                  <a:pt x="26850" y="7200"/>
                </a:lnTo>
                <a:lnTo>
                  <a:pt x="26880" y="7163"/>
                </a:lnTo>
                <a:lnTo>
                  <a:pt x="26910" y="7128"/>
                </a:lnTo>
                <a:lnTo>
                  <a:pt x="26940" y="7094"/>
                </a:lnTo>
                <a:lnTo>
                  <a:pt x="26971" y="7060"/>
                </a:lnTo>
                <a:lnTo>
                  <a:pt x="27005" y="7027"/>
                </a:lnTo>
                <a:lnTo>
                  <a:pt x="27038" y="6994"/>
                </a:lnTo>
                <a:lnTo>
                  <a:pt x="27071" y="6962"/>
                </a:lnTo>
                <a:lnTo>
                  <a:pt x="27107" y="6933"/>
                </a:lnTo>
                <a:lnTo>
                  <a:pt x="27141" y="6906"/>
                </a:lnTo>
                <a:lnTo>
                  <a:pt x="27176" y="6880"/>
                </a:lnTo>
                <a:lnTo>
                  <a:pt x="27212" y="6854"/>
                </a:lnTo>
                <a:lnTo>
                  <a:pt x="27248" y="6829"/>
                </a:lnTo>
                <a:lnTo>
                  <a:pt x="27285" y="6805"/>
                </a:lnTo>
                <a:lnTo>
                  <a:pt x="27321" y="6782"/>
                </a:lnTo>
                <a:lnTo>
                  <a:pt x="27357" y="6761"/>
                </a:lnTo>
                <a:lnTo>
                  <a:pt x="27395" y="6740"/>
                </a:lnTo>
                <a:lnTo>
                  <a:pt x="27432" y="6719"/>
                </a:lnTo>
                <a:lnTo>
                  <a:pt x="27470" y="6699"/>
                </a:lnTo>
                <a:lnTo>
                  <a:pt x="27508" y="6681"/>
                </a:lnTo>
                <a:lnTo>
                  <a:pt x="27546" y="6663"/>
                </a:lnTo>
                <a:lnTo>
                  <a:pt x="27584" y="6646"/>
                </a:lnTo>
                <a:lnTo>
                  <a:pt x="27623" y="6630"/>
                </a:lnTo>
                <a:lnTo>
                  <a:pt x="27662" y="6615"/>
                </a:lnTo>
                <a:lnTo>
                  <a:pt x="27701" y="6600"/>
                </a:lnTo>
                <a:lnTo>
                  <a:pt x="27741" y="6587"/>
                </a:lnTo>
                <a:lnTo>
                  <a:pt x="27780" y="6573"/>
                </a:lnTo>
                <a:lnTo>
                  <a:pt x="27820" y="6562"/>
                </a:lnTo>
                <a:lnTo>
                  <a:pt x="27859" y="6550"/>
                </a:lnTo>
                <a:lnTo>
                  <a:pt x="27899" y="6540"/>
                </a:lnTo>
                <a:lnTo>
                  <a:pt x="27939" y="6531"/>
                </a:lnTo>
                <a:lnTo>
                  <a:pt x="27980" y="6521"/>
                </a:lnTo>
                <a:lnTo>
                  <a:pt x="28020" y="6514"/>
                </a:lnTo>
                <a:lnTo>
                  <a:pt x="28060" y="6507"/>
                </a:lnTo>
                <a:lnTo>
                  <a:pt x="28101" y="6499"/>
                </a:lnTo>
                <a:lnTo>
                  <a:pt x="28141" y="6494"/>
                </a:lnTo>
                <a:lnTo>
                  <a:pt x="28182" y="6489"/>
                </a:lnTo>
                <a:lnTo>
                  <a:pt x="28223" y="6485"/>
                </a:lnTo>
                <a:lnTo>
                  <a:pt x="28264" y="6482"/>
                </a:lnTo>
                <a:lnTo>
                  <a:pt x="28305" y="6480"/>
                </a:lnTo>
                <a:lnTo>
                  <a:pt x="28345" y="6478"/>
                </a:lnTo>
                <a:lnTo>
                  <a:pt x="28387" y="6477"/>
                </a:lnTo>
                <a:lnTo>
                  <a:pt x="28428" y="6477"/>
                </a:lnTo>
                <a:lnTo>
                  <a:pt x="28468" y="6477"/>
                </a:lnTo>
                <a:lnTo>
                  <a:pt x="28510" y="6479"/>
                </a:lnTo>
                <a:lnTo>
                  <a:pt x="28550" y="6481"/>
                </a:lnTo>
                <a:lnTo>
                  <a:pt x="28592" y="6483"/>
                </a:lnTo>
                <a:lnTo>
                  <a:pt x="28633" y="6486"/>
                </a:lnTo>
                <a:lnTo>
                  <a:pt x="28673" y="6490"/>
                </a:lnTo>
                <a:lnTo>
                  <a:pt x="28715" y="6495"/>
                </a:lnTo>
                <a:lnTo>
                  <a:pt x="28756" y="6501"/>
                </a:lnTo>
                <a:lnTo>
                  <a:pt x="28796" y="6508"/>
                </a:lnTo>
                <a:lnTo>
                  <a:pt x="28837" y="6514"/>
                </a:lnTo>
                <a:lnTo>
                  <a:pt x="28877" y="6522"/>
                </a:lnTo>
                <a:lnTo>
                  <a:pt x="28918" y="6531"/>
                </a:lnTo>
                <a:lnTo>
                  <a:pt x="28959" y="6540"/>
                </a:lnTo>
                <a:lnTo>
                  <a:pt x="28999" y="6549"/>
                </a:lnTo>
                <a:lnTo>
                  <a:pt x="29040" y="6560"/>
                </a:lnTo>
                <a:lnTo>
                  <a:pt x="29079" y="6571"/>
                </a:lnTo>
                <a:lnTo>
                  <a:pt x="29119" y="6584"/>
                </a:lnTo>
                <a:lnTo>
                  <a:pt x="29159" y="6596"/>
                </a:lnTo>
                <a:lnTo>
                  <a:pt x="29199" y="6610"/>
                </a:lnTo>
                <a:lnTo>
                  <a:pt x="29239" y="6623"/>
                </a:lnTo>
                <a:lnTo>
                  <a:pt x="29277" y="6638"/>
                </a:lnTo>
                <a:lnTo>
                  <a:pt x="29317" y="6653"/>
                </a:lnTo>
                <a:lnTo>
                  <a:pt x="29355" y="6669"/>
                </a:lnTo>
                <a:lnTo>
                  <a:pt x="29395" y="6686"/>
                </a:lnTo>
                <a:lnTo>
                  <a:pt x="29432" y="6703"/>
                </a:lnTo>
                <a:lnTo>
                  <a:pt x="29471" y="6721"/>
                </a:lnTo>
                <a:lnTo>
                  <a:pt x="29509" y="6740"/>
                </a:lnTo>
                <a:lnTo>
                  <a:pt x="29547" y="6759"/>
                </a:lnTo>
                <a:lnTo>
                  <a:pt x="29584" y="6778"/>
                </a:lnTo>
                <a:lnTo>
                  <a:pt x="29619" y="6799"/>
                </a:lnTo>
                <a:lnTo>
                  <a:pt x="29652" y="6819"/>
                </a:lnTo>
                <a:lnTo>
                  <a:pt x="29685" y="6841"/>
                </a:lnTo>
                <a:lnTo>
                  <a:pt x="29717" y="6863"/>
                </a:lnTo>
                <a:lnTo>
                  <a:pt x="29750" y="6884"/>
                </a:lnTo>
                <a:lnTo>
                  <a:pt x="29781" y="6906"/>
                </a:lnTo>
                <a:lnTo>
                  <a:pt x="29812" y="6929"/>
                </a:lnTo>
                <a:lnTo>
                  <a:pt x="29842" y="6953"/>
                </a:lnTo>
                <a:lnTo>
                  <a:pt x="29873" y="6977"/>
                </a:lnTo>
                <a:lnTo>
                  <a:pt x="29902" y="7001"/>
                </a:lnTo>
                <a:lnTo>
                  <a:pt x="29931" y="7025"/>
                </a:lnTo>
                <a:lnTo>
                  <a:pt x="29959" y="7050"/>
                </a:lnTo>
                <a:lnTo>
                  <a:pt x="29987" y="7075"/>
                </a:lnTo>
                <a:lnTo>
                  <a:pt x="30014" y="7101"/>
                </a:lnTo>
                <a:lnTo>
                  <a:pt x="30041" y="7127"/>
                </a:lnTo>
                <a:lnTo>
                  <a:pt x="30067" y="7153"/>
                </a:lnTo>
                <a:lnTo>
                  <a:pt x="30118" y="7207"/>
                </a:lnTo>
                <a:lnTo>
                  <a:pt x="30167" y="7261"/>
                </a:lnTo>
                <a:lnTo>
                  <a:pt x="30213" y="7317"/>
                </a:lnTo>
                <a:lnTo>
                  <a:pt x="30258" y="7376"/>
                </a:lnTo>
                <a:lnTo>
                  <a:pt x="30300" y="7434"/>
                </a:lnTo>
                <a:lnTo>
                  <a:pt x="30341" y="7494"/>
                </a:lnTo>
                <a:lnTo>
                  <a:pt x="30379" y="7555"/>
                </a:lnTo>
                <a:lnTo>
                  <a:pt x="30415" y="7617"/>
                </a:lnTo>
                <a:lnTo>
                  <a:pt x="30449" y="7680"/>
                </a:lnTo>
                <a:lnTo>
                  <a:pt x="30482" y="7744"/>
                </a:lnTo>
                <a:lnTo>
                  <a:pt x="30512" y="7809"/>
                </a:lnTo>
                <a:lnTo>
                  <a:pt x="30540" y="7874"/>
                </a:lnTo>
                <a:lnTo>
                  <a:pt x="30566" y="7941"/>
                </a:lnTo>
                <a:lnTo>
                  <a:pt x="30590" y="8007"/>
                </a:lnTo>
                <a:lnTo>
                  <a:pt x="30612" y="8075"/>
                </a:lnTo>
                <a:lnTo>
                  <a:pt x="30632" y="8144"/>
                </a:lnTo>
                <a:lnTo>
                  <a:pt x="30649" y="8212"/>
                </a:lnTo>
                <a:lnTo>
                  <a:pt x="30665" y="8282"/>
                </a:lnTo>
                <a:lnTo>
                  <a:pt x="30678" y="8352"/>
                </a:lnTo>
                <a:lnTo>
                  <a:pt x="30691" y="8423"/>
                </a:lnTo>
                <a:lnTo>
                  <a:pt x="30700" y="8493"/>
                </a:lnTo>
                <a:lnTo>
                  <a:pt x="30709" y="8565"/>
                </a:lnTo>
                <a:lnTo>
                  <a:pt x="30714" y="8636"/>
                </a:lnTo>
                <a:lnTo>
                  <a:pt x="30718" y="8708"/>
                </a:lnTo>
                <a:lnTo>
                  <a:pt x="30720" y="8780"/>
                </a:lnTo>
                <a:lnTo>
                  <a:pt x="30720" y="8853"/>
                </a:lnTo>
                <a:lnTo>
                  <a:pt x="30718" y="8924"/>
                </a:lnTo>
                <a:lnTo>
                  <a:pt x="30714" y="8996"/>
                </a:lnTo>
                <a:lnTo>
                  <a:pt x="30708" y="9068"/>
                </a:lnTo>
                <a:lnTo>
                  <a:pt x="30700" y="9141"/>
                </a:lnTo>
                <a:lnTo>
                  <a:pt x="30690" y="9213"/>
                </a:lnTo>
                <a:lnTo>
                  <a:pt x="30678" y="9284"/>
                </a:lnTo>
                <a:lnTo>
                  <a:pt x="30665" y="9355"/>
                </a:lnTo>
                <a:lnTo>
                  <a:pt x="30649" y="9427"/>
                </a:lnTo>
                <a:lnTo>
                  <a:pt x="30632" y="9498"/>
                </a:lnTo>
                <a:lnTo>
                  <a:pt x="30612" y="9569"/>
                </a:lnTo>
                <a:lnTo>
                  <a:pt x="30590" y="9638"/>
                </a:lnTo>
                <a:lnTo>
                  <a:pt x="30567" y="9708"/>
                </a:lnTo>
                <a:lnTo>
                  <a:pt x="30542" y="9777"/>
                </a:lnTo>
                <a:lnTo>
                  <a:pt x="30515" y="9845"/>
                </a:lnTo>
                <a:lnTo>
                  <a:pt x="30486" y="9913"/>
                </a:lnTo>
                <a:lnTo>
                  <a:pt x="30456" y="9981"/>
                </a:lnTo>
                <a:lnTo>
                  <a:pt x="30422" y="10047"/>
                </a:lnTo>
                <a:lnTo>
                  <a:pt x="30388" y="10113"/>
                </a:lnTo>
                <a:lnTo>
                  <a:pt x="30351" y="10177"/>
                </a:lnTo>
                <a:lnTo>
                  <a:pt x="30313" y="10242"/>
                </a:lnTo>
                <a:lnTo>
                  <a:pt x="30273" y="10304"/>
                </a:lnTo>
                <a:lnTo>
                  <a:pt x="30231" y="10367"/>
                </a:lnTo>
                <a:lnTo>
                  <a:pt x="30187" y="10428"/>
                </a:lnTo>
                <a:lnTo>
                  <a:pt x="30141" y="10488"/>
                </a:lnTo>
                <a:lnTo>
                  <a:pt x="30094" y="10547"/>
                </a:lnTo>
                <a:lnTo>
                  <a:pt x="30044" y="10604"/>
                </a:lnTo>
                <a:lnTo>
                  <a:pt x="29993" y="10660"/>
                </a:lnTo>
                <a:lnTo>
                  <a:pt x="29940" y="10715"/>
                </a:lnTo>
                <a:lnTo>
                  <a:pt x="29886" y="10770"/>
                </a:lnTo>
                <a:lnTo>
                  <a:pt x="29829" y="10822"/>
                </a:lnTo>
                <a:lnTo>
                  <a:pt x="29775" y="10867"/>
                </a:lnTo>
                <a:lnTo>
                  <a:pt x="29719" y="10911"/>
                </a:lnTo>
                <a:lnTo>
                  <a:pt x="29662" y="10953"/>
                </a:lnTo>
                <a:lnTo>
                  <a:pt x="29605" y="10993"/>
                </a:lnTo>
                <a:lnTo>
                  <a:pt x="29548" y="11032"/>
                </a:lnTo>
                <a:lnTo>
                  <a:pt x="29489" y="11068"/>
                </a:lnTo>
                <a:lnTo>
                  <a:pt x="29431" y="11105"/>
                </a:lnTo>
                <a:lnTo>
                  <a:pt x="29372" y="11138"/>
                </a:lnTo>
                <a:lnTo>
                  <a:pt x="29311" y="11170"/>
                </a:lnTo>
                <a:lnTo>
                  <a:pt x="29251" y="11201"/>
                </a:lnTo>
                <a:lnTo>
                  <a:pt x="29191" y="11231"/>
                </a:lnTo>
                <a:lnTo>
                  <a:pt x="29129" y="11259"/>
                </a:lnTo>
                <a:lnTo>
                  <a:pt x="29068" y="11285"/>
                </a:lnTo>
                <a:lnTo>
                  <a:pt x="29005" y="11310"/>
                </a:lnTo>
                <a:lnTo>
                  <a:pt x="28943" y="11333"/>
                </a:lnTo>
                <a:lnTo>
                  <a:pt x="28880" y="11353"/>
                </a:lnTo>
                <a:lnTo>
                  <a:pt x="28817" y="11374"/>
                </a:lnTo>
                <a:lnTo>
                  <a:pt x="28753" y="11392"/>
                </a:lnTo>
                <a:lnTo>
                  <a:pt x="28689" y="11410"/>
                </a:lnTo>
                <a:lnTo>
                  <a:pt x="28625" y="11424"/>
                </a:lnTo>
                <a:lnTo>
                  <a:pt x="28561" y="11439"/>
                </a:lnTo>
                <a:lnTo>
                  <a:pt x="28496" y="11451"/>
                </a:lnTo>
                <a:lnTo>
                  <a:pt x="28431" y="11462"/>
                </a:lnTo>
                <a:lnTo>
                  <a:pt x="28366" y="11471"/>
                </a:lnTo>
                <a:lnTo>
                  <a:pt x="28301" y="11479"/>
                </a:lnTo>
                <a:lnTo>
                  <a:pt x="28236" y="11486"/>
                </a:lnTo>
                <a:lnTo>
                  <a:pt x="28170" y="11490"/>
                </a:lnTo>
                <a:lnTo>
                  <a:pt x="28105" y="11494"/>
                </a:lnTo>
                <a:lnTo>
                  <a:pt x="28039" y="11496"/>
                </a:lnTo>
                <a:lnTo>
                  <a:pt x="27974" y="11496"/>
                </a:lnTo>
                <a:lnTo>
                  <a:pt x="27908" y="11495"/>
                </a:lnTo>
                <a:lnTo>
                  <a:pt x="27843" y="11493"/>
                </a:lnTo>
                <a:lnTo>
                  <a:pt x="27777" y="11489"/>
                </a:lnTo>
                <a:lnTo>
                  <a:pt x="27711" y="11484"/>
                </a:lnTo>
                <a:lnTo>
                  <a:pt x="27646" y="11476"/>
                </a:lnTo>
                <a:lnTo>
                  <a:pt x="27580" y="11468"/>
                </a:lnTo>
                <a:lnTo>
                  <a:pt x="27516" y="11459"/>
                </a:lnTo>
                <a:lnTo>
                  <a:pt x="27450" y="11447"/>
                </a:lnTo>
                <a:lnTo>
                  <a:pt x="27386" y="11435"/>
                </a:lnTo>
                <a:lnTo>
                  <a:pt x="27320" y="11421"/>
                </a:lnTo>
                <a:lnTo>
                  <a:pt x="27255" y="11405"/>
                </a:lnTo>
                <a:lnTo>
                  <a:pt x="27192" y="11389"/>
                </a:lnTo>
                <a:lnTo>
                  <a:pt x="27127" y="11371"/>
                </a:lnTo>
                <a:lnTo>
                  <a:pt x="27064" y="11351"/>
                </a:lnTo>
                <a:lnTo>
                  <a:pt x="27000" y="11331"/>
                </a:lnTo>
                <a:lnTo>
                  <a:pt x="26937" y="11308"/>
                </a:lnTo>
                <a:lnTo>
                  <a:pt x="26874" y="11284"/>
                </a:lnTo>
                <a:lnTo>
                  <a:pt x="26812" y="11259"/>
                </a:lnTo>
                <a:lnTo>
                  <a:pt x="26751" y="11233"/>
                </a:lnTo>
                <a:lnTo>
                  <a:pt x="26689" y="11205"/>
                </a:lnTo>
                <a:lnTo>
                  <a:pt x="26628" y="11175"/>
                </a:lnTo>
                <a:lnTo>
                  <a:pt x="26567" y="11144"/>
                </a:lnTo>
                <a:lnTo>
                  <a:pt x="26507" y="11113"/>
                </a:lnTo>
                <a:lnTo>
                  <a:pt x="26448" y="11080"/>
                </a:lnTo>
                <a:lnTo>
                  <a:pt x="26388" y="11044"/>
                </a:lnTo>
                <a:lnTo>
                  <a:pt x="26330" y="11009"/>
                </a:lnTo>
                <a:lnTo>
                  <a:pt x="26272" y="10971"/>
                </a:lnTo>
                <a:lnTo>
                  <a:pt x="26214" y="10933"/>
                </a:lnTo>
                <a:lnTo>
                  <a:pt x="26158" y="10892"/>
                </a:lnTo>
                <a:lnTo>
                  <a:pt x="26102" y="10852"/>
                </a:lnTo>
                <a:lnTo>
                  <a:pt x="26047" y="10809"/>
                </a:lnTo>
                <a:lnTo>
                  <a:pt x="25992" y="10765"/>
                </a:lnTo>
                <a:lnTo>
                  <a:pt x="25937" y="10720"/>
                </a:lnTo>
                <a:lnTo>
                  <a:pt x="25884" y="10673"/>
                </a:lnTo>
                <a:lnTo>
                  <a:pt x="25840" y="10644"/>
                </a:lnTo>
                <a:lnTo>
                  <a:pt x="25797" y="10618"/>
                </a:lnTo>
                <a:lnTo>
                  <a:pt x="25756" y="10593"/>
                </a:lnTo>
                <a:lnTo>
                  <a:pt x="25718" y="10571"/>
                </a:lnTo>
                <a:lnTo>
                  <a:pt x="25681" y="10551"/>
                </a:lnTo>
                <a:lnTo>
                  <a:pt x="25646" y="10533"/>
                </a:lnTo>
                <a:lnTo>
                  <a:pt x="25613" y="10518"/>
                </a:lnTo>
                <a:lnTo>
                  <a:pt x="25581" y="10503"/>
                </a:lnTo>
                <a:lnTo>
                  <a:pt x="25550" y="10492"/>
                </a:lnTo>
                <a:lnTo>
                  <a:pt x="25521" y="10480"/>
                </a:lnTo>
                <a:lnTo>
                  <a:pt x="25493" y="10472"/>
                </a:lnTo>
                <a:lnTo>
                  <a:pt x="25466" y="10464"/>
                </a:lnTo>
                <a:lnTo>
                  <a:pt x="25440" y="10457"/>
                </a:lnTo>
                <a:lnTo>
                  <a:pt x="25414" y="10452"/>
                </a:lnTo>
                <a:lnTo>
                  <a:pt x="25389" y="10448"/>
                </a:lnTo>
                <a:lnTo>
                  <a:pt x="25364" y="10445"/>
                </a:lnTo>
                <a:lnTo>
                  <a:pt x="3051" y="10445"/>
                </a:lnTo>
                <a:lnTo>
                  <a:pt x="2972" y="10444"/>
                </a:lnTo>
                <a:lnTo>
                  <a:pt x="2894" y="10442"/>
                </a:lnTo>
                <a:lnTo>
                  <a:pt x="2816" y="10437"/>
                </a:lnTo>
                <a:lnTo>
                  <a:pt x="2739" y="10429"/>
                </a:lnTo>
                <a:lnTo>
                  <a:pt x="2662" y="10421"/>
                </a:lnTo>
                <a:lnTo>
                  <a:pt x="2586" y="10411"/>
                </a:lnTo>
                <a:lnTo>
                  <a:pt x="2511" y="10398"/>
                </a:lnTo>
                <a:lnTo>
                  <a:pt x="2436" y="10383"/>
                </a:lnTo>
                <a:lnTo>
                  <a:pt x="2362" y="10367"/>
                </a:lnTo>
                <a:lnTo>
                  <a:pt x="2288" y="10349"/>
                </a:lnTo>
                <a:lnTo>
                  <a:pt x="2215" y="10329"/>
                </a:lnTo>
                <a:lnTo>
                  <a:pt x="2143" y="10309"/>
                </a:lnTo>
                <a:lnTo>
                  <a:pt x="2073" y="10285"/>
                </a:lnTo>
                <a:lnTo>
                  <a:pt x="2002" y="10261"/>
                </a:lnTo>
                <a:lnTo>
                  <a:pt x="1932" y="10234"/>
                </a:lnTo>
                <a:lnTo>
                  <a:pt x="1863" y="10205"/>
                </a:lnTo>
                <a:lnTo>
                  <a:pt x="1795" y="10176"/>
                </a:lnTo>
                <a:lnTo>
                  <a:pt x="1728" y="10144"/>
                </a:lnTo>
                <a:lnTo>
                  <a:pt x="1661" y="10112"/>
                </a:lnTo>
                <a:lnTo>
                  <a:pt x="1597" y="10077"/>
                </a:lnTo>
                <a:lnTo>
                  <a:pt x="1532" y="10041"/>
                </a:lnTo>
                <a:lnTo>
                  <a:pt x="1469" y="10004"/>
                </a:lnTo>
                <a:lnTo>
                  <a:pt x="1406" y="9965"/>
                </a:lnTo>
                <a:lnTo>
                  <a:pt x="1345" y="9924"/>
                </a:lnTo>
                <a:lnTo>
                  <a:pt x="1285" y="9883"/>
                </a:lnTo>
                <a:lnTo>
                  <a:pt x="1225" y="9839"/>
                </a:lnTo>
                <a:lnTo>
                  <a:pt x="1167" y="9794"/>
                </a:lnTo>
                <a:lnTo>
                  <a:pt x="1110" y="9749"/>
                </a:lnTo>
                <a:lnTo>
                  <a:pt x="1055" y="9702"/>
                </a:lnTo>
                <a:lnTo>
                  <a:pt x="999" y="9653"/>
                </a:lnTo>
                <a:lnTo>
                  <a:pt x="945" y="9603"/>
                </a:lnTo>
                <a:lnTo>
                  <a:pt x="893" y="9552"/>
                </a:lnTo>
                <a:lnTo>
                  <a:pt x="842" y="9500"/>
                </a:lnTo>
                <a:lnTo>
                  <a:pt x="792" y="9446"/>
                </a:lnTo>
                <a:lnTo>
                  <a:pt x="743" y="9392"/>
                </a:lnTo>
                <a:lnTo>
                  <a:pt x="696" y="9335"/>
                </a:lnTo>
                <a:lnTo>
                  <a:pt x="651" y="9278"/>
                </a:lnTo>
                <a:lnTo>
                  <a:pt x="606" y="9220"/>
                </a:lnTo>
                <a:lnTo>
                  <a:pt x="562" y="9161"/>
                </a:lnTo>
                <a:lnTo>
                  <a:pt x="521" y="9100"/>
                </a:lnTo>
                <a:lnTo>
                  <a:pt x="480" y="9039"/>
                </a:lnTo>
                <a:lnTo>
                  <a:pt x="441" y="8976"/>
                </a:lnTo>
                <a:lnTo>
                  <a:pt x="404" y="8913"/>
                </a:lnTo>
                <a:lnTo>
                  <a:pt x="367" y="8849"/>
                </a:lnTo>
                <a:lnTo>
                  <a:pt x="333" y="8784"/>
                </a:lnTo>
                <a:lnTo>
                  <a:pt x="301" y="8717"/>
                </a:lnTo>
                <a:lnTo>
                  <a:pt x="270" y="8651"/>
                </a:lnTo>
                <a:lnTo>
                  <a:pt x="239" y="8582"/>
                </a:lnTo>
                <a:lnTo>
                  <a:pt x="211" y="8513"/>
                </a:lnTo>
                <a:lnTo>
                  <a:pt x="185" y="8444"/>
                </a:lnTo>
                <a:lnTo>
                  <a:pt x="160" y="8373"/>
                </a:lnTo>
                <a:lnTo>
                  <a:pt x="136" y="8302"/>
                </a:lnTo>
                <a:lnTo>
                  <a:pt x="116" y="8230"/>
                </a:lnTo>
                <a:lnTo>
                  <a:pt x="96" y="8157"/>
                </a:lnTo>
                <a:lnTo>
                  <a:pt x="78" y="8083"/>
                </a:lnTo>
                <a:lnTo>
                  <a:pt x="61" y="8010"/>
                </a:lnTo>
                <a:lnTo>
                  <a:pt x="47" y="7935"/>
                </a:lnTo>
                <a:lnTo>
                  <a:pt x="34" y="7860"/>
                </a:lnTo>
                <a:lnTo>
                  <a:pt x="24" y="7784"/>
                </a:lnTo>
                <a:lnTo>
                  <a:pt x="16" y="7707"/>
                </a:lnTo>
                <a:lnTo>
                  <a:pt x="8" y="7630"/>
                </a:lnTo>
                <a:lnTo>
                  <a:pt x="4" y="7552"/>
                </a:lnTo>
                <a:lnTo>
                  <a:pt x="1" y="7474"/>
                </a:lnTo>
                <a:lnTo>
                  <a:pt x="0" y="7394"/>
                </a:lnTo>
                <a:lnTo>
                  <a:pt x="0" y="3050"/>
                </a:lnTo>
                <a:lnTo>
                  <a:pt x="1" y="2971"/>
                </a:lnTo>
                <a:lnTo>
                  <a:pt x="4" y="2893"/>
                </a:lnTo>
                <a:lnTo>
                  <a:pt x="8" y="2815"/>
                </a:lnTo>
                <a:lnTo>
                  <a:pt x="16" y="2738"/>
                </a:lnTo>
                <a:lnTo>
                  <a:pt x="24" y="2661"/>
                </a:lnTo>
                <a:lnTo>
                  <a:pt x="34" y="2585"/>
                </a:lnTo>
                <a:lnTo>
                  <a:pt x="47" y="2510"/>
                </a:lnTo>
                <a:lnTo>
                  <a:pt x="61" y="2435"/>
                </a:lnTo>
                <a:lnTo>
                  <a:pt x="78" y="2361"/>
                </a:lnTo>
                <a:lnTo>
                  <a:pt x="96" y="2288"/>
                </a:lnTo>
                <a:lnTo>
                  <a:pt x="116" y="2215"/>
                </a:lnTo>
                <a:lnTo>
                  <a:pt x="136" y="2143"/>
                </a:lnTo>
                <a:lnTo>
                  <a:pt x="160" y="2072"/>
                </a:lnTo>
                <a:lnTo>
                  <a:pt x="185" y="2001"/>
                </a:lnTo>
                <a:lnTo>
                  <a:pt x="211" y="1932"/>
                </a:lnTo>
                <a:lnTo>
                  <a:pt x="239" y="1863"/>
                </a:lnTo>
                <a:lnTo>
                  <a:pt x="270" y="1795"/>
                </a:lnTo>
                <a:lnTo>
                  <a:pt x="301" y="1728"/>
                </a:lnTo>
                <a:lnTo>
                  <a:pt x="333" y="1661"/>
                </a:lnTo>
                <a:lnTo>
                  <a:pt x="367" y="1596"/>
                </a:lnTo>
                <a:lnTo>
                  <a:pt x="404" y="1532"/>
                </a:lnTo>
                <a:lnTo>
                  <a:pt x="441" y="1468"/>
                </a:lnTo>
                <a:lnTo>
                  <a:pt x="480" y="1406"/>
                </a:lnTo>
                <a:lnTo>
                  <a:pt x="521" y="1345"/>
                </a:lnTo>
                <a:lnTo>
                  <a:pt x="562" y="1284"/>
                </a:lnTo>
                <a:lnTo>
                  <a:pt x="606" y="1225"/>
                </a:lnTo>
                <a:lnTo>
                  <a:pt x="651" y="1167"/>
                </a:lnTo>
                <a:lnTo>
                  <a:pt x="696" y="1109"/>
                </a:lnTo>
                <a:lnTo>
                  <a:pt x="743" y="1054"/>
                </a:lnTo>
                <a:lnTo>
                  <a:pt x="792" y="999"/>
                </a:lnTo>
                <a:lnTo>
                  <a:pt x="842" y="946"/>
                </a:lnTo>
                <a:lnTo>
                  <a:pt x="893" y="893"/>
                </a:lnTo>
                <a:lnTo>
                  <a:pt x="945" y="842"/>
                </a:lnTo>
                <a:lnTo>
                  <a:pt x="999" y="792"/>
                </a:lnTo>
                <a:lnTo>
                  <a:pt x="1055" y="744"/>
                </a:lnTo>
                <a:lnTo>
                  <a:pt x="1110" y="696"/>
                </a:lnTo>
                <a:lnTo>
                  <a:pt x="1167" y="650"/>
                </a:lnTo>
                <a:lnTo>
                  <a:pt x="1225" y="606"/>
                </a:lnTo>
                <a:lnTo>
                  <a:pt x="1285" y="563"/>
                </a:lnTo>
                <a:lnTo>
                  <a:pt x="1345" y="520"/>
                </a:lnTo>
                <a:lnTo>
                  <a:pt x="1406" y="481"/>
                </a:lnTo>
                <a:lnTo>
                  <a:pt x="1469" y="441"/>
                </a:lnTo>
                <a:lnTo>
                  <a:pt x="1532" y="404"/>
                </a:lnTo>
                <a:lnTo>
                  <a:pt x="1597" y="368"/>
                </a:lnTo>
                <a:lnTo>
                  <a:pt x="1661" y="334"/>
                </a:lnTo>
                <a:lnTo>
                  <a:pt x="1728" y="301"/>
                </a:lnTo>
                <a:lnTo>
                  <a:pt x="1795" y="270"/>
                </a:lnTo>
                <a:lnTo>
                  <a:pt x="1863" y="239"/>
                </a:lnTo>
                <a:lnTo>
                  <a:pt x="1932" y="211"/>
                </a:lnTo>
                <a:lnTo>
                  <a:pt x="2002" y="185"/>
                </a:lnTo>
                <a:lnTo>
                  <a:pt x="2073" y="160"/>
                </a:lnTo>
                <a:lnTo>
                  <a:pt x="2143" y="137"/>
                </a:lnTo>
                <a:lnTo>
                  <a:pt x="2215" y="116"/>
                </a:lnTo>
                <a:lnTo>
                  <a:pt x="2288" y="96"/>
                </a:lnTo>
                <a:lnTo>
                  <a:pt x="2362" y="78"/>
                </a:lnTo>
                <a:lnTo>
                  <a:pt x="2436" y="61"/>
                </a:lnTo>
                <a:lnTo>
                  <a:pt x="2511" y="48"/>
                </a:lnTo>
                <a:lnTo>
                  <a:pt x="2586" y="35"/>
                </a:lnTo>
                <a:lnTo>
                  <a:pt x="2662" y="24"/>
                </a:lnTo>
                <a:lnTo>
                  <a:pt x="2739" y="16"/>
                </a:lnTo>
                <a:lnTo>
                  <a:pt x="2816" y="8"/>
                </a:lnTo>
                <a:lnTo>
                  <a:pt x="2894" y="4"/>
                </a:lnTo>
                <a:lnTo>
                  <a:pt x="2972" y="1"/>
                </a:lnTo>
                <a:lnTo>
                  <a:pt x="3051" y="0"/>
                </a:lnTo>
                <a:lnTo>
                  <a:pt x="25929" y="0"/>
                </a:lnTo>
                <a:lnTo>
                  <a:pt x="26007" y="1"/>
                </a:lnTo>
                <a:lnTo>
                  <a:pt x="26086" y="4"/>
                </a:lnTo>
                <a:lnTo>
                  <a:pt x="26163" y="8"/>
                </a:lnTo>
                <a:lnTo>
                  <a:pt x="26240" y="16"/>
                </a:lnTo>
                <a:lnTo>
                  <a:pt x="26317" y="24"/>
                </a:lnTo>
                <a:lnTo>
                  <a:pt x="26393" y="35"/>
                </a:lnTo>
                <a:lnTo>
                  <a:pt x="26469" y="48"/>
                </a:lnTo>
                <a:lnTo>
                  <a:pt x="26543" y="61"/>
                </a:lnTo>
                <a:lnTo>
                  <a:pt x="26618" y="78"/>
                </a:lnTo>
                <a:lnTo>
                  <a:pt x="26691" y="96"/>
                </a:lnTo>
                <a:lnTo>
                  <a:pt x="26764" y="116"/>
                </a:lnTo>
                <a:lnTo>
                  <a:pt x="26836" y="137"/>
                </a:lnTo>
                <a:lnTo>
                  <a:pt x="26908" y="160"/>
                </a:lnTo>
                <a:lnTo>
                  <a:pt x="26977" y="185"/>
                </a:lnTo>
                <a:lnTo>
                  <a:pt x="27047" y="211"/>
                </a:lnTo>
                <a:lnTo>
                  <a:pt x="27117" y="239"/>
                </a:lnTo>
                <a:lnTo>
                  <a:pt x="27185" y="270"/>
                </a:lnTo>
                <a:lnTo>
                  <a:pt x="27251" y="301"/>
                </a:lnTo>
                <a:lnTo>
                  <a:pt x="27318" y="334"/>
                </a:lnTo>
                <a:lnTo>
                  <a:pt x="27383" y="368"/>
                </a:lnTo>
                <a:lnTo>
                  <a:pt x="27448" y="404"/>
                </a:lnTo>
                <a:lnTo>
                  <a:pt x="27510" y="441"/>
                </a:lnTo>
                <a:lnTo>
                  <a:pt x="27573" y="481"/>
                </a:lnTo>
                <a:lnTo>
                  <a:pt x="27634" y="520"/>
                </a:lnTo>
                <a:lnTo>
                  <a:pt x="27695" y="563"/>
                </a:lnTo>
                <a:lnTo>
                  <a:pt x="27754" y="606"/>
                </a:lnTo>
                <a:lnTo>
                  <a:pt x="27812" y="650"/>
                </a:lnTo>
                <a:lnTo>
                  <a:pt x="27870" y="696"/>
                </a:lnTo>
                <a:lnTo>
                  <a:pt x="27926" y="744"/>
                </a:lnTo>
                <a:lnTo>
                  <a:pt x="27980" y="792"/>
                </a:lnTo>
                <a:lnTo>
                  <a:pt x="28034" y="842"/>
                </a:lnTo>
                <a:lnTo>
                  <a:pt x="28086" y="893"/>
                </a:lnTo>
                <a:lnTo>
                  <a:pt x="28137" y="946"/>
                </a:lnTo>
                <a:lnTo>
                  <a:pt x="28187" y="999"/>
                </a:lnTo>
                <a:lnTo>
                  <a:pt x="28236" y="1054"/>
                </a:lnTo>
                <a:lnTo>
                  <a:pt x="28283" y="1109"/>
                </a:lnTo>
                <a:lnTo>
                  <a:pt x="28330" y="1167"/>
                </a:lnTo>
                <a:lnTo>
                  <a:pt x="28373" y="1225"/>
                </a:lnTo>
                <a:lnTo>
                  <a:pt x="28417" y="1284"/>
                </a:lnTo>
                <a:lnTo>
                  <a:pt x="28459" y="1345"/>
                </a:lnTo>
                <a:lnTo>
                  <a:pt x="28499" y="1406"/>
                </a:lnTo>
                <a:lnTo>
                  <a:pt x="28538" y="1468"/>
                </a:lnTo>
                <a:lnTo>
                  <a:pt x="28575" y="1532"/>
                </a:lnTo>
                <a:lnTo>
                  <a:pt x="28612" y="1596"/>
                </a:lnTo>
                <a:lnTo>
                  <a:pt x="28646" y="1661"/>
                </a:lnTo>
                <a:lnTo>
                  <a:pt x="28680" y="1728"/>
                </a:lnTo>
                <a:lnTo>
                  <a:pt x="28711" y="1795"/>
                </a:lnTo>
                <a:lnTo>
                  <a:pt x="28740" y="1863"/>
                </a:lnTo>
                <a:lnTo>
                  <a:pt x="28768" y="1932"/>
                </a:lnTo>
                <a:lnTo>
                  <a:pt x="28795" y="2001"/>
                </a:lnTo>
                <a:lnTo>
                  <a:pt x="28820" y="2072"/>
                </a:lnTo>
                <a:lnTo>
                  <a:pt x="28843" y="2143"/>
                </a:lnTo>
                <a:lnTo>
                  <a:pt x="28865" y="2215"/>
                </a:lnTo>
                <a:lnTo>
                  <a:pt x="28884" y="2288"/>
                </a:lnTo>
                <a:lnTo>
                  <a:pt x="28902" y="2361"/>
                </a:lnTo>
                <a:lnTo>
                  <a:pt x="28918" y="2435"/>
                </a:lnTo>
                <a:lnTo>
                  <a:pt x="28933" y="2510"/>
                </a:lnTo>
                <a:lnTo>
                  <a:pt x="28945" y="2585"/>
                </a:lnTo>
                <a:lnTo>
                  <a:pt x="28955" y="2661"/>
                </a:lnTo>
                <a:lnTo>
                  <a:pt x="28965" y="2738"/>
                </a:lnTo>
                <a:lnTo>
                  <a:pt x="28971" y="2815"/>
                </a:lnTo>
                <a:lnTo>
                  <a:pt x="28976" y="2893"/>
                </a:lnTo>
                <a:lnTo>
                  <a:pt x="28979" y="2971"/>
                </a:lnTo>
                <a:lnTo>
                  <a:pt x="28980" y="3050"/>
                </a:lnTo>
                <a:lnTo>
                  <a:pt x="28980" y="5222"/>
                </a:lnTo>
                <a:lnTo>
                  <a:pt x="28979" y="5273"/>
                </a:lnTo>
                <a:lnTo>
                  <a:pt x="28978" y="5323"/>
                </a:lnTo>
                <a:lnTo>
                  <a:pt x="28974" y="5373"/>
                </a:lnTo>
                <a:lnTo>
                  <a:pt x="28969" y="5422"/>
                </a:lnTo>
                <a:lnTo>
                  <a:pt x="28965" y="5447"/>
                </a:lnTo>
                <a:lnTo>
                  <a:pt x="28961" y="5471"/>
                </a:lnTo>
                <a:lnTo>
                  <a:pt x="28955" y="5495"/>
                </a:lnTo>
                <a:lnTo>
                  <a:pt x="28950" y="5518"/>
                </a:lnTo>
                <a:lnTo>
                  <a:pt x="28943" y="5542"/>
                </a:lnTo>
                <a:lnTo>
                  <a:pt x="28936" y="5565"/>
                </a:lnTo>
                <a:lnTo>
                  <a:pt x="28927" y="5588"/>
                </a:lnTo>
                <a:lnTo>
                  <a:pt x="28918" y="5610"/>
                </a:lnTo>
                <a:lnTo>
                  <a:pt x="28825" y="5605"/>
                </a:lnTo>
                <a:lnTo>
                  <a:pt x="28733" y="5603"/>
                </a:lnTo>
                <a:lnTo>
                  <a:pt x="28640" y="5603"/>
                </a:lnTo>
                <a:lnTo>
                  <a:pt x="28548" y="5605"/>
                </a:lnTo>
                <a:lnTo>
                  <a:pt x="28456" y="5610"/>
                </a:lnTo>
                <a:lnTo>
                  <a:pt x="28364" y="5617"/>
                </a:lnTo>
                <a:lnTo>
                  <a:pt x="28274" y="5625"/>
                </a:lnTo>
                <a:lnTo>
                  <a:pt x="28183" y="5637"/>
                </a:lnTo>
                <a:lnTo>
                  <a:pt x="28092" y="5649"/>
                </a:lnTo>
                <a:lnTo>
                  <a:pt x="28003" y="5665"/>
                </a:lnTo>
                <a:lnTo>
                  <a:pt x="27913" y="5682"/>
                </a:lnTo>
                <a:lnTo>
                  <a:pt x="27825" y="5702"/>
                </a:lnTo>
                <a:lnTo>
                  <a:pt x="27737" y="5725"/>
                </a:lnTo>
                <a:lnTo>
                  <a:pt x="27650" y="5749"/>
                </a:lnTo>
                <a:lnTo>
                  <a:pt x="27564" y="5776"/>
                </a:lnTo>
                <a:lnTo>
                  <a:pt x="27478" y="5805"/>
                </a:lnTo>
                <a:lnTo>
                  <a:pt x="27437" y="5821"/>
                </a:lnTo>
                <a:lnTo>
                  <a:pt x="27394" y="5836"/>
                </a:lnTo>
                <a:lnTo>
                  <a:pt x="27352" y="5853"/>
                </a:lnTo>
                <a:lnTo>
                  <a:pt x="27311" y="5870"/>
                </a:lnTo>
                <a:lnTo>
                  <a:pt x="27269" y="5887"/>
                </a:lnTo>
                <a:lnTo>
                  <a:pt x="27228" y="5906"/>
                </a:lnTo>
                <a:lnTo>
                  <a:pt x="27187" y="5925"/>
                </a:lnTo>
                <a:lnTo>
                  <a:pt x="27147" y="5945"/>
                </a:lnTo>
                <a:lnTo>
                  <a:pt x="27107" y="5964"/>
                </a:lnTo>
                <a:lnTo>
                  <a:pt x="27066" y="5985"/>
                </a:lnTo>
                <a:lnTo>
                  <a:pt x="27026" y="6007"/>
                </a:lnTo>
                <a:lnTo>
                  <a:pt x="26988" y="6029"/>
                </a:lnTo>
                <a:lnTo>
                  <a:pt x="26948" y="6051"/>
                </a:lnTo>
                <a:lnTo>
                  <a:pt x="26910" y="6075"/>
                </a:lnTo>
                <a:lnTo>
                  <a:pt x="26871" y="6098"/>
                </a:lnTo>
                <a:lnTo>
                  <a:pt x="26833" y="6123"/>
                </a:lnTo>
                <a:lnTo>
                  <a:pt x="26795" y="6148"/>
                </a:lnTo>
                <a:lnTo>
                  <a:pt x="26758" y="6173"/>
                </a:lnTo>
                <a:lnTo>
                  <a:pt x="26721" y="6199"/>
                </a:lnTo>
                <a:lnTo>
                  <a:pt x="26684" y="6226"/>
                </a:lnTo>
                <a:lnTo>
                  <a:pt x="26648" y="6253"/>
                </a:lnTo>
                <a:lnTo>
                  <a:pt x="26612" y="6281"/>
                </a:lnTo>
                <a:lnTo>
                  <a:pt x="26577" y="6309"/>
                </a:lnTo>
                <a:lnTo>
                  <a:pt x="26541" y="6338"/>
                </a:lnTo>
                <a:lnTo>
                  <a:pt x="26507" y="6368"/>
                </a:lnTo>
                <a:lnTo>
                  <a:pt x="26473" y="6398"/>
                </a:lnTo>
                <a:lnTo>
                  <a:pt x="26438" y="6430"/>
                </a:lnTo>
                <a:lnTo>
                  <a:pt x="26405" y="6462"/>
                </a:lnTo>
                <a:lnTo>
                  <a:pt x="26372" y="6494"/>
                </a:lnTo>
                <a:lnTo>
                  <a:pt x="26339" y="6526"/>
                </a:lnTo>
                <a:lnTo>
                  <a:pt x="26307" y="6560"/>
                </a:lnTo>
                <a:lnTo>
                  <a:pt x="26275" y="6594"/>
                </a:lnTo>
                <a:lnTo>
                  <a:pt x="26232" y="6643"/>
                </a:lnTo>
                <a:lnTo>
                  <a:pt x="26191" y="6694"/>
                </a:lnTo>
                <a:lnTo>
                  <a:pt x="26152" y="6744"/>
                </a:lnTo>
                <a:lnTo>
                  <a:pt x="26113" y="6796"/>
                </a:lnTo>
                <a:lnTo>
                  <a:pt x="26076" y="6848"/>
                </a:lnTo>
                <a:lnTo>
                  <a:pt x="26041" y="6901"/>
                </a:lnTo>
                <a:lnTo>
                  <a:pt x="26006" y="6954"/>
                </a:lnTo>
                <a:lnTo>
                  <a:pt x="25973" y="7008"/>
                </a:lnTo>
                <a:lnTo>
                  <a:pt x="25942" y="7063"/>
                </a:lnTo>
                <a:lnTo>
                  <a:pt x="25911" y="7119"/>
                </a:lnTo>
                <a:lnTo>
                  <a:pt x="25882" y="7174"/>
                </a:lnTo>
                <a:lnTo>
                  <a:pt x="25855" y="7231"/>
                </a:lnTo>
                <a:lnTo>
                  <a:pt x="25829" y="7287"/>
                </a:lnTo>
                <a:lnTo>
                  <a:pt x="25804" y="7344"/>
                </a:lnTo>
                <a:lnTo>
                  <a:pt x="25780" y="7403"/>
                </a:lnTo>
                <a:lnTo>
                  <a:pt x="25758" y="7461"/>
                </a:lnTo>
                <a:lnTo>
                  <a:pt x="25738" y="7519"/>
                </a:lnTo>
                <a:lnTo>
                  <a:pt x="25719" y="7578"/>
                </a:lnTo>
                <a:lnTo>
                  <a:pt x="25701" y="7637"/>
                </a:lnTo>
                <a:lnTo>
                  <a:pt x="25684" y="7697"/>
                </a:lnTo>
                <a:lnTo>
                  <a:pt x="25669" y="7757"/>
                </a:lnTo>
                <a:lnTo>
                  <a:pt x="25655" y="7817"/>
                </a:lnTo>
                <a:lnTo>
                  <a:pt x="25643" y="7877"/>
                </a:lnTo>
                <a:lnTo>
                  <a:pt x="25631" y="7938"/>
                </a:lnTo>
                <a:lnTo>
                  <a:pt x="25622" y="7998"/>
                </a:lnTo>
                <a:lnTo>
                  <a:pt x="25614" y="8058"/>
                </a:lnTo>
                <a:lnTo>
                  <a:pt x="25606" y="8120"/>
                </a:lnTo>
                <a:lnTo>
                  <a:pt x="25601" y="8180"/>
                </a:lnTo>
                <a:lnTo>
                  <a:pt x="25597" y="8242"/>
                </a:lnTo>
                <a:lnTo>
                  <a:pt x="25595" y="8303"/>
                </a:lnTo>
                <a:lnTo>
                  <a:pt x="25593" y="8363"/>
                </a:lnTo>
                <a:lnTo>
                  <a:pt x="25593" y="8425"/>
                </a:lnTo>
                <a:lnTo>
                  <a:pt x="25595" y="8486"/>
                </a:lnTo>
                <a:lnTo>
                  <a:pt x="25597" y="8547"/>
                </a:lnTo>
                <a:lnTo>
                  <a:pt x="25601" y="8608"/>
                </a:lnTo>
                <a:lnTo>
                  <a:pt x="25607" y="8668"/>
                </a:lnTo>
                <a:lnTo>
                  <a:pt x="25614" y="8729"/>
                </a:lnTo>
                <a:lnTo>
                  <a:pt x="25622" y="8789"/>
                </a:lnTo>
                <a:lnTo>
                  <a:pt x="25632" y="8849"/>
                </a:lnTo>
                <a:lnTo>
                  <a:pt x="25644" y="8910"/>
                </a:lnTo>
                <a:lnTo>
                  <a:pt x="25656" y="8969"/>
                </a:lnTo>
                <a:lnTo>
                  <a:pt x="25670" y="9028"/>
                </a:lnTo>
                <a:lnTo>
                  <a:pt x="25686" y="9088"/>
                </a:lnTo>
                <a:lnTo>
                  <a:pt x="25702" y="9146"/>
                </a:lnTo>
                <a:lnTo>
                  <a:pt x="25721" y="9204"/>
                </a:lnTo>
                <a:lnTo>
                  <a:pt x="25740" y="9263"/>
                </a:lnTo>
                <a:lnTo>
                  <a:pt x="25762" y="9320"/>
                </a:lnTo>
                <a:lnTo>
                  <a:pt x="25783" y="9377"/>
                </a:lnTo>
                <a:lnTo>
                  <a:pt x="25807" y="9434"/>
                </a:lnTo>
                <a:lnTo>
                  <a:pt x="25832" y="9490"/>
                </a:lnTo>
                <a:lnTo>
                  <a:pt x="25859" y="9546"/>
                </a:lnTo>
                <a:lnTo>
                  <a:pt x="25888" y="9601"/>
                </a:lnTo>
                <a:lnTo>
                  <a:pt x="25917" y="9655"/>
                </a:lnTo>
                <a:lnTo>
                  <a:pt x="25948" y="9709"/>
                </a:lnTo>
                <a:lnTo>
                  <a:pt x="25980" y="9762"/>
                </a:lnTo>
                <a:lnTo>
                  <a:pt x="26015" y="9815"/>
                </a:lnTo>
                <a:lnTo>
                  <a:pt x="26050" y="9867"/>
                </a:lnTo>
                <a:lnTo>
                  <a:pt x="26086" y="9918"/>
                </a:lnTo>
                <a:lnTo>
                  <a:pt x="26124" y="9969"/>
                </a:lnTo>
                <a:lnTo>
                  <a:pt x="26163" y="10018"/>
                </a:lnTo>
                <a:lnTo>
                  <a:pt x="26205" y="10067"/>
                </a:lnTo>
                <a:lnTo>
                  <a:pt x="26247" y="10116"/>
                </a:lnTo>
                <a:lnTo>
                  <a:pt x="26290" y="10163"/>
                </a:lnTo>
                <a:lnTo>
                  <a:pt x="26336" y="10210"/>
                </a:lnTo>
                <a:lnTo>
                  <a:pt x="26383" y="10254"/>
                </a:lnTo>
                <a:lnTo>
                  <a:pt x="26430" y="10298"/>
                </a:lnTo>
                <a:lnTo>
                  <a:pt x="26479" y="10340"/>
                </a:lnTo>
                <a:lnTo>
                  <a:pt x="26528" y="10380"/>
                </a:lnTo>
                <a:lnTo>
                  <a:pt x="26579" y="10419"/>
                </a:lnTo>
                <a:lnTo>
                  <a:pt x="26630" y="10456"/>
                </a:lnTo>
                <a:lnTo>
                  <a:pt x="26682" y="10492"/>
                </a:lnTo>
                <a:lnTo>
                  <a:pt x="26735" y="10525"/>
                </a:lnTo>
                <a:lnTo>
                  <a:pt x="26788" y="10557"/>
                </a:lnTo>
                <a:lnTo>
                  <a:pt x="26843" y="10588"/>
                </a:lnTo>
                <a:lnTo>
                  <a:pt x="26897" y="10618"/>
                </a:lnTo>
                <a:lnTo>
                  <a:pt x="26954" y="10645"/>
                </a:lnTo>
                <a:lnTo>
                  <a:pt x="27010" y="10671"/>
                </a:lnTo>
                <a:lnTo>
                  <a:pt x="27067" y="10695"/>
                </a:lnTo>
                <a:lnTo>
                  <a:pt x="27124" y="10718"/>
                </a:lnTo>
                <a:lnTo>
                  <a:pt x="27182" y="10738"/>
                </a:lnTo>
                <a:lnTo>
                  <a:pt x="27240" y="10758"/>
                </a:lnTo>
                <a:lnTo>
                  <a:pt x="27298" y="10776"/>
                </a:lnTo>
                <a:lnTo>
                  <a:pt x="27357" y="10792"/>
                </a:lnTo>
                <a:lnTo>
                  <a:pt x="27417" y="10807"/>
                </a:lnTo>
                <a:lnTo>
                  <a:pt x="27476" y="10821"/>
                </a:lnTo>
                <a:lnTo>
                  <a:pt x="27535" y="10832"/>
                </a:lnTo>
                <a:lnTo>
                  <a:pt x="27596" y="10841"/>
                </a:lnTo>
                <a:lnTo>
                  <a:pt x="27655" y="10850"/>
                </a:lnTo>
                <a:lnTo>
                  <a:pt x="27716" y="10857"/>
                </a:lnTo>
                <a:lnTo>
                  <a:pt x="27776" y="10862"/>
                </a:lnTo>
                <a:lnTo>
                  <a:pt x="27836" y="10865"/>
                </a:lnTo>
                <a:lnTo>
                  <a:pt x="27897" y="10867"/>
                </a:lnTo>
                <a:lnTo>
                  <a:pt x="27956" y="10868"/>
                </a:lnTo>
                <a:lnTo>
                  <a:pt x="28016" y="10867"/>
                </a:lnTo>
                <a:lnTo>
                  <a:pt x="28077" y="10864"/>
                </a:lnTo>
                <a:lnTo>
                  <a:pt x="28136" y="10860"/>
                </a:lnTo>
                <a:lnTo>
                  <a:pt x="28195" y="10854"/>
                </a:lnTo>
                <a:lnTo>
                  <a:pt x="28255" y="10847"/>
                </a:lnTo>
                <a:lnTo>
                  <a:pt x="28314" y="10838"/>
                </a:lnTo>
                <a:lnTo>
                  <a:pt x="28372" y="10828"/>
                </a:lnTo>
                <a:lnTo>
                  <a:pt x="28431" y="10815"/>
                </a:lnTo>
                <a:lnTo>
                  <a:pt x="28488" y="10802"/>
                </a:lnTo>
                <a:lnTo>
                  <a:pt x="28545" y="10786"/>
                </a:lnTo>
                <a:lnTo>
                  <a:pt x="28603" y="10770"/>
                </a:lnTo>
                <a:lnTo>
                  <a:pt x="28659" y="10752"/>
                </a:lnTo>
                <a:lnTo>
                  <a:pt x="28714" y="10732"/>
                </a:lnTo>
                <a:lnTo>
                  <a:pt x="28769" y="10710"/>
                </a:lnTo>
                <a:lnTo>
                  <a:pt x="28823" y="10687"/>
                </a:lnTo>
                <a:lnTo>
                  <a:pt x="28877" y="10662"/>
                </a:lnTo>
                <a:lnTo>
                  <a:pt x="28930" y="10636"/>
                </a:lnTo>
                <a:lnTo>
                  <a:pt x="28983" y="10609"/>
                </a:lnTo>
                <a:lnTo>
                  <a:pt x="29034" y="10580"/>
                </a:lnTo>
                <a:lnTo>
                  <a:pt x="29083" y="10549"/>
                </a:lnTo>
                <a:lnTo>
                  <a:pt x="29133" y="10517"/>
                </a:lnTo>
                <a:lnTo>
                  <a:pt x="29181" y="10482"/>
                </a:lnTo>
                <a:lnTo>
                  <a:pt x="29229" y="10447"/>
                </a:lnTo>
                <a:lnTo>
                  <a:pt x="29276" y="10411"/>
                </a:lnTo>
                <a:lnTo>
                  <a:pt x="29321" y="10372"/>
                </a:lnTo>
                <a:lnTo>
                  <a:pt x="29366" y="10332"/>
                </a:lnTo>
                <a:lnTo>
                  <a:pt x="29408" y="10291"/>
                </a:lnTo>
                <a:lnTo>
                  <a:pt x="29450" y="10247"/>
                </a:lnTo>
                <a:lnTo>
                  <a:pt x="29491" y="10202"/>
                </a:lnTo>
                <a:lnTo>
                  <a:pt x="29530" y="10157"/>
                </a:lnTo>
                <a:lnTo>
                  <a:pt x="29569" y="10109"/>
                </a:lnTo>
                <a:lnTo>
                  <a:pt x="29605" y="10060"/>
                </a:lnTo>
                <a:lnTo>
                  <a:pt x="29640" y="10009"/>
                </a:lnTo>
                <a:lnTo>
                  <a:pt x="29674" y="9957"/>
                </a:lnTo>
                <a:lnTo>
                  <a:pt x="29707" y="9903"/>
                </a:lnTo>
                <a:lnTo>
                  <a:pt x="29727" y="9868"/>
                </a:lnTo>
                <a:lnTo>
                  <a:pt x="29746" y="9833"/>
                </a:lnTo>
                <a:lnTo>
                  <a:pt x="29764" y="9798"/>
                </a:lnTo>
                <a:lnTo>
                  <a:pt x="29783" y="9761"/>
                </a:lnTo>
                <a:lnTo>
                  <a:pt x="29800" y="9726"/>
                </a:lnTo>
                <a:lnTo>
                  <a:pt x="29817" y="9688"/>
                </a:lnTo>
                <a:lnTo>
                  <a:pt x="29833" y="9652"/>
                </a:lnTo>
                <a:lnTo>
                  <a:pt x="29850" y="9614"/>
                </a:lnTo>
                <a:lnTo>
                  <a:pt x="29864" y="9577"/>
                </a:lnTo>
                <a:lnTo>
                  <a:pt x="29879" y="9538"/>
                </a:lnTo>
                <a:lnTo>
                  <a:pt x="29893" y="9501"/>
                </a:lnTo>
                <a:lnTo>
                  <a:pt x="29906" y="9462"/>
                </a:lnTo>
                <a:lnTo>
                  <a:pt x="29918" y="9424"/>
                </a:lnTo>
                <a:lnTo>
                  <a:pt x="29931" y="9384"/>
                </a:lnTo>
                <a:lnTo>
                  <a:pt x="29942" y="9346"/>
                </a:lnTo>
                <a:lnTo>
                  <a:pt x="29953" y="9306"/>
                </a:lnTo>
                <a:lnTo>
                  <a:pt x="29962" y="9267"/>
                </a:lnTo>
                <a:lnTo>
                  <a:pt x="29971" y="9227"/>
                </a:lnTo>
                <a:lnTo>
                  <a:pt x="29980" y="9188"/>
                </a:lnTo>
                <a:lnTo>
                  <a:pt x="29988" y="9147"/>
                </a:lnTo>
                <a:lnTo>
                  <a:pt x="29994" y="9108"/>
                </a:lnTo>
                <a:lnTo>
                  <a:pt x="30001" y="9068"/>
                </a:lnTo>
                <a:lnTo>
                  <a:pt x="30006" y="9027"/>
                </a:lnTo>
                <a:lnTo>
                  <a:pt x="30011" y="8988"/>
                </a:lnTo>
                <a:lnTo>
                  <a:pt x="30015" y="8947"/>
                </a:lnTo>
                <a:lnTo>
                  <a:pt x="30018" y="8908"/>
                </a:lnTo>
                <a:lnTo>
                  <a:pt x="30020" y="8867"/>
                </a:lnTo>
                <a:lnTo>
                  <a:pt x="30021" y="8827"/>
                </a:lnTo>
                <a:lnTo>
                  <a:pt x="30023" y="8787"/>
                </a:lnTo>
                <a:lnTo>
                  <a:pt x="30023" y="8747"/>
                </a:lnTo>
                <a:lnTo>
                  <a:pt x="30021" y="8707"/>
                </a:lnTo>
                <a:lnTo>
                  <a:pt x="30019" y="8667"/>
                </a:lnTo>
                <a:lnTo>
                  <a:pt x="30017" y="8628"/>
                </a:lnTo>
                <a:lnTo>
                  <a:pt x="30013" y="8588"/>
                </a:lnTo>
                <a:lnTo>
                  <a:pt x="30009" y="8549"/>
                </a:lnTo>
                <a:lnTo>
                  <a:pt x="30004" y="8509"/>
                </a:lnTo>
                <a:lnTo>
                  <a:pt x="29998" y="8471"/>
                </a:lnTo>
                <a:lnTo>
                  <a:pt x="29990" y="8432"/>
                </a:lnTo>
                <a:lnTo>
                  <a:pt x="29982" y="8394"/>
                </a:lnTo>
                <a:lnTo>
                  <a:pt x="29974" y="8355"/>
                </a:lnTo>
                <a:lnTo>
                  <a:pt x="29963" y="8317"/>
                </a:lnTo>
                <a:lnTo>
                  <a:pt x="29953" y="8279"/>
                </a:lnTo>
                <a:lnTo>
                  <a:pt x="29941" y="8242"/>
                </a:lnTo>
                <a:lnTo>
                  <a:pt x="29928" y="8204"/>
                </a:lnTo>
                <a:lnTo>
                  <a:pt x="29914" y="8168"/>
                </a:lnTo>
                <a:lnTo>
                  <a:pt x="29900" y="8130"/>
                </a:lnTo>
                <a:lnTo>
                  <a:pt x="29884" y="8095"/>
                </a:lnTo>
                <a:lnTo>
                  <a:pt x="29867" y="8058"/>
                </a:lnTo>
                <a:lnTo>
                  <a:pt x="29850" y="8023"/>
                </a:lnTo>
                <a:lnTo>
                  <a:pt x="29831" y="7989"/>
                </a:lnTo>
                <a:lnTo>
                  <a:pt x="29811" y="7954"/>
                </a:lnTo>
                <a:lnTo>
                  <a:pt x="29790" y="7920"/>
                </a:lnTo>
                <a:lnTo>
                  <a:pt x="29767" y="7887"/>
                </a:lnTo>
                <a:lnTo>
                  <a:pt x="29745" y="7853"/>
                </a:lnTo>
                <a:lnTo>
                  <a:pt x="29721" y="7821"/>
                </a:lnTo>
                <a:lnTo>
                  <a:pt x="29696" y="7789"/>
                </a:lnTo>
                <a:lnTo>
                  <a:pt x="29670" y="7758"/>
                </a:lnTo>
                <a:lnTo>
                  <a:pt x="29643" y="7726"/>
                </a:lnTo>
                <a:lnTo>
                  <a:pt x="29613" y="7696"/>
                </a:lnTo>
                <a:lnTo>
                  <a:pt x="29584" y="7666"/>
                </a:lnTo>
                <a:lnTo>
                  <a:pt x="29553" y="7637"/>
                </a:lnTo>
                <a:lnTo>
                  <a:pt x="29522" y="7609"/>
                </a:lnTo>
                <a:lnTo>
                  <a:pt x="29488" y="7581"/>
                </a:lnTo>
                <a:lnTo>
                  <a:pt x="29454" y="7554"/>
                </a:lnTo>
                <a:lnTo>
                  <a:pt x="29417" y="7517"/>
                </a:lnTo>
                <a:lnTo>
                  <a:pt x="29384" y="7487"/>
                </a:lnTo>
                <a:lnTo>
                  <a:pt x="29355" y="7461"/>
                </a:lnTo>
                <a:lnTo>
                  <a:pt x="29331" y="7439"/>
                </a:lnTo>
                <a:lnTo>
                  <a:pt x="29297" y="7412"/>
                </a:lnTo>
                <a:lnTo>
                  <a:pt x="29285" y="7403"/>
                </a:lnTo>
                <a:close/>
              </a:path>
            </a:pathLst>
          </a:custGeom>
          <a:solidFill>
            <a:srgbClr val="47BAB8"/>
          </a:solidFill>
          <a:ln w="38100">
            <a:solidFill>
              <a:schemeClr val="bg1"/>
            </a:solidFill>
          </a:ln>
          <a:effectLst>
            <a:outerShdw blurRad="57150" dist="19050" dir="5400000" algn="ctr" rotWithShape="0">
              <a:srgbClr val="000000">
                <a:alpha val="63000"/>
              </a:srgbClr>
            </a:outerShdw>
          </a:effectLst>
        </p:spPr>
        <p:txBody>
          <a:bodyPr rIns="252000" anchor="ctr">
            <a:normAutofit/>
          </a:bodyPr>
          <a:lstStyle/>
          <a:p>
            <a:pPr algn="ctr" fontAlgn="base">
              <a:spcBef>
                <a:spcPct val="0"/>
              </a:spcBef>
              <a:spcAft>
                <a:spcPct val="0"/>
              </a:spcAft>
              <a:defRPr/>
            </a:pPr>
            <a:endParaRPr lang="vi-VN" sz="3600" b="1" dirty="0">
              <a:solidFill>
                <a:srgbClr val="0000CC"/>
              </a:solidFill>
              <a:latin typeface="Arial" panose="020B0604020202020204" pitchFamily="34" charset="0"/>
            </a:endParaRPr>
          </a:p>
        </p:txBody>
      </p:sp>
      <p:sp>
        <p:nvSpPr>
          <p:cNvPr id="12" name="TextBox 11">
            <a:extLst>
              <a:ext uri="{FF2B5EF4-FFF2-40B4-BE49-F238E27FC236}">
                <a16:creationId xmlns:a16="http://schemas.microsoft.com/office/drawing/2014/main" id="{C83D59E0-5B42-44DB-8C7C-7C62C04DCE48}"/>
              </a:ext>
            </a:extLst>
          </p:cNvPr>
          <p:cNvSpPr txBox="1"/>
          <p:nvPr/>
        </p:nvSpPr>
        <p:spPr>
          <a:xfrm>
            <a:off x="1918953" y="2674690"/>
            <a:ext cx="7790126" cy="2369880"/>
          </a:xfrm>
          <a:prstGeom prst="rect">
            <a:avLst/>
          </a:prstGeom>
          <a:noFill/>
        </p:spPr>
        <p:txBody>
          <a:bodyPr wrap="square" rtlCol="0">
            <a:spAutoFit/>
          </a:bodyPr>
          <a:lstStyle/>
          <a:p>
            <a:pPr algn="ctr" fontAlgn="base">
              <a:spcBef>
                <a:spcPct val="0"/>
              </a:spcBef>
              <a:spcAft>
                <a:spcPct val="0"/>
              </a:spcAft>
              <a:defRPr/>
            </a:pPr>
            <a:r>
              <a:rPr lang="vi-VN" sz="3600" b="1" dirty="0">
                <a:solidFill>
                  <a:schemeClr val="bg1"/>
                </a:solidFill>
                <a:latin typeface="Times New Roman" panose="02020603050405020304" pitchFamily="18" charset="0"/>
                <a:cs typeface="Times New Roman" panose="02020603050405020304" pitchFamily="18" charset="0"/>
              </a:rPr>
              <a:t>Truyện khuyên chúng ta hãy trung thực,</a:t>
            </a:r>
            <a:r>
              <a:rPr lang="en-US" sz="3600" b="1" dirty="0">
                <a:solidFill>
                  <a:schemeClr val="bg1"/>
                </a:solidFill>
                <a:latin typeface="Times New Roman" panose="02020603050405020304" pitchFamily="18" charset="0"/>
                <a:cs typeface="Times New Roman" panose="02020603050405020304" pitchFamily="18" charset="0"/>
              </a:rPr>
              <a:t> </a:t>
            </a:r>
            <a:r>
              <a:rPr lang="vi-VN" sz="3600" b="1" dirty="0">
                <a:solidFill>
                  <a:schemeClr val="bg1"/>
                </a:solidFill>
                <a:latin typeface="Times New Roman" panose="02020603050405020304" pitchFamily="18" charset="0"/>
                <a:cs typeface="Times New Roman" panose="02020603050405020304" pitchFamily="18" charset="0"/>
              </a:rPr>
              <a:t>thật thà trong cuộc sống sẽ được hưởng hạnh phúc.</a:t>
            </a:r>
          </a:p>
          <a:p>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14288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1500" fill="hold"/>
                                        <p:tgtEl>
                                          <p:spTgt spid="11"/>
                                        </p:tgtEl>
                                        <p:attrNameLst>
                                          <p:attrName>ppt_x</p:attrName>
                                        </p:attrNameLst>
                                      </p:cBhvr>
                                      <p:tavLst>
                                        <p:tav tm="0">
                                          <p:val>
                                            <p:strVal val="#ppt_x"/>
                                          </p:val>
                                        </p:tav>
                                        <p:tav tm="100000">
                                          <p:val>
                                            <p:strVal val="#ppt_x"/>
                                          </p:val>
                                        </p:tav>
                                      </p:tavLst>
                                    </p:anim>
                                    <p:anim calcmode="lin" valueType="num">
                                      <p:cBhvr additive="base">
                                        <p:cTn id="18" dur="1500" fill="hold"/>
                                        <p:tgtEl>
                                          <p:spTgt spid="11"/>
                                        </p:tgtEl>
                                        <p:attrNameLst>
                                          <p:attrName>ppt_y</p:attrName>
                                        </p:attrNameLst>
                                      </p:cBhvr>
                                      <p:tavLst>
                                        <p:tav tm="0">
                                          <p:val>
                                            <p:strVal val="1+#ppt_h/2"/>
                                          </p:val>
                                        </p:tav>
                                        <p:tav tm="100000">
                                          <p:val>
                                            <p:strVal val="#ppt_y"/>
                                          </p:val>
                                        </p:tav>
                                      </p:tavLst>
                                    </p:anim>
                                  </p:childTnLst>
                                </p:cTn>
                              </p:par>
                              <p:par>
                                <p:cTn id="19" presetID="32" presetClass="emph" presetSubtype="0" fill="hold" grpId="1" nodeType="withEffect">
                                  <p:stCondLst>
                                    <p:cond delay="0"/>
                                  </p:stCondLst>
                                  <p:childTnLst>
                                    <p:animRot by="120000">
                                      <p:cBhvr>
                                        <p:cTn id="20" dur="1" fill="hold">
                                          <p:stCondLst>
                                            <p:cond delay="0"/>
                                          </p:stCondLst>
                                        </p:cTn>
                                        <p:tgtEl>
                                          <p:spTgt spid="11"/>
                                        </p:tgtEl>
                                        <p:attrNameLst>
                                          <p:attrName>r</p:attrName>
                                        </p:attrNameLst>
                                      </p:cBhvr>
                                    </p:animRot>
                                    <p:animRot by="-240000">
                                      <p:cBhvr>
                                        <p:cTn id="21" dur="2" fill="hold">
                                          <p:stCondLst>
                                            <p:cond delay="297"/>
                                          </p:stCondLst>
                                        </p:cTn>
                                        <p:tgtEl>
                                          <p:spTgt spid="11"/>
                                        </p:tgtEl>
                                        <p:attrNameLst>
                                          <p:attrName>r</p:attrName>
                                        </p:attrNameLst>
                                      </p:cBhvr>
                                    </p:animRot>
                                    <p:animRot by="240000">
                                      <p:cBhvr>
                                        <p:cTn id="22" dur="2" fill="hold">
                                          <p:stCondLst>
                                            <p:cond delay="595"/>
                                          </p:stCondLst>
                                        </p:cTn>
                                        <p:tgtEl>
                                          <p:spTgt spid="11"/>
                                        </p:tgtEl>
                                        <p:attrNameLst>
                                          <p:attrName>r</p:attrName>
                                        </p:attrNameLst>
                                      </p:cBhvr>
                                    </p:animRot>
                                    <p:animRot by="-240000">
                                      <p:cBhvr>
                                        <p:cTn id="23" dur="2" fill="hold">
                                          <p:stCondLst>
                                            <p:cond delay="892"/>
                                          </p:stCondLst>
                                        </p:cTn>
                                        <p:tgtEl>
                                          <p:spTgt spid="11"/>
                                        </p:tgtEl>
                                        <p:attrNameLst>
                                          <p:attrName>r</p:attrName>
                                        </p:attrNameLst>
                                      </p:cBhvr>
                                    </p:animRot>
                                    <p:animRot by="120000">
                                      <p:cBhvr>
                                        <p:cTn id="24" dur="2" fill="hold">
                                          <p:stCondLst>
                                            <p:cond delay="1499"/>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5">
            <a:extLst>
              <a:ext uri="{FF2B5EF4-FFF2-40B4-BE49-F238E27FC236}">
                <a16:creationId xmlns:a16="http://schemas.microsoft.com/office/drawing/2014/main" id="{6B387D00-5FA7-4F7D-830D-3D3BF15D8E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1919" y="0"/>
            <a:ext cx="11696131" cy="5079492"/>
          </a:xfrm>
          <a:prstGeom prst="rect">
            <a:avLst/>
          </a:prstGeom>
        </p:spPr>
      </p:pic>
      <p:sp>
        <p:nvSpPr>
          <p:cNvPr id="2" name="Text Box 2">
            <a:extLst>
              <a:ext uri="{FF2B5EF4-FFF2-40B4-BE49-F238E27FC236}">
                <a16:creationId xmlns:a16="http://schemas.microsoft.com/office/drawing/2014/main" id="{55AD70EA-A0DC-4DBE-B1E4-9AB3117D2909}"/>
              </a:ext>
            </a:extLst>
          </p:cNvPr>
          <p:cNvSpPr txBox="1">
            <a:spLocks noChangeArrowheads="1"/>
          </p:cNvSpPr>
          <p:nvPr/>
        </p:nvSpPr>
        <p:spPr bwMode="auto">
          <a:xfrm>
            <a:off x="2495802" y="1482405"/>
            <a:ext cx="7620000" cy="1200329"/>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fontAlgn="base">
              <a:spcBef>
                <a:spcPct val="0"/>
              </a:spcBef>
              <a:spcAft>
                <a:spcPct val="0"/>
              </a:spcAft>
              <a:defRPr/>
            </a:pPr>
            <a:r>
              <a:rPr lang="vi-VN" sz="3600" b="1" u="sng" dirty="0">
                <a:solidFill>
                  <a:srgbClr val="0070C0"/>
                </a:solidFill>
                <a:latin typeface="Times New Roman" panose="02020603050405020304" pitchFamily="18" charset="0"/>
                <a:cs typeface="Times New Roman" panose="02020603050405020304" pitchFamily="18" charset="0"/>
              </a:rPr>
              <a:t>Bài 2</a:t>
            </a:r>
            <a:r>
              <a:rPr lang="vi-VN" sz="3600" b="1" dirty="0">
                <a:solidFill>
                  <a:srgbClr val="0070C0"/>
                </a:solidFill>
                <a:latin typeface="Times New Roman" panose="02020603050405020304" pitchFamily="18" charset="0"/>
                <a:cs typeface="Times New Roman" panose="02020603050405020304" pitchFamily="18" charset="0"/>
              </a:rPr>
              <a:t>: Phát triển ý nêu dưới mỗi tranh thành một đoạn văn kể chuyện.</a:t>
            </a:r>
          </a:p>
        </p:txBody>
      </p:sp>
      <p:pic>
        <p:nvPicPr>
          <p:cNvPr id="5" name="图片 2">
            <a:extLst>
              <a:ext uri="{FF2B5EF4-FFF2-40B4-BE49-F238E27FC236}">
                <a16:creationId xmlns:a16="http://schemas.microsoft.com/office/drawing/2014/main" id="{3210A25F-7CE6-4975-8E8A-543D3B8561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7326" y="4282865"/>
            <a:ext cx="3314465" cy="2494135"/>
          </a:xfrm>
          <a:prstGeom prst="rect">
            <a:avLst/>
          </a:prstGeom>
        </p:spPr>
      </p:pic>
    </p:spTree>
    <p:extLst>
      <p:ext uri="{BB962C8B-B14F-4D97-AF65-F5344CB8AC3E}">
        <p14:creationId xmlns:p14="http://schemas.microsoft.com/office/powerpoint/2010/main" val="1786872774"/>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9">
            <a:extLst>
              <a:ext uri="{FF2B5EF4-FFF2-40B4-BE49-F238E27FC236}">
                <a16:creationId xmlns:a16="http://schemas.microsoft.com/office/drawing/2014/main" id="{75DBB968-5779-49F6-843A-71C765EC08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213410" y="3429000"/>
            <a:ext cx="2411439" cy="3102153"/>
          </a:xfrm>
          <a:prstGeom prst="rect">
            <a:avLst/>
          </a:prstGeom>
          <a:effectLst>
            <a:outerShdw blurRad="50800" dist="38100" dir="5400000" algn="t" rotWithShape="0">
              <a:prstClr val="black">
                <a:alpha val="40000"/>
              </a:prstClr>
            </a:outerShdw>
          </a:effectLst>
        </p:spPr>
      </p:pic>
      <p:grpSp>
        <p:nvGrpSpPr>
          <p:cNvPr id="3" name="组合 3">
            <a:extLst>
              <a:ext uri="{FF2B5EF4-FFF2-40B4-BE49-F238E27FC236}">
                <a16:creationId xmlns:a16="http://schemas.microsoft.com/office/drawing/2014/main" id="{0AAC251F-7346-40C9-8893-EC26066E22F9}"/>
              </a:ext>
            </a:extLst>
          </p:cNvPr>
          <p:cNvGrpSpPr/>
          <p:nvPr/>
        </p:nvGrpSpPr>
        <p:grpSpPr>
          <a:xfrm>
            <a:off x="2514124" y="2701729"/>
            <a:ext cx="3581876" cy="3348049"/>
            <a:chOff x="3168506" y="1881486"/>
            <a:chExt cx="2968962" cy="2968962"/>
          </a:xfrm>
        </p:grpSpPr>
        <p:pic>
          <p:nvPicPr>
            <p:cNvPr id="4" name="图片 1">
              <a:extLst>
                <a:ext uri="{FF2B5EF4-FFF2-40B4-BE49-F238E27FC236}">
                  <a16:creationId xmlns:a16="http://schemas.microsoft.com/office/drawing/2014/main" id="{1761EDB1-C194-472F-81B5-50C13F98A1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5" name="矩形 2">
              <a:extLst>
                <a:ext uri="{FF2B5EF4-FFF2-40B4-BE49-F238E27FC236}">
                  <a16:creationId xmlns:a16="http://schemas.microsoft.com/office/drawing/2014/main" id="{A6DB9EAF-7963-4B4D-BE9B-5FBBC03B65EE}"/>
                </a:ext>
              </a:extLst>
            </p:cNvPr>
            <p:cNvSpPr/>
            <p:nvPr/>
          </p:nvSpPr>
          <p:spPr>
            <a:xfrm>
              <a:off x="3928064" y="2670686"/>
              <a:ext cx="914005" cy="1313467"/>
            </a:xfrm>
            <a:prstGeom prst="rect">
              <a:avLst/>
            </a:prstGeom>
          </p:spPr>
          <p:txBody>
            <a:bodyPr wrap="square">
              <a:spAutoFit/>
            </a:bodyPr>
            <a:lstStyle/>
            <a:p>
              <a:pP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Hành</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động</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6" name="组合 41">
            <a:extLst>
              <a:ext uri="{FF2B5EF4-FFF2-40B4-BE49-F238E27FC236}">
                <a16:creationId xmlns:a16="http://schemas.microsoft.com/office/drawing/2014/main" id="{916A9C25-069D-4AF8-81A2-982135068463}"/>
              </a:ext>
            </a:extLst>
          </p:cNvPr>
          <p:cNvGrpSpPr/>
          <p:nvPr/>
        </p:nvGrpSpPr>
        <p:grpSpPr>
          <a:xfrm>
            <a:off x="5658613" y="2701728"/>
            <a:ext cx="3581876" cy="3348049"/>
            <a:chOff x="3168506" y="1881486"/>
            <a:chExt cx="2968962" cy="2968962"/>
          </a:xfrm>
        </p:grpSpPr>
        <p:pic>
          <p:nvPicPr>
            <p:cNvPr id="7" name="图片 42">
              <a:extLst>
                <a:ext uri="{FF2B5EF4-FFF2-40B4-BE49-F238E27FC236}">
                  <a16:creationId xmlns:a16="http://schemas.microsoft.com/office/drawing/2014/main" id="{497D7886-392A-401E-A5AA-B755F78A3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8" name="矩形 43">
              <a:extLst>
                <a:ext uri="{FF2B5EF4-FFF2-40B4-BE49-F238E27FC236}">
                  <a16:creationId xmlns:a16="http://schemas.microsoft.com/office/drawing/2014/main" id="{A5CFB777-B1D9-4CF8-AB41-006195CCCAAA}"/>
                </a:ext>
              </a:extLst>
            </p:cNvPr>
            <p:cNvSpPr/>
            <p:nvPr/>
          </p:nvSpPr>
          <p:spPr>
            <a:xfrm>
              <a:off x="3725788" y="2876747"/>
              <a:ext cx="1153582" cy="658439"/>
            </a:xfrm>
            <a:prstGeom prst="rect">
              <a:avLst/>
            </a:prstGeom>
          </p:spPr>
          <p:txBody>
            <a:bodyPr wrap="none">
              <a:spAutoFit/>
            </a:bodyPr>
            <a:lstStyle/>
            <a:p>
              <a:pP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Lời</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nói</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grpSp>
        <p:nvGrpSpPr>
          <p:cNvPr id="9" name="组合 44">
            <a:extLst>
              <a:ext uri="{FF2B5EF4-FFF2-40B4-BE49-F238E27FC236}">
                <a16:creationId xmlns:a16="http://schemas.microsoft.com/office/drawing/2014/main" id="{4154C291-2A89-4EF0-8434-B8F5B99C2E2F}"/>
              </a:ext>
            </a:extLst>
          </p:cNvPr>
          <p:cNvGrpSpPr/>
          <p:nvPr/>
        </p:nvGrpSpPr>
        <p:grpSpPr>
          <a:xfrm>
            <a:off x="8803102" y="2701728"/>
            <a:ext cx="3581876" cy="3348049"/>
            <a:chOff x="3168506" y="1881486"/>
            <a:chExt cx="2968962" cy="2968962"/>
          </a:xfrm>
        </p:grpSpPr>
        <p:pic>
          <p:nvPicPr>
            <p:cNvPr id="10" name="图片 45">
              <a:extLst>
                <a:ext uri="{FF2B5EF4-FFF2-40B4-BE49-F238E27FC236}">
                  <a16:creationId xmlns:a16="http://schemas.microsoft.com/office/drawing/2014/main" id="{15CD1248-F45E-4842-9EB8-98E1050AFE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8506" y="1881486"/>
              <a:ext cx="2968962" cy="2968962"/>
            </a:xfrm>
            <a:prstGeom prst="rect">
              <a:avLst/>
            </a:prstGeom>
          </p:spPr>
        </p:pic>
        <p:sp>
          <p:nvSpPr>
            <p:cNvPr id="11" name="矩形 46">
              <a:extLst>
                <a:ext uri="{FF2B5EF4-FFF2-40B4-BE49-F238E27FC236}">
                  <a16:creationId xmlns:a16="http://schemas.microsoft.com/office/drawing/2014/main" id="{8D46DA49-21C8-4530-87A0-14BD7D43527F}"/>
                </a:ext>
              </a:extLst>
            </p:cNvPr>
            <p:cNvSpPr/>
            <p:nvPr/>
          </p:nvSpPr>
          <p:spPr>
            <a:xfrm>
              <a:off x="3818132" y="2592851"/>
              <a:ext cx="1115365" cy="1313467"/>
            </a:xfrm>
            <a:prstGeom prst="rect">
              <a:avLst/>
            </a:prstGeom>
          </p:spPr>
          <p:txBody>
            <a:bodyPr wrap="square">
              <a:spAutoFit/>
            </a:bodyPr>
            <a:lstStyle/>
            <a:p>
              <a:pPr algn="ctr">
                <a:lnSpc>
                  <a:spcPct val="150000"/>
                </a:lnSpc>
                <a:defRPr/>
              </a:pPr>
              <a:r>
                <a:rPr lang="en-US" altLang="zh-CN" sz="3200" dirty="0" err="1">
                  <a:solidFill>
                    <a:srgbClr val="FFFFFF"/>
                  </a:solidFill>
                  <a:latin typeface="Times New Roman" panose="02020603050405020304" pitchFamily="18" charset="0"/>
                  <a:cs typeface="Times New Roman" panose="02020603050405020304" pitchFamily="18" charset="0"/>
                  <a:sym typeface="+mn-lt"/>
                </a:rPr>
                <a:t>Ngoại</a:t>
              </a:r>
              <a:r>
                <a:rPr lang="en-US" altLang="zh-CN" sz="3200" dirty="0">
                  <a:solidFill>
                    <a:srgbClr val="FFFFFF"/>
                  </a:solidFill>
                  <a:latin typeface="Times New Roman" panose="02020603050405020304" pitchFamily="18" charset="0"/>
                  <a:cs typeface="Times New Roman" panose="02020603050405020304" pitchFamily="18" charset="0"/>
                  <a:sym typeface="+mn-lt"/>
                </a:rPr>
                <a:t> </a:t>
              </a:r>
              <a:r>
                <a:rPr lang="en-US" altLang="zh-CN" sz="3200" dirty="0" err="1">
                  <a:solidFill>
                    <a:srgbClr val="FFFFFF"/>
                  </a:solidFill>
                  <a:latin typeface="Times New Roman" panose="02020603050405020304" pitchFamily="18" charset="0"/>
                  <a:cs typeface="Times New Roman" panose="02020603050405020304" pitchFamily="18" charset="0"/>
                  <a:sym typeface="+mn-lt"/>
                </a:rPr>
                <a:t>hình</a:t>
              </a:r>
              <a:endParaRPr lang="da-DK" altLang="zh-CN" sz="3200" dirty="0">
                <a:solidFill>
                  <a:srgbClr val="FFFFFF"/>
                </a:solidFill>
                <a:latin typeface="Times New Roman" panose="02020603050405020304" pitchFamily="18" charset="0"/>
                <a:cs typeface="Times New Roman" panose="02020603050405020304" pitchFamily="18" charset="0"/>
                <a:sym typeface="+mn-lt"/>
              </a:endParaRPr>
            </a:p>
          </p:txBody>
        </p:sp>
      </p:grpSp>
      <p:pic>
        <p:nvPicPr>
          <p:cNvPr id="12" name="Picture 4" descr="tieu sat">
            <a:extLst>
              <a:ext uri="{FF2B5EF4-FFF2-40B4-BE49-F238E27FC236}">
                <a16:creationId xmlns:a16="http://schemas.microsoft.com/office/drawing/2014/main" id="{276D8F9E-D8AA-4D28-A1E2-F2E8BF2FDB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7353" y="269264"/>
            <a:ext cx="2190792" cy="259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ong tien cuoi">
            <a:extLst>
              <a:ext uri="{FF2B5EF4-FFF2-40B4-BE49-F238E27FC236}">
                <a16:creationId xmlns:a16="http://schemas.microsoft.com/office/drawing/2014/main" id="{3CD2209A-4209-4789-8798-4A88CFDC97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6068" y="208191"/>
            <a:ext cx="1603590" cy="228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Kết quả hình ảnh cho ve luoi riu">
            <a:extLst>
              <a:ext uri="{FF2B5EF4-FFF2-40B4-BE49-F238E27FC236}">
                <a16:creationId xmlns:a16="http://schemas.microsoft.com/office/drawing/2014/main" id="{6D7DDC48-756C-45AA-A8C3-7BA5CC0E417C}"/>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51988" y="937053"/>
            <a:ext cx="2190793" cy="163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015619"/>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a:extLst>
              <a:ext uri="{FF2B5EF4-FFF2-40B4-BE49-F238E27FC236}">
                <a16:creationId xmlns:a16="http://schemas.microsoft.com/office/drawing/2014/main" id="{312F1A02-44B2-4D9B-BD14-22D2C9F86A0C}"/>
              </a:ext>
            </a:extLst>
          </p:cNvPr>
          <p:cNvGraphicFramePr>
            <a:graphicFrameLocks noGrp="1"/>
          </p:cNvGraphicFramePr>
          <p:nvPr>
            <p:ph sz="half" idx="1"/>
            <p:extLst>
              <p:ext uri="{D42A27DB-BD31-4B8C-83A1-F6EECF244321}">
                <p14:modId xmlns:p14="http://schemas.microsoft.com/office/powerpoint/2010/main" val="1683497529"/>
              </p:ext>
            </p:extLst>
          </p:nvPr>
        </p:nvGraphicFramePr>
        <p:xfrm>
          <a:off x="631065" y="304800"/>
          <a:ext cx="11127347" cy="6496369"/>
        </p:xfrm>
        <a:graphic>
          <a:graphicData uri="http://schemas.openxmlformats.org/drawingml/2006/table">
            <a:tbl>
              <a:tblPr/>
              <a:tblGrid>
                <a:gridCol w="2268878">
                  <a:extLst>
                    <a:ext uri="{9D8B030D-6E8A-4147-A177-3AD203B41FA5}">
                      <a16:colId xmlns:a16="http://schemas.microsoft.com/office/drawing/2014/main" val="20000"/>
                    </a:ext>
                  </a:extLst>
                </a:gridCol>
                <a:gridCol w="1994108">
                  <a:extLst>
                    <a:ext uri="{9D8B030D-6E8A-4147-A177-3AD203B41FA5}">
                      <a16:colId xmlns:a16="http://schemas.microsoft.com/office/drawing/2014/main" val="20001"/>
                    </a:ext>
                  </a:extLst>
                </a:gridCol>
                <a:gridCol w="2806965">
                  <a:extLst>
                    <a:ext uri="{9D8B030D-6E8A-4147-A177-3AD203B41FA5}">
                      <a16:colId xmlns:a16="http://schemas.microsoft.com/office/drawing/2014/main" val="20002"/>
                    </a:ext>
                  </a:extLst>
                </a:gridCol>
                <a:gridCol w="2254818">
                  <a:extLst>
                    <a:ext uri="{9D8B030D-6E8A-4147-A177-3AD203B41FA5}">
                      <a16:colId xmlns:a16="http://schemas.microsoft.com/office/drawing/2014/main" val="20003"/>
                    </a:ext>
                  </a:extLst>
                </a:gridCol>
                <a:gridCol w="1802578">
                  <a:extLst>
                    <a:ext uri="{9D8B030D-6E8A-4147-A177-3AD203B41FA5}">
                      <a16:colId xmlns:a16="http://schemas.microsoft.com/office/drawing/2014/main" val="20004"/>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Đoạn</a:t>
                      </a:r>
                      <a:endParaRPr kumimoji="0" lang="en-US" sz="2800" b="0" i="0" u="none" strike="noStrike" cap="none" normalizeH="0" baseline="0" dirty="0">
                        <a:ln>
                          <a:noFill/>
                        </a:ln>
                        <a:solidFill>
                          <a:srgbClr val="FF3300"/>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làm</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gì</a:t>
                      </a:r>
                      <a:r>
                        <a:rPr kumimoji="0" lang="en-US" sz="2800" b="0" i="0" u="none" strike="noStrike" cap="none" normalizeH="0" baseline="0" dirty="0">
                          <a:ln>
                            <a:noFill/>
                          </a:ln>
                          <a:solidFill>
                            <a:srgbClr val="FF3300"/>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nói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gì</a:t>
                      </a:r>
                      <a:r>
                        <a:rPr kumimoji="0" lang="en-US" sz="2800" b="0" i="0" u="none" strike="noStrike" cap="none" normalizeH="0" baseline="0" dirty="0">
                          <a:ln>
                            <a:noFill/>
                          </a:ln>
                          <a:solidFill>
                            <a:srgbClr val="FF3300"/>
                          </a:solidFill>
                          <a:effectLst/>
                          <a:latin typeface="Times New Roman" pitchFamily="18"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Ngoại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hình</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nhân</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vật</a:t>
                      </a:r>
                      <a:endParaRPr kumimoji="0" lang="en-US" sz="2800" b="0" i="0" u="none" strike="noStrike" cap="none" normalizeH="0" baseline="0" dirty="0">
                        <a:ln>
                          <a:noFill/>
                        </a:ln>
                        <a:solidFill>
                          <a:srgbClr val="FF3300"/>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rgbClr val="FF3300"/>
                          </a:solidFill>
                          <a:effectLst/>
                          <a:latin typeface="Times New Roman" pitchFamily="18" charset="0"/>
                        </a:rPr>
                        <a:t>Lưỡi</a:t>
                      </a:r>
                      <a:r>
                        <a:rPr kumimoji="0" lang="en-US" sz="2800" b="0" i="0" u="none" strike="noStrike" cap="none" normalizeH="0" baseline="0" dirty="0">
                          <a:ln>
                            <a:noFill/>
                          </a:ln>
                          <a:solidFill>
                            <a:srgbClr val="FF3300"/>
                          </a:solidFill>
                          <a:effectLst/>
                          <a:latin typeface="Times New Roman" pitchFamily="18" charset="0"/>
                        </a:rPr>
                        <a:t> </a:t>
                      </a:r>
                      <a:r>
                        <a:rPr kumimoji="0" lang="en-US" sz="2800" b="0" i="0" u="none" strike="noStrike" cap="none" normalizeH="0" baseline="0" dirty="0" err="1">
                          <a:ln>
                            <a:noFill/>
                          </a:ln>
                          <a:solidFill>
                            <a:srgbClr val="FF3300"/>
                          </a:solidFill>
                          <a:effectLst/>
                          <a:latin typeface="Times New Roman" pitchFamily="18" charset="0"/>
                        </a:rPr>
                        <a:t>rìu</a:t>
                      </a:r>
                      <a:endParaRPr kumimoji="0" lang="en-US" sz="2800" b="0" i="0" u="none" strike="noStrike" cap="none" normalizeH="0" baseline="0" dirty="0">
                        <a:ln>
                          <a:noFill/>
                        </a:ln>
                        <a:solidFill>
                          <a:srgbClr val="FF33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82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4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255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89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84020" name="Picture 52" descr="scan1">
            <a:extLst>
              <a:ext uri="{FF2B5EF4-FFF2-40B4-BE49-F238E27FC236}">
                <a16:creationId xmlns:a16="http://schemas.microsoft.com/office/drawing/2014/main" id="{0CB3E290-8890-402A-81A9-0240CB971FC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87559" y="1267542"/>
            <a:ext cx="1600200" cy="688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021" name="Picture 53" descr="scan33">
            <a:extLst>
              <a:ext uri="{FF2B5EF4-FFF2-40B4-BE49-F238E27FC236}">
                <a16:creationId xmlns:a16="http://schemas.microsoft.com/office/drawing/2014/main" id="{2F2D2401-E8D3-4536-993C-EE165DB007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759" y="2947116"/>
            <a:ext cx="152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2" name="Picture 54" descr="scan2">
            <a:extLst>
              <a:ext uri="{FF2B5EF4-FFF2-40B4-BE49-F238E27FC236}">
                <a16:creationId xmlns:a16="http://schemas.microsoft.com/office/drawing/2014/main" id="{57DD2EDE-363B-4A7F-BCFF-C13D547748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3759" y="2185116"/>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3" name="Picture 55" descr="scan6">
            <a:extLst>
              <a:ext uri="{FF2B5EF4-FFF2-40B4-BE49-F238E27FC236}">
                <a16:creationId xmlns:a16="http://schemas.microsoft.com/office/drawing/2014/main" id="{F9D43682-03CA-44E4-BE98-7917BEC1D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359" y="5690316"/>
            <a:ext cx="1676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4" name="Picture 56" descr="scan44">
            <a:extLst>
              <a:ext uri="{FF2B5EF4-FFF2-40B4-BE49-F238E27FC236}">
                <a16:creationId xmlns:a16="http://schemas.microsoft.com/office/drawing/2014/main" id="{0861DA57-E38B-4CD1-8703-D33612B038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559" y="3709116"/>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025" name="Picture 57" descr="scan55">
            <a:extLst>
              <a:ext uri="{FF2B5EF4-FFF2-40B4-BE49-F238E27FC236}">
                <a16:creationId xmlns:a16="http://schemas.microsoft.com/office/drawing/2014/main" id="{DE5C6043-7A6E-427C-BFDD-0B33D35725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359" y="4547316"/>
            <a:ext cx="1676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box(in)">
                                      <p:cBhvr>
                                        <p:cTn id="7" dur="500"/>
                                        <p:tgtEl>
                                          <p:spTgt spid="83970"/>
                                        </p:tgtEl>
                                      </p:cBhvr>
                                    </p:animEffect>
                                  </p:childTnLst>
                                </p:cTn>
                              </p:par>
                              <p:par>
                                <p:cTn id="8" presetID="4" presetClass="entr" presetSubtype="16" fill="hold" nodeType="withEffect">
                                  <p:stCondLst>
                                    <p:cond delay="0"/>
                                  </p:stCondLst>
                                  <p:childTnLst>
                                    <p:set>
                                      <p:cBhvr>
                                        <p:cTn id="9" dur="1" fill="hold">
                                          <p:stCondLst>
                                            <p:cond delay="0"/>
                                          </p:stCondLst>
                                        </p:cTn>
                                        <p:tgtEl>
                                          <p:spTgt spid="84020"/>
                                        </p:tgtEl>
                                        <p:attrNameLst>
                                          <p:attrName>style.visibility</p:attrName>
                                        </p:attrNameLst>
                                      </p:cBhvr>
                                      <p:to>
                                        <p:strVal val="visible"/>
                                      </p:to>
                                    </p:set>
                                    <p:animEffect transition="in" filter="box(in)">
                                      <p:cBhvr>
                                        <p:cTn id="10" dur="500"/>
                                        <p:tgtEl>
                                          <p:spTgt spid="84020"/>
                                        </p:tgtEl>
                                      </p:cBhvr>
                                    </p:animEffect>
                                  </p:childTnLst>
                                </p:cTn>
                              </p:par>
                              <p:par>
                                <p:cTn id="11" presetID="4" presetClass="entr" presetSubtype="16" fill="hold" nodeType="withEffect">
                                  <p:stCondLst>
                                    <p:cond delay="0"/>
                                  </p:stCondLst>
                                  <p:childTnLst>
                                    <p:set>
                                      <p:cBhvr>
                                        <p:cTn id="12" dur="1" fill="hold">
                                          <p:stCondLst>
                                            <p:cond delay="0"/>
                                          </p:stCondLst>
                                        </p:cTn>
                                        <p:tgtEl>
                                          <p:spTgt spid="84022"/>
                                        </p:tgtEl>
                                        <p:attrNameLst>
                                          <p:attrName>style.visibility</p:attrName>
                                        </p:attrNameLst>
                                      </p:cBhvr>
                                      <p:to>
                                        <p:strVal val="visible"/>
                                      </p:to>
                                    </p:set>
                                    <p:animEffect transition="in" filter="box(in)">
                                      <p:cBhvr>
                                        <p:cTn id="13" dur="500"/>
                                        <p:tgtEl>
                                          <p:spTgt spid="84022"/>
                                        </p:tgtEl>
                                      </p:cBhvr>
                                    </p:animEffect>
                                  </p:childTnLst>
                                </p:cTn>
                              </p:par>
                              <p:par>
                                <p:cTn id="14" presetID="4" presetClass="entr" presetSubtype="16" fill="hold" nodeType="withEffect">
                                  <p:stCondLst>
                                    <p:cond delay="0"/>
                                  </p:stCondLst>
                                  <p:childTnLst>
                                    <p:set>
                                      <p:cBhvr>
                                        <p:cTn id="15" dur="1" fill="hold">
                                          <p:stCondLst>
                                            <p:cond delay="0"/>
                                          </p:stCondLst>
                                        </p:cTn>
                                        <p:tgtEl>
                                          <p:spTgt spid="84021"/>
                                        </p:tgtEl>
                                        <p:attrNameLst>
                                          <p:attrName>style.visibility</p:attrName>
                                        </p:attrNameLst>
                                      </p:cBhvr>
                                      <p:to>
                                        <p:strVal val="visible"/>
                                      </p:to>
                                    </p:set>
                                    <p:animEffect transition="in" filter="box(in)">
                                      <p:cBhvr>
                                        <p:cTn id="16" dur="500"/>
                                        <p:tgtEl>
                                          <p:spTgt spid="84021"/>
                                        </p:tgtEl>
                                      </p:cBhvr>
                                    </p:animEffect>
                                  </p:childTnLst>
                                </p:cTn>
                              </p:par>
                              <p:par>
                                <p:cTn id="17" presetID="4" presetClass="entr" presetSubtype="16" fill="hold" nodeType="withEffect">
                                  <p:stCondLst>
                                    <p:cond delay="0"/>
                                  </p:stCondLst>
                                  <p:childTnLst>
                                    <p:set>
                                      <p:cBhvr>
                                        <p:cTn id="18" dur="1" fill="hold">
                                          <p:stCondLst>
                                            <p:cond delay="0"/>
                                          </p:stCondLst>
                                        </p:cTn>
                                        <p:tgtEl>
                                          <p:spTgt spid="84024"/>
                                        </p:tgtEl>
                                        <p:attrNameLst>
                                          <p:attrName>style.visibility</p:attrName>
                                        </p:attrNameLst>
                                      </p:cBhvr>
                                      <p:to>
                                        <p:strVal val="visible"/>
                                      </p:to>
                                    </p:set>
                                    <p:animEffect transition="in" filter="box(in)">
                                      <p:cBhvr>
                                        <p:cTn id="19" dur="500"/>
                                        <p:tgtEl>
                                          <p:spTgt spid="84024"/>
                                        </p:tgtEl>
                                      </p:cBhvr>
                                    </p:animEffect>
                                  </p:childTnLst>
                                </p:cTn>
                              </p:par>
                              <p:par>
                                <p:cTn id="20" presetID="4" presetClass="entr" presetSubtype="16" fill="hold" nodeType="withEffect">
                                  <p:stCondLst>
                                    <p:cond delay="0"/>
                                  </p:stCondLst>
                                  <p:childTnLst>
                                    <p:set>
                                      <p:cBhvr>
                                        <p:cTn id="21" dur="1" fill="hold">
                                          <p:stCondLst>
                                            <p:cond delay="0"/>
                                          </p:stCondLst>
                                        </p:cTn>
                                        <p:tgtEl>
                                          <p:spTgt spid="84025"/>
                                        </p:tgtEl>
                                        <p:attrNameLst>
                                          <p:attrName>style.visibility</p:attrName>
                                        </p:attrNameLst>
                                      </p:cBhvr>
                                      <p:to>
                                        <p:strVal val="visible"/>
                                      </p:to>
                                    </p:set>
                                    <p:animEffect transition="in" filter="box(in)">
                                      <p:cBhvr>
                                        <p:cTn id="22" dur="500"/>
                                        <p:tgtEl>
                                          <p:spTgt spid="84025"/>
                                        </p:tgtEl>
                                      </p:cBhvr>
                                    </p:animEffect>
                                  </p:childTnLst>
                                </p:cTn>
                              </p:par>
                              <p:par>
                                <p:cTn id="23" presetID="4" presetClass="entr" presetSubtype="16" fill="hold" nodeType="withEffect">
                                  <p:stCondLst>
                                    <p:cond delay="0"/>
                                  </p:stCondLst>
                                  <p:childTnLst>
                                    <p:set>
                                      <p:cBhvr>
                                        <p:cTn id="24" dur="1" fill="hold">
                                          <p:stCondLst>
                                            <p:cond delay="0"/>
                                          </p:stCondLst>
                                        </p:cTn>
                                        <p:tgtEl>
                                          <p:spTgt spid="84023"/>
                                        </p:tgtEl>
                                        <p:attrNameLst>
                                          <p:attrName>style.visibility</p:attrName>
                                        </p:attrNameLst>
                                      </p:cBhvr>
                                      <p:to>
                                        <p:strVal val="visible"/>
                                      </p:to>
                                    </p:set>
                                    <p:animEffect transition="in" filter="box(in)">
                                      <p:cBhvr>
                                        <p:cTn id="25" dur="500"/>
                                        <p:tgtEl>
                                          <p:spTgt spid="84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4D66B7-84FB-44D9-BEE9-D630BE500FA5}"/>
              </a:ext>
            </a:extLst>
          </p:cNvPr>
          <p:cNvSpPr/>
          <p:nvPr/>
        </p:nvSpPr>
        <p:spPr>
          <a:xfrm>
            <a:off x="1849438" y="1524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prstClr val="white"/>
              </a:solidFill>
              <a:latin typeface="Calibri"/>
            </a:endParaRPr>
          </a:p>
        </p:txBody>
      </p:sp>
      <p:cxnSp>
        <p:nvCxnSpPr>
          <p:cNvPr id="9" name="Straight Connector 8">
            <a:extLst>
              <a:ext uri="{FF2B5EF4-FFF2-40B4-BE49-F238E27FC236}">
                <a16:creationId xmlns:a16="http://schemas.microsoft.com/office/drawing/2014/main" id="{27E1D38A-3CEB-4AC8-9EDC-EC00A8991730}"/>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D87C8A0-59BB-4507-A73F-E98862BC92C3}"/>
              </a:ext>
            </a:extLst>
          </p:cNvPr>
          <p:cNvCxnSpPr/>
          <p:nvPr/>
        </p:nvCxnSpPr>
        <p:spPr>
          <a:xfrm>
            <a:off x="1828800" y="27432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4FEE69F-52AB-4959-B746-4675C32F319B}"/>
              </a:ext>
            </a:extLst>
          </p:cNvPr>
          <p:cNvCxnSpPr/>
          <p:nvPr/>
        </p:nvCxnSpPr>
        <p:spPr>
          <a:xfrm>
            <a:off x="1828800" y="41910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38D3C03-30DD-4ED7-8022-B5115FE559E1}"/>
              </a:ext>
            </a:extLst>
          </p:cNvPr>
          <p:cNvCxnSpPr/>
          <p:nvPr/>
        </p:nvCxnSpPr>
        <p:spPr>
          <a:xfrm>
            <a:off x="1828800" y="55626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302CB7F-6B20-4A7C-9203-B5D50D39B9DF}"/>
              </a:ext>
            </a:extLst>
          </p:cNvPr>
          <p:cNvCxnSpPr/>
          <p:nvPr/>
        </p:nvCxnSpPr>
        <p:spPr>
          <a:xfrm>
            <a:off x="4419600" y="223838"/>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440" name="Rectangle 15">
            <a:extLst>
              <a:ext uri="{FF2B5EF4-FFF2-40B4-BE49-F238E27FC236}">
                <a16:creationId xmlns:a16="http://schemas.microsoft.com/office/drawing/2014/main" id="{B9F87DAE-1CD9-4AF3-A31C-DA44519F1508}"/>
              </a:ext>
            </a:extLst>
          </p:cNvPr>
          <p:cNvSpPr>
            <a:spLocks noChangeArrowheads="1"/>
          </p:cNvSpPr>
          <p:nvPr/>
        </p:nvSpPr>
        <p:spPr bwMode="auto">
          <a:xfrm>
            <a:off x="2638845" y="481884"/>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18441" name="Rectangle 16">
            <a:extLst>
              <a:ext uri="{FF2B5EF4-FFF2-40B4-BE49-F238E27FC236}">
                <a16:creationId xmlns:a16="http://schemas.microsoft.com/office/drawing/2014/main" id="{8221F82A-2C8E-4B00-A839-A2DC34F2D4DC}"/>
              </a:ext>
            </a:extLst>
          </p:cNvPr>
          <p:cNvSpPr>
            <a:spLocks noChangeArrowheads="1"/>
          </p:cNvSpPr>
          <p:nvPr/>
        </p:nvSpPr>
        <p:spPr bwMode="auto">
          <a:xfrm>
            <a:off x="2063976" y="1508908"/>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442" name="Rectangle 17">
            <a:extLst>
              <a:ext uri="{FF2B5EF4-FFF2-40B4-BE49-F238E27FC236}">
                <a16:creationId xmlns:a16="http://schemas.microsoft.com/office/drawing/2014/main" id="{3C6AD52C-9BA9-4F94-BC2C-F52C0798891C}"/>
              </a:ext>
            </a:extLst>
          </p:cNvPr>
          <p:cNvSpPr>
            <a:spLocks noChangeArrowheads="1"/>
          </p:cNvSpPr>
          <p:nvPr/>
        </p:nvSpPr>
        <p:spPr bwMode="auto">
          <a:xfrm>
            <a:off x="2063976" y="2951946"/>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nói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443" name="Rectangle 18">
            <a:extLst>
              <a:ext uri="{FF2B5EF4-FFF2-40B4-BE49-F238E27FC236}">
                <a16:creationId xmlns:a16="http://schemas.microsoft.com/office/drawing/2014/main" id="{308CB15B-9389-4DB0-BD03-18F67F61D845}"/>
              </a:ext>
            </a:extLst>
          </p:cNvPr>
          <p:cNvSpPr>
            <a:spLocks noChangeArrowheads="1"/>
          </p:cNvSpPr>
          <p:nvPr/>
        </p:nvSpPr>
        <p:spPr bwMode="auto">
          <a:xfrm>
            <a:off x="1883670" y="4252108"/>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18444" name="Rectangle 19">
            <a:extLst>
              <a:ext uri="{FF2B5EF4-FFF2-40B4-BE49-F238E27FC236}">
                <a16:creationId xmlns:a16="http://schemas.microsoft.com/office/drawing/2014/main" id="{B5607BFF-E83A-4163-9FE6-AFC70D046616}"/>
              </a:ext>
            </a:extLst>
          </p:cNvPr>
          <p:cNvSpPr>
            <a:spLocks noChangeArrowheads="1"/>
          </p:cNvSpPr>
          <p:nvPr/>
        </p:nvSpPr>
        <p:spPr bwMode="auto">
          <a:xfrm>
            <a:off x="1767759" y="5623707"/>
            <a:ext cx="2779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1" name="Picture 52" descr="scan1">
            <a:extLst>
              <a:ext uri="{FF2B5EF4-FFF2-40B4-BE49-F238E27FC236}">
                <a16:creationId xmlns:a16="http://schemas.microsoft.com/office/drawing/2014/main" id="{64F2823C-6ACA-4312-B535-5AFE28983B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867400" y="152401"/>
            <a:ext cx="1828800" cy="11414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 name="TextBox 21">
            <a:extLst>
              <a:ext uri="{FF2B5EF4-FFF2-40B4-BE49-F238E27FC236}">
                <a16:creationId xmlns:a16="http://schemas.microsoft.com/office/drawing/2014/main" id="{A5B4D72A-8C21-4152-8935-C80B3A2A81D5}"/>
              </a:ext>
            </a:extLst>
          </p:cNvPr>
          <p:cNvSpPr txBox="1">
            <a:spLocks noChangeArrowheads="1"/>
          </p:cNvSpPr>
          <p:nvPr/>
        </p:nvSpPr>
        <p:spPr bwMode="auto">
          <a:xfrm>
            <a:off x="4419600" y="1509714"/>
            <a:ext cx="56753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tiều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đang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đốn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thì</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bị</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văng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xuống</a:t>
            </a:r>
            <a:r>
              <a:rPr lang="en-US" altLang="en-US" sz="2800" b="1">
                <a:solidFill>
                  <a:srgbClr val="0000CC"/>
                </a:solidFill>
                <a:latin typeface="Times New Roman" panose="02020603050405020304" pitchFamily="18" charset="0"/>
                <a:cs typeface="Times New Roman" panose="02020603050405020304" pitchFamily="18" charset="0"/>
              </a:rPr>
              <a:t> sông</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9F33451E-E096-42E6-8A9F-F1E0C68E6A6E}"/>
              </a:ext>
            </a:extLst>
          </p:cNvPr>
          <p:cNvSpPr txBox="1">
            <a:spLocks noChangeArrowheads="1"/>
          </p:cNvSpPr>
          <p:nvPr/>
        </p:nvSpPr>
        <p:spPr bwMode="auto">
          <a:xfrm>
            <a:off x="4419600" y="2808289"/>
            <a:ext cx="58435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a:solidFill>
                  <a:srgbClr val="0000CC"/>
                </a:solidFill>
                <a:latin typeface="Times New Roman" panose="02020603050405020304" pitchFamily="18" charset="0"/>
                <a:cs typeface="Times New Roman" panose="02020603050405020304" pitchFamily="18" charset="0"/>
              </a:rPr>
              <a:t>“</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tài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nhà</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chỉ</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có</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Nay </a:t>
            </a:r>
            <a:r>
              <a:rPr lang="en-US" altLang="en-US" sz="2800" b="1" dirty="0" err="1">
                <a:solidFill>
                  <a:srgbClr val="0000CC"/>
                </a:solidFill>
                <a:latin typeface="Times New Roman" panose="02020603050405020304" pitchFamily="18" charset="0"/>
                <a:cs typeface="Times New Roman" panose="02020603050405020304" pitchFamily="18" charset="0"/>
              </a:rPr>
              <a:t>mất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biết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gì</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để</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sống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C4637FA3-03D4-44C5-930A-14C380BB17EE}"/>
              </a:ext>
            </a:extLst>
          </p:cNvPr>
          <p:cNvSpPr txBox="1">
            <a:spLocks noChangeArrowheads="1"/>
          </p:cNvSpPr>
          <p:nvPr/>
        </p:nvSpPr>
        <p:spPr bwMode="auto">
          <a:xfrm>
            <a:off x="4419600" y="4314825"/>
            <a:ext cx="5715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ở </a:t>
            </a:r>
            <a:r>
              <a:rPr lang="en-US" altLang="en-US" sz="2800" b="1" dirty="0" err="1">
                <a:solidFill>
                  <a:srgbClr val="0000CC"/>
                </a:solidFill>
                <a:latin typeface="Times New Roman" panose="02020603050405020304" pitchFamily="18" charset="0"/>
                <a:cs typeface="Times New Roman" panose="02020603050405020304" pitchFamily="18" charset="0"/>
              </a:rPr>
              <a:t>trần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đóng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khố</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nhễ</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nhại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mồ</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hôi</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240C1A0E-C5C0-456C-BE5C-637BC96CBDEC}"/>
              </a:ext>
            </a:extLst>
          </p:cNvPr>
          <p:cNvSpPr txBox="1">
            <a:spLocks noChangeArrowheads="1"/>
          </p:cNvSpPr>
          <p:nvPr/>
        </p:nvSpPr>
        <p:spPr bwMode="auto">
          <a:xfrm>
            <a:off x="4419600" y="5705476"/>
            <a:ext cx="561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Lưỡi rìu sắt, bóng loáng.</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37DB199-65DE-41FA-A739-3EE1BB120699}"/>
              </a:ext>
            </a:extLst>
          </p:cNvPr>
          <p:cNvSpPr/>
          <p:nvPr/>
        </p:nvSpPr>
        <p:spPr>
          <a:xfrm>
            <a:off x="1863725" y="1778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3200">
              <a:solidFill>
                <a:prstClr val="white"/>
              </a:solidFill>
              <a:latin typeface="Calibri"/>
            </a:endParaRPr>
          </a:p>
        </p:txBody>
      </p:sp>
      <p:cxnSp>
        <p:nvCxnSpPr>
          <p:cNvPr id="9" name="Straight Connector 8">
            <a:extLst>
              <a:ext uri="{FF2B5EF4-FFF2-40B4-BE49-F238E27FC236}">
                <a16:creationId xmlns:a16="http://schemas.microsoft.com/office/drawing/2014/main" id="{30BD04AA-B4BD-4036-88CF-4C4D7D103C32}"/>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6A6ED94-0A81-4134-BB85-751081442DA7}"/>
              </a:ext>
            </a:extLst>
          </p:cNvPr>
          <p:cNvCxnSpPr/>
          <p:nvPr/>
        </p:nvCxnSpPr>
        <p:spPr>
          <a:xfrm>
            <a:off x="1849438" y="23622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65EFCF-92FC-4291-BD77-1D57F71D82B5}"/>
              </a:ext>
            </a:extLst>
          </p:cNvPr>
          <p:cNvCxnSpPr/>
          <p:nvPr/>
        </p:nvCxnSpPr>
        <p:spPr>
          <a:xfrm>
            <a:off x="1828800" y="41910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B1677D-6195-40A6-9DF4-073D0B4FD0F9}"/>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9D3DB0B-5802-4528-A600-66A534104A28}"/>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464" name="Rectangle 15">
            <a:extLst>
              <a:ext uri="{FF2B5EF4-FFF2-40B4-BE49-F238E27FC236}">
                <a16:creationId xmlns:a16="http://schemas.microsoft.com/office/drawing/2014/main" id="{D952BF16-A56A-4CBF-ACC9-11162F0A5DE6}"/>
              </a:ext>
            </a:extLst>
          </p:cNvPr>
          <p:cNvSpPr>
            <a:spLocks noChangeArrowheads="1"/>
          </p:cNvSpPr>
          <p:nvPr/>
        </p:nvSpPr>
        <p:spPr bwMode="auto">
          <a:xfrm>
            <a:off x="2442447" y="468313"/>
            <a:ext cx="1003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endParaRPr lang="en-US" altLang="en-US" b="1">
              <a:solidFill>
                <a:prstClr val="black"/>
              </a:solidFill>
              <a:latin typeface="Times New Roman" panose="02020603050405020304" pitchFamily="18" charset="0"/>
              <a:cs typeface="Times New Roman" panose="02020603050405020304" pitchFamily="18" charset="0"/>
            </a:endParaRPr>
          </a:p>
        </p:txBody>
      </p:sp>
      <p:sp>
        <p:nvSpPr>
          <p:cNvPr id="19465" name="Rectangle 16">
            <a:extLst>
              <a:ext uri="{FF2B5EF4-FFF2-40B4-BE49-F238E27FC236}">
                <a16:creationId xmlns:a16="http://schemas.microsoft.com/office/drawing/2014/main" id="{11EDE410-C18C-41F7-A215-CF4719CA2D5D}"/>
              </a:ext>
            </a:extLst>
          </p:cNvPr>
          <p:cNvSpPr>
            <a:spLocks noChangeArrowheads="1"/>
          </p:cNvSpPr>
          <p:nvPr/>
        </p:nvSpPr>
        <p:spPr bwMode="auto">
          <a:xfrm>
            <a:off x="1943101" y="1346419"/>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9466" name="Rectangle 17">
            <a:extLst>
              <a:ext uri="{FF2B5EF4-FFF2-40B4-BE49-F238E27FC236}">
                <a16:creationId xmlns:a16="http://schemas.microsoft.com/office/drawing/2014/main" id="{7D52B96E-1FE4-4137-8B7E-B1F084E75786}"/>
              </a:ext>
            </a:extLst>
          </p:cNvPr>
          <p:cNvSpPr>
            <a:spLocks noChangeArrowheads="1"/>
          </p:cNvSpPr>
          <p:nvPr/>
        </p:nvSpPr>
        <p:spPr bwMode="auto">
          <a:xfrm>
            <a:off x="1943101" y="2917250"/>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19467" name="Rectangle 18">
            <a:extLst>
              <a:ext uri="{FF2B5EF4-FFF2-40B4-BE49-F238E27FC236}">
                <a16:creationId xmlns:a16="http://schemas.microsoft.com/office/drawing/2014/main" id="{C1F0B9AB-1CB9-4985-9493-D3E259B23292}"/>
              </a:ext>
            </a:extLst>
          </p:cNvPr>
          <p:cNvSpPr>
            <a:spLocks noChangeArrowheads="1"/>
          </p:cNvSpPr>
          <p:nvPr/>
        </p:nvSpPr>
        <p:spPr bwMode="auto">
          <a:xfrm>
            <a:off x="1780007" y="4330799"/>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19468" name="Rectangle 19">
            <a:extLst>
              <a:ext uri="{FF2B5EF4-FFF2-40B4-BE49-F238E27FC236}">
                <a16:creationId xmlns:a16="http://schemas.microsoft.com/office/drawing/2014/main" id="{6F501EF7-4355-4501-A36F-833F8F5F7FB9}"/>
              </a:ext>
            </a:extLst>
          </p:cNvPr>
          <p:cNvSpPr>
            <a:spLocks noChangeArrowheads="1"/>
          </p:cNvSpPr>
          <p:nvPr/>
        </p:nvSpPr>
        <p:spPr bwMode="auto">
          <a:xfrm>
            <a:off x="1814311" y="5926247"/>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19469" name="Picture 54" descr="scan2">
            <a:extLst>
              <a:ext uri="{FF2B5EF4-FFF2-40B4-BE49-F238E27FC236}">
                <a16:creationId xmlns:a16="http://schemas.microsoft.com/office/drawing/2014/main" id="{010A687D-53FD-4C0D-9F92-3A6AF19C1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190501"/>
            <a:ext cx="2112962"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B06F6AED-3439-4171-9169-A0D6C7DDFF7C}"/>
              </a:ext>
            </a:extLst>
          </p:cNvPr>
          <p:cNvSpPr txBox="1">
            <a:spLocks noChangeArrowheads="1"/>
          </p:cNvSpPr>
          <p:nvPr/>
        </p:nvSpPr>
        <p:spPr bwMode="auto">
          <a:xfrm>
            <a:off x="4267200" y="1481138"/>
            <a:ext cx="3984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hiện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id="{767F1632-D44E-4416-B671-23D5786CB73B}"/>
              </a:ext>
            </a:extLst>
          </p:cNvPr>
          <p:cNvSpPr txBox="1">
            <a:spLocks noChangeArrowheads="1"/>
          </p:cNvSpPr>
          <p:nvPr/>
        </p:nvSpPr>
        <p:spPr bwMode="auto">
          <a:xfrm>
            <a:off x="4149726" y="2790943"/>
            <a:ext cx="624839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hứa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giúp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chắp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6E174A6D-4021-4A6B-900D-8B626E11DEDE}"/>
              </a:ext>
            </a:extLst>
          </p:cNvPr>
          <p:cNvSpPr txBox="1">
            <a:spLocks noChangeArrowheads="1"/>
          </p:cNvSpPr>
          <p:nvPr/>
        </p:nvSpPr>
        <p:spPr bwMode="auto">
          <a:xfrm>
            <a:off x="4267200" y="4438649"/>
            <a:ext cx="55895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râu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tóc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hiền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từ</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9860410-FDCE-41D7-B236-C424C3353A75}"/>
              </a:ext>
            </a:extLst>
          </p:cNvPr>
          <p:cNvSpPr/>
          <p:nvPr/>
        </p:nvSpPr>
        <p:spPr>
          <a:xfrm>
            <a:off x="1863725" y="1778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6D63CE66-69E3-4AD0-964E-BECB03622D43}"/>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D842A81-BF0C-4A52-BAB6-292037EF7656}"/>
              </a:ext>
            </a:extLst>
          </p:cNvPr>
          <p:cNvCxnSpPr/>
          <p:nvPr/>
        </p:nvCxnSpPr>
        <p:spPr>
          <a:xfrm>
            <a:off x="1828800" y="29305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58CE11-27DC-46E0-9598-5A312C6D7C62}"/>
              </a:ext>
            </a:extLst>
          </p:cNvPr>
          <p:cNvCxnSpPr/>
          <p:nvPr/>
        </p:nvCxnSpPr>
        <p:spPr>
          <a:xfrm>
            <a:off x="1849438" y="467995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5D2B7C-5C61-418E-937D-BE35FE58CBD5}"/>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F14EE8-56B3-4E2E-8823-4A496B082645}"/>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488" name="Rectangle 15">
            <a:extLst>
              <a:ext uri="{FF2B5EF4-FFF2-40B4-BE49-F238E27FC236}">
                <a16:creationId xmlns:a16="http://schemas.microsoft.com/office/drawing/2014/main" id="{D92E04E2-3473-4197-8C57-F95E036309D1}"/>
              </a:ext>
            </a:extLst>
          </p:cNvPr>
          <p:cNvSpPr>
            <a:spLocks noChangeArrowheads="1"/>
          </p:cNvSpPr>
          <p:nvPr/>
        </p:nvSpPr>
        <p:spPr bwMode="auto">
          <a:xfrm>
            <a:off x="2512654" y="425449"/>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20489" name="Rectangle 16">
            <a:extLst>
              <a:ext uri="{FF2B5EF4-FFF2-40B4-BE49-F238E27FC236}">
                <a16:creationId xmlns:a16="http://schemas.microsoft.com/office/drawing/2014/main" id="{F4AC32D8-A974-44F0-9E77-DB3808C4C5CD}"/>
              </a:ext>
            </a:extLst>
          </p:cNvPr>
          <p:cNvSpPr>
            <a:spLocks noChangeArrowheads="1"/>
          </p:cNvSpPr>
          <p:nvPr/>
        </p:nvSpPr>
        <p:spPr bwMode="auto">
          <a:xfrm>
            <a:off x="1974056" y="1384298"/>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0490" name="Rectangle 17">
            <a:extLst>
              <a:ext uri="{FF2B5EF4-FFF2-40B4-BE49-F238E27FC236}">
                <a16:creationId xmlns:a16="http://schemas.microsoft.com/office/drawing/2014/main" id="{2B97B807-DEF1-48BE-AEF7-F5CCCD4F9CAE}"/>
              </a:ext>
            </a:extLst>
          </p:cNvPr>
          <p:cNvSpPr>
            <a:spLocks noChangeArrowheads="1"/>
          </p:cNvSpPr>
          <p:nvPr/>
        </p:nvSpPr>
        <p:spPr bwMode="auto">
          <a:xfrm>
            <a:off x="2018505" y="3065923"/>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nói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0491" name="Rectangle 18">
            <a:extLst>
              <a:ext uri="{FF2B5EF4-FFF2-40B4-BE49-F238E27FC236}">
                <a16:creationId xmlns:a16="http://schemas.microsoft.com/office/drawing/2014/main" id="{1E350F98-3589-478F-80D9-3D6E6C2014F6}"/>
              </a:ext>
            </a:extLst>
          </p:cNvPr>
          <p:cNvSpPr>
            <a:spLocks noChangeArrowheads="1"/>
          </p:cNvSpPr>
          <p:nvPr/>
        </p:nvSpPr>
        <p:spPr bwMode="auto">
          <a:xfrm>
            <a:off x="1832387" y="4598986"/>
            <a:ext cx="25939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Ngoại hình nhân vật</a:t>
            </a:r>
          </a:p>
        </p:txBody>
      </p:sp>
      <p:sp>
        <p:nvSpPr>
          <p:cNvPr id="20492" name="Rectangle 19">
            <a:extLst>
              <a:ext uri="{FF2B5EF4-FFF2-40B4-BE49-F238E27FC236}">
                <a16:creationId xmlns:a16="http://schemas.microsoft.com/office/drawing/2014/main" id="{5BDA45A5-8A04-4DF5-AF27-732A4914C324}"/>
              </a:ext>
            </a:extLst>
          </p:cNvPr>
          <p:cNvSpPr>
            <a:spLocks noChangeArrowheads="1"/>
          </p:cNvSpPr>
          <p:nvPr/>
        </p:nvSpPr>
        <p:spPr bwMode="auto">
          <a:xfrm>
            <a:off x="1804404" y="5911183"/>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0493" name="Picture 53" descr="scan33">
            <a:extLst>
              <a:ext uri="{FF2B5EF4-FFF2-40B4-BE49-F238E27FC236}">
                <a16:creationId xmlns:a16="http://schemas.microsoft.com/office/drawing/2014/main" id="{2BAC429E-380D-4E62-AF70-9582E5D6F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0501"/>
            <a:ext cx="20447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CDAAAA40-4F0D-44A2-B732-1D44D8434C6D}"/>
              </a:ext>
            </a:extLst>
          </p:cNvPr>
          <p:cNvSpPr txBox="1">
            <a:spLocks noChangeArrowheads="1"/>
          </p:cNvSpPr>
          <p:nvPr/>
        </p:nvSpPr>
        <p:spPr bwMode="auto">
          <a:xfrm>
            <a:off x="4291014" y="1391210"/>
            <a:ext cx="6148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dưới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đưa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ngồi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bờ</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58C84A77-A4C3-4AE8-A743-856BD30025E9}"/>
              </a:ext>
            </a:extLst>
          </p:cNvPr>
          <p:cNvSpPr txBox="1">
            <a:spLocks noChangeArrowheads="1"/>
          </p:cNvSpPr>
          <p:nvPr/>
        </p:nvSpPr>
        <p:spPr bwMode="auto">
          <a:xfrm>
            <a:off x="4252914" y="3091889"/>
            <a:ext cx="614838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bảo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Đây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a:t>
            </a:r>
          </a:p>
        </p:txBody>
      </p:sp>
      <p:sp>
        <p:nvSpPr>
          <p:cNvPr id="20" name="TextBox 19">
            <a:extLst>
              <a:ext uri="{FF2B5EF4-FFF2-40B4-BE49-F238E27FC236}">
                <a16:creationId xmlns:a16="http://schemas.microsoft.com/office/drawing/2014/main" id="{54F1E8BD-DF29-4058-B669-2B88DFEC91B4}"/>
              </a:ext>
            </a:extLst>
          </p:cNvPr>
          <p:cNvSpPr txBox="1">
            <a:spLocks noChangeArrowheads="1"/>
          </p:cNvSpPr>
          <p:nvPr/>
        </p:nvSpPr>
        <p:spPr bwMode="auto">
          <a:xfrm>
            <a:off x="4284664" y="5069540"/>
            <a:ext cx="53101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thà</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C738E303-DD0E-4FBA-841E-9C59EC48A8C7}"/>
              </a:ext>
            </a:extLst>
          </p:cNvPr>
          <p:cNvSpPr txBox="1">
            <a:spLocks noChangeArrowheads="1"/>
          </p:cNvSpPr>
          <p:nvPr/>
        </p:nvSpPr>
        <p:spPr bwMode="auto">
          <a:xfrm>
            <a:off x="4176714" y="5930900"/>
            <a:ext cx="5881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sáng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lóa</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444" y="3178647"/>
            <a:ext cx="12209444" cy="3679353"/>
          </a:xfrm>
          <a:prstGeom prst="rect">
            <a:avLst/>
          </a:prstGeom>
        </p:spPr>
      </p:pic>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571" y="3109478"/>
            <a:ext cx="4906376" cy="3980824"/>
          </a:xfrm>
          <a:prstGeom prst="rect">
            <a:avLst/>
          </a:prstGeom>
        </p:spPr>
      </p:pic>
      <p:pic>
        <p:nvPicPr>
          <p:cNvPr id="20" name="图片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2131" y="3967765"/>
            <a:ext cx="3773430" cy="2705180"/>
          </a:xfrm>
          <a:prstGeom prst="rect">
            <a:avLst/>
          </a:prstGeom>
        </p:spPr>
      </p:pic>
      <p:pic>
        <p:nvPicPr>
          <p:cNvPr id="56" name="图片 55">
            <a:extLst>
              <a:ext uri="{FF2B5EF4-FFF2-40B4-BE49-F238E27FC236}">
                <a16:creationId xmlns:a16="http://schemas.microsoft.com/office/drawing/2014/main" id="{922D7C20-53C1-440C-A4D7-3834D810F5C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57187" y="464024"/>
            <a:ext cx="3751536" cy="1569660"/>
          </a:xfrm>
          <a:prstGeom prst="rect">
            <a:avLst/>
          </a:prstGeom>
        </p:spPr>
      </p:pic>
      <p:grpSp>
        <p:nvGrpSpPr>
          <p:cNvPr id="37" name="组合 36">
            <a:extLst>
              <a:ext uri="{FF2B5EF4-FFF2-40B4-BE49-F238E27FC236}">
                <a16:creationId xmlns:a16="http://schemas.microsoft.com/office/drawing/2014/main" id="{5C3F0EA5-D3AA-4CCB-8053-CA26C4C18711}"/>
              </a:ext>
            </a:extLst>
          </p:cNvPr>
          <p:cNvGrpSpPr/>
          <p:nvPr/>
        </p:nvGrpSpPr>
        <p:grpSpPr>
          <a:xfrm>
            <a:off x="6756819" y="3169720"/>
            <a:ext cx="804180" cy="374559"/>
            <a:chOff x="217691" y="6414967"/>
            <a:chExt cx="804180" cy="374559"/>
          </a:xfrm>
        </p:grpSpPr>
        <p:grpSp>
          <p:nvGrpSpPr>
            <p:cNvPr id="38" name="Group 4">
              <a:extLst>
                <a:ext uri="{FF2B5EF4-FFF2-40B4-BE49-F238E27FC236}">
                  <a16:creationId xmlns:a16="http://schemas.microsoft.com/office/drawing/2014/main" id="{0551CF28-A1CE-4253-9E51-49015C981594}"/>
                </a:ext>
              </a:extLst>
            </p:cNvPr>
            <p:cNvGrpSpPr>
              <a:grpSpLocks noChangeAspect="1"/>
            </p:cNvGrpSpPr>
            <p:nvPr/>
          </p:nvGrpSpPr>
          <p:grpSpPr bwMode="auto">
            <a:xfrm>
              <a:off x="217691" y="6414967"/>
              <a:ext cx="443922" cy="374559"/>
              <a:chOff x="3746" y="2079"/>
              <a:chExt cx="192" cy="162"/>
            </a:xfrm>
            <a:solidFill>
              <a:srgbClr val="A5CB01"/>
            </a:solidFill>
          </p:grpSpPr>
          <p:sp>
            <p:nvSpPr>
              <p:cNvPr id="44" name="Freeform 5">
                <a:extLst>
                  <a:ext uri="{FF2B5EF4-FFF2-40B4-BE49-F238E27FC236}">
                    <a16:creationId xmlns:a16="http://schemas.microsoft.com/office/drawing/2014/main" id="{3D183A1A-DE17-4CF6-BCB4-F3838E8F0E33}"/>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5" name="Freeform 6">
                <a:extLst>
                  <a:ext uri="{FF2B5EF4-FFF2-40B4-BE49-F238E27FC236}">
                    <a16:creationId xmlns:a16="http://schemas.microsoft.com/office/drawing/2014/main" id="{3E7CCA13-12E3-434E-869F-2195DDDEE7ED}"/>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6" name="Freeform 7">
                <a:extLst>
                  <a:ext uri="{FF2B5EF4-FFF2-40B4-BE49-F238E27FC236}">
                    <a16:creationId xmlns:a16="http://schemas.microsoft.com/office/drawing/2014/main" id="{33D8A7C5-FD9F-4540-A37A-9BC58CCAAA73}"/>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7" name="Freeform 8">
                <a:extLst>
                  <a:ext uri="{FF2B5EF4-FFF2-40B4-BE49-F238E27FC236}">
                    <a16:creationId xmlns:a16="http://schemas.microsoft.com/office/drawing/2014/main" id="{1DB4A1D3-3461-4F23-9060-242E6596F3E5}"/>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nvGrpSpPr>
            <p:cNvPr id="39" name="Group 4">
              <a:extLst>
                <a:ext uri="{FF2B5EF4-FFF2-40B4-BE49-F238E27FC236}">
                  <a16:creationId xmlns:a16="http://schemas.microsoft.com/office/drawing/2014/main" id="{D339A026-D097-41CE-B0D6-382C26DE3F8D}"/>
                </a:ext>
              </a:extLst>
            </p:cNvPr>
            <p:cNvGrpSpPr>
              <a:grpSpLocks noChangeAspect="1"/>
            </p:cNvGrpSpPr>
            <p:nvPr/>
          </p:nvGrpSpPr>
          <p:grpSpPr bwMode="auto">
            <a:xfrm>
              <a:off x="657417" y="6421203"/>
              <a:ext cx="364454" cy="307508"/>
              <a:chOff x="3746" y="2079"/>
              <a:chExt cx="192" cy="162"/>
            </a:xfrm>
            <a:solidFill>
              <a:srgbClr val="A5CB01"/>
            </a:solidFill>
          </p:grpSpPr>
          <p:sp>
            <p:nvSpPr>
              <p:cNvPr id="40" name="Freeform 5">
                <a:extLst>
                  <a:ext uri="{FF2B5EF4-FFF2-40B4-BE49-F238E27FC236}">
                    <a16:creationId xmlns:a16="http://schemas.microsoft.com/office/drawing/2014/main" id="{A458B4F9-0B31-4D97-AC09-B51F5A27E398}"/>
                  </a:ext>
                </a:extLst>
              </p:cNvPr>
              <p:cNvSpPr>
                <a:spLocks/>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1" name="Freeform 6">
                <a:extLst>
                  <a:ext uri="{FF2B5EF4-FFF2-40B4-BE49-F238E27FC236}">
                    <a16:creationId xmlns:a16="http://schemas.microsoft.com/office/drawing/2014/main" id="{21D0D1DB-9134-4688-B72B-70C6A58B1354}"/>
                  </a:ext>
                </a:extLst>
              </p:cNvPr>
              <p:cNvSpPr>
                <a:spLocks/>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2" name="Freeform 7">
                <a:extLst>
                  <a:ext uri="{FF2B5EF4-FFF2-40B4-BE49-F238E27FC236}">
                    <a16:creationId xmlns:a16="http://schemas.microsoft.com/office/drawing/2014/main" id="{C428B3BE-70C9-4AC9-A041-2D5B3E416C46}"/>
                  </a:ext>
                </a:extLst>
              </p:cNvPr>
              <p:cNvSpPr>
                <a:spLocks/>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sp>
            <p:nvSpPr>
              <p:cNvPr id="43" name="Freeform 8">
                <a:extLst>
                  <a:ext uri="{FF2B5EF4-FFF2-40B4-BE49-F238E27FC236}">
                    <a16:creationId xmlns:a16="http://schemas.microsoft.com/office/drawing/2014/main" id="{531A955B-4989-44CB-BD2F-3F2E4662435D}"/>
                  </a:ext>
                </a:extLst>
              </p:cNvPr>
              <p:cNvSpPr>
                <a:spLocks/>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微软雅黑"/>
                  <a:ea typeface="微软雅黑"/>
                  <a:cs typeface="+mn-ea"/>
                  <a:sym typeface="+mn-lt"/>
                </a:endParaRPr>
              </a:p>
            </p:txBody>
          </p:sp>
        </p:grpSp>
      </p:grpSp>
      <p:sp>
        <p:nvSpPr>
          <p:cNvPr id="48" name="文本框 47">
            <a:extLst>
              <a:ext uri="{FF2B5EF4-FFF2-40B4-BE49-F238E27FC236}">
                <a16:creationId xmlns:a16="http://schemas.microsoft.com/office/drawing/2014/main" id="{F4ED10A7-E928-4DAB-8D6E-46F9B16A0627}"/>
              </a:ext>
            </a:extLst>
          </p:cNvPr>
          <p:cNvSpPr txBox="1"/>
          <p:nvPr/>
        </p:nvSpPr>
        <p:spPr>
          <a:xfrm>
            <a:off x="1904478" y="1799014"/>
            <a:ext cx="8182048" cy="1200329"/>
          </a:xfrm>
          <a:prstGeom prst="rect">
            <a:avLst/>
          </a:prstGeom>
          <a:noFill/>
        </p:spPr>
        <p:txBody>
          <a:bodyPr wrap="non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LUYỆN</a:t>
            </a: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rPr>
              <a:t>XÂY DỰNG ĐOẠN VĂN KỂ CHUYỆN</a:t>
            </a:r>
            <a:endParaRPr kumimoji="0" lang="zh-CN" altLang="en-US" sz="3600" b="1" i="0" u="none" strike="noStrike" kern="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sym typeface="+mn-lt"/>
            </a:endParaRPr>
          </a:p>
        </p:txBody>
      </p:sp>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7119" y="452983"/>
            <a:ext cx="4465329" cy="2328677"/>
          </a:xfrm>
          <a:prstGeom prst="rect">
            <a:avLst/>
          </a:prstGeom>
        </p:spPr>
      </p:pic>
      <p:sp>
        <p:nvSpPr>
          <p:cNvPr id="3" name="TextBox 2">
            <a:extLst>
              <a:ext uri="{FF2B5EF4-FFF2-40B4-BE49-F238E27FC236}">
                <a16:creationId xmlns:a16="http://schemas.microsoft.com/office/drawing/2014/main" id="{1572EC06-7A16-4E2B-94F6-B29DAF13CA47}"/>
              </a:ext>
            </a:extLst>
          </p:cNvPr>
          <p:cNvSpPr txBox="1"/>
          <p:nvPr/>
        </p:nvSpPr>
        <p:spPr>
          <a:xfrm>
            <a:off x="4798805" y="956466"/>
            <a:ext cx="288403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Tập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làm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văn</a:t>
            </a:r>
            <a:endParaRPr lang="en-US" sz="3600" b="1" dirty="0">
              <a:solidFill>
                <a:srgbClr val="00B05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85B1A184-D103-4DFD-AEAA-4CAF252EC6B3}"/>
              </a:ext>
            </a:extLst>
          </p:cNvPr>
          <p:cNvSpPr txBox="1"/>
          <p:nvPr/>
        </p:nvSpPr>
        <p:spPr>
          <a:xfrm>
            <a:off x="2491361" y="132999"/>
            <a:ext cx="7373849" cy="523220"/>
          </a:xfrm>
          <a:prstGeom prst="rect">
            <a:avLst/>
          </a:prstGeom>
          <a:noFill/>
        </p:spPr>
        <p:txBody>
          <a:bodyPr wrap="square">
            <a:spAutoFit/>
          </a:bodyPr>
          <a:lstStyle/>
          <a:p>
            <a:pPr algn="ct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Thứ</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tư</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ngày</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19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tháng</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10 </a:t>
            </a:r>
            <a:r>
              <a:rPr lang="en-US" altLang="en-US" sz="2800" b="1" dirty="0" err="1">
                <a:solidFill>
                  <a:schemeClr val="accent1">
                    <a:lumMod val="75000"/>
                  </a:schemeClr>
                </a:solidFill>
                <a:latin typeface="Times New Roman" panose="02020603050405020304" pitchFamily="18" charset="0"/>
                <a:cs typeface="Times New Roman" panose="02020603050405020304" pitchFamily="18" charset="0"/>
              </a:rPr>
              <a:t>năm</a:t>
            </a:r>
            <a:r>
              <a:rPr lang="en-US" altLang="en-US" sz="2800" b="1" dirty="0">
                <a:solidFill>
                  <a:schemeClr val="accent1">
                    <a:lumMod val="75000"/>
                  </a:schemeClr>
                </a:solidFill>
                <a:latin typeface="Times New Roman" panose="02020603050405020304" pitchFamily="18" charset="0"/>
                <a:cs typeface="Times New Roman" panose="02020603050405020304" pitchFamily="18" charset="0"/>
              </a:rPr>
              <a:t> 2022</a:t>
            </a:r>
          </a:p>
        </p:txBody>
      </p:sp>
    </p:spTree>
    <p:extLst>
      <p:ext uri="{BB962C8B-B14F-4D97-AF65-F5344CB8AC3E}">
        <p14:creationId xmlns:p14="http://schemas.microsoft.com/office/powerpoint/2010/main" val="325547732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02E8F5-0820-4F25-A07A-3D19AF27B9BC}"/>
              </a:ext>
            </a:extLst>
          </p:cNvPr>
          <p:cNvSpPr/>
          <p:nvPr/>
        </p:nvSpPr>
        <p:spPr>
          <a:xfrm>
            <a:off x="1806575" y="1905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92630ABC-0FB5-4886-8303-1D7042CBDF95}"/>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0713D6A-C049-40A0-ABD5-7B0F99764BF0}"/>
              </a:ext>
            </a:extLst>
          </p:cNvPr>
          <p:cNvCxnSpPr/>
          <p:nvPr/>
        </p:nvCxnSpPr>
        <p:spPr>
          <a:xfrm>
            <a:off x="1863725" y="311467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483A04-79C1-47FF-BC2C-35DDE52E00D5}"/>
              </a:ext>
            </a:extLst>
          </p:cNvPr>
          <p:cNvCxnSpPr/>
          <p:nvPr/>
        </p:nvCxnSpPr>
        <p:spPr>
          <a:xfrm>
            <a:off x="1849438" y="4989513"/>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4F6E41-4853-4992-832B-184C9A9AA880}"/>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4995A03-1FAB-4457-BC8E-B062E9CC0D10}"/>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512" name="Rectangle 15">
            <a:extLst>
              <a:ext uri="{FF2B5EF4-FFF2-40B4-BE49-F238E27FC236}">
                <a16:creationId xmlns:a16="http://schemas.microsoft.com/office/drawing/2014/main" id="{239BAB19-CF4F-4758-8C7E-43B819DF82FA}"/>
              </a:ext>
            </a:extLst>
          </p:cNvPr>
          <p:cNvSpPr>
            <a:spLocks noChangeArrowheads="1"/>
          </p:cNvSpPr>
          <p:nvPr/>
        </p:nvSpPr>
        <p:spPr bwMode="auto">
          <a:xfrm>
            <a:off x="2407090" y="487984"/>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Đoạn</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1513" name="Rectangle 16">
            <a:extLst>
              <a:ext uri="{FF2B5EF4-FFF2-40B4-BE49-F238E27FC236}">
                <a16:creationId xmlns:a16="http://schemas.microsoft.com/office/drawing/2014/main" id="{D7582F53-2D8A-4BAB-95B8-D92D46D5D8B1}"/>
              </a:ext>
            </a:extLst>
          </p:cNvPr>
          <p:cNvSpPr>
            <a:spLocks noChangeArrowheads="1"/>
          </p:cNvSpPr>
          <p:nvPr/>
        </p:nvSpPr>
        <p:spPr bwMode="auto">
          <a:xfrm>
            <a:off x="1790701" y="1645569"/>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1514" name="Rectangle 17">
            <a:extLst>
              <a:ext uri="{FF2B5EF4-FFF2-40B4-BE49-F238E27FC236}">
                <a16:creationId xmlns:a16="http://schemas.microsoft.com/office/drawing/2014/main" id="{F7369A17-3B9A-4C66-8406-31C2F19048D7}"/>
              </a:ext>
            </a:extLst>
          </p:cNvPr>
          <p:cNvSpPr>
            <a:spLocks noChangeArrowheads="1"/>
          </p:cNvSpPr>
          <p:nvPr/>
        </p:nvSpPr>
        <p:spPr bwMode="auto">
          <a:xfrm>
            <a:off x="1867975" y="3467101"/>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1515" name="Rectangle 18">
            <a:extLst>
              <a:ext uri="{FF2B5EF4-FFF2-40B4-BE49-F238E27FC236}">
                <a16:creationId xmlns:a16="http://schemas.microsoft.com/office/drawing/2014/main" id="{8CCE14D3-27D9-478D-ABAC-7BD065FD2430}"/>
              </a:ext>
            </a:extLst>
          </p:cNvPr>
          <p:cNvSpPr>
            <a:spLocks noChangeArrowheads="1"/>
          </p:cNvSpPr>
          <p:nvPr/>
        </p:nvSpPr>
        <p:spPr bwMode="auto">
          <a:xfrm>
            <a:off x="1790701" y="4858099"/>
            <a:ext cx="240664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1516" name="Rectangle 19">
            <a:extLst>
              <a:ext uri="{FF2B5EF4-FFF2-40B4-BE49-F238E27FC236}">
                <a16:creationId xmlns:a16="http://schemas.microsoft.com/office/drawing/2014/main" id="{0A343D1E-4761-4B3F-B135-F7A2C6DCD573}"/>
              </a:ext>
            </a:extLst>
          </p:cNvPr>
          <p:cNvSpPr>
            <a:spLocks noChangeArrowheads="1"/>
          </p:cNvSpPr>
          <p:nvPr/>
        </p:nvSpPr>
        <p:spPr bwMode="auto">
          <a:xfrm>
            <a:off x="1707769" y="6012968"/>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1517" name="Picture 56" descr="scan44">
            <a:extLst>
              <a:ext uri="{FF2B5EF4-FFF2-40B4-BE49-F238E27FC236}">
                <a16:creationId xmlns:a16="http://schemas.microsoft.com/office/drawing/2014/main" id="{4521CC31-BF20-4C8D-9536-968D051EB3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5744"/>
            <a:ext cx="21875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6E16153E-EC60-4D06-9959-7D1A749CAE36}"/>
              </a:ext>
            </a:extLst>
          </p:cNvPr>
          <p:cNvSpPr txBox="1">
            <a:spLocks noChangeArrowheads="1"/>
          </p:cNvSpPr>
          <p:nvPr/>
        </p:nvSpPr>
        <p:spPr bwMode="auto">
          <a:xfrm>
            <a:off x="4203699" y="1709823"/>
            <a:ext cx="618171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một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vẫn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xua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8B1E6A21-414A-4994-A705-E374153AF049}"/>
              </a:ext>
            </a:extLst>
          </p:cNvPr>
          <p:cNvSpPr txBox="1">
            <a:spLocks noChangeArrowheads="1"/>
          </p:cNvSpPr>
          <p:nvPr/>
        </p:nvSpPr>
        <p:spPr bwMode="auto">
          <a:xfrm>
            <a:off x="4146549" y="3328614"/>
            <a:ext cx="62388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hỏi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chứ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đáp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này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cũng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không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phải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của</a:t>
            </a:r>
            <a:r>
              <a:rPr lang="en-US" altLang="en-US" sz="2800" b="1" dirty="0">
                <a:solidFill>
                  <a:srgbClr val="0000CC"/>
                </a:solidFill>
                <a:latin typeface="Times New Roman" panose="02020603050405020304" pitchFamily="18" charset="0"/>
                <a:cs typeface="Times New Roman" panose="02020603050405020304" pitchFamily="18" charset="0"/>
              </a:rPr>
              <a:t> con.”</a:t>
            </a:r>
          </a:p>
        </p:txBody>
      </p:sp>
      <p:sp>
        <p:nvSpPr>
          <p:cNvPr id="25" name="TextBox 24">
            <a:extLst>
              <a:ext uri="{FF2B5EF4-FFF2-40B4-BE49-F238E27FC236}">
                <a16:creationId xmlns:a16="http://schemas.microsoft.com/office/drawing/2014/main" id="{616603F1-7BF3-425E-ACF1-07B21D977FBC}"/>
              </a:ext>
            </a:extLst>
          </p:cNvPr>
          <p:cNvSpPr txBox="1">
            <a:spLocks noChangeArrowheads="1"/>
          </p:cNvSpPr>
          <p:nvPr/>
        </p:nvSpPr>
        <p:spPr bwMode="auto">
          <a:xfrm>
            <a:off x="4197350" y="5957890"/>
            <a:ext cx="5683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bạc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sáng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lấp</a:t>
            </a:r>
            <a:r>
              <a:rPr lang="en-US" altLang="en-US" sz="2800" b="1">
                <a:solidFill>
                  <a:srgbClr val="0000CC"/>
                </a:solidFill>
                <a:latin typeface="Times New Roman" panose="02020603050405020304" pitchFamily="18" charset="0"/>
                <a:cs typeface="Times New Roman" panose="02020603050405020304" pitchFamily="18" charset="0"/>
              </a:rPr>
              <a:t> lánh.</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89331C-1D64-42ED-A1E9-7790AEAFFF55}"/>
              </a:ext>
            </a:extLst>
          </p:cNvPr>
          <p:cNvSpPr/>
          <p:nvPr/>
        </p:nvSpPr>
        <p:spPr>
          <a:xfrm>
            <a:off x="1806575" y="190500"/>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CE97C23B-9001-44B9-BC4F-3A1ABD4A2CE1}"/>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C07B3E-E7DF-4DC4-B3E1-15404BCA7CA5}"/>
              </a:ext>
            </a:extLst>
          </p:cNvPr>
          <p:cNvCxnSpPr/>
          <p:nvPr/>
        </p:nvCxnSpPr>
        <p:spPr>
          <a:xfrm>
            <a:off x="1863725" y="311467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739A90-B763-43C2-8521-0336C9BDFE82}"/>
              </a:ext>
            </a:extLst>
          </p:cNvPr>
          <p:cNvCxnSpPr/>
          <p:nvPr/>
        </p:nvCxnSpPr>
        <p:spPr>
          <a:xfrm>
            <a:off x="1806575" y="48768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45D22F-392B-4634-B049-94CB9509AF21}"/>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C2C018-DE5B-4B98-AA80-372766103C5F}"/>
              </a:ext>
            </a:extLst>
          </p:cNvPr>
          <p:cNvCxnSpPr/>
          <p:nvPr/>
        </p:nvCxnSpPr>
        <p:spPr>
          <a:xfrm>
            <a:off x="4114800" y="190500"/>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536" name="Rectangle 15">
            <a:extLst>
              <a:ext uri="{FF2B5EF4-FFF2-40B4-BE49-F238E27FC236}">
                <a16:creationId xmlns:a16="http://schemas.microsoft.com/office/drawing/2014/main" id="{B937CE62-108A-4FC9-ADD7-2956CD9E083F}"/>
              </a:ext>
            </a:extLst>
          </p:cNvPr>
          <p:cNvSpPr>
            <a:spLocks noChangeArrowheads="1"/>
          </p:cNvSpPr>
          <p:nvPr/>
        </p:nvSpPr>
        <p:spPr bwMode="auto">
          <a:xfrm>
            <a:off x="2339415" y="468313"/>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sp>
        <p:nvSpPr>
          <p:cNvPr id="22537" name="Rectangle 16">
            <a:extLst>
              <a:ext uri="{FF2B5EF4-FFF2-40B4-BE49-F238E27FC236}">
                <a16:creationId xmlns:a16="http://schemas.microsoft.com/office/drawing/2014/main" id="{7C30F84B-FA2B-43FA-A7B0-DE183DCE0D8C}"/>
              </a:ext>
            </a:extLst>
          </p:cNvPr>
          <p:cNvSpPr>
            <a:spLocks noChangeArrowheads="1"/>
          </p:cNvSpPr>
          <p:nvPr/>
        </p:nvSpPr>
        <p:spPr bwMode="auto">
          <a:xfrm>
            <a:off x="1828801" y="1465263"/>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22538" name="Rectangle 17">
            <a:extLst>
              <a:ext uri="{FF2B5EF4-FFF2-40B4-BE49-F238E27FC236}">
                <a16:creationId xmlns:a16="http://schemas.microsoft.com/office/drawing/2014/main" id="{64AE6BB9-417F-45C1-AFC5-6B26BF9BC449}"/>
              </a:ext>
            </a:extLst>
          </p:cNvPr>
          <p:cNvSpPr>
            <a:spLocks noChangeArrowheads="1"/>
          </p:cNvSpPr>
          <p:nvPr/>
        </p:nvSpPr>
        <p:spPr bwMode="auto">
          <a:xfrm>
            <a:off x="1880317" y="3467101"/>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2539" name="Rectangle 18">
            <a:extLst>
              <a:ext uri="{FF2B5EF4-FFF2-40B4-BE49-F238E27FC236}">
                <a16:creationId xmlns:a16="http://schemas.microsoft.com/office/drawing/2014/main" id="{5C4AA2CA-375E-4E79-942A-42C537E43A4E}"/>
              </a:ext>
            </a:extLst>
          </p:cNvPr>
          <p:cNvSpPr>
            <a:spLocks noChangeArrowheads="1"/>
          </p:cNvSpPr>
          <p:nvPr/>
        </p:nvSpPr>
        <p:spPr bwMode="auto">
          <a:xfrm>
            <a:off x="1828801" y="4854128"/>
            <a:ext cx="2322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2540" name="Rectangle 19">
            <a:extLst>
              <a:ext uri="{FF2B5EF4-FFF2-40B4-BE49-F238E27FC236}">
                <a16:creationId xmlns:a16="http://schemas.microsoft.com/office/drawing/2014/main" id="{A98FB07A-204A-461D-BD86-F46BE71B6631}"/>
              </a:ext>
            </a:extLst>
          </p:cNvPr>
          <p:cNvSpPr>
            <a:spLocks noChangeArrowheads="1"/>
          </p:cNvSpPr>
          <p:nvPr/>
        </p:nvSpPr>
        <p:spPr bwMode="auto">
          <a:xfrm>
            <a:off x="1657661" y="6062315"/>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pic>
        <p:nvPicPr>
          <p:cNvPr id="22541" name="Picture 57" descr="scan55">
            <a:extLst>
              <a:ext uri="{FF2B5EF4-FFF2-40B4-BE49-F238E27FC236}">
                <a16:creationId xmlns:a16="http://schemas.microsoft.com/office/drawing/2014/main" id="{72FDA0B2-1356-42B8-BE9C-5D617DA0A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6839" y="190501"/>
            <a:ext cx="199548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561A3781-5CA8-4517-A7B0-00BFBC642449}"/>
              </a:ext>
            </a:extLst>
          </p:cNvPr>
          <p:cNvSpPr txBox="1">
            <a:spLocks noChangeArrowheads="1"/>
          </p:cNvSpPr>
          <p:nvPr/>
        </p:nvSpPr>
        <p:spPr bwMode="auto">
          <a:xfrm>
            <a:off x="4148138" y="1696664"/>
            <a:ext cx="6191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vớt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thứ</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trời</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E2726686-9D6D-4D4A-8EC9-F79F86CB2CE2}"/>
              </a:ext>
            </a:extLst>
          </p:cNvPr>
          <p:cNvSpPr txBox="1">
            <a:spLocks noChangeArrowheads="1"/>
          </p:cNvSpPr>
          <p:nvPr/>
        </p:nvSpPr>
        <p:spPr bwMode="auto">
          <a:xfrm>
            <a:off x="4206875" y="3239620"/>
            <a:ext cx="62801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Cụ hỏi: “Lưỡi rìu này của con không?” Chàng trai mừng rỡ: Đây mới đúng là rìu của con”.</a:t>
            </a:r>
          </a:p>
        </p:txBody>
      </p:sp>
      <p:sp>
        <p:nvSpPr>
          <p:cNvPr id="20" name="TextBox 19">
            <a:extLst>
              <a:ext uri="{FF2B5EF4-FFF2-40B4-BE49-F238E27FC236}">
                <a16:creationId xmlns:a16="http://schemas.microsoft.com/office/drawing/2014/main" id="{B8A2842F-8AF5-4EC8-909F-E5EB4CD6CAB4}"/>
              </a:ext>
            </a:extLst>
          </p:cNvPr>
          <p:cNvSpPr txBox="1">
            <a:spLocks noChangeArrowheads="1"/>
          </p:cNvSpPr>
          <p:nvPr/>
        </p:nvSpPr>
        <p:spPr bwMode="auto">
          <a:xfrm>
            <a:off x="4214814" y="5100638"/>
            <a:ext cx="6124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vẻ</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mặt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hớn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hở</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B4B2DD13-D84B-4AAF-8883-3E801406241E}"/>
              </a:ext>
            </a:extLst>
          </p:cNvPr>
          <p:cNvSpPr txBox="1">
            <a:spLocks noChangeArrowheads="1"/>
          </p:cNvSpPr>
          <p:nvPr/>
        </p:nvSpPr>
        <p:spPr bwMode="auto">
          <a:xfrm>
            <a:off x="4240214" y="6088063"/>
            <a:ext cx="4403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err="1">
                <a:solidFill>
                  <a:srgbClr val="0000CC"/>
                </a:solidFill>
                <a:latin typeface="Times New Roman" panose="02020603050405020304" pitchFamily="18" charset="0"/>
                <a:cs typeface="Times New Roman" panose="02020603050405020304" pitchFamily="18" charset="0"/>
              </a:rPr>
              <a:t>rìu</a:t>
            </a:r>
            <a:r>
              <a:rPr lang="en-US" altLang="en-US" sz="2800" b="1">
                <a:solidFill>
                  <a:srgbClr val="0000CC"/>
                </a:solidFill>
                <a:latin typeface="Times New Roman" panose="02020603050405020304" pitchFamily="18" charset="0"/>
                <a:cs typeface="Times New Roman" panose="02020603050405020304" pitchFamily="18" charset="0"/>
              </a:rPr>
              <a:t> sắt.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6B2137-8E42-44A9-90BB-561A7948B35F}"/>
              </a:ext>
            </a:extLst>
          </p:cNvPr>
          <p:cNvSpPr/>
          <p:nvPr/>
        </p:nvSpPr>
        <p:spPr>
          <a:xfrm>
            <a:off x="1863725" y="98425"/>
            <a:ext cx="8686800" cy="65532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prstClr val="white"/>
              </a:solidFill>
              <a:latin typeface="Calibri"/>
            </a:endParaRPr>
          </a:p>
        </p:txBody>
      </p:sp>
      <p:cxnSp>
        <p:nvCxnSpPr>
          <p:cNvPr id="9" name="Straight Connector 8">
            <a:extLst>
              <a:ext uri="{FF2B5EF4-FFF2-40B4-BE49-F238E27FC236}">
                <a16:creationId xmlns:a16="http://schemas.microsoft.com/office/drawing/2014/main" id="{EFB78969-6F56-4904-A3F9-6DE3207A0545}"/>
              </a:ext>
            </a:extLst>
          </p:cNvPr>
          <p:cNvCxnSpPr/>
          <p:nvPr/>
        </p:nvCxnSpPr>
        <p:spPr>
          <a:xfrm>
            <a:off x="1828800" y="1330325"/>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029405-DC9F-4440-8D29-967D2904F480}"/>
              </a:ext>
            </a:extLst>
          </p:cNvPr>
          <p:cNvCxnSpPr/>
          <p:nvPr/>
        </p:nvCxnSpPr>
        <p:spPr>
          <a:xfrm>
            <a:off x="1806575" y="25273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E7A7ECC-72C8-4BEB-B825-32EB74E1CAEE}"/>
              </a:ext>
            </a:extLst>
          </p:cNvPr>
          <p:cNvCxnSpPr/>
          <p:nvPr/>
        </p:nvCxnSpPr>
        <p:spPr>
          <a:xfrm>
            <a:off x="1806575" y="48768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54881A7-5A39-4E7F-99DE-490CDBD747E8}"/>
              </a:ext>
            </a:extLst>
          </p:cNvPr>
          <p:cNvCxnSpPr/>
          <p:nvPr/>
        </p:nvCxnSpPr>
        <p:spPr>
          <a:xfrm>
            <a:off x="1849438" y="5867400"/>
            <a:ext cx="868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D1BE537-B24C-43C7-BA2E-A9EDDBC59707}"/>
              </a:ext>
            </a:extLst>
          </p:cNvPr>
          <p:cNvCxnSpPr/>
          <p:nvPr/>
        </p:nvCxnSpPr>
        <p:spPr>
          <a:xfrm>
            <a:off x="4160838" y="80963"/>
            <a:ext cx="0" cy="65532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584" name="Rectangle 15">
            <a:extLst>
              <a:ext uri="{FF2B5EF4-FFF2-40B4-BE49-F238E27FC236}">
                <a16:creationId xmlns:a16="http://schemas.microsoft.com/office/drawing/2014/main" id="{DC683AA9-2BA2-4030-9661-1A4DF734E42F}"/>
              </a:ext>
            </a:extLst>
          </p:cNvPr>
          <p:cNvSpPr>
            <a:spLocks noChangeArrowheads="1"/>
          </p:cNvSpPr>
          <p:nvPr/>
        </p:nvSpPr>
        <p:spPr bwMode="auto">
          <a:xfrm>
            <a:off x="2468205" y="468313"/>
            <a:ext cx="1003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Đoạn</a:t>
            </a:r>
          </a:p>
        </p:txBody>
      </p:sp>
      <p:pic>
        <p:nvPicPr>
          <p:cNvPr id="24589" name="Picture 55" descr="scan6">
            <a:extLst>
              <a:ext uri="{FF2B5EF4-FFF2-40B4-BE49-F238E27FC236}">
                <a16:creationId xmlns:a16="http://schemas.microsoft.com/office/drawing/2014/main" id="{BA2E82DC-10ED-4654-AF73-EDD285C76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905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14324F1E-4475-4C7C-882B-58F260ED01AD}"/>
              </a:ext>
            </a:extLst>
          </p:cNvPr>
          <p:cNvSpPr txBox="1">
            <a:spLocks noChangeArrowheads="1"/>
          </p:cNvSpPr>
          <p:nvPr/>
        </p:nvSpPr>
        <p:spPr bwMode="auto">
          <a:xfrm>
            <a:off x="4219576" y="1465262"/>
            <a:ext cx="6378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già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tặng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chắp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tay</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0" name="TextBox 19">
            <a:extLst>
              <a:ext uri="{FF2B5EF4-FFF2-40B4-BE49-F238E27FC236}">
                <a16:creationId xmlns:a16="http://schemas.microsoft.com/office/drawing/2014/main" id="{7A46BEDA-A5C6-43DC-B22E-6035EF4BE5BF}"/>
              </a:ext>
            </a:extLst>
          </p:cNvPr>
          <p:cNvSpPr txBox="1">
            <a:spLocks noChangeArrowheads="1"/>
          </p:cNvSpPr>
          <p:nvPr/>
        </p:nvSpPr>
        <p:spPr bwMode="auto">
          <a:xfrm>
            <a:off x="4225926" y="2852457"/>
            <a:ext cx="61118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khen</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là</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người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trung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thực</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thật</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thà</a:t>
            </a:r>
            <a:r>
              <a:rPr lang="en-US" altLang="en-US" sz="2800" b="1" dirty="0">
                <a:solidFill>
                  <a:srgbClr val="0000CC"/>
                </a:solidFill>
                <a:latin typeface="Times New Roman" panose="02020603050405020304" pitchFamily="18" charset="0"/>
                <a:cs typeface="Times New Roman" panose="02020603050405020304" pitchFamily="18" charset="0"/>
              </a:rPr>
              <a:t>. Ta </a:t>
            </a:r>
            <a:r>
              <a:rPr lang="en-US" altLang="en-US" sz="2800" b="1" dirty="0" err="1">
                <a:solidFill>
                  <a:srgbClr val="0000CC"/>
                </a:solidFill>
                <a:latin typeface="Times New Roman" panose="02020603050405020304" pitchFamily="18" charset="0"/>
                <a:cs typeface="Times New Roman" panose="02020603050405020304" pitchFamily="18" charset="0"/>
              </a:rPr>
              <a:t>tặng</a:t>
            </a:r>
            <a:r>
              <a:rPr lang="en-US" altLang="en-US" sz="2800" b="1" dirty="0">
                <a:solidFill>
                  <a:srgbClr val="0000CC"/>
                </a:solidFill>
                <a:latin typeface="Times New Roman" panose="02020603050405020304" pitchFamily="18" charset="0"/>
                <a:cs typeface="Times New Roman" panose="02020603050405020304" pitchFamily="18" charset="0"/>
              </a:rPr>
              <a:t> con </a:t>
            </a:r>
            <a:r>
              <a:rPr lang="en-US" altLang="en-US" sz="2800" b="1" dirty="0" err="1">
                <a:solidFill>
                  <a:srgbClr val="0000CC"/>
                </a:solidFill>
                <a:latin typeface="Times New Roman" panose="02020603050405020304" pitchFamily="18" charset="0"/>
                <a:cs typeface="Times New Roman" panose="02020603050405020304" pitchFamily="18" charset="0"/>
              </a:rPr>
              <a:t>cả</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ba</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lưỡi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rìu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Chàng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trai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mừng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rỡ</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nói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Cháu</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cảm</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ơn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cụ</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01F59937-FA2D-4E19-9E6B-2B260D789305}"/>
              </a:ext>
            </a:extLst>
          </p:cNvPr>
          <p:cNvSpPr txBox="1">
            <a:spLocks noChangeArrowheads="1"/>
          </p:cNvSpPr>
          <p:nvPr/>
        </p:nvSpPr>
        <p:spPr bwMode="auto">
          <a:xfrm>
            <a:off x="4219576" y="4835526"/>
            <a:ext cx="6118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2800" b="1">
                <a:solidFill>
                  <a:srgbClr val="0000CC"/>
                </a:solidFill>
                <a:latin typeface="Times New Roman" panose="02020603050405020304" pitchFamily="18" charset="0"/>
                <a:cs typeface="Times New Roman" panose="02020603050405020304" pitchFamily="18" charset="0"/>
              </a:rPr>
              <a:t>Cụ già vẻ hài lòng. Chàng trai vẻ mặt vui sướng.</a:t>
            </a:r>
          </a:p>
        </p:txBody>
      </p:sp>
      <p:sp>
        <p:nvSpPr>
          <p:cNvPr id="17" name="Rectangle 16">
            <a:extLst>
              <a:ext uri="{FF2B5EF4-FFF2-40B4-BE49-F238E27FC236}">
                <a16:creationId xmlns:a16="http://schemas.microsoft.com/office/drawing/2014/main" id="{CBE45FCA-7C55-4211-A424-84ED2222F66F}"/>
              </a:ext>
            </a:extLst>
          </p:cNvPr>
          <p:cNvSpPr>
            <a:spLocks noChangeArrowheads="1"/>
          </p:cNvSpPr>
          <p:nvPr/>
        </p:nvSpPr>
        <p:spPr bwMode="auto">
          <a:xfrm>
            <a:off x="1952626" y="1481532"/>
            <a:ext cx="21431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làm</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gì</a:t>
            </a:r>
            <a:r>
              <a:rPr lang="en-US" altLang="en-US" sz="2800" b="1" dirty="0">
                <a:solidFill>
                  <a:prstClr val="black"/>
                </a:solidFill>
                <a:latin typeface="Times New Roman" panose="020206030504050203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049FFD0E-6359-414B-B547-BD14749B7301}"/>
              </a:ext>
            </a:extLst>
          </p:cNvPr>
          <p:cNvSpPr>
            <a:spLocks noChangeArrowheads="1"/>
          </p:cNvSpPr>
          <p:nvPr/>
        </p:nvSpPr>
        <p:spPr bwMode="auto">
          <a:xfrm>
            <a:off x="1952626" y="3264427"/>
            <a:ext cx="20542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a:solidFill>
                  <a:prstClr val="black"/>
                </a:solidFill>
                <a:latin typeface="Times New Roman" panose="02020603050405020304" pitchFamily="18" charset="0"/>
                <a:cs typeface="Times New Roman" panose="02020603050405020304" pitchFamily="18" charset="0"/>
              </a:rPr>
              <a:t>Nhân vật nói gì?</a:t>
            </a:r>
          </a:p>
        </p:txBody>
      </p:sp>
      <p:sp>
        <p:nvSpPr>
          <p:cNvPr id="22" name="Rectangle 18">
            <a:extLst>
              <a:ext uri="{FF2B5EF4-FFF2-40B4-BE49-F238E27FC236}">
                <a16:creationId xmlns:a16="http://schemas.microsoft.com/office/drawing/2014/main" id="{D6D07F9E-405B-4ED6-9EAB-313C27E2B3BF}"/>
              </a:ext>
            </a:extLst>
          </p:cNvPr>
          <p:cNvSpPr>
            <a:spLocks noChangeArrowheads="1"/>
          </p:cNvSpPr>
          <p:nvPr/>
        </p:nvSpPr>
        <p:spPr bwMode="auto">
          <a:xfrm>
            <a:off x="1913989" y="4870397"/>
            <a:ext cx="23225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Ngoại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hình</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nhân</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vật</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
        <p:nvSpPr>
          <p:cNvPr id="23" name="Rectangle 19">
            <a:extLst>
              <a:ext uri="{FF2B5EF4-FFF2-40B4-BE49-F238E27FC236}">
                <a16:creationId xmlns:a16="http://schemas.microsoft.com/office/drawing/2014/main" id="{D8356466-FEB1-4A51-B62E-7BA17009344C}"/>
              </a:ext>
            </a:extLst>
          </p:cNvPr>
          <p:cNvSpPr>
            <a:spLocks noChangeArrowheads="1"/>
          </p:cNvSpPr>
          <p:nvPr/>
        </p:nvSpPr>
        <p:spPr bwMode="auto">
          <a:xfrm>
            <a:off x="1704212" y="6014189"/>
            <a:ext cx="2593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Aft>
                <a:spcPct val="0"/>
              </a:spcAft>
              <a:buNone/>
            </a:pPr>
            <a:r>
              <a:rPr lang="en-US" altLang="en-US" sz="2800" b="1" dirty="0" err="1">
                <a:solidFill>
                  <a:prstClr val="black"/>
                </a:solidFill>
                <a:latin typeface="Times New Roman" panose="02020603050405020304" pitchFamily="18" charset="0"/>
                <a:cs typeface="Times New Roman" panose="02020603050405020304" pitchFamily="18" charset="0"/>
              </a:rPr>
              <a:t>Lưỡi</a:t>
            </a:r>
            <a:r>
              <a:rPr lang="en-US" altLang="en-US" sz="2800" b="1" dirty="0">
                <a:solidFill>
                  <a:prstClr val="black"/>
                </a:solidFill>
                <a:latin typeface="Times New Roman" panose="02020603050405020304" pitchFamily="18" charset="0"/>
                <a:cs typeface="Times New Roman" panose="02020603050405020304" pitchFamily="18" charset="0"/>
              </a:rPr>
              <a:t> </a:t>
            </a:r>
            <a:r>
              <a:rPr lang="en-US" altLang="en-US" sz="2800" b="1" dirty="0" err="1">
                <a:solidFill>
                  <a:prstClr val="black"/>
                </a:solidFill>
                <a:latin typeface="Times New Roman" panose="02020603050405020304" pitchFamily="18" charset="0"/>
                <a:cs typeface="Times New Roman" panose="02020603050405020304" pitchFamily="18" charset="0"/>
              </a:rPr>
              <a:t>rìu</a:t>
            </a:r>
            <a:endParaRPr lang="en-US" altLang="en-US" sz="28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Group 2">
            <a:extLst>
              <a:ext uri="{FF2B5EF4-FFF2-40B4-BE49-F238E27FC236}">
                <a16:creationId xmlns:a16="http://schemas.microsoft.com/office/drawing/2014/main" id="{64AFB4EB-6CAD-4F4A-977E-B5D65D65C9A8}"/>
              </a:ext>
            </a:extLst>
          </p:cNvPr>
          <p:cNvGraphicFramePr>
            <a:graphicFrameLocks noGrp="1"/>
          </p:cNvGraphicFramePr>
          <p:nvPr>
            <p:ph sz="half" idx="1"/>
            <p:extLst>
              <p:ext uri="{D42A27DB-BD31-4B8C-83A1-F6EECF244321}">
                <p14:modId xmlns:p14="http://schemas.microsoft.com/office/powerpoint/2010/main" val="211313348"/>
              </p:ext>
            </p:extLst>
          </p:nvPr>
        </p:nvGraphicFramePr>
        <p:xfrm>
          <a:off x="1524000" y="76200"/>
          <a:ext cx="9101070" cy="6695027"/>
        </p:xfrm>
        <a:graphic>
          <a:graphicData uri="http://schemas.openxmlformats.org/drawingml/2006/table">
            <a:tbl>
              <a:tblPr/>
              <a:tblGrid>
                <a:gridCol w="1685751">
                  <a:extLst>
                    <a:ext uri="{9D8B030D-6E8A-4147-A177-3AD203B41FA5}">
                      <a16:colId xmlns:a16="http://schemas.microsoft.com/office/drawing/2014/main" val="20000"/>
                    </a:ext>
                  </a:extLst>
                </a:gridCol>
                <a:gridCol w="1954677">
                  <a:extLst>
                    <a:ext uri="{9D8B030D-6E8A-4147-A177-3AD203B41FA5}">
                      <a16:colId xmlns:a16="http://schemas.microsoft.com/office/drawing/2014/main" val="20001"/>
                    </a:ext>
                  </a:extLst>
                </a:gridCol>
                <a:gridCol w="2550017">
                  <a:extLst>
                    <a:ext uri="{9D8B030D-6E8A-4147-A177-3AD203B41FA5}">
                      <a16:colId xmlns:a16="http://schemas.microsoft.com/office/drawing/2014/main" val="20002"/>
                    </a:ext>
                  </a:extLst>
                </a:gridCol>
                <a:gridCol w="1751527">
                  <a:extLst>
                    <a:ext uri="{9D8B030D-6E8A-4147-A177-3AD203B41FA5}">
                      <a16:colId xmlns:a16="http://schemas.microsoft.com/office/drawing/2014/main" val="20003"/>
                    </a:ext>
                  </a:extLst>
                </a:gridCol>
                <a:gridCol w="1159098">
                  <a:extLst>
                    <a:ext uri="{9D8B030D-6E8A-4147-A177-3AD203B41FA5}">
                      <a16:colId xmlns:a16="http://schemas.microsoft.com/office/drawing/2014/main" val="20004"/>
                    </a:ext>
                  </a:extLst>
                </a:gridCol>
              </a:tblGrid>
              <a:tr h="809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Đoạn</a:t>
                      </a:r>
                      <a:endParaRPr kumimoji="0" lang="en-US" sz="18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làm</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gì</a:t>
                      </a:r>
                      <a:r>
                        <a:rPr kumimoji="0" lang="en-US" sz="1800" b="1" i="0" u="none" strike="noStrike" cap="none" normalizeH="0" baseline="0" dirty="0">
                          <a:ln>
                            <a:noFill/>
                          </a:ln>
                          <a:solidFill>
                            <a:srgbClr val="FF3300"/>
                          </a:solidFill>
                          <a:effectLst/>
                          <a:latin typeface="Times New Roman"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nói</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gì</a:t>
                      </a:r>
                      <a:r>
                        <a:rPr kumimoji="0" lang="en-US" sz="1800" b="1" i="0" u="none" strike="noStrike" cap="none" normalizeH="0" baseline="0" dirty="0">
                          <a:ln>
                            <a:noFill/>
                          </a:ln>
                          <a:solidFill>
                            <a:srgbClr val="FF3300"/>
                          </a:solidFill>
                          <a:effectLst/>
                          <a:latin typeface="Times New Roman" pitchFamily="18" charset="0"/>
                        </a:rPr>
                        <a:t>?</a:t>
                      </a: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a:ln>
                            <a:noFill/>
                          </a:ln>
                          <a:solidFill>
                            <a:srgbClr val="FF3300"/>
                          </a:solidFill>
                          <a:effectLst/>
                          <a:latin typeface="Times New Roman" pitchFamily="18" charset="0"/>
                        </a:rPr>
                        <a:t>Ngoại</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hình</a:t>
                      </a:r>
                      <a:endParaRPr kumimoji="0" lang="en-US" sz="1800" b="1" i="0"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nhân</a:t>
                      </a:r>
                      <a:r>
                        <a:rPr kumimoji="0" lang="en-US" sz="1800" b="1" i="0" u="none" strike="noStrike" cap="none" normalizeH="0" baseline="0" dirty="0">
                          <a:ln>
                            <a:noFill/>
                          </a:ln>
                          <a:solidFill>
                            <a:srgbClr val="FF3300"/>
                          </a:solidFill>
                          <a:effectLst/>
                          <a:latin typeface="Times New Roman" pitchFamily="18" charset="0"/>
                        </a:rPr>
                        <a:t> </a:t>
                      </a:r>
                      <a:r>
                        <a:rPr kumimoji="0" lang="en-US" sz="1800" b="1" i="0" u="none" strike="noStrike" cap="none" normalizeH="0" baseline="0" dirty="0" err="1">
                          <a:ln>
                            <a:noFill/>
                          </a:ln>
                          <a:solidFill>
                            <a:srgbClr val="FF3300"/>
                          </a:solidFill>
                          <a:effectLst/>
                          <a:latin typeface="Times New Roman" pitchFamily="18" charset="0"/>
                        </a:rPr>
                        <a:t>vật</a:t>
                      </a:r>
                      <a:endParaRPr kumimoji="0" lang="en-US" sz="18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rgbClr val="FF3300"/>
                          </a:solidFill>
                          <a:effectLst/>
                          <a:latin typeface="Times New Roman" pitchFamily="18" charset="0"/>
                        </a:rPr>
                        <a:t>Lưỡi</a:t>
                      </a:r>
                      <a:r>
                        <a:rPr kumimoji="0" lang="en-US" sz="1600" b="1" i="0" u="none" strike="noStrike" cap="none" normalizeH="0" baseline="0" dirty="0">
                          <a:ln>
                            <a:noFill/>
                          </a:ln>
                          <a:solidFill>
                            <a:srgbClr val="FF3300"/>
                          </a:solidFill>
                          <a:effectLst/>
                          <a:latin typeface="Times New Roman" pitchFamily="18" charset="0"/>
                        </a:rPr>
                        <a:t> </a:t>
                      </a:r>
                      <a:r>
                        <a:rPr kumimoji="0" lang="en-US" sz="1600" b="1" i="0" u="none" strike="noStrike" cap="none" normalizeH="0" baseline="0" dirty="0" err="1">
                          <a:ln>
                            <a:noFill/>
                          </a:ln>
                          <a:solidFill>
                            <a:srgbClr val="FF3300"/>
                          </a:solidFill>
                          <a:effectLst/>
                          <a:latin typeface="Times New Roman" pitchFamily="18" charset="0"/>
                        </a:rPr>
                        <a:t>rìu</a:t>
                      </a:r>
                      <a:endParaRPr kumimoji="0" lang="en-US" sz="1600" b="1" i="0" u="none" strike="noStrike" cap="none" normalizeH="0" baseline="0" dirty="0">
                        <a:ln>
                          <a:noFill/>
                        </a:ln>
                        <a:solidFill>
                          <a:srgbClr val="FF3300"/>
                        </a:solidFill>
                        <a:effectLst/>
                        <a:latin typeface="Times New Roman" pitchFamily="18" charset="0"/>
                      </a:endParaRPr>
                    </a:p>
                  </a:txBody>
                  <a:tcPr marL="91437" marR="91437"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6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16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6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47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07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2683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a:ln>
                          <a:noFill/>
                        </a:ln>
                        <a:solidFill>
                          <a:schemeClr val="tx1"/>
                        </a:solidFill>
                        <a:effectLst/>
                        <a:latin typeface="Times New Roman" pitchFamily="18" charset="0"/>
                      </a:endParaRPr>
                    </a:p>
                  </a:txBody>
                  <a:tcPr marL="91437" marR="91437"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L="91437" marR="91437"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5652" name="Picture 52" descr="scan1">
            <a:extLst>
              <a:ext uri="{FF2B5EF4-FFF2-40B4-BE49-F238E27FC236}">
                <a16:creationId xmlns:a16="http://schemas.microsoft.com/office/drawing/2014/main" id="{71266B12-1B8A-4788-8038-135085339C9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38288" y="960594"/>
            <a:ext cx="1600200" cy="6889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53" name="Picture 53" descr="scan33">
            <a:extLst>
              <a:ext uri="{FF2B5EF4-FFF2-40B4-BE49-F238E27FC236}">
                <a16:creationId xmlns:a16="http://schemas.microsoft.com/office/drawing/2014/main" id="{C617F4B5-8565-48D6-BF0E-A8058932E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609" y="2721490"/>
            <a:ext cx="1524000" cy="79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54" descr="scan2">
            <a:extLst>
              <a:ext uri="{FF2B5EF4-FFF2-40B4-BE49-F238E27FC236}">
                <a16:creationId xmlns:a16="http://schemas.microsoft.com/office/drawing/2014/main" id="{27DC8E7A-8D76-4089-AB76-B16C487F68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609" y="1815921"/>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55" descr="scan6">
            <a:extLst>
              <a:ext uri="{FF2B5EF4-FFF2-40B4-BE49-F238E27FC236}">
                <a16:creationId xmlns:a16="http://schemas.microsoft.com/office/drawing/2014/main" id="{D2712439-9D9A-4E39-8E48-66105242D6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088" y="5651679"/>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56" descr="scan44">
            <a:extLst>
              <a:ext uri="{FF2B5EF4-FFF2-40B4-BE49-F238E27FC236}">
                <a16:creationId xmlns:a16="http://schemas.microsoft.com/office/drawing/2014/main" id="{BEA3E60E-4827-4772-B992-F0D96A3A5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6846" y="3671553"/>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Picture 57" descr="scan55">
            <a:extLst>
              <a:ext uri="{FF2B5EF4-FFF2-40B4-BE49-F238E27FC236}">
                <a16:creationId xmlns:a16="http://schemas.microsoft.com/office/drawing/2014/main" id="{B92024A4-0AA0-4EBD-BCFD-19F79E7B1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088" y="4546242"/>
            <a:ext cx="1600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58" name="TextBox 1">
            <a:extLst>
              <a:ext uri="{FF2B5EF4-FFF2-40B4-BE49-F238E27FC236}">
                <a16:creationId xmlns:a16="http://schemas.microsoft.com/office/drawing/2014/main" id="{3F371EB6-3B02-4878-8165-D0405441793D}"/>
              </a:ext>
            </a:extLst>
          </p:cNvPr>
          <p:cNvSpPr txBox="1">
            <a:spLocks noChangeArrowheads="1"/>
          </p:cNvSpPr>
          <p:nvPr/>
        </p:nvSpPr>
        <p:spPr bwMode="auto">
          <a:xfrm>
            <a:off x="3209925" y="862908"/>
            <a:ext cx="1905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prstClr val="black"/>
                </a:solidFill>
                <a:latin typeface="Times New Roman" panose="02020603050405020304" pitchFamily="18" charset="0"/>
                <a:cs typeface="Times New Roman" panose="02020603050405020304" pitchFamily="18" charset="0"/>
              </a:rPr>
              <a:t>Chàng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tiều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phu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đang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đốn</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củi</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thì</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lưỡi</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rìu</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bị</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văng</a:t>
            </a:r>
            <a:r>
              <a:rPr lang="en-US" altLang="en-US" sz="1400" b="1" dirty="0">
                <a:solidFill>
                  <a:prstClr val="black"/>
                </a:solidFill>
                <a:latin typeface="Times New Roman" panose="02020603050405020304" pitchFamily="18" charset="0"/>
                <a:cs typeface="Times New Roman" panose="02020603050405020304" pitchFamily="18" charset="0"/>
              </a:rPr>
              <a:t> </a:t>
            </a:r>
            <a:r>
              <a:rPr lang="en-US" altLang="en-US" sz="1400" b="1" dirty="0" err="1">
                <a:solidFill>
                  <a:prstClr val="black"/>
                </a:solidFill>
                <a:latin typeface="Times New Roman" panose="02020603050405020304" pitchFamily="18" charset="0"/>
                <a:cs typeface="Times New Roman" panose="02020603050405020304" pitchFamily="18" charset="0"/>
              </a:rPr>
              <a:t>xuống</a:t>
            </a:r>
            <a:r>
              <a:rPr lang="en-US" altLang="en-US" sz="1400" b="1" dirty="0">
                <a:solidFill>
                  <a:prstClr val="black"/>
                </a:solidFill>
                <a:latin typeface="Times New Roman" panose="02020603050405020304" pitchFamily="18" charset="0"/>
                <a:cs typeface="Times New Roman" panose="02020603050405020304" pitchFamily="18" charset="0"/>
              </a:rPr>
              <a:t> song.</a:t>
            </a:r>
          </a:p>
        </p:txBody>
      </p:sp>
      <p:sp>
        <p:nvSpPr>
          <p:cNvPr id="25659" name="TextBox 9">
            <a:extLst>
              <a:ext uri="{FF2B5EF4-FFF2-40B4-BE49-F238E27FC236}">
                <a16:creationId xmlns:a16="http://schemas.microsoft.com/office/drawing/2014/main" id="{BC910463-233E-4EBF-957C-B7256AD0541B}"/>
              </a:ext>
            </a:extLst>
          </p:cNvPr>
          <p:cNvSpPr txBox="1">
            <a:spLocks noChangeArrowheads="1"/>
          </p:cNvSpPr>
          <p:nvPr/>
        </p:nvSpPr>
        <p:spPr bwMode="auto">
          <a:xfrm>
            <a:off x="5120762" y="968309"/>
            <a:ext cx="26622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a:solidFill>
                  <a:srgbClr val="0000CC"/>
                </a:solidFill>
                <a:latin typeface="Times New Roman" panose="02020603050405020304" pitchFamily="18" charset="0"/>
                <a:cs typeface="Times New Roman" panose="02020603050405020304" pitchFamily="18" charset="0"/>
              </a:rPr>
              <a:t>“</a:t>
            </a:r>
            <a:r>
              <a:rPr lang="en-US" altLang="en-US" sz="1400" b="1" dirty="0" err="1">
                <a:solidFill>
                  <a:srgbClr val="0000CC"/>
                </a:solidFill>
                <a:latin typeface="Times New Roman" panose="02020603050405020304" pitchFamily="18" charset="0"/>
                <a:cs typeface="Times New Roman" panose="02020603050405020304" pitchFamily="18" charset="0"/>
              </a:rPr>
              <a:t>Cả</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gia</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tài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nhà</a:t>
            </a:r>
            <a:r>
              <a:rPr lang="en-US" altLang="en-US" sz="1400" b="1" dirty="0">
                <a:solidFill>
                  <a:srgbClr val="0000CC"/>
                </a:solidFill>
                <a:latin typeface="Times New Roman" panose="02020603050405020304" pitchFamily="18" charset="0"/>
                <a:cs typeface="Times New Roman" panose="02020603050405020304" pitchFamily="18" charset="0"/>
              </a:rPr>
              <a:t> ta </a:t>
            </a:r>
            <a:r>
              <a:rPr lang="en-US" altLang="en-US" sz="1400" b="1" dirty="0" err="1">
                <a:solidFill>
                  <a:srgbClr val="0000CC"/>
                </a:solidFill>
                <a:latin typeface="Times New Roman" panose="02020603050405020304" pitchFamily="18" charset="0"/>
                <a:cs typeface="Times New Roman" panose="02020603050405020304" pitchFamily="18" charset="0"/>
              </a:rPr>
              <a:t>chỉ</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có</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này</a:t>
            </a:r>
            <a:r>
              <a:rPr lang="en-US" altLang="en-US" sz="1400" b="1" dirty="0">
                <a:solidFill>
                  <a:srgbClr val="0000CC"/>
                </a:solidFill>
                <a:latin typeface="Times New Roman" panose="02020603050405020304" pitchFamily="18" charset="0"/>
                <a:cs typeface="Times New Roman" panose="02020603050405020304" pitchFamily="18" charset="0"/>
              </a:rPr>
              <a:t>. Nay </a:t>
            </a:r>
            <a:r>
              <a:rPr lang="en-US" altLang="en-US" sz="1400" b="1" dirty="0" err="1">
                <a:solidFill>
                  <a:srgbClr val="0000CC"/>
                </a:solidFill>
                <a:latin typeface="Times New Roman" panose="02020603050405020304" pitchFamily="18" charset="0"/>
                <a:cs typeface="Times New Roman" panose="02020603050405020304" pitchFamily="18" charset="0"/>
              </a:rPr>
              <a:t>mất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không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biết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làm</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gì</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để</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sống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đây</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0" name="TextBox 10">
            <a:extLst>
              <a:ext uri="{FF2B5EF4-FFF2-40B4-BE49-F238E27FC236}">
                <a16:creationId xmlns:a16="http://schemas.microsoft.com/office/drawing/2014/main" id="{C9A3DE8A-5ECB-4FF8-81EB-96060F0A933F}"/>
              </a:ext>
            </a:extLst>
          </p:cNvPr>
          <p:cNvSpPr txBox="1">
            <a:spLocks noChangeArrowheads="1"/>
          </p:cNvSpPr>
          <p:nvPr/>
        </p:nvSpPr>
        <p:spPr bwMode="auto">
          <a:xfrm>
            <a:off x="7671361" y="998539"/>
            <a:ext cx="18049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Chàng trai ở trần, đóng khố, người nhễ nhại mồ hôi.</a:t>
            </a:r>
          </a:p>
        </p:txBody>
      </p:sp>
      <p:sp>
        <p:nvSpPr>
          <p:cNvPr id="25661" name="TextBox 11">
            <a:extLst>
              <a:ext uri="{FF2B5EF4-FFF2-40B4-BE49-F238E27FC236}">
                <a16:creationId xmlns:a16="http://schemas.microsoft.com/office/drawing/2014/main" id="{0CA1C41B-39AF-4713-9AC2-48AFAF8F3C57}"/>
              </a:ext>
            </a:extLst>
          </p:cNvPr>
          <p:cNvSpPr txBox="1">
            <a:spLocks noChangeArrowheads="1"/>
          </p:cNvSpPr>
          <p:nvPr/>
        </p:nvSpPr>
        <p:spPr bwMode="auto">
          <a:xfrm>
            <a:off x="9500161" y="964406"/>
            <a:ext cx="121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sắt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bóng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loáng</a:t>
            </a:r>
            <a:endParaRPr lang="en-US" altLang="en-US" sz="1400" b="1" dirty="0">
              <a:solidFill>
                <a:srgbClr val="0000CC"/>
              </a:solidFill>
              <a:latin typeface="Times New Roman" panose="02020603050405020304" pitchFamily="18" charset="0"/>
              <a:cs typeface="Times New Roman" panose="02020603050405020304" pitchFamily="18" charset="0"/>
            </a:endParaRPr>
          </a:p>
        </p:txBody>
      </p:sp>
      <p:sp>
        <p:nvSpPr>
          <p:cNvPr id="25662" name="TextBox 12">
            <a:extLst>
              <a:ext uri="{FF2B5EF4-FFF2-40B4-BE49-F238E27FC236}">
                <a16:creationId xmlns:a16="http://schemas.microsoft.com/office/drawing/2014/main" id="{3A91F5F2-EB4D-47F0-B8CB-AE3341D1ABCA}"/>
              </a:ext>
            </a:extLst>
          </p:cNvPr>
          <p:cNvSpPr txBox="1">
            <a:spLocks noChangeArrowheads="1"/>
          </p:cNvSpPr>
          <p:nvPr/>
        </p:nvSpPr>
        <p:spPr bwMode="auto">
          <a:xfrm>
            <a:off x="3265488" y="2030414"/>
            <a:ext cx="1681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hiện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63" name="TextBox 13">
            <a:extLst>
              <a:ext uri="{FF2B5EF4-FFF2-40B4-BE49-F238E27FC236}">
                <a16:creationId xmlns:a16="http://schemas.microsoft.com/office/drawing/2014/main" id="{F05E804F-F176-440D-B2AB-D1D69230BB2F}"/>
              </a:ext>
            </a:extLst>
          </p:cNvPr>
          <p:cNvSpPr txBox="1">
            <a:spLocks noChangeArrowheads="1"/>
          </p:cNvSpPr>
          <p:nvPr/>
        </p:nvSpPr>
        <p:spPr bwMode="auto">
          <a:xfrm>
            <a:off x="5157789" y="1830389"/>
            <a:ext cx="2526451"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hứa vớt rìu giúp chàng trai. Chàng trai chắp tay cảm ơn.</a:t>
            </a:r>
          </a:p>
        </p:txBody>
      </p:sp>
      <p:sp>
        <p:nvSpPr>
          <p:cNvPr id="25664" name="TextBox 14">
            <a:extLst>
              <a:ext uri="{FF2B5EF4-FFF2-40B4-BE49-F238E27FC236}">
                <a16:creationId xmlns:a16="http://schemas.microsoft.com/office/drawing/2014/main" id="{31D50B3C-C499-4390-AD56-D3E00D83E896}"/>
              </a:ext>
            </a:extLst>
          </p:cNvPr>
          <p:cNvSpPr txBox="1">
            <a:spLocks noChangeArrowheads="1"/>
          </p:cNvSpPr>
          <p:nvPr/>
        </p:nvSpPr>
        <p:spPr bwMode="auto">
          <a:xfrm>
            <a:off x="7645603" y="1778358"/>
            <a:ext cx="1833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già râu tóc bạc phơ, vẻ mặt hiền từ.</a:t>
            </a:r>
          </a:p>
        </p:txBody>
      </p:sp>
      <p:sp>
        <p:nvSpPr>
          <p:cNvPr id="25665" name="TextBox 15">
            <a:extLst>
              <a:ext uri="{FF2B5EF4-FFF2-40B4-BE49-F238E27FC236}">
                <a16:creationId xmlns:a16="http://schemas.microsoft.com/office/drawing/2014/main" id="{D3FB06DC-49DD-43B4-ACDB-0EBF6BDAC85C}"/>
              </a:ext>
            </a:extLst>
          </p:cNvPr>
          <p:cNvSpPr txBox="1">
            <a:spLocks noChangeArrowheads="1"/>
          </p:cNvSpPr>
          <p:nvPr/>
        </p:nvSpPr>
        <p:spPr bwMode="auto">
          <a:xfrm>
            <a:off x="3209925" y="2486025"/>
            <a:ext cx="2057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00"/>
                </a:solidFill>
                <a:latin typeface="Times New Roman" panose="02020603050405020304" pitchFamily="18" charset="0"/>
                <a:cs typeface="Times New Roman" panose="02020603050405020304" pitchFamily="18" charset="0"/>
              </a:rPr>
              <a:t>Cụ già vớt dưới sông lên một lưỡi rìu, đưa cho chàng trai. Chàng ngồi trên bờ xua tay.</a:t>
            </a:r>
          </a:p>
        </p:txBody>
      </p:sp>
      <p:sp>
        <p:nvSpPr>
          <p:cNvPr id="25666" name="TextBox 16">
            <a:extLst>
              <a:ext uri="{FF2B5EF4-FFF2-40B4-BE49-F238E27FC236}">
                <a16:creationId xmlns:a16="http://schemas.microsoft.com/office/drawing/2014/main" id="{E539A308-F414-49CC-9477-7F1C317DF02C}"/>
              </a:ext>
            </a:extLst>
          </p:cNvPr>
          <p:cNvSpPr txBox="1">
            <a:spLocks noChangeArrowheads="1"/>
          </p:cNvSpPr>
          <p:nvPr/>
        </p:nvSpPr>
        <p:spPr bwMode="auto">
          <a:xfrm>
            <a:off x="5165725" y="2555876"/>
            <a:ext cx="24257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bảo: “Lưỡi rìu của con đây”. Chàng trai nói đây không phải lưỡi rìu của con”.</a:t>
            </a:r>
          </a:p>
        </p:txBody>
      </p:sp>
      <p:sp>
        <p:nvSpPr>
          <p:cNvPr id="25667" name="TextBox 17">
            <a:extLst>
              <a:ext uri="{FF2B5EF4-FFF2-40B4-BE49-F238E27FC236}">
                <a16:creationId xmlns:a16="http://schemas.microsoft.com/office/drawing/2014/main" id="{DF507958-56F2-46A7-94CB-7F60C9579B39}"/>
              </a:ext>
            </a:extLst>
          </p:cNvPr>
          <p:cNvSpPr txBox="1">
            <a:spLocks noChangeArrowheads="1"/>
          </p:cNvSpPr>
          <p:nvPr/>
        </p:nvSpPr>
        <p:spPr bwMode="auto">
          <a:xfrm>
            <a:off x="7684240" y="2746423"/>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vẻ</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mặt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thật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thà</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8" name="TextBox 18">
            <a:extLst>
              <a:ext uri="{FF2B5EF4-FFF2-40B4-BE49-F238E27FC236}">
                <a16:creationId xmlns:a16="http://schemas.microsoft.com/office/drawing/2014/main" id="{C33873B9-1218-457A-A137-4AB6ABDB7B3D}"/>
              </a:ext>
            </a:extLst>
          </p:cNvPr>
          <p:cNvSpPr txBox="1">
            <a:spLocks noChangeArrowheads="1"/>
          </p:cNvSpPr>
          <p:nvPr/>
        </p:nvSpPr>
        <p:spPr bwMode="auto">
          <a:xfrm>
            <a:off x="9487282" y="2642316"/>
            <a:ext cx="1219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sáng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lóa</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69" name="TextBox 19">
            <a:extLst>
              <a:ext uri="{FF2B5EF4-FFF2-40B4-BE49-F238E27FC236}">
                <a16:creationId xmlns:a16="http://schemas.microsoft.com/office/drawing/2014/main" id="{74A49FA6-6FDB-4BD3-8F2C-C11259BC77BA}"/>
              </a:ext>
            </a:extLst>
          </p:cNvPr>
          <p:cNvSpPr txBox="1">
            <a:spLocks noChangeArrowheads="1"/>
          </p:cNvSpPr>
          <p:nvPr/>
        </p:nvSpPr>
        <p:spPr bwMode="auto">
          <a:xfrm>
            <a:off x="3193946" y="3562196"/>
            <a:ext cx="2057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vớt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một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lưỡi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rìu</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thứ</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Chàng</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vẫn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xua</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tay</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70" name="TextBox 20">
            <a:extLst>
              <a:ext uri="{FF2B5EF4-FFF2-40B4-BE49-F238E27FC236}">
                <a16:creationId xmlns:a16="http://schemas.microsoft.com/office/drawing/2014/main" id="{C8ED9A6A-2B35-49E3-8A75-147A5C0E1BF6}"/>
              </a:ext>
            </a:extLst>
          </p:cNvPr>
          <p:cNvSpPr txBox="1">
            <a:spLocks noChangeArrowheads="1"/>
          </p:cNvSpPr>
          <p:nvPr/>
        </p:nvSpPr>
        <p:spPr bwMode="auto">
          <a:xfrm>
            <a:off x="5104171" y="3588623"/>
            <a:ext cx="266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hỏi: “Lưỡi rìu này của con chứ?” Chàng đáp: “Lưỡi rìu này cũng không phải của con.</a:t>
            </a:r>
          </a:p>
        </p:txBody>
      </p:sp>
      <p:sp>
        <p:nvSpPr>
          <p:cNvPr id="25671" name="TextBox 21">
            <a:extLst>
              <a:ext uri="{FF2B5EF4-FFF2-40B4-BE49-F238E27FC236}">
                <a16:creationId xmlns:a16="http://schemas.microsoft.com/office/drawing/2014/main" id="{0B28D889-2B27-4622-98B5-EE68E6F13FF0}"/>
              </a:ext>
            </a:extLst>
          </p:cNvPr>
          <p:cNvSpPr txBox="1">
            <a:spLocks noChangeArrowheads="1"/>
          </p:cNvSpPr>
          <p:nvPr/>
        </p:nvSpPr>
        <p:spPr bwMode="auto">
          <a:xfrm>
            <a:off x="9476348" y="3638038"/>
            <a:ext cx="1219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bạc</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sáng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lấp</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lánh</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72" name="TextBox 22">
            <a:extLst>
              <a:ext uri="{FF2B5EF4-FFF2-40B4-BE49-F238E27FC236}">
                <a16:creationId xmlns:a16="http://schemas.microsoft.com/office/drawing/2014/main" id="{83B9ABD1-C7D0-4879-A172-6BCEF3000538}"/>
              </a:ext>
            </a:extLst>
          </p:cNvPr>
          <p:cNvSpPr txBox="1">
            <a:spLocks noChangeArrowheads="1"/>
          </p:cNvSpPr>
          <p:nvPr/>
        </p:nvSpPr>
        <p:spPr bwMode="auto">
          <a:xfrm>
            <a:off x="3158409" y="4664301"/>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dirty="0" err="1">
                <a:solidFill>
                  <a:srgbClr val="000000"/>
                </a:solidFill>
                <a:latin typeface="Times New Roman" panose="02020603050405020304" pitchFamily="18" charset="0"/>
                <a:cs typeface="Times New Roman" panose="02020603050405020304" pitchFamily="18" charset="0"/>
              </a:rPr>
              <a:t>Cụ</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già</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vớt</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lưỡi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rìu</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thứ</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ba</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Chàng</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giơ</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hai</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tay</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lên</a:t>
            </a:r>
            <a:r>
              <a:rPr lang="en-US" altLang="en-US" sz="1400" b="1" dirty="0">
                <a:solidFill>
                  <a:srgbClr val="000000"/>
                </a:solidFill>
                <a:latin typeface="Times New Roman" panose="02020603050405020304" pitchFamily="18" charset="0"/>
                <a:cs typeface="Times New Roman" panose="02020603050405020304" pitchFamily="18" charset="0"/>
              </a:rPr>
              <a:t> </a:t>
            </a:r>
            <a:r>
              <a:rPr lang="en-US" altLang="en-US" sz="1400" b="1" dirty="0" err="1">
                <a:solidFill>
                  <a:srgbClr val="000000"/>
                </a:solidFill>
                <a:latin typeface="Times New Roman" panose="02020603050405020304" pitchFamily="18" charset="0"/>
                <a:cs typeface="Times New Roman" panose="02020603050405020304" pitchFamily="18" charset="0"/>
              </a:rPr>
              <a:t>trời</a:t>
            </a:r>
            <a:r>
              <a:rPr lang="en-US" altLang="en-US" sz="1400" b="1" dirty="0">
                <a:solidFill>
                  <a:srgbClr val="000000"/>
                </a:solidFill>
                <a:latin typeface="Times New Roman" panose="02020603050405020304" pitchFamily="18" charset="0"/>
                <a:cs typeface="Times New Roman" panose="02020603050405020304" pitchFamily="18" charset="0"/>
              </a:rPr>
              <a:t>.</a:t>
            </a:r>
          </a:p>
        </p:txBody>
      </p:sp>
      <p:sp>
        <p:nvSpPr>
          <p:cNvPr id="25673" name="TextBox 23">
            <a:extLst>
              <a:ext uri="{FF2B5EF4-FFF2-40B4-BE49-F238E27FC236}">
                <a16:creationId xmlns:a16="http://schemas.microsoft.com/office/drawing/2014/main" id="{69244385-9997-45AA-9C26-67647B1C8CFC}"/>
              </a:ext>
            </a:extLst>
          </p:cNvPr>
          <p:cNvSpPr txBox="1">
            <a:spLocks noChangeArrowheads="1"/>
          </p:cNvSpPr>
          <p:nvPr/>
        </p:nvSpPr>
        <p:spPr bwMode="auto">
          <a:xfrm>
            <a:off x="5135025" y="4540967"/>
            <a:ext cx="2559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Cụ</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hỏi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Lưỡi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này</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của</a:t>
            </a:r>
            <a:r>
              <a:rPr lang="en-US" altLang="en-US" sz="1400" b="1" dirty="0">
                <a:solidFill>
                  <a:srgbClr val="0000CC"/>
                </a:solidFill>
                <a:latin typeface="Times New Roman" panose="02020603050405020304" pitchFamily="18" charset="0"/>
                <a:cs typeface="Times New Roman" panose="02020603050405020304" pitchFamily="18" charset="0"/>
              </a:rPr>
              <a:t> con </a:t>
            </a:r>
            <a:r>
              <a:rPr lang="en-US" altLang="en-US" sz="1400" b="1" dirty="0" err="1">
                <a:solidFill>
                  <a:srgbClr val="0000CC"/>
                </a:solidFill>
                <a:latin typeface="Times New Roman" panose="02020603050405020304" pitchFamily="18" charset="0"/>
                <a:cs typeface="Times New Roman" panose="02020603050405020304" pitchFamily="18" charset="0"/>
              </a:rPr>
              <a:t>không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mừng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rỡ</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Đây</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mới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đúng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là</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rìu</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của</a:t>
            </a:r>
            <a:r>
              <a:rPr lang="en-US" altLang="en-US" sz="1400" b="1" dirty="0">
                <a:solidFill>
                  <a:srgbClr val="0000CC"/>
                </a:solidFill>
                <a:latin typeface="Times New Roman" panose="02020603050405020304" pitchFamily="18" charset="0"/>
                <a:cs typeface="Times New Roman" panose="02020603050405020304" pitchFamily="18" charset="0"/>
              </a:rPr>
              <a:t> con”.</a:t>
            </a:r>
          </a:p>
        </p:txBody>
      </p:sp>
      <p:sp>
        <p:nvSpPr>
          <p:cNvPr id="25674" name="TextBox 24">
            <a:extLst>
              <a:ext uri="{FF2B5EF4-FFF2-40B4-BE49-F238E27FC236}">
                <a16:creationId xmlns:a16="http://schemas.microsoft.com/office/drawing/2014/main" id="{F1BC6392-BF15-4055-AE69-63D29AD16558}"/>
              </a:ext>
            </a:extLst>
          </p:cNvPr>
          <p:cNvSpPr txBox="1">
            <a:spLocks noChangeArrowheads="1"/>
          </p:cNvSpPr>
          <p:nvPr/>
        </p:nvSpPr>
        <p:spPr bwMode="auto">
          <a:xfrm>
            <a:off x="7694123" y="4813347"/>
            <a:ext cx="182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dirty="0" err="1">
                <a:solidFill>
                  <a:srgbClr val="0000CC"/>
                </a:solidFill>
                <a:latin typeface="Times New Roman" panose="02020603050405020304" pitchFamily="18" charset="0"/>
                <a:cs typeface="Times New Roman" panose="02020603050405020304" pitchFamily="18" charset="0"/>
              </a:rPr>
              <a:t>Chàng</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trai</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vẻ</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mặt</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hớn</a:t>
            </a:r>
            <a:r>
              <a:rPr lang="en-US" altLang="en-US" sz="1400" b="1" dirty="0">
                <a:solidFill>
                  <a:srgbClr val="0000CC"/>
                </a:solidFill>
                <a:latin typeface="Times New Roman" panose="02020603050405020304" pitchFamily="18" charset="0"/>
                <a:cs typeface="Times New Roman" panose="02020603050405020304" pitchFamily="18" charset="0"/>
              </a:rPr>
              <a:t> </a:t>
            </a:r>
            <a:r>
              <a:rPr lang="en-US" altLang="en-US" sz="1400" b="1" dirty="0" err="1">
                <a:solidFill>
                  <a:srgbClr val="0000CC"/>
                </a:solidFill>
                <a:latin typeface="Times New Roman" panose="02020603050405020304" pitchFamily="18" charset="0"/>
                <a:cs typeface="Times New Roman" panose="02020603050405020304" pitchFamily="18" charset="0"/>
              </a:rPr>
              <a:t>hở</a:t>
            </a:r>
            <a:r>
              <a:rPr lang="en-US" altLang="en-US" sz="1400" b="1" dirty="0">
                <a:solidFill>
                  <a:srgbClr val="0000CC"/>
                </a:solidFill>
                <a:latin typeface="Times New Roman" panose="02020603050405020304" pitchFamily="18" charset="0"/>
                <a:cs typeface="Times New Roman" panose="02020603050405020304" pitchFamily="18" charset="0"/>
              </a:rPr>
              <a:t>.</a:t>
            </a:r>
          </a:p>
        </p:txBody>
      </p:sp>
      <p:sp>
        <p:nvSpPr>
          <p:cNvPr id="25675" name="TextBox 25">
            <a:extLst>
              <a:ext uri="{FF2B5EF4-FFF2-40B4-BE49-F238E27FC236}">
                <a16:creationId xmlns:a16="http://schemas.microsoft.com/office/drawing/2014/main" id="{59752AAF-5B35-4AF0-AA8A-27A35E983A19}"/>
              </a:ext>
            </a:extLst>
          </p:cNvPr>
          <p:cNvSpPr txBox="1">
            <a:spLocks noChangeArrowheads="1"/>
          </p:cNvSpPr>
          <p:nvPr/>
        </p:nvSpPr>
        <p:spPr bwMode="auto">
          <a:xfrm>
            <a:off x="9419891" y="4839106"/>
            <a:ext cx="1219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Lưỡi rìu sắt</a:t>
            </a:r>
          </a:p>
        </p:txBody>
      </p:sp>
      <p:sp>
        <p:nvSpPr>
          <p:cNvPr id="25676" name="TextBox 26">
            <a:extLst>
              <a:ext uri="{FF2B5EF4-FFF2-40B4-BE49-F238E27FC236}">
                <a16:creationId xmlns:a16="http://schemas.microsoft.com/office/drawing/2014/main" id="{7B05F54B-9D19-454A-86B5-94B8DED8F860}"/>
              </a:ext>
            </a:extLst>
          </p:cNvPr>
          <p:cNvSpPr txBox="1">
            <a:spLocks noChangeArrowheads="1"/>
          </p:cNvSpPr>
          <p:nvPr/>
        </p:nvSpPr>
        <p:spPr bwMode="auto">
          <a:xfrm>
            <a:off x="3158409" y="5755785"/>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Aft>
                <a:spcPct val="0"/>
              </a:spcAft>
              <a:buNone/>
            </a:pPr>
            <a:r>
              <a:rPr lang="en-US" altLang="en-US" sz="1400" b="1">
                <a:solidFill>
                  <a:srgbClr val="000000"/>
                </a:solidFill>
                <a:latin typeface="Times New Roman" panose="02020603050405020304" pitchFamily="18" charset="0"/>
                <a:cs typeface="Times New Roman" panose="02020603050405020304" pitchFamily="18" charset="0"/>
              </a:rPr>
              <a:t>Cụ già tặng chàng trai cả ba lưỡi rìu. Chàng chắp tay tạ ơn.</a:t>
            </a:r>
          </a:p>
        </p:txBody>
      </p:sp>
      <p:sp>
        <p:nvSpPr>
          <p:cNvPr id="25677" name="TextBox 27">
            <a:extLst>
              <a:ext uri="{FF2B5EF4-FFF2-40B4-BE49-F238E27FC236}">
                <a16:creationId xmlns:a16="http://schemas.microsoft.com/office/drawing/2014/main" id="{F88E5F41-FCEC-4A71-A72B-89E00ABBA6DE}"/>
              </a:ext>
            </a:extLst>
          </p:cNvPr>
          <p:cNvSpPr txBox="1">
            <a:spLocks noChangeArrowheads="1"/>
          </p:cNvSpPr>
          <p:nvPr/>
        </p:nvSpPr>
        <p:spPr bwMode="auto">
          <a:xfrm>
            <a:off x="5142808" y="5601237"/>
            <a:ext cx="266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khen: “Con là người trung thực, thật thà. Ta tặng con cả ba lưỡi rìu.” Chàng trai mừng rỡ nói: Cháu cảm ơn cụ.”</a:t>
            </a:r>
          </a:p>
        </p:txBody>
      </p:sp>
      <p:sp>
        <p:nvSpPr>
          <p:cNvPr id="25678" name="TextBox 28">
            <a:extLst>
              <a:ext uri="{FF2B5EF4-FFF2-40B4-BE49-F238E27FC236}">
                <a16:creationId xmlns:a16="http://schemas.microsoft.com/office/drawing/2014/main" id="{B4174528-6346-487E-8ABF-009BFFBE39C5}"/>
              </a:ext>
            </a:extLst>
          </p:cNvPr>
          <p:cNvSpPr txBox="1">
            <a:spLocks noChangeArrowheads="1"/>
          </p:cNvSpPr>
          <p:nvPr/>
        </p:nvSpPr>
        <p:spPr bwMode="auto">
          <a:xfrm>
            <a:off x="7697275" y="5742906"/>
            <a:ext cx="18780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Aft>
                <a:spcPct val="0"/>
              </a:spcAft>
              <a:buNone/>
            </a:pPr>
            <a:r>
              <a:rPr lang="en-US" altLang="en-US" sz="1400" b="1">
                <a:solidFill>
                  <a:srgbClr val="0000CC"/>
                </a:solidFill>
                <a:latin typeface="Times New Roman" panose="02020603050405020304" pitchFamily="18" charset="0"/>
                <a:cs typeface="Times New Roman" panose="02020603050405020304" pitchFamily="18" charset="0"/>
              </a:rPr>
              <a:t>Cụ già vẻ hài lòng. Chàng trai vẻ mặt vui sướng.</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1">
            <a:extLst>
              <a:ext uri="{FF2B5EF4-FFF2-40B4-BE49-F238E27FC236}">
                <a16:creationId xmlns:a16="http://schemas.microsoft.com/office/drawing/2014/main" id="{AD9B3E16-7993-49EB-A2EB-1E11C84A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7800"/>
            <a:ext cx="8382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0561E66-A270-4676-8A08-D5283E67F0A4}"/>
              </a:ext>
            </a:extLst>
          </p:cNvPr>
          <p:cNvSpPr txBox="1">
            <a:spLocks noChangeArrowheads="1"/>
          </p:cNvSpPr>
          <p:nvPr/>
        </p:nvSpPr>
        <p:spPr bwMode="auto">
          <a:xfrm>
            <a:off x="2001078" y="5480050"/>
            <a:ext cx="7696200" cy="1200150"/>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Một chàng tiều phu đang đốn củi thì lưỡi rìu bị văng xuống sông.</a:t>
            </a:r>
          </a:p>
        </p:txBody>
      </p:sp>
    </p:spTree>
    <p:extLst>
      <p:ext uri="{BB962C8B-B14F-4D97-AF65-F5344CB8AC3E}">
        <p14:creationId xmlns:p14="http://schemas.microsoft.com/office/powerpoint/2010/main" val="1786134176"/>
      </p:ext>
    </p:extLst>
  </p:cSld>
  <p:clrMapOvr>
    <a:masterClrMapping/>
  </p:clrMapOvr>
  <p:transition spd="slow" advClick="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E069B4-7D37-4F54-95BB-3CD352FD5767}"/>
              </a:ext>
            </a:extLst>
          </p:cNvPr>
          <p:cNvSpPr/>
          <p:nvPr/>
        </p:nvSpPr>
        <p:spPr>
          <a:xfrm>
            <a:off x="1103243" y="1119809"/>
            <a:ext cx="10247243" cy="3477875"/>
          </a:xfrm>
          <a:prstGeom prst="rect">
            <a:avLst/>
          </a:prstGeom>
        </p:spPr>
        <p:txBody>
          <a:bodyPr wrap="square">
            <a:spAutoFit/>
          </a:bodyPr>
          <a:lstStyle/>
          <a:p>
            <a:pPr algn="just" fontAlgn="base">
              <a:spcBef>
                <a:spcPct val="0"/>
              </a:spcBef>
              <a:spcAft>
                <a:spcPct val="0"/>
              </a:spcAft>
              <a:defRPr/>
            </a:pPr>
            <a:r>
              <a:rPr lang="en-US" sz="40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Ngày</a:t>
            </a:r>
            <a:r>
              <a:rPr lang="en-US" sz="3600" b="1" dirty="0">
                <a:solidFill>
                  <a:srgbClr val="0000FF"/>
                </a:solidFill>
                <a:latin typeface="Times New Roman" panose="02020603050405020304" pitchFamily="18" charset="0"/>
              </a:rPr>
              <a:t> </a:t>
            </a:r>
            <a:r>
              <a:rPr lang="en-US" sz="3600" b="1" dirty="0" err="1">
                <a:solidFill>
                  <a:srgbClr val="0000FF"/>
                </a:solidFill>
                <a:latin typeface="Times New Roman" panose="02020603050405020304" pitchFamily="18" charset="0"/>
              </a:rPr>
              <a:t>xưa</a:t>
            </a:r>
            <a:r>
              <a:rPr lang="vi-VN" sz="3600" b="1" dirty="0">
                <a:solidFill>
                  <a:srgbClr val="0000FF"/>
                </a:solidFill>
                <a:latin typeface="Times New Roman" panose="02020603050405020304" pitchFamily="18" charset="0"/>
              </a:rPr>
              <a:t>, có một chàng tiều phu nghèo, cha mẹ mất sớm chỉ để lại cho chàng một chiếc rìu. Hàng ngày cậu vào rừng đốn củi để kiếm sống. </a:t>
            </a:r>
            <a:r>
              <a:rPr lang="en-US" sz="3600" b="1" dirty="0">
                <a:solidFill>
                  <a:srgbClr val="0000FF"/>
                </a:solidFill>
                <a:latin typeface="Times New Roman" panose="02020603050405020304" pitchFamily="18" charset="0"/>
              </a:rPr>
              <a:t>Ở</a:t>
            </a:r>
            <a:r>
              <a:rPr lang="vi-VN" sz="3600" b="1" dirty="0">
                <a:solidFill>
                  <a:srgbClr val="0000FF"/>
                </a:solidFill>
                <a:latin typeface="Times New Roman" panose="02020603050405020304" pitchFamily="18" charset="0"/>
              </a:rPr>
              <a:t> cạnh bìa rừng gần đó có một con sông nước chảy xiế</a:t>
            </a:r>
            <a:r>
              <a:rPr lang="en-US" sz="3600" b="1" dirty="0">
                <a:solidFill>
                  <a:srgbClr val="0000FF"/>
                </a:solidFill>
                <a:latin typeface="Times New Roman" panose="02020603050405020304" pitchFamily="18" charset="0"/>
              </a:rPr>
              <a:t>t</a:t>
            </a:r>
            <a:r>
              <a:rPr lang="vi-VN" sz="3600" b="1" dirty="0">
                <a:solidFill>
                  <a:srgbClr val="0000FF"/>
                </a:solidFill>
                <a:latin typeface="Times New Roman" panose="02020603050405020304" pitchFamily="18" charset="0"/>
              </a:rPr>
              <a:t>. Một hôm chàng đang chặt củi cạnh bờ sông đột nhiên lưỡi rìu bị gãy cán, văng xuống sông.</a:t>
            </a:r>
            <a:endParaRPr lang="en-US" sz="3600" b="1" dirty="0">
              <a:solidFill>
                <a:srgbClr val="0000FF"/>
              </a:solidFill>
              <a:latin typeface="Calibri"/>
            </a:endParaRPr>
          </a:p>
        </p:txBody>
      </p:sp>
      <p:sp>
        <p:nvSpPr>
          <p:cNvPr id="27651" name="Rectangle 2">
            <a:extLst>
              <a:ext uri="{FF2B5EF4-FFF2-40B4-BE49-F238E27FC236}">
                <a16:creationId xmlns:a16="http://schemas.microsoft.com/office/drawing/2014/main" id="{2D6E1A1B-9ABD-4A87-9B68-7DB383EBC13D}"/>
              </a:ext>
            </a:extLst>
          </p:cNvPr>
          <p:cNvSpPr>
            <a:spLocks noChangeArrowheads="1"/>
          </p:cNvSpPr>
          <p:nvPr/>
        </p:nvSpPr>
        <p:spPr bwMode="auto">
          <a:xfrm>
            <a:off x="4975539" y="451801"/>
            <a:ext cx="1787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VnTime" panose="020B7200000000000000" pitchFamily="34" charset="0"/>
              </a:rPr>
              <a:t>Tranh 1</a:t>
            </a:r>
            <a:endParaRPr lang="en-US" altLang="en-US" sz="3600">
              <a:solidFill>
                <a:srgbClr val="FF0000"/>
              </a:solidFill>
              <a:latin typeface=".VnTime" panose="020B7200000000000000" pitchFamily="34" charset="0"/>
            </a:endParaRPr>
          </a:p>
        </p:txBody>
      </p:sp>
    </p:spTree>
  </p:cSld>
  <p:clrMapOvr>
    <a:masterClrMapping/>
  </p:clrMapOvr>
  <p:transition spd="slow" advClick="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2">
            <a:extLst>
              <a:ext uri="{FF2B5EF4-FFF2-40B4-BE49-F238E27FC236}">
                <a16:creationId xmlns:a16="http://schemas.microsoft.com/office/drawing/2014/main" id="{049A476E-85C3-422E-BC58-B3E74D77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599"/>
            <a:ext cx="8382000" cy="55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C586205-54DE-438B-928D-995A7689A5F0}"/>
              </a:ext>
            </a:extLst>
          </p:cNvPr>
          <p:cNvSpPr txBox="1">
            <a:spLocks noChangeArrowheads="1"/>
          </p:cNvSpPr>
          <p:nvPr/>
        </p:nvSpPr>
        <p:spPr bwMode="auto">
          <a:xfrm>
            <a:off x="1666668" y="6072810"/>
            <a:ext cx="9144000" cy="646331"/>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Một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cụ</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già</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hiện</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ra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sẽ</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vớt</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giúp</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952117511"/>
      </p:ext>
    </p:extLst>
  </p:cSld>
  <p:clrMapOvr>
    <a:masterClrMapping/>
  </p:clrMapOvr>
  <p:transition spd="slow" advClick="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9D2E6495-7483-4B14-874D-D3F8A78BD418}"/>
              </a:ext>
            </a:extLst>
          </p:cNvPr>
          <p:cNvSpPr>
            <a:spLocks noChangeArrowheads="1"/>
          </p:cNvSpPr>
          <p:nvPr/>
        </p:nvSpPr>
        <p:spPr bwMode="auto">
          <a:xfrm>
            <a:off x="924339" y="428178"/>
            <a:ext cx="1040627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2</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tiều phu ngồi than thở bỗng nhiên có một cụ </a:t>
            </a:r>
            <a:r>
              <a:rPr lang="en-US" altLang="en-US" sz="3600" b="1" dirty="0" err="1">
                <a:solidFill>
                  <a:srgbClr val="0000CC"/>
                </a:solidFill>
                <a:latin typeface="Times New Roman" panose="02020603050405020304" pitchFamily="18" charset="0"/>
                <a:cs typeface="Times New Roman" panose="02020603050405020304" pitchFamily="18" charset="0"/>
              </a:rPr>
              <a:t>già</a:t>
            </a:r>
            <a:r>
              <a:rPr lang="vi-VN" altLang="en-US" sz="3600" b="1" dirty="0">
                <a:solidFill>
                  <a:srgbClr val="0000CC"/>
                </a:solidFill>
                <a:latin typeface="Times New Roman" panose="02020603050405020304" pitchFamily="18" charset="0"/>
                <a:cs typeface="Times New Roman" panose="02020603050405020304" pitchFamily="18" charset="0"/>
              </a:rPr>
              <a:t> tóc trắng bạc phơ, đôi mắt hiền từ xuất hiện, nhìn chàng tiều phu và hỏi:</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Cháu có chuyện gì mà buồn bã vậy?</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Thưa </a:t>
            </a:r>
            <a:r>
              <a:rPr lang="en-US" altLang="en-US" sz="3600" b="1" dirty="0" err="1">
                <a:solidFill>
                  <a:srgbClr val="0000CC"/>
                </a:solidFill>
                <a:latin typeface="Times New Roman" panose="02020603050405020304" pitchFamily="18" charset="0"/>
                <a:cs typeface="Times New Roman" panose="02020603050405020304" pitchFamily="18" charset="0"/>
              </a:rPr>
              <a:t>cụ</a:t>
            </a:r>
            <a:r>
              <a:rPr lang="vi-VN" altLang="en-US" sz="3600" b="1" dirty="0">
                <a:solidFill>
                  <a:srgbClr val="0000CC"/>
                </a:solidFill>
                <a:latin typeface="Times New Roman" panose="02020603050405020304" pitchFamily="18" charset="0"/>
                <a:cs typeface="Times New Roman" panose="02020603050405020304" pitchFamily="18" charset="0"/>
              </a:rPr>
              <a:t>, nhà cháu nghèo lắm, chỉ có một cái rìu để lấy củi kiếm sống qua ngày. Vậy mà cháu đã sơ ý để lưỡi rìu văng xuống sông. Giờ đây chẳng biết lấy gì để kiếm sống. Vì thế cháu buồn lắm ạ!</a:t>
            </a:r>
          </a:p>
          <a:p>
            <a:pPr algn="just" fontAlgn="base">
              <a:spcBef>
                <a:spcPct val="0"/>
              </a:spcBef>
              <a:spcAft>
                <a:spcPct val="0"/>
              </a:spcAft>
              <a:buNone/>
            </a:pPr>
            <a:r>
              <a:rPr lang="vi-VN" altLang="en-US" sz="3600" b="1" dirty="0">
                <a:solidFill>
                  <a:srgbClr val="0000CC"/>
                </a:solidFill>
                <a:latin typeface="Times New Roman" panose="02020603050405020304" pitchFamily="18" charset="0"/>
                <a:cs typeface="Times New Roman" panose="02020603050405020304" pitchFamily="18" charset="0"/>
              </a:rPr>
              <a:t>– Tưởng chuyện gì, cháu đừng buồn nữa, để ông giúp cháu lấy lưỡi rìu lên.</a:t>
            </a:r>
          </a:p>
        </p:txBody>
      </p:sp>
    </p:spTree>
  </p:cSld>
  <p:clrMapOvr>
    <a:masterClrMapping/>
  </p:clrMapOvr>
  <p:transition spd="slow" advClick="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6C863C86-1A9B-405E-BBD4-CDFFE8F4850F}"/>
              </a:ext>
            </a:extLst>
          </p:cNvPr>
          <p:cNvSpPr txBox="1">
            <a:spLocks noChangeArrowheads="1"/>
          </p:cNvSpPr>
          <p:nvPr/>
        </p:nvSpPr>
        <p:spPr bwMode="auto">
          <a:xfrm>
            <a:off x="2955926" y="6137275"/>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2400" b="0" i="0" u="none" strike="noStrike" kern="1200" cap="none" spc="0" normalizeH="0" baseline="0" noProof="0">
              <a:ln>
                <a:noFill/>
              </a:ln>
              <a:solidFill>
                <a:prstClr val="black"/>
              </a:solidFill>
              <a:effectLst/>
              <a:uLnTx/>
              <a:uFillTx/>
              <a:latin typeface=".VnTime" panose="020B7200000000000000" pitchFamily="34" charset="0"/>
              <a:ea typeface="微软雅黑"/>
              <a:cs typeface="+mn-cs"/>
            </a:endParaRPr>
          </a:p>
        </p:txBody>
      </p:sp>
      <p:sp>
        <p:nvSpPr>
          <p:cNvPr id="3" name="Text Box 9">
            <a:extLst>
              <a:ext uri="{FF2B5EF4-FFF2-40B4-BE49-F238E27FC236}">
                <a16:creationId xmlns:a16="http://schemas.microsoft.com/office/drawing/2014/main" id="{8B28F662-75F2-436F-81AC-24C7CF1F37C2}"/>
              </a:ext>
            </a:extLst>
          </p:cNvPr>
          <p:cNvSpPr txBox="1">
            <a:spLocks noChangeArrowheads="1"/>
          </p:cNvSpPr>
          <p:nvPr/>
        </p:nvSpPr>
        <p:spPr bwMode="auto">
          <a:xfrm>
            <a:off x="1414668" y="5844887"/>
            <a:ext cx="9935817"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nhất, cụ vớt lên một lưỡi rìu bằng vàng</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pic>
        <p:nvPicPr>
          <p:cNvPr id="4" name="Picture 6" descr="scan33">
            <a:extLst>
              <a:ext uri="{FF2B5EF4-FFF2-40B4-BE49-F238E27FC236}">
                <a16:creationId xmlns:a16="http://schemas.microsoft.com/office/drawing/2014/main" id="{616CE230-F473-42F8-955D-8A388B7D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810400"/>
      </p:ext>
    </p:extLst>
  </p:cSld>
  <p:clrMapOvr>
    <a:masterClrMapping/>
  </p:clrMapOvr>
  <p:transition spd="slow" advClick="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EBEDC800-801A-4716-9B08-5014A0F79176}"/>
              </a:ext>
            </a:extLst>
          </p:cNvPr>
          <p:cNvSpPr>
            <a:spLocks noChangeArrowheads="1"/>
          </p:cNvSpPr>
          <p:nvPr/>
        </p:nvSpPr>
        <p:spPr bwMode="auto">
          <a:xfrm>
            <a:off x="159026" y="784067"/>
            <a:ext cx="1169835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3</a:t>
            </a:r>
            <a:r>
              <a:rPr lang="vi-VN" altLang="en-US" sz="3600" b="1">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Nói rồi, ông lão lao mình xuống dòng sông chảy xiết. Một lát sau, ông ngoi lên mặt nước cùng với một lưỡi rìu bằng bạc sáng chói, hỏi: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Có phải lưỡi rìu của cháu đây không?</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Nhìn </a:t>
            </a:r>
            <a:r>
              <a:rPr lang="vi-VN" altLang="en-US" sz="3600" b="1" dirty="0">
                <a:solidFill>
                  <a:srgbClr val="0000CC"/>
                </a:solidFill>
                <a:latin typeface="Times New Roman" panose="02020603050405020304" pitchFamily="18" charset="0"/>
                <a:cs typeface="Times New Roman" panose="02020603050405020304" pitchFamily="18" charset="0"/>
              </a:rPr>
              <a:t>lưỡi rìu bằng bạc, chàng tiều phu vội lắc đầu</a:t>
            </a:r>
            <a:r>
              <a:rPr lang="en-US" altLang="en-US" sz="3600" b="1" dirty="0">
                <a:solidFill>
                  <a:srgbClr val="0000CC"/>
                </a:solidFill>
                <a:latin typeface="Times New Roman" panose="02020603050405020304" pitchFamily="18" charset="0"/>
                <a:cs typeface="Times New Roman" panose="02020603050405020304" pitchFamily="18" charset="0"/>
              </a:rPr>
              <a:t>:</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en-US" altLang="en-US" sz="3600" b="1" dirty="0">
                <a:solidFill>
                  <a:srgbClr val="0000CC"/>
                </a:solidFill>
                <a:latin typeface="Times New Roman" panose="02020603050405020304" pitchFamily="18" charset="0"/>
                <a:cs typeface="Times New Roman" panose="02020603050405020304" pitchFamily="18" charset="0"/>
              </a:rPr>
              <a:t>K</a:t>
            </a:r>
            <a:r>
              <a:rPr lang="vi-VN" altLang="en-US" sz="3600" b="1" dirty="0">
                <a:solidFill>
                  <a:srgbClr val="0000CC"/>
                </a:solidFill>
                <a:latin typeface="Times New Roman" panose="02020603050405020304" pitchFamily="18" charset="0"/>
                <a:cs typeface="Times New Roman" panose="02020603050405020304" pitchFamily="18" charset="0"/>
              </a:rPr>
              <a:t>hông phải rìu của cháu</a:t>
            </a:r>
            <a:r>
              <a:rPr lang="en-US" altLang="en-US" sz="3600" b="1" dirty="0">
                <a:solidFill>
                  <a:srgbClr val="0000CC"/>
                </a:solidFill>
                <a:latin typeface="Times New Roman" panose="02020603050405020304" pitchFamily="18" charset="0"/>
                <a:cs typeface="Times New Roman" panose="02020603050405020304" pitchFamily="18" charset="0"/>
              </a:rPr>
              <a:t> ạ.</a:t>
            </a:r>
            <a:endParaRPr lang="vi-VN" alt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a:extLst>
              <a:ext uri="{FF2B5EF4-FFF2-40B4-BE49-F238E27FC236}">
                <a16:creationId xmlns:a16="http://schemas.microsoft.com/office/drawing/2014/main" id="{C83F227F-C140-4D13-B348-9490C79A76DB}"/>
              </a:ext>
            </a:extLst>
          </p:cNvPr>
          <p:cNvSpPr/>
          <p:nvPr/>
        </p:nvSpPr>
        <p:spPr>
          <a:xfrm>
            <a:off x="1227902" y="1371138"/>
            <a:ext cx="3495945" cy="3371165"/>
          </a:xfrm>
          <a:prstGeom prst="ellipse">
            <a:avLst/>
          </a:prstGeom>
          <a:noFill/>
          <a:ln w="19050" cap="flat" cmpd="sng" algn="ctr">
            <a:solidFill>
              <a:srgbClr val="FFFFF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16" name="组合 15">
            <a:extLst>
              <a:ext uri="{FF2B5EF4-FFF2-40B4-BE49-F238E27FC236}">
                <a16:creationId xmlns:a16="http://schemas.microsoft.com/office/drawing/2014/main" id="{3A379213-18FA-48F2-BF5F-7C4B4BB497C7}"/>
              </a:ext>
            </a:extLst>
          </p:cNvPr>
          <p:cNvGrpSpPr/>
          <p:nvPr/>
        </p:nvGrpSpPr>
        <p:grpSpPr>
          <a:xfrm>
            <a:off x="1313937" y="4123382"/>
            <a:ext cx="1862063" cy="1142683"/>
            <a:chOff x="8726219" y="-661205"/>
            <a:chExt cx="2154936" cy="1322409"/>
          </a:xfrm>
        </p:grpSpPr>
        <p:sp>
          <p:nvSpPr>
            <p:cNvPr id="17" name="任意多边形 49">
              <a:extLst>
                <a:ext uri="{FF2B5EF4-FFF2-40B4-BE49-F238E27FC236}">
                  <a16:creationId xmlns:a16="http://schemas.microsoft.com/office/drawing/2014/main" id="{10543371-1346-4D7C-B52A-BDE748AEDC60}"/>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outerShdw blurRad="215900" dist="76200" dir="6600000" algn="t"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8" name="任意多边形 50">
              <a:extLst>
                <a:ext uri="{FF2B5EF4-FFF2-40B4-BE49-F238E27FC236}">
                  <a16:creationId xmlns:a16="http://schemas.microsoft.com/office/drawing/2014/main" id="{1A4BB0E9-3022-491C-89C1-D95194847095}"/>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innerShdw blurRad="355600" dist="114300" dir="3600000">
                <a:srgbClr val="19B4C9">
                  <a:alpha val="32000"/>
                </a:srgb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nvGrpSpPr>
          <p:cNvPr id="19" name="组合 18">
            <a:extLst>
              <a:ext uri="{FF2B5EF4-FFF2-40B4-BE49-F238E27FC236}">
                <a16:creationId xmlns:a16="http://schemas.microsoft.com/office/drawing/2014/main" id="{A131D715-1D1A-430D-891E-413914BCCC21}"/>
              </a:ext>
            </a:extLst>
          </p:cNvPr>
          <p:cNvGrpSpPr/>
          <p:nvPr/>
        </p:nvGrpSpPr>
        <p:grpSpPr>
          <a:xfrm rot="19652793">
            <a:off x="2405070" y="4129113"/>
            <a:ext cx="601603" cy="609821"/>
            <a:chOff x="2817684" y="410418"/>
            <a:chExt cx="604235" cy="612489"/>
          </a:xfrm>
        </p:grpSpPr>
        <p:grpSp>
          <p:nvGrpSpPr>
            <p:cNvPr id="20" name="组合 19">
              <a:extLst>
                <a:ext uri="{FF2B5EF4-FFF2-40B4-BE49-F238E27FC236}">
                  <a16:creationId xmlns:a16="http://schemas.microsoft.com/office/drawing/2014/main" id="{952E7655-B934-4E6B-81FF-1B38E25E604F}"/>
                </a:ext>
              </a:extLst>
            </p:cNvPr>
            <p:cNvGrpSpPr/>
            <p:nvPr/>
          </p:nvGrpSpPr>
          <p:grpSpPr>
            <a:xfrm rot="21335217">
              <a:off x="2817684" y="410418"/>
              <a:ext cx="604235" cy="612489"/>
              <a:chOff x="7973451" y="5027358"/>
              <a:chExt cx="1573291" cy="1594779"/>
            </a:xfrm>
          </p:grpSpPr>
          <p:sp>
            <p:nvSpPr>
              <p:cNvPr id="22" name="五角星 2">
                <a:extLst>
                  <a:ext uri="{FF2B5EF4-FFF2-40B4-BE49-F238E27FC236}">
                    <a16:creationId xmlns:a16="http://schemas.microsoft.com/office/drawing/2014/main" id="{5B7323C0-EB21-4C23-BC3E-A1890700B352}"/>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cap="flat" cmpd="sng" algn="ctr">
                <a:noFill/>
                <a:prstDash val="solid"/>
                <a:miter lim="800000"/>
              </a:ln>
              <a:effectLst>
                <a:outerShdw blurRad="190500" dist="635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sp>
            <p:nvSpPr>
              <p:cNvPr id="23" name="五角星 2">
                <a:extLst>
                  <a:ext uri="{FF2B5EF4-FFF2-40B4-BE49-F238E27FC236}">
                    <a16:creationId xmlns:a16="http://schemas.microsoft.com/office/drawing/2014/main" id="{4D145F3F-3E14-4A6B-BFC7-AD5A843B8682}"/>
                  </a:ext>
                </a:extLst>
              </p:cNvPr>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cap="flat" cmpd="sng" algn="ctr">
                <a:solidFill>
                  <a:srgbClr val="FFFFFF"/>
                </a:solidFill>
                <a:prstDash val="solid"/>
                <a:miter lim="800000"/>
              </a:ln>
              <a:effectLst>
                <a:innerShdw blurRad="368300">
                  <a:srgbClr val="FF3B65"/>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grpSp>
        <p:sp>
          <p:nvSpPr>
            <p:cNvPr id="21" name="弧形 20">
              <a:extLst>
                <a:ext uri="{FF2B5EF4-FFF2-40B4-BE49-F238E27FC236}">
                  <a16:creationId xmlns:a16="http://schemas.microsoft.com/office/drawing/2014/main" id="{93D6286D-6CD9-4758-AA63-61C912835A53}"/>
                </a:ext>
              </a:extLst>
            </p:cNvPr>
            <p:cNvSpPr/>
            <p:nvPr/>
          </p:nvSpPr>
          <p:spPr>
            <a:xfrm rot="15881703">
              <a:off x="2988235" y="627531"/>
              <a:ext cx="197224" cy="197224"/>
            </a:xfrm>
            <a:prstGeom prst="arc">
              <a:avLst>
                <a:gd name="adj1" fmla="val 16200000"/>
                <a:gd name="adj2" fmla="val 20358260"/>
              </a:avLst>
            </a:prstGeom>
            <a:noFill/>
            <a:ln w="41275" cap="flat" cmpd="sng" algn="ctr">
              <a:solidFill>
                <a:srgbClr val="FFFFFF">
                  <a:alpha val="63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24" name="组合 23">
            <a:extLst>
              <a:ext uri="{FF2B5EF4-FFF2-40B4-BE49-F238E27FC236}">
                <a16:creationId xmlns:a16="http://schemas.microsoft.com/office/drawing/2014/main" id="{DCA187A4-433D-43E6-B8E8-D4DC12A6DAEC}"/>
              </a:ext>
            </a:extLst>
          </p:cNvPr>
          <p:cNvGrpSpPr/>
          <p:nvPr/>
        </p:nvGrpSpPr>
        <p:grpSpPr>
          <a:xfrm rot="2224307">
            <a:off x="3660354" y="3927906"/>
            <a:ext cx="609094" cy="597894"/>
            <a:chOff x="10646778" y="4753862"/>
            <a:chExt cx="751521" cy="737702"/>
          </a:xfrm>
        </p:grpSpPr>
        <p:sp>
          <p:nvSpPr>
            <p:cNvPr id="25" name="五角星 2">
              <a:extLst>
                <a:ext uri="{FF2B5EF4-FFF2-40B4-BE49-F238E27FC236}">
                  <a16:creationId xmlns:a16="http://schemas.microsoft.com/office/drawing/2014/main" id="{18731907-C7B9-4880-B1B9-192E407B110E}"/>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FF"/>
            </a:solidFill>
            <a:ln w="15875" cap="flat" cmpd="sng" algn="ctr">
              <a:noFill/>
              <a:prstDash val="solid"/>
              <a:miter lim="800000"/>
            </a:ln>
            <a:effectLst>
              <a:outerShdw blurRad="76200" dist="50800" dir="5400000" algn="t" rotWithShape="0">
                <a:prstClr val="black">
                  <a:alpha val="16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26" name="组合 25">
              <a:extLst>
                <a:ext uri="{FF2B5EF4-FFF2-40B4-BE49-F238E27FC236}">
                  <a16:creationId xmlns:a16="http://schemas.microsoft.com/office/drawing/2014/main" id="{F38EDDC1-BE23-4C32-B7C9-A1D9A74F6096}"/>
                </a:ext>
              </a:extLst>
            </p:cNvPr>
            <p:cNvGrpSpPr/>
            <p:nvPr/>
          </p:nvGrpSpPr>
          <p:grpSpPr>
            <a:xfrm>
              <a:off x="10646778" y="4762829"/>
              <a:ext cx="749726" cy="728735"/>
              <a:chOff x="11012539" y="4493889"/>
              <a:chExt cx="749726" cy="728735"/>
            </a:xfrm>
          </p:grpSpPr>
          <p:sp>
            <p:nvSpPr>
              <p:cNvPr id="27" name="五角星 2">
                <a:extLst>
                  <a:ext uri="{FF2B5EF4-FFF2-40B4-BE49-F238E27FC236}">
                    <a16:creationId xmlns:a16="http://schemas.microsoft.com/office/drawing/2014/main" id="{2EC19478-3621-4EBF-9CF0-24F5460F4CC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cap="flat" cmpd="sng" algn="ctr">
                <a:solidFill>
                  <a:srgbClr val="FFFF00"/>
                </a:solidFill>
                <a:prstDash val="solid"/>
                <a:miter lim="800000"/>
              </a:ln>
              <a:effectLst>
                <a:innerShdw blurRad="292100">
                  <a:srgbClr val="FFC000"/>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28" name="五角星 2">
                <a:extLst>
                  <a:ext uri="{FF2B5EF4-FFF2-40B4-BE49-F238E27FC236}">
                    <a16:creationId xmlns:a16="http://schemas.microsoft.com/office/drawing/2014/main" id="{30103E1E-A9FD-4D6F-B8BD-692F1593B6F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cmpd="sng" algn="ctr">
                <a:solidFill>
                  <a:srgbClr val="FFFFFF">
                    <a:alpha val="8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29" name="五角星 2">
                <a:extLst>
                  <a:ext uri="{FF2B5EF4-FFF2-40B4-BE49-F238E27FC236}">
                    <a16:creationId xmlns:a16="http://schemas.microsoft.com/office/drawing/2014/main" id="{D1EF2A04-0405-488D-B6F5-898B1F92BB53}"/>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cmpd="sng" algn="ctr">
                <a:solidFill>
                  <a:srgbClr val="FFFFFF">
                    <a:alpha val="6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pic>
        <p:nvPicPr>
          <p:cNvPr id="37" name="图片 36">
            <a:extLst>
              <a:ext uri="{FF2B5EF4-FFF2-40B4-BE49-F238E27FC236}">
                <a16:creationId xmlns:a16="http://schemas.microsoft.com/office/drawing/2014/main" id="{1349356E-55CE-464A-944F-FE4E49A3AA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730" y="4698277"/>
            <a:ext cx="2720833" cy="2143417"/>
          </a:xfrm>
          <a:prstGeom prst="rect">
            <a:avLst/>
          </a:prstGeom>
          <a:effectLst/>
        </p:spPr>
      </p:pic>
      <p:sp>
        <p:nvSpPr>
          <p:cNvPr id="45" name="椭圆 44">
            <a:extLst>
              <a:ext uri="{FF2B5EF4-FFF2-40B4-BE49-F238E27FC236}">
                <a16:creationId xmlns:a16="http://schemas.microsoft.com/office/drawing/2014/main" id="{34A19C02-9C11-4035-B7DB-E4F7153AE676}"/>
              </a:ext>
            </a:extLst>
          </p:cNvPr>
          <p:cNvSpPr/>
          <p:nvPr/>
        </p:nvSpPr>
        <p:spPr>
          <a:xfrm>
            <a:off x="7843594" y="1553318"/>
            <a:ext cx="3495945" cy="3371165"/>
          </a:xfrm>
          <a:prstGeom prst="ellipse">
            <a:avLst/>
          </a:prstGeom>
          <a:noFill/>
          <a:ln w="19050" cap="flat" cmpd="sng" algn="ctr">
            <a:solidFill>
              <a:srgbClr val="FFFFFF"/>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52" name="组合 51">
            <a:extLst>
              <a:ext uri="{FF2B5EF4-FFF2-40B4-BE49-F238E27FC236}">
                <a16:creationId xmlns:a16="http://schemas.microsoft.com/office/drawing/2014/main" id="{11710423-6EC9-4F29-A4DF-6322BF8CC949}"/>
              </a:ext>
            </a:extLst>
          </p:cNvPr>
          <p:cNvGrpSpPr/>
          <p:nvPr/>
        </p:nvGrpSpPr>
        <p:grpSpPr>
          <a:xfrm>
            <a:off x="8334042" y="5246326"/>
            <a:ext cx="1862063" cy="1142683"/>
            <a:chOff x="8726219" y="-661205"/>
            <a:chExt cx="2154936" cy="1322409"/>
          </a:xfrm>
        </p:grpSpPr>
        <p:sp>
          <p:nvSpPr>
            <p:cNvPr id="53" name="任意多边形 49">
              <a:extLst>
                <a:ext uri="{FF2B5EF4-FFF2-40B4-BE49-F238E27FC236}">
                  <a16:creationId xmlns:a16="http://schemas.microsoft.com/office/drawing/2014/main" id="{947AB17E-6794-419D-A1DC-EE74E2F8B956}"/>
                </a:ext>
              </a:extLst>
            </p:cNvPr>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outerShdw blurRad="215900" dist="76200" dir="6600000" algn="t" rotWithShape="0">
                <a:prstClr val="black">
                  <a:alpha val="1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54" name="任意多边形 50">
              <a:extLst>
                <a:ext uri="{FF2B5EF4-FFF2-40B4-BE49-F238E27FC236}">
                  <a16:creationId xmlns:a16="http://schemas.microsoft.com/office/drawing/2014/main" id="{0F241E19-1F42-4566-BDAB-5624FD86F56E}"/>
                </a:ext>
              </a:extLst>
            </p:cNvPr>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rgbClr val="FFFFFF"/>
            </a:solidFill>
            <a:ln w="19050" cap="flat" cmpd="sng" algn="ctr">
              <a:solidFill>
                <a:srgbClr val="91F0FD"/>
              </a:solidFill>
              <a:prstDash val="solid"/>
              <a:miter lim="800000"/>
            </a:ln>
            <a:effectLst>
              <a:innerShdw blurRad="355600" dist="114300" dir="3600000">
                <a:srgbClr val="19B4C9">
                  <a:alpha val="32000"/>
                </a:srgb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nvGrpSpPr>
          <p:cNvPr id="55" name="组合 54">
            <a:extLst>
              <a:ext uri="{FF2B5EF4-FFF2-40B4-BE49-F238E27FC236}">
                <a16:creationId xmlns:a16="http://schemas.microsoft.com/office/drawing/2014/main" id="{42A937B3-2F74-40F0-938C-0F46F5AAF583}"/>
              </a:ext>
            </a:extLst>
          </p:cNvPr>
          <p:cNvGrpSpPr/>
          <p:nvPr/>
        </p:nvGrpSpPr>
        <p:grpSpPr>
          <a:xfrm rot="19652793">
            <a:off x="9425175" y="5252057"/>
            <a:ext cx="601603" cy="609821"/>
            <a:chOff x="2817684" y="410418"/>
            <a:chExt cx="604235" cy="612489"/>
          </a:xfrm>
        </p:grpSpPr>
        <p:grpSp>
          <p:nvGrpSpPr>
            <p:cNvPr id="56" name="组合 55">
              <a:extLst>
                <a:ext uri="{FF2B5EF4-FFF2-40B4-BE49-F238E27FC236}">
                  <a16:creationId xmlns:a16="http://schemas.microsoft.com/office/drawing/2014/main" id="{5E35B0E7-465D-4342-B84B-63AB86A45330}"/>
                </a:ext>
              </a:extLst>
            </p:cNvPr>
            <p:cNvGrpSpPr/>
            <p:nvPr/>
          </p:nvGrpSpPr>
          <p:grpSpPr>
            <a:xfrm rot="21335217">
              <a:off x="2817684" y="410418"/>
              <a:ext cx="604235" cy="612489"/>
              <a:chOff x="7973451" y="5027358"/>
              <a:chExt cx="1573291" cy="1594779"/>
            </a:xfrm>
          </p:grpSpPr>
          <p:sp>
            <p:nvSpPr>
              <p:cNvPr id="58" name="五角星 2">
                <a:extLst>
                  <a:ext uri="{FF2B5EF4-FFF2-40B4-BE49-F238E27FC236}">
                    <a16:creationId xmlns:a16="http://schemas.microsoft.com/office/drawing/2014/main" id="{E409910A-9AD6-4C9B-AA78-899F1311B90D}"/>
                  </a:ext>
                </a:extLst>
              </p:cNvPr>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cap="flat" cmpd="sng" algn="ctr">
                <a:noFill/>
                <a:prstDash val="solid"/>
                <a:miter lim="800000"/>
              </a:ln>
              <a:effectLst>
                <a:outerShdw blurRad="190500" dist="63500" dir="5400000" algn="t" rotWithShape="0">
                  <a:prstClr val="black">
                    <a:alpha val="2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sp>
            <p:nvSpPr>
              <p:cNvPr id="59" name="五角星 2">
                <a:extLst>
                  <a:ext uri="{FF2B5EF4-FFF2-40B4-BE49-F238E27FC236}">
                    <a16:creationId xmlns:a16="http://schemas.microsoft.com/office/drawing/2014/main" id="{71B90467-1080-4AB7-A6E0-E55F96A215FE}"/>
                  </a:ext>
                </a:extLst>
              </p:cNvPr>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cap="flat" cmpd="sng" algn="ctr">
                <a:solidFill>
                  <a:srgbClr val="FFFFFF"/>
                </a:solidFill>
                <a:prstDash val="solid"/>
                <a:miter lim="800000"/>
              </a:ln>
              <a:effectLst>
                <a:innerShdw blurRad="368300">
                  <a:srgbClr val="FF3B65"/>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25000" noProof="0">
                  <a:ln>
                    <a:noFill/>
                  </a:ln>
                  <a:solidFill>
                    <a:srgbClr val="FFFFFF"/>
                  </a:solidFill>
                  <a:effectLst/>
                  <a:uLnTx/>
                  <a:uFillTx/>
                  <a:latin typeface="微软雅黑"/>
                  <a:ea typeface="微软雅黑"/>
                  <a:cs typeface="+mn-ea"/>
                  <a:sym typeface="+mn-lt"/>
                </a:endParaRPr>
              </a:p>
            </p:txBody>
          </p:sp>
        </p:grpSp>
        <p:sp>
          <p:nvSpPr>
            <p:cNvPr id="57" name="弧形 56">
              <a:extLst>
                <a:ext uri="{FF2B5EF4-FFF2-40B4-BE49-F238E27FC236}">
                  <a16:creationId xmlns:a16="http://schemas.microsoft.com/office/drawing/2014/main" id="{8C64C4D1-DD77-4E65-B93E-3BD6AB5E0873}"/>
                </a:ext>
              </a:extLst>
            </p:cNvPr>
            <p:cNvSpPr/>
            <p:nvPr/>
          </p:nvSpPr>
          <p:spPr>
            <a:xfrm rot="15881703">
              <a:off x="2988235" y="627531"/>
              <a:ext cx="197224" cy="197224"/>
            </a:xfrm>
            <a:prstGeom prst="arc">
              <a:avLst>
                <a:gd name="adj1" fmla="val 16200000"/>
                <a:gd name="adj2" fmla="val 20358260"/>
              </a:avLst>
            </a:prstGeom>
            <a:noFill/>
            <a:ln w="41275" cap="flat" cmpd="sng" algn="ctr">
              <a:solidFill>
                <a:srgbClr val="FFFFFF">
                  <a:alpha val="63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grpSp>
        <p:nvGrpSpPr>
          <p:cNvPr id="60" name="组合 59">
            <a:extLst>
              <a:ext uri="{FF2B5EF4-FFF2-40B4-BE49-F238E27FC236}">
                <a16:creationId xmlns:a16="http://schemas.microsoft.com/office/drawing/2014/main" id="{B0D5D23D-1FD6-4D69-A4D3-21F92621A5EC}"/>
              </a:ext>
            </a:extLst>
          </p:cNvPr>
          <p:cNvGrpSpPr/>
          <p:nvPr/>
        </p:nvGrpSpPr>
        <p:grpSpPr>
          <a:xfrm rot="2224307">
            <a:off x="10680459" y="5050850"/>
            <a:ext cx="609094" cy="597894"/>
            <a:chOff x="10646778" y="4753862"/>
            <a:chExt cx="751521" cy="737702"/>
          </a:xfrm>
        </p:grpSpPr>
        <p:sp>
          <p:nvSpPr>
            <p:cNvPr id="61" name="五角星 2">
              <a:extLst>
                <a:ext uri="{FF2B5EF4-FFF2-40B4-BE49-F238E27FC236}">
                  <a16:creationId xmlns:a16="http://schemas.microsoft.com/office/drawing/2014/main" id="{7988256F-0FAF-4918-8958-43E52257D86E}"/>
                </a:ext>
              </a:extLst>
            </p:cNvPr>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FF"/>
            </a:solidFill>
            <a:ln w="15875" cap="flat" cmpd="sng" algn="ctr">
              <a:noFill/>
              <a:prstDash val="solid"/>
              <a:miter lim="800000"/>
            </a:ln>
            <a:effectLst>
              <a:outerShdw blurRad="76200" dist="50800" dir="5400000" algn="t" rotWithShape="0">
                <a:prstClr val="black">
                  <a:alpha val="16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nvGrpSpPr>
            <p:cNvPr id="62" name="组合 61">
              <a:extLst>
                <a:ext uri="{FF2B5EF4-FFF2-40B4-BE49-F238E27FC236}">
                  <a16:creationId xmlns:a16="http://schemas.microsoft.com/office/drawing/2014/main" id="{3E92108C-3D0E-4B7F-BD35-5B9FE28CEB2F}"/>
                </a:ext>
              </a:extLst>
            </p:cNvPr>
            <p:cNvGrpSpPr/>
            <p:nvPr/>
          </p:nvGrpSpPr>
          <p:grpSpPr>
            <a:xfrm>
              <a:off x="10646778" y="4762829"/>
              <a:ext cx="749726" cy="728735"/>
              <a:chOff x="11012539" y="4493889"/>
              <a:chExt cx="749726" cy="728735"/>
            </a:xfrm>
          </p:grpSpPr>
          <p:sp>
            <p:nvSpPr>
              <p:cNvPr id="63" name="五角星 2">
                <a:extLst>
                  <a:ext uri="{FF2B5EF4-FFF2-40B4-BE49-F238E27FC236}">
                    <a16:creationId xmlns:a16="http://schemas.microsoft.com/office/drawing/2014/main" id="{3EAD54C9-6D59-4ACD-8C93-073888B6CA07}"/>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cap="flat" cmpd="sng" algn="ctr">
                <a:solidFill>
                  <a:srgbClr val="FFFF00"/>
                </a:solidFill>
                <a:prstDash val="solid"/>
                <a:miter lim="800000"/>
              </a:ln>
              <a:effectLst>
                <a:innerShdw blurRad="292100">
                  <a:srgbClr val="FFC000"/>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64" name="五角星 2">
                <a:extLst>
                  <a:ext uri="{FF2B5EF4-FFF2-40B4-BE49-F238E27FC236}">
                    <a16:creationId xmlns:a16="http://schemas.microsoft.com/office/drawing/2014/main" id="{539EC61A-7534-4B20-8B48-54BD94D6F490}"/>
                  </a:ext>
                </a:extLst>
              </p:cNvPr>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cmpd="sng" algn="ctr">
                <a:solidFill>
                  <a:srgbClr val="FFFFFF">
                    <a:alpha val="8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65" name="五角星 2">
                <a:extLst>
                  <a:ext uri="{FF2B5EF4-FFF2-40B4-BE49-F238E27FC236}">
                    <a16:creationId xmlns:a16="http://schemas.microsoft.com/office/drawing/2014/main" id="{8CF25FCE-8A37-4F88-B3A1-A20BBE37789C}"/>
                  </a:ext>
                </a:extLst>
              </p:cNvPr>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cmpd="sng" algn="ctr">
                <a:solidFill>
                  <a:srgbClr val="FFFFFF">
                    <a:alpha val="69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grpSp>
      </p:grpSp>
      <p:pic>
        <p:nvPicPr>
          <p:cNvPr id="68" name="图片 67">
            <a:extLst>
              <a:ext uri="{FF2B5EF4-FFF2-40B4-BE49-F238E27FC236}">
                <a16:creationId xmlns:a16="http://schemas.microsoft.com/office/drawing/2014/main" id="{CE722B92-2AE1-4296-B99B-4DAA41440F5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9676" y="2357372"/>
            <a:ext cx="3488869" cy="4877773"/>
          </a:xfrm>
          <a:prstGeom prst="rect">
            <a:avLst/>
          </a:prstGeom>
          <a:noFill/>
          <a:ln w="9525">
            <a:noFill/>
          </a:ln>
        </p:spPr>
      </p:pic>
      <p:pic>
        <p:nvPicPr>
          <p:cNvPr id="70" name="图片 69">
            <a:extLst>
              <a:ext uri="{FF2B5EF4-FFF2-40B4-BE49-F238E27FC236}">
                <a16:creationId xmlns:a16="http://schemas.microsoft.com/office/drawing/2014/main" id="{72773039-667E-4924-9B6A-978FE62058D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05539" y="1031293"/>
            <a:ext cx="2137144" cy="2163206"/>
          </a:xfrm>
          <a:prstGeom prst="rect">
            <a:avLst/>
          </a:prstGeom>
        </p:spPr>
      </p:pic>
      <p:sp>
        <p:nvSpPr>
          <p:cNvPr id="71" name="Rectangle 3">
            <a:extLst>
              <a:ext uri="{FF2B5EF4-FFF2-40B4-BE49-F238E27FC236}">
                <a16:creationId xmlns:a16="http://schemas.microsoft.com/office/drawing/2014/main" id="{0D06C945-6614-4A3B-9C3D-6F7C2C04F2F7}"/>
              </a:ext>
            </a:extLst>
          </p:cNvPr>
          <p:cNvSpPr txBox="1">
            <a:spLocks/>
          </p:cNvSpPr>
          <p:nvPr/>
        </p:nvSpPr>
        <p:spPr>
          <a:xfrm>
            <a:off x="941928" y="417837"/>
            <a:ext cx="10780885"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vi-VN" altLang="en-US" sz="3600" b="1" u="sng" dirty="0">
                <a:latin typeface="Times New Roman" panose="02020603050405020304" pitchFamily="18" charset="0"/>
                <a:cs typeface="Times New Roman" panose="02020603050405020304" pitchFamily="18" charset="0"/>
              </a:rPr>
              <a:t>Bài 1</a:t>
            </a:r>
            <a:r>
              <a:rPr lang="vi-VN" altLang="en-US" sz="3600" b="1" dirty="0">
                <a:latin typeface="Times New Roman" panose="02020603050405020304" pitchFamily="18" charset="0"/>
                <a:cs typeface="Times New Roman" panose="02020603050405020304" pitchFamily="18" charset="0"/>
              </a:rPr>
              <a:t>: Dựa vào tranh và lời kể dưới tranh</a:t>
            </a:r>
            <a:r>
              <a:rPr lang="vi-VN" altLang="en-US" sz="3600" b="1">
                <a:latin typeface="Times New Roman" panose="02020603050405020304" pitchFamily="18" charset="0"/>
                <a:cs typeface="Times New Roman" panose="02020603050405020304" pitchFamily="18" charset="0"/>
              </a:rPr>
              <a:t>, </a:t>
            </a:r>
            <a:endParaRPr lang="en-US" altLang="en-US" sz="3600" b="1">
              <a:latin typeface="Times New Roman" panose="02020603050405020304" pitchFamily="18" charset="0"/>
              <a:cs typeface="Times New Roman" panose="02020603050405020304" pitchFamily="18" charset="0"/>
            </a:endParaRPr>
          </a:p>
          <a:p>
            <a:pPr marL="0" indent="0" algn="ctr">
              <a:buFontTx/>
              <a:buNone/>
            </a:pPr>
            <a:r>
              <a:rPr lang="vi-VN" altLang="en-US" sz="3600" b="1">
                <a:latin typeface="Times New Roman" panose="02020603050405020304" pitchFamily="18" charset="0"/>
                <a:cs typeface="Times New Roman" panose="02020603050405020304" pitchFamily="18" charset="0"/>
              </a:rPr>
              <a:t>kể </a:t>
            </a:r>
            <a:r>
              <a:rPr lang="vi-VN" altLang="en-US" sz="3600" b="1" dirty="0">
                <a:latin typeface="Times New Roman" panose="02020603050405020304" pitchFamily="18" charset="0"/>
                <a:cs typeface="Times New Roman" panose="02020603050405020304" pitchFamily="18" charset="0"/>
              </a:rPr>
              <a:t>lại cốt truyện </a:t>
            </a:r>
            <a:r>
              <a:rPr lang="vi-VN" altLang="en-US" sz="3600" b="1" i="1" dirty="0">
                <a:solidFill>
                  <a:srgbClr val="FF3300"/>
                </a:solidFill>
                <a:latin typeface="Times New Roman" panose="02020603050405020304" pitchFamily="18" charset="0"/>
                <a:cs typeface="Times New Roman" panose="02020603050405020304" pitchFamily="18" charset="0"/>
              </a:rPr>
              <a:t>Ba lưỡi rìu</a:t>
            </a:r>
            <a:r>
              <a:rPr lang="en-US" altLang="en-US" sz="3600" b="1" i="1" dirty="0">
                <a:solidFill>
                  <a:srgbClr val="FF3300"/>
                </a:solidFill>
                <a:latin typeface="Times New Roman" panose="02020603050405020304" pitchFamily="18" charset="0"/>
                <a:cs typeface="Times New Roman" panose="02020603050405020304" pitchFamily="18" charset="0"/>
              </a:rPr>
              <a:t>.</a:t>
            </a:r>
            <a:endParaRPr lang="vi-VN" alt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56094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44">
            <a:extLst>
              <a:ext uri="{FF2B5EF4-FFF2-40B4-BE49-F238E27FC236}">
                <a16:creationId xmlns:a16="http://schemas.microsoft.com/office/drawing/2014/main" id="{4D70968A-68A2-46E4-97CD-F7AAD6DA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228601"/>
            <a:ext cx="8763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0FC4A6DC-A22F-4ECB-8D52-E3769FC85A58}"/>
              </a:ext>
            </a:extLst>
          </p:cNvPr>
          <p:cNvSpPr txBox="1">
            <a:spLocks noChangeArrowheads="1"/>
          </p:cNvSpPr>
          <p:nvPr/>
        </p:nvSpPr>
        <p:spPr bwMode="auto">
          <a:xfrm>
            <a:off x="1659562" y="5819568"/>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hai, cụ vớt lên một lưỡi rìu bằng bạc.</a:t>
            </a:r>
          </a:p>
        </p:txBody>
      </p:sp>
    </p:spTree>
    <p:extLst>
      <p:ext uri="{BB962C8B-B14F-4D97-AF65-F5344CB8AC3E}">
        <p14:creationId xmlns:p14="http://schemas.microsoft.com/office/powerpoint/2010/main" val="101809020"/>
      </p:ext>
    </p:extLst>
  </p:cSld>
  <p:clrMapOvr>
    <a:masterClrMapping/>
  </p:clrMapOvr>
  <p:transition spd="slow" advClick="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a:extLst>
              <a:ext uri="{FF2B5EF4-FFF2-40B4-BE49-F238E27FC236}">
                <a16:creationId xmlns:a16="http://schemas.microsoft.com/office/drawing/2014/main" id="{92429301-6D36-4919-AA42-57081A9F6A61}"/>
              </a:ext>
            </a:extLst>
          </p:cNvPr>
          <p:cNvSpPr>
            <a:spLocks noChangeArrowheads="1"/>
          </p:cNvSpPr>
          <p:nvPr/>
        </p:nvSpPr>
        <p:spPr bwMode="auto">
          <a:xfrm>
            <a:off x="723900" y="834887"/>
            <a:ext cx="107442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4 </a:t>
            </a:r>
            <a:endParaRPr lang="en-US" altLang="en-US" sz="3600" b="1" dirty="0">
              <a:solidFill>
                <a:srgbClr val="FF0000"/>
              </a:solidFill>
              <a:latin typeface="Times New Roman" panose="02020603050405020304" pitchFamily="18" charset="0"/>
              <a:cs typeface="Times New Roman" panose="02020603050405020304" pitchFamily="18" charset="0"/>
            </a:endParaRPr>
          </a:p>
          <a:p>
            <a:pPr algn="just" fontAlgn="base">
              <a:spcBef>
                <a:spcPct val="0"/>
              </a:spcBef>
              <a:spcAft>
                <a:spcPct val="0"/>
              </a:spcAft>
              <a:buNone/>
            </a:pPr>
            <a:r>
              <a:rPr lang="en-US"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Lần thứ hai, ông lão lao mình xuống dòng sông chảy xiết. Một lát sau, ông lão ngoi lên mặt nước cùng với một chiếc rìu bằng bạc sáng chói, hỏi: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Có phải lưỡi rìu của cháu đây không?</a:t>
            </a:r>
          </a:p>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Nhìn lưỡi rìu bằng bạc, chàng tiều phu vội lắc đầu trả lời:</a:t>
            </a:r>
          </a:p>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Không phải của cháu</a:t>
            </a:r>
            <a:r>
              <a:rPr lang="en-US" altLang="en-US" sz="3600" b="1" dirty="0">
                <a:solidFill>
                  <a:srgbClr val="0000CC"/>
                </a:solidFill>
                <a:latin typeface="Times New Roman" panose="02020603050405020304" pitchFamily="18" charset="0"/>
                <a:cs typeface="Times New Roman" panose="02020603050405020304" pitchFamily="18" charset="0"/>
              </a:rPr>
              <a:t> ạ.</a:t>
            </a:r>
            <a:endParaRPr lang="vi-VN" altLang="en-US" sz="36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scan55">
            <a:extLst>
              <a:ext uri="{FF2B5EF4-FFF2-40B4-BE49-F238E27FC236}">
                <a16:creationId xmlns:a16="http://schemas.microsoft.com/office/drawing/2014/main" id="{61C79DFB-5262-4951-A7C2-5FCC8691B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2" y="510210"/>
            <a:ext cx="835977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11387EC-210A-4CB1-8A1A-A89AD86C0AF9}"/>
              </a:ext>
            </a:extLst>
          </p:cNvPr>
          <p:cNvSpPr txBox="1">
            <a:spLocks noChangeArrowheads="1"/>
          </p:cNvSpPr>
          <p:nvPr/>
        </p:nvSpPr>
        <p:spPr bwMode="auto">
          <a:xfrm>
            <a:off x="1690080" y="6117742"/>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Lần thứ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ba</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cụ vớt lên một lưỡi rìu bằng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sắt</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Tree>
    <p:extLst>
      <p:ext uri="{BB962C8B-B14F-4D97-AF65-F5344CB8AC3E}">
        <p14:creationId xmlns:p14="http://schemas.microsoft.com/office/powerpoint/2010/main" val="3428390945"/>
      </p:ext>
    </p:extLst>
  </p:cSld>
  <p:clrMapOvr>
    <a:masterClrMapping/>
  </p:clrMapOvr>
  <p:transition spd="slow" advClick="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CCE04E9-8187-4B5F-8F7E-D79D8226EC13}"/>
              </a:ext>
            </a:extLst>
          </p:cNvPr>
          <p:cNvSpPr>
            <a:spLocks noChangeArrowheads="1"/>
          </p:cNvSpPr>
          <p:nvPr/>
        </p:nvSpPr>
        <p:spPr bwMode="auto">
          <a:xfrm>
            <a:off x="983974" y="742122"/>
            <a:ext cx="1056529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vi-VN" altLang="en-US" sz="3600" b="1">
                <a:solidFill>
                  <a:srgbClr val="FF0000"/>
                </a:solidFill>
                <a:latin typeface="Times New Roman" panose="02020603050405020304" pitchFamily="18" charset="0"/>
                <a:cs typeface="Times New Roman" panose="02020603050405020304" pitchFamily="18" charset="0"/>
              </a:rPr>
              <a:t>Tranh 5</a:t>
            </a:r>
            <a:r>
              <a:rPr lang="vi-VN" altLang="en-US" sz="3600" b="1">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Lần thứ ba, ông lão ngoi lên mặt nước cùng với một lưỡi rìu bằng sắt</a:t>
            </a: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reo lên:</a:t>
            </a:r>
          </a:p>
          <a:p>
            <a:pPr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a:t>
            </a:r>
            <a:r>
              <a:rPr lang="vi-VN" altLang="en-US" sz="3600" b="1">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Đúng là rìu của cháu đây ạ! </a:t>
            </a:r>
            <a:endParaRPr lang="en-US" altLang="en-US" sz="3600" b="1" dirty="0">
              <a:solidFill>
                <a:srgbClr val="0000CC"/>
              </a:solidFill>
              <a:latin typeface="Times New Roman" panose="02020603050405020304" pitchFamily="18" charset="0"/>
              <a:cs typeface="Times New Roman" panose="02020603050405020304" pitchFamily="18" charset="0"/>
            </a:endParaRPr>
          </a:p>
          <a:p>
            <a:pPr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a:t>
            </a:r>
            <a:r>
              <a:rPr lang="vi-VN" altLang="en-US" sz="3600" b="1" dirty="0">
                <a:solidFill>
                  <a:srgbClr val="0000CC"/>
                </a:solidFill>
                <a:latin typeface="Times New Roman" panose="02020603050405020304" pitchFamily="18" charset="0"/>
                <a:cs typeface="Times New Roman" panose="02020603050405020304" pitchFamily="18" charset="0"/>
              </a:rPr>
              <a:t>Chàng tiều phu cảm ơn ông cụ ríu rít.</a:t>
            </a:r>
          </a:p>
        </p:txBody>
      </p:sp>
    </p:spTree>
  </p:cSld>
  <p:clrMapOvr>
    <a:masterClrMapping/>
  </p:clrMapOvr>
  <p:transition spd="slow" advClick="0">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6">
            <a:extLst>
              <a:ext uri="{FF2B5EF4-FFF2-40B4-BE49-F238E27FC236}">
                <a16:creationId xmlns:a16="http://schemas.microsoft.com/office/drawing/2014/main" id="{2943D644-7E18-4D13-BD4D-C20EA8652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700" y="89452"/>
            <a:ext cx="8610600" cy="562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0A9D8CAF-1B01-4146-A391-2C30309A0B9A}"/>
              </a:ext>
            </a:extLst>
          </p:cNvPr>
          <p:cNvSpPr txBox="1">
            <a:spLocks noChangeArrowheads="1"/>
          </p:cNvSpPr>
          <p:nvPr/>
        </p:nvSpPr>
        <p:spPr bwMode="auto">
          <a:xfrm>
            <a:off x="167425" y="5849662"/>
            <a:ext cx="12206793"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Cụ già khen chàng trai thật thà và tặng chàng cả ba lưỡi rìu.</a:t>
            </a:r>
          </a:p>
        </p:txBody>
      </p:sp>
    </p:spTree>
    <p:extLst>
      <p:ext uri="{BB962C8B-B14F-4D97-AF65-F5344CB8AC3E}">
        <p14:creationId xmlns:p14="http://schemas.microsoft.com/office/powerpoint/2010/main" val="2481815239"/>
      </p:ext>
    </p:extLst>
  </p:cSld>
  <p:clrMapOvr>
    <a:masterClrMapping/>
  </p:clrMapOvr>
  <p:transition spd="slow" advClick="0">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3CCE04E9-8187-4B5F-8F7E-D79D8226EC13}"/>
              </a:ext>
            </a:extLst>
          </p:cNvPr>
          <p:cNvSpPr>
            <a:spLocks noChangeArrowheads="1"/>
          </p:cNvSpPr>
          <p:nvPr/>
        </p:nvSpPr>
        <p:spPr bwMode="auto">
          <a:xfrm>
            <a:off x="745435" y="742122"/>
            <a:ext cx="1080383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vi-VN" altLang="en-US" sz="3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Tranh </a:t>
            </a: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6</a:t>
            </a:r>
            <a:endPar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US" sz="3600" b="1" dirty="0">
                <a:solidFill>
                  <a:srgbClr val="0000CC"/>
                </a:solidFill>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a:ln>
                  <a:noFill/>
                </a:ln>
                <a:solidFill>
                  <a:srgbClr val="0000CC"/>
                </a:solidFill>
                <a:effectLst/>
                <a:uLnTx/>
                <a:uFillTx/>
                <a:latin typeface="Times New Roman" panose="02020603050405020304" pitchFamily="18" charset="0"/>
                <a:cs typeface="Times New Roman" panose="02020603050405020304" pitchFamily="18" charset="0"/>
              </a:rPr>
              <a:t>Ông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xoa</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đầu</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chàng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trai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và</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nói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0"/>
              </a:spcBef>
              <a:spcAft>
                <a:spcPct val="0"/>
              </a:spcAft>
              <a:buClrTx/>
              <a:buSzTx/>
              <a:buNone/>
              <a:tabLst/>
              <a:defRPr/>
            </a:pPr>
            <a:r>
              <a:rPr lang="en-US" altLang="en-US" sz="3600" b="1">
                <a:solidFill>
                  <a:srgbClr val="0000CC"/>
                </a:solidFill>
                <a:latin typeface="Times New Roman" panose="02020603050405020304" pitchFamily="18" charset="0"/>
                <a:cs typeface="Times New Roman" panose="02020603050405020304" pitchFamily="18" charset="0"/>
              </a:rPr>
              <a:t>	- Khen </a:t>
            </a:r>
            <a:r>
              <a:rPr lang="en-US" altLang="en-US" sz="3600" b="1" dirty="0" err="1">
                <a:solidFill>
                  <a:srgbClr val="0000CC"/>
                </a:solidFill>
                <a:latin typeface="Times New Roman" panose="02020603050405020304" pitchFamily="18" charset="0"/>
                <a:cs typeface="Times New Roman" panose="02020603050405020304" pitchFamily="18" charset="0"/>
              </a:rPr>
              <a:t>cho</a:t>
            </a:r>
            <a:r>
              <a:rPr lang="en-US" altLang="en-US" sz="3600" b="1" dirty="0">
                <a:solidFill>
                  <a:srgbClr val="0000CC"/>
                </a:solidFill>
                <a:latin typeface="Times New Roman" panose="02020603050405020304" pitchFamily="18" charset="0"/>
                <a:cs typeface="Times New Roman" panose="02020603050405020304" pitchFamily="18" charset="0"/>
              </a:rPr>
              <a:t> con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lòng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trung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thực</a:t>
            </a:r>
            <a:r>
              <a:rPr lang="en-US" altLang="en-US" sz="3600" b="1" dirty="0">
                <a:solidFill>
                  <a:srgbClr val="0000CC"/>
                </a:solidFill>
                <a:latin typeface="Times New Roman" panose="02020603050405020304" pitchFamily="18" charset="0"/>
                <a:cs typeface="Times New Roman" panose="02020603050405020304" pitchFamily="18" charset="0"/>
              </a:rPr>
              <a:t>. Ta </a:t>
            </a:r>
            <a:r>
              <a:rPr lang="en-US" altLang="en-US" sz="3600" b="1" dirty="0" err="1">
                <a:solidFill>
                  <a:srgbClr val="0000CC"/>
                </a:solidFill>
                <a:latin typeface="Times New Roman" panose="02020603050405020304" pitchFamily="18" charset="0"/>
                <a:cs typeface="Times New Roman" panose="02020603050405020304" pitchFamily="18" charset="0"/>
              </a:rPr>
              <a:t>tặng</a:t>
            </a:r>
            <a:r>
              <a:rPr lang="en-US" altLang="en-US" sz="3600" b="1" dirty="0">
                <a:solidFill>
                  <a:srgbClr val="0000CC"/>
                </a:solidFill>
                <a:latin typeface="Times New Roman" panose="02020603050405020304" pitchFamily="18" charset="0"/>
                <a:cs typeface="Times New Roman" panose="02020603050405020304" pitchFamily="18" charset="0"/>
              </a:rPr>
              <a:t> con </a:t>
            </a:r>
            <a:r>
              <a:rPr lang="en-US" altLang="en-US" sz="3600" b="1" dirty="0" err="1">
                <a:solidFill>
                  <a:srgbClr val="0000CC"/>
                </a:solidFill>
                <a:latin typeface="Times New Roman" panose="02020603050405020304" pitchFamily="18" charset="0"/>
                <a:cs typeface="Times New Roman" panose="02020603050405020304" pitchFamily="18" charset="0"/>
              </a:rPr>
              <a:t>cả</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ba</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lưỡi</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rìu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này</a:t>
            </a:r>
            <a:r>
              <a:rPr lang="en-US" altLang="en-US" sz="3600" b="1" dirty="0">
                <a:solidFill>
                  <a:srgbClr val="0000CC"/>
                </a:solidFill>
                <a:latin typeface="Times New Roman" panose="02020603050405020304" pitchFamily="18" charset="0"/>
                <a:cs typeface="Times New Roman" panose="02020603050405020304" pitchFamily="18" charset="0"/>
              </a:rPr>
              <a:t>.</a:t>
            </a:r>
          </a:p>
          <a:p>
            <a:pPr marR="0" lvl="0" algn="l" defTabSz="914400" rtl="0" eaLnBrk="1" fontAlgn="base" latinLnBrk="0" hangingPunct="1">
              <a:lnSpc>
                <a:spcPct val="100000"/>
              </a:lnSpc>
              <a:spcBef>
                <a:spcPct val="0"/>
              </a:spcBef>
              <a:spcAft>
                <a:spcPct val="0"/>
              </a:spcAft>
              <a:buClrTx/>
              <a:buSzTx/>
              <a:buNone/>
              <a:tabLst/>
              <a:defRPr/>
            </a:pP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Chàng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trai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cúi</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đầu</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cảm</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ơn</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ông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Bỗng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chốc</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ông</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cụ</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hóa</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phép</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biến</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 </a:t>
            </a:r>
            <a:r>
              <a:rPr kumimoji="0" lang="en-US" altLang="en-US" sz="3600" b="1" i="0" u="none" strike="noStrike" kern="1200" cap="none" spc="0" normalizeH="0" baseline="0" noProof="0" dirty="0" err="1">
                <a:ln>
                  <a:noFill/>
                </a:ln>
                <a:solidFill>
                  <a:srgbClr val="0000CC"/>
                </a:solidFill>
                <a:effectLst/>
                <a:uLnTx/>
                <a:uFillTx/>
                <a:latin typeface="Times New Roman" panose="02020603050405020304" pitchFamily="18" charset="0"/>
                <a:cs typeface="Times New Roman" panose="02020603050405020304" pitchFamily="18" charset="0"/>
              </a:rPr>
              <a:t>mất</a:t>
            </a:r>
            <a:r>
              <a:rPr kumimoji="0" lang="en-US" altLang="en-US" sz="3600" b="1" i="0" u="none" strike="noStrike" kern="1200" cap="none" spc="0" normalizeH="0" baseline="0" noProof="0" dirty="0">
                <a:ln>
                  <a:noFill/>
                </a:ln>
                <a:solidFill>
                  <a:srgbClr val="0000CC"/>
                </a:solidFill>
                <a:effectLst/>
                <a:uLnTx/>
                <a:uFillTx/>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69091837"/>
      </p:ext>
    </p:extLst>
  </p:cSld>
  <p:clrMapOvr>
    <a:masterClrMapping/>
  </p:clrMapOvr>
  <p:transition spd="slow" advClick="0">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a:extLst>
              <a:ext uri="{FF2B5EF4-FFF2-40B4-BE49-F238E27FC236}">
                <a16:creationId xmlns:a16="http://schemas.microsoft.com/office/drawing/2014/main" id="{81878DD4-CE51-43B2-82B1-4A5E4CBACD3E}"/>
              </a:ext>
            </a:extLst>
          </p:cNvPr>
          <p:cNvSpPr txBox="1">
            <a:spLocks noChangeArrowheads="1"/>
          </p:cNvSpPr>
          <p:nvPr/>
        </p:nvSpPr>
        <p:spPr bwMode="auto">
          <a:xfrm>
            <a:off x="1981200" y="3078370"/>
            <a:ext cx="8382000" cy="1754326"/>
          </a:xfrm>
          <a:prstGeom prst="rect">
            <a:avLst/>
          </a:prstGeom>
          <a:noFill/>
          <a:ln>
            <a:noFill/>
          </a:ln>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fontAlgn="base" hangingPunct="1">
              <a:spcBef>
                <a:spcPct val="0"/>
              </a:spcBef>
              <a:spcAft>
                <a:spcPct val="0"/>
              </a:spcAft>
              <a:defRPr/>
            </a:pP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Phát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triển</a:t>
            </a:r>
            <a:r>
              <a:rPr lang="en-US" sz="3600" b="1" dirty="0">
                <a:solidFill>
                  <a:srgbClr val="0000CC"/>
                </a:solidFill>
                <a:latin typeface="Times New Roman" panose="02020603050405020304" pitchFamily="18" charset="0"/>
                <a:cs typeface="Times New Roman" panose="02020603050405020304" pitchFamily="18" charset="0"/>
              </a:rPr>
              <a:t> ý </a:t>
            </a:r>
            <a:r>
              <a:rPr lang="en-US" sz="3600" b="1" dirty="0" err="1">
                <a:solidFill>
                  <a:srgbClr val="0000CC"/>
                </a:solidFill>
                <a:latin typeface="Times New Roman" panose="02020603050405020304" pitchFamily="18" charset="0"/>
                <a:cs typeface="Times New Roman" panose="02020603050405020304" pitchFamily="18" charset="0"/>
              </a:rPr>
              <a:t>dưới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truyện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bằng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cụ</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hóa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hành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động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nói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ngoại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hình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của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vật</a:t>
            </a:r>
            <a:r>
              <a:rPr lang="en-US" sz="3600" b="1" dirty="0">
                <a:solidFill>
                  <a:srgbClr val="0000CC"/>
                </a:solidFill>
                <a:latin typeface="Times New Roman" panose="02020603050405020304" pitchFamily="18" charset="0"/>
                <a:cs typeface="Times New Roman" panose="02020603050405020304" pitchFamily="18" charset="0"/>
              </a:rPr>
              <a:t>.</a:t>
            </a:r>
          </a:p>
        </p:txBody>
      </p:sp>
      <p:sp>
        <p:nvSpPr>
          <p:cNvPr id="37891" name="Rectangle 1">
            <a:extLst>
              <a:ext uri="{FF2B5EF4-FFF2-40B4-BE49-F238E27FC236}">
                <a16:creationId xmlns:a16="http://schemas.microsoft.com/office/drawing/2014/main" id="{90C8F749-E413-44C7-AD01-AAF478F262B3}"/>
              </a:ext>
            </a:extLst>
          </p:cNvPr>
          <p:cNvSpPr>
            <a:spLocks noChangeArrowheads="1"/>
          </p:cNvSpPr>
          <p:nvPr/>
        </p:nvSpPr>
        <p:spPr bwMode="auto">
          <a:xfrm>
            <a:off x="2933700" y="228600"/>
            <a:ext cx="632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a:solidFill>
                  <a:srgbClr val="C00000"/>
                </a:solidFill>
                <a:latin typeface="Times New Roman" panose="02020603050405020304" pitchFamily="18" charset="0"/>
                <a:cs typeface="Times New Roman" panose="02020603050405020304" pitchFamily="18" charset="0"/>
              </a:rPr>
              <a:t>Cách phát triển câu chuyện trong bài học</a:t>
            </a:r>
          </a:p>
        </p:txBody>
      </p:sp>
      <p:sp>
        <p:nvSpPr>
          <p:cNvPr id="3" name="Rectangle 2">
            <a:extLst>
              <a:ext uri="{FF2B5EF4-FFF2-40B4-BE49-F238E27FC236}">
                <a16:creationId xmlns:a16="http://schemas.microsoft.com/office/drawing/2014/main" id="{29E43158-6D96-4F79-9E36-A5ADC0C70F4A}"/>
              </a:ext>
            </a:extLst>
          </p:cNvPr>
          <p:cNvSpPr>
            <a:spLocks noChangeArrowheads="1"/>
          </p:cNvSpPr>
          <p:nvPr/>
        </p:nvSpPr>
        <p:spPr bwMode="auto">
          <a:xfrm>
            <a:off x="1981199" y="1453116"/>
            <a:ext cx="8381999"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3600" b="1" dirty="0">
                <a:solidFill>
                  <a:srgbClr val="0000CC"/>
                </a:solidFill>
                <a:latin typeface="Times New Roman" panose="02020603050405020304" pitchFamily="18" charset="0"/>
                <a:cs typeface="Times New Roman" panose="02020603050405020304" pitchFamily="18" charset="0"/>
              </a:rPr>
              <a:t>+ Quan </a:t>
            </a:r>
            <a:r>
              <a:rPr lang="en-US" altLang="en-US" sz="3600" b="1" dirty="0" err="1">
                <a:solidFill>
                  <a:srgbClr val="0000CC"/>
                </a:solidFill>
                <a:latin typeface="Times New Roman" panose="02020603050405020304" pitchFamily="18" charset="0"/>
                <a:cs typeface="Times New Roman" panose="02020603050405020304" pitchFamily="18" charset="0"/>
              </a:rPr>
              <a:t>sát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đọc</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gợi</a:t>
            </a:r>
            <a:r>
              <a:rPr lang="en-US" altLang="en-US" sz="3600" b="1" dirty="0">
                <a:solidFill>
                  <a:srgbClr val="0000CC"/>
                </a:solidFill>
                <a:latin typeface="Times New Roman" panose="02020603050405020304" pitchFamily="18" charset="0"/>
                <a:cs typeface="Times New Roman" panose="02020603050405020304" pitchFamily="18" charset="0"/>
              </a:rPr>
              <a:t> ý </a:t>
            </a:r>
            <a:r>
              <a:rPr lang="en-US" altLang="en-US" sz="3600" b="1" dirty="0" err="1">
                <a:solidFill>
                  <a:srgbClr val="0000CC"/>
                </a:solidFill>
                <a:latin typeface="Times New Roman" panose="02020603050405020304" pitchFamily="18" charset="0"/>
                <a:cs typeface="Times New Roman" panose="02020603050405020304" pitchFamily="18" charset="0"/>
              </a:rPr>
              <a:t>trong</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tranh</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để</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nắm</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cốt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truyện</a:t>
            </a:r>
            <a:r>
              <a:rPr lang="en-US" altLang="en-US" sz="3600" b="1" dirty="0">
                <a:solidFill>
                  <a:srgbClr val="0000CC"/>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2973000E-005E-447B-93D7-AD8D88308924}"/>
              </a:ext>
            </a:extLst>
          </p:cNvPr>
          <p:cNvSpPr>
            <a:spLocks noChangeArrowheads="1"/>
          </p:cNvSpPr>
          <p:nvPr/>
        </p:nvSpPr>
        <p:spPr bwMode="auto">
          <a:xfrm>
            <a:off x="1981199" y="5257800"/>
            <a:ext cx="827598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 Liên kết các đoạn thành câu chuyện hoàn chỉnh.</a:t>
            </a:r>
          </a:p>
        </p:txBody>
      </p:sp>
    </p:spTree>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9063" y="1995177"/>
            <a:ext cx="8262937" cy="4862823"/>
          </a:xfrm>
          <a:custGeom>
            <a:avLst/>
            <a:gdLst>
              <a:gd name="connsiteX0" fmla="*/ 0 w 7888908"/>
              <a:gd name="connsiteY0" fmla="*/ 0 h 4642703"/>
              <a:gd name="connsiteX1" fmla="*/ 7888908 w 7888908"/>
              <a:gd name="connsiteY1" fmla="*/ 0 h 4642703"/>
              <a:gd name="connsiteX2" fmla="*/ 7888908 w 7888908"/>
              <a:gd name="connsiteY2" fmla="*/ 4642703 h 4642703"/>
              <a:gd name="connsiteX3" fmla="*/ 0 w 7888908"/>
              <a:gd name="connsiteY3" fmla="*/ 4642703 h 4642703"/>
            </a:gdLst>
            <a:ahLst/>
            <a:cxnLst>
              <a:cxn ang="0">
                <a:pos x="connsiteX0" y="connsiteY0"/>
              </a:cxn>
              <a:cxn ang="0">
                <a:pos x="connsiteX1" y="connsiteY1"/>
              </a:cxn>
              <a:cxn ang="0">
                <a:pos x="connsiteX2" y="connsiteY2"/>
              </a:cxn>
              <a:cxn ang="0">
                <a:pos x="connsiteX3" y="connsiteY3"/>
              </a:cxn>
            </a:cxnLst>
            <a:rect l="l" t="t" r="r" b="b"/>
            <a:pathLst>
              <a:path w="7888908" h="4642703">
                <a:moveTo>
                  <a:pt x="0" y="0"/>
                </a:moveTo>
                <a:lnTo>
                  <a:pt x="7888908" y="0"/>
                </a:lnTo>
                <a:lnTo>
                  <a:pt x="7888908" y="4642703"/>
                </a:lnTo>
                <a:lnTo>
                  <a:pt x="0" y="4642703"/>
                </a:lnTo>
                <a:close/>
              </a:path>
            </a:pathLst>
          </a:custGeom>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4393" y="589794"/>
            <a:ext cx="3692229" cy="1987501"/>
          </a:xfrm>
          <a:prstGeom prst="rect">
            <a:avLst/>
          </a:prstGeom>
        </p:spPr>
      </p:pic>
      <p:pic>
        <p:nvPicPr>
          <p:cNvPr id="57" name="图片 5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2997" y="883808"/>
            <a:ext cx="1262808" cy="817356"/>
          </a:xfrm>
          <a:prstGeom prst="rect">
            <a:avLst/>
          </a:prstGeom>
        </p:spPr>
      </p:pic>
      <p:pic>
        <p:nvPicPr>
          <p:cNvPr id="58" name="图片 5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6969" y="1385448"/>
            <a:ext cx="1884051" cy="1219457"/>
          </a:xfrm>
          <a:prstGeom prst="rect">
            <a:avLst/>
          </a:prstGeom>
        </p:spPr>
      </p:pic>
      <p:pic>
        <p:nvPicPr>
          <p:cNvPr id="59" name="图片 5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72012" y="3004022"/>
            <a:ext cx="2392073" cy="2392073"/>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16" name="图片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3962" y="455299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17" name="组合 16"/>
          <p:cNvGrpSpPr/>
          <p:nvPr/>
        </p:nvGrpSpPr>
        <p:grpSpPr>
          <a:xfrm>
            <a:off x="1450197" y="287570"/>
            <a:ext cx="6786232" cy="4604713"/>
            <a:chOff x="1450197" y="287570"/>
            <a:chExt cx="6786232" cy="4604713"/>
          </a:xfrm>
        </p:grpSpPr>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50197" y="287570"/>
              <a:ext cx="6786232" cy="4604713"/>
            </a:xfrm>
            <a:prstGeom prst="rect">
              <a:avLst/>
            </a:prstGeom>
          </p:spPr>
        </p:pic>
        <p:sp>
          <p:nvSpPr>
            <p:cNvPr id="19" name="文本框 18"/>
            <p:cNvSpPr txBox="1"/>
            <p:nvPr/>
          </p:nvSpPr>
          <p:spPr>
            <a:xfrm>
              <a:off x="1569954" y="1273551"/>
              <a:ext cx="654671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600" normalizeH="0" baseline="0" noProof="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Dặn</a:t>
              </a:r>
              <a:r>
                <a:rPr kumimoji="0" lang="en-US" altLang="zh-CN" sz="5400" b="1" i="0" u="none" strike="noStrike" kern="1200" cap="none" spc="600" normalizeH="0" noProof="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 dò</a:t>
              </a:r>
              <a:endParaRPr kumimoji="0" lang="zh-CN" altLang="en-US"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endParaRPr>
            </a:p>
          </p:txBody>
        </p:sp>
      </p:grpSp>
      <p:sp>
        <p:nvSpPr>
          <p:cNvPr id="3" name="TextBox 2"/>
          <p:cNvSpPr txBox="1"/>
          <p:nvPr/>
        </p:nvSpPr>
        <p:spPr>
          <a:xfrm>
            <a:off x="2232212" y="2131468"/>
            <a:ext cx="4870785" cy="1077218"/>
          </a:xfrm>
          <a:prstGeom prst="rect">
            <a:avLst/>
          </a:prstGeom>
          <a:noFill/>
        </p:spPr>
        <p:txBody>
          <a:bodyPr wrap="square" rtlCol="0">
            <a:spAutoFit/>
          </a:bodyPr>
          <a:lstStyle/>
          <a:p>
            <a:pPr marL="285750" indent="-285750">
              <a:buFontTx/>
              <a:buChar char="-"/>
            </a:pPr>
            <a:r>
              <a:rPr lang="en-US" sz="3200">
                <a:latin typeface="Times New Roman" panose="02020603050405020304" pitchFamily="18" charset="0"/>
                <a:cs typeface="Times New Roman" panose="02020603050405020304" pitchFamily="18" charset="0"/>
              </a:rPr>
              <a:t>Xem lại bài học hôm nay.</a:t>
            </a:r>
          </a:p>
          <a:p>
            <a:pPr marL="285750" indent="-285750">
              <a:buFontTx/>
              <a:buChar char="-"/>
            </a:pPr>
            <a:r>
              <a:rPr lang="en-US" sz="3200">
                <a:latin typeface="Times New Roman" panose="02020603050405020304" pitchFamily="18" charset="0"/>
                <a:cs typeface="Times New Roman" panose="02020603050405020304" pitchFamily="18" charset="0"/>
              </a:rPr>
              <a:t>Chuẩn bị bài tiếp theo.</a:t>
            </a:r>
          </a:p>
        </p:txBody>
      </p:sp>
    </p:spTree>
    <p:extLst>
      <p:ext uri="{BB962C8B-B14F-4D97-AF65-F5344CB8AC3E}">
        <p14:creationId xmlns:p14="http://schemas.microsoft.com/office/powerpoint/2010/main" val="806275584"/>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1000"/>
                                        <p:tgtEl>
                                          <p:spTgt spid="57"/>
                                        </p:tgtEl>
                                      </p:cBhvr>
                                    </p:animEffect>
                                    <p:anim calcmode="lin" valueType="num">
                                      <p:cBhvr>
                                        <p:cTn id="14" dur="1000" fill="hold"/>
                                        <p:tgtEl>
                                          <p:spTgt spid="57"/>
                                        </p:tgtEl>
                                        <p:attrNameLst>
                                          <p:attrName>ppt_x</p:attrName>
                                        </p:attrNameLst>
                                      </p:cBhvr>
                                      <p:tavLst>
                                        <p:tav tm="0">
                                          <p:val>
                                            <p:strVal val="#ppt_x"/>
                                          </p:val>
                                        </p:tav>
                                        <p:tav tm="100000">
                                          <p:val>
                                            <p:strVal val="#ppt_x"/>
                                          </p:val>
                                        </p:tav>
                                      </p:tavLst>
                                    </p:anim>
                                    <p:anim calcmode="lin" valueType="num">
                                      <p:cBhvr>
                                        <p:cTn id="15" dur="1000" fill="hold"/>
                                        <p:tgtEl>
                                          <p:spTgt spid="5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929063" y="1995177"/>
            <a:ext cx="8262937" cy="4862823"/>
          </a:xfrm>
          <a:custGeom>
            <a:avLst/>
            <a:gdLst>
              <a:gd name="connsiteX0" fmla="*/ 0 w 7888908"/>
              <a:gd name="connsiteY0" fmla="*/ 0 h 4642703"/>
              <a:gd name="connsiteX1" fmla="*/ 7888908 w 7888908"/>
              <a:gd name="connsiteY1" fmla="*/ 0 h 4642703"/>
              <a:gd name="connsiteX2" fmla="*/ 7888908 w 7888908"/>
              <a:gd name="connsiteY2" fmla="*/ 4642703 h 4642703"/>
              <a:gd name="connsiteX3" fmla="*/ 0 w 7888908"/>
              <a:gd name="connsiteY3" fmla="*/ 4642703 h 4642703"/>
            </a:gdLst>
            <a:ahLst/>
            <a:cxnLst>
              <a:cxn ang="0">
                <a:pos x="connsiteX0" y="connsiteY0"/>
              </a:cxn>
              <a:cxn ang="0">
                <a:pos x="connsiteX1" y="connsiteY1"/>
              </a:cxn>
              <a:cxn ang="0">
                <a:pos x="connsiteX2" y="connsiteY2"/>
              </a:cxn>
              <a:cxn ang="0">
                <a:pos x="connsiteX3" y="connsiteY3"/>
              </a:cxn>
            </a:cxnLst>
            <a:rect l="l" t="t" r="r" b="b"/>
            <a:pathLst>
              <a:path w="7888908" h="4642703">
                <a:moveTo>
                  <a:pt x="0" y="0"/>
                </a:moveTo>
                <a:lnTo>
                  <a:pt x="7888908" y="0"/>
                </a:lnTo>
                <a:lnTo>
                  <a:pt x="7888908" y="4642703"/>
                </a:lnTo>
                <a:lnTo>
                  <a:pt x="0" y="4642703"/>
                </a:lnTo>
                <a:close/>
              </a:path>
            </a:pathLst>
          </a:custGeom>
        </p:spPr>
      </p:pic>
      <p:pic>
        <p:nvPicPr>
          <p:cNvPr id="41" name="图片 4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4393" y="589794"/>
            <a:ext cx="3692229" cy="1987501"/>
          </a:xfrm>
          <a:prstGeom prst="rect">
            <a:avLst/>
          </a:prstGeom>
        </p:spPr>
      </p:pic>
      <p:pic>
        <p:nvPicPr>
          <p:cNvPr id="57" name="图片 5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102997" y="883808"/>
            <a:ext cx="1262808" cy="817356"/>
          </a:xfrm>
          <a:prstGeom prst="rect">
            <a:avLst/>
          </a:prstGeom>
        </p:spPr>
      </p:pic>
      <p:pic>
        <p:nvPicPr>
          <p:cNvPr id="58" name="图片 57"/>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76969" y="1385448"/>
            <a:ext cx="1884051" cy="1219457"/>
          </a:xfrm>
          <a:prstGeom prst="rect">
            <a:avLst/>
          </a:prstGeom>
        </p:spPr>
      </p:pic>
      <p:pic>
        <p:nvPicPr>
          <p:cNvPr id="59" name="图片 5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4472012" y="3004022"/>
            <a:ext cx="2392073" cy="2392073"/>
          </a:xfrm>
          <a:prstGeom prst="rect">
            <a:avLst/>
          </a:prstGeom>
        </p:spPr>
      </p:pic>
      <p:pic>
        <p:nvPicPr>
          <p:cNvPr id="15" name="图片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3257" y="4892283"/>
            <a:ext cx="2092204" cy="1805399"/>
          </a:xfrm>
          <a:custGeom>
            <a:avLst/>
            <a:gdLst>
              <a:gd name="connsiteX0" fmla="*/ 0 w 2092204"/>
              <a:gd name="connsiteY0" fmla="*/ 0 h 1805399"/>
              <a:gd name="connsiteX1" fmla="*/ 2092204 w 2092204"/>
              <a:gd name="connsiteY1" fmla="*/ 0 h 1805399"/>
              <a:gd name="connsiteX2" fmla="*/ 2092204 w 2092204"/>
              <a:gd name="connsiteY2" fmla="*/ 1805399 h 1805399"/>
              <a:gd name="connsiteX3" fmla="*/ 0 w 2092204"/>
              <a:gd name="connsiteY3" fmla="*/ 1805399 h 1805399"/>
            </a:gdLst>
            <a:ahLst/>
            <a:cxnLst>
              <a:cxn ang="0">
                <a:pos x="connsiteX0" y="connsiteY0"/>
              </a:cxn>
              <a:cxn ang="0">
                <a:pos x="connsiteX1" y="connsiteY1"/>
              </a:cxn>
              <a:cxn ang="0">
                <a:pos x="connsiteX2" y="connsiteY2"/>
              </a:cxn>
              <a:cxn ang="0">
                <a:pos x="connsiteX3" y="connsiteY3"/>
              </a:cxn>
            </a:cxnLst>
            <a:rect l="l" t="t" r="r" b="b"/>
            <a:pathLst>
              <a:path w="2092204" h="1805399">
                <a:moveTo>
                  <a:pt x="0" y="0"/>
                </a:moveTo>
                <a:lnTo>
                  <a:pt x="2092204" y="0"/>
                </a:lnTo>
                <a:lnTo>
                  <a:pt x="2092204" y="1805399"/>
                </a:lnTo>
                <a:lnTo>
                  <a:pt x="0" y="1805399"/>
                </a:lnTo>
                <a:close/>
              </a:path>
            </a:pathLst>
          </a:custGeom>
        </p:spPr>
      </p:pic>
      <p:pic>
        <p:nvPicPr>
          <p:cNvPr id="16" name="图片 15"/>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803962" y="4552997"/>
            <a:ext cx="2039351" cy="2236763"/>
          </a:xfrm>
          <a:custGeom>
            <a:avLst/>
            <a:gdLst>
              <a:gd name="connsiteX0" fmla="*/ 0 w 2039351"/>
              <a:gd name="connsiteY0" fmla="*/ 0 h 2236763"/>
              <a:gd name="connsiteX1" fmla="*/ 128638 w 2039351"/>
              <a:gd name="connsiteY1" fmla="*/ 0 h 2236763"/>
              <a:gd name="connsiteX2" fmla="*/ 128638 w 2039351"/>
              <a:gd name="connsiteY2" fmla="*/ 384247 h 2236763"/>
              <a:gd name="connsiteX3" fmla="*/ 599278 w 2039351"/>
              <a:gd name="connsiteY3" fmla="*/ 384247 h 2236763"/>
              <a:gd name="connsiteX4" fmla="*/ 599278 w 2039351"/>
              <a:gd name="connsiteY4" fmla="*/ 0 h 2236763"/>
              <a:gd name="connsiteX5" fmla="*/ 1082423 w 2039351"/>
              <a:gd name="connsiteY5" fmla="*/ 0 h 2236763"/>
              <a:gd name="connsiteX6" fmla="*/ 1082423 w 2039351"/>
              <a:gd name="connsiteY6" fmla="*/ 239151 h 2236763"/>
              <a:gd name="connsiteX7" fmla="*/ 1364566 w 2039351"/>
              <a:gd name="connsiteY7" fmla="*/ 239151 h 2236763"/>
              <a:gd name="connsiteX8" fmla="*/ 1364566 w 2039351"/>
              <a:gd name="connsiteY8" fmla="*/ 0 h 2236763"/>
              <a:gd name="connsiteX9" fmla="*/ 1471902 w 2039351"/>
              <a:gd name="connsiteY9" fmla="*/ 0 h 2236763"/>
              <a:gd name="connsiteX10" fmla="*/ 1471902 w 2039351"/>
              <a:gd name="connsiteY10" fmla="*/ 183208 h 2236763"/>
              <a:gd name="connsiteX11" fmla="*/ 1685385 w 2039351"/>
              <a:gd name="connsiteY11" fmla="*/ 183208 h 2236763"/>
              <a:gd name="connsiteX12" fmla="*/ 1685385 w 2039351"/>
              <a:gd name="connsiteY12" fmla="*/ 0 h 2236763"/>
              <a:gd name="connsiteX13" fmla="*/ 2039351 w 2039351"/>
              <a:gd name="connsiteY13" fmla="*/ 0 h 2236763"/>
              <a:gd name="connsiteX14" fmla="*/ 2039351 w 2039351"/>
              <a:gd name="connsiteY14" fmla="*/ 2236763 h 2236763"/>
              <a:gd name="connsiteX15" fmla="*/ 0 w 2039351"/>
              <a:gd name="connsiteY15" fmla="*/ 2236763 h 223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9351" h="2236763">
                <a:moveTo>
                  <a:pt x="0" y="0"/>
                </a:moveTo>
                <a:lnTo>
                  <a:pt x="128638" y="0"/>
                </a:lnTo>
                <a:lnTo>
                  <a:pt x="128638" y="384247"/>
                </a:lnTo>
                <a:lnTo>
                  <a:pt x="599278" y="384247"/>
                </a:lnTo>
                <a:lnTo>
                  <a:pt x="599278" y="0"/>
                </a:lnTo>
                <a:lnTo>
                  <a:pt x="1082423" y="0"/>
                </a:lnTo>
                <a:lnTo>
                  <a:pt x="1082423" y="239151"/>
                </a:lnTo>
                <a:lnTo>
                  <a:pt x="1364566" y="239151"/>
                </a:lnTo>
                <a:lnTo>
                  <a:pt x="1364566" y="0"/>
                </a:lnTo>
                <a:lnTo>
                  <a:pt x="1471902" y="0"/>
                </a:lnTo>
                <a:lnTo>
                  <a:pt x="1471902" y="183208"/>
                </a:lnTo>
                <a:lnTo>
                  <a:pt x="1685385" y="183208"/>
                </a:lnTo>
                <a:lnTo>
                  <a:pt x="1685385" y="0"/>
                </a:lnTo>
                <a:lnTo>
                  <a:pt x="2039351" y="0"/>
                </a:lnTo>
                <a:lnTo>
                  <a:pt x="2039351" y="2236763"/>
                </a:lnTo>
                <a:lnTo>
                  <a:pt x="0" y="2236763"/>
                </a:lnTo>
                <a:close/>
              </a:path>
            </a:pathLst>
          </a:custGeom>
        </p:spPr>
      </p:pic>
      <p:grpSp>
        <p:nvGrpSpPr>
          <p:cNvPr id="17" name="组合 16"/>
          <p:cNvGrpSpPr/>
          <p:nvPr/>
        </p:nvGrpSpPr>
        <p:grpSpPr>
          <a:xfrm>
            <a:off x="1450197" y="287570"/>
            <a:ext cx="6786232" cy="3447843"/>
            <a:chOff x="1450197" y="287570"/>
            <a:chExt cx="6786232" cy="3447843"/>
          </a:xfrm>
        </p:grpSpPr>
        <p:pic>
          <p:nvPicPr>
            <p:cNvPr id="18" name="图片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50197" y="287570"/>
              <a:ext cx="6786232" cy="3447843"/>
            </a:xfrm>
            <a:prstGeom prst="rect">
              <a:avLst/>
            </a:prstGeom>
          </p:spPr>
        </p:pic>
        <p:sp>
          <p:nvSpPr>
            <p:cNvPr id="19" name="文本框 18"/>
            <p:cNvSpPr txBox="1"/>
            <p:nvPr/>
          </p:nvSpPr>
          <p:spPr>
            <a:xfrm>
              <a:off x="1513813" y="1387563"/>
              <a:ext cx="654671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rPr>
                <a:t>CHÀO CÁC EM.</a:t>
              </a:r>
              <a:endParaRPr kumimoji="0" lang="zh-CN" altLang="en-US" sz="5400" b="1" i="0" u="none" strike="noStrike" kern="1200" cap="none" spc="600" normalizeH="0" baseline="0" noProof="0" dirty="0">
                <a:ln>
                  <a:noFill/>
                </a:ln>
                <a:solidFill>
                  <a:srgbClr val="0070C0"/>
                </a:solidFill>
                <a:effectLst>
                  <a:outerShdw blurRad="38100" dist="38100" dir="2700000" algn="tl">
                    <a:srgbClr val="000000">
                      <a:alpha val="43137"/>
                    </a:srgbClr>
                  </a:outerShdw>
                </a:effectLst>
                <a:uLnTx/>
                <a:uFillTx/>
                <a:latin typeface="Bradley Hand ITC" panose="03070402050302030203" pitchFamily="66" charset="0"/>
                <a:ea typeface="微软雅黑" panose="020B0503020204020204" pitchFamily="34" charset="-122"/>
                <a:cs typeface="+mn-ea"/>
                <a:sym typeface="+mn-lt"/>
              </a:endParaRPr>
            </a:p>
          </p:txBody>
        </p:sp>
      </p:grpSp>
    </p:spTree>
    <p:extLst>
      <p:ext uri="{BB962C8B-B14F-4D97-AF65-F5344CB8AC3E}">
        <p14:creationId xmlns:p14="http://schemas.microsoft.com/office/powerpoint/2010/main" val="3088001082"/>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0"/>
                                        <p:tgtEl>
                                          <p:spTgt spid="57"/>
                                        </p:tgtEl>
                                      </p:cBhvr>
                                    </p:animEffect>
                                    <p:anim calcmode="lin" valueType="num">
                                      <p:cBhvr>
                                        <p:cTn id="8" dur="1000" fill="hold"/>
                                        <p:tgtEl>
                                          <p:spTgt spid="57"/>
                                        </p:tgtEl>
                                        <p:attrNameLst>
                                          <p:attrName>ppt_x</p:attrName>
                                        </p:attrNameLst>
                                      </p:cBhvr>
                                      <p:tavLst>
                                        <p:tav tm="0">
                                          <p:val>
                                            <p:strVal val="#ppt_x"/>
                                          </p:val>
                                        </p:tav>
                                        <p:tav tm="100000">
                                          <p:val>
                                            <p:strVal val="#ppt_x"/>
                                          </p:val>
                                        </p:tav>
                                      </p:tavLst>
                                    </p:anim>
                                    <p:anim calcmode="lin" valueType="num">
                                      <p:cBhvr>
                                        <p:cTn id="9" dur="1000" fill="hold"/>
                                        <p:tgtEl>
                                          <p:spTgt spid="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1000"/>
                                        <p:tgtEl>
                                          <p:spTgt spid="58"/>
                                        </p:tgtEl>
                                      </p:cBhvr>
                                    </p:animEffect>
                                    <p:anim calcmode="lin" valueType="num">
                                      <p:cBhvr>
                                        <p:cTn id="14" dur="1000" fill="hold"/>
                                        <p:tgtEl>
                                          <p:spTgt spid="58"/>
                                        </p:tgtEl>
                                        <p:attrNameLst>
                                          <p:attrName>ppt_x</p:attrName>
                                        </p:attrNameLst>
                                      </p:cBhvr>
                                      <p:tavLst>
                                        <p:tav tm="0">
                                          <p:val>
                                            <p:strVal val="#ppt_x"/>
                                          </p:val>
                                        </p:tav>
                                        <p:tav tm="100000">
                                          <p:val>
                                            <p:strVal val="#ppt_x"/>
                                          </p:val>
                                        </p:tav>
                                      </p:tavLst>
                                    </p:anim>
                                    <p:anim calcmode="lin" valueType="num">
                                      <p:cBhvr>
                                        <p:cTn id="15" dur="1000" fill="hold"/>
                                        <p:tgtEl>
                                          <p:spTgt spid="5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scan">
            <a:extLst>
              <a:ext uri="{FF2B5EF4-FFF2-40B4-BE49-F238E27FC236}">
                <a16:creationId xmlns:a16="http://schemas.microsoft.com/office/drawing/2014/main" id="{A0612B47-D279-43A8-96A0-57ECFDFA9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94"/>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644349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ieu sat">
            <a:extLst>
              <a:ext uri="{FF2B5EF4-FFF2-40B4-BE49-F238E27FC236}">
                <a16:creationId xmlns:a16="http://schemas.microsoft.com/office/drawing/2014/main" id="{C3CDB4F2-12E9-4B02-BD65-8225D4C71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643064"/>
            <a:ext cx="35655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ong tien cuoi">
            <a:extLst>
              <a:ext uri="{FF2B5EF4-FFF2-40B4-BE49-F238E27FC236}">
                <a16:creationId xmlns:a16="http://schemas.microsoft.com/office/drawing/2014/main" id="{D05F6337-4BDF-4ED3-B815-A0B87733D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0"/>
            <a:ext cx="260985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A8C4AF41-909B-41A2-9CD7-00548FCE0D92}"/>
              </a:ext>
            </a:extLst>
          </p:cNvPr>
          <p:cNvSpPr>
            <a:spLocks noChangeArrowheads="1"/>
          </p:cNvSpPr>
          <p:nvPr/>
        </p:nvSpPr>
        <p:spPr bwMode="auto">
          <a:xfrm>
            <a:off x="2590800" y="323850"/>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dirty="0" err="1">
                <a:solidFill>
                  <a:srgbClr val="0000CC"/>
                </a:solidFill>
                <a:latin typeface="Times New Roman" panose="02020603050405020304" pitchFamily="18" charset="0"/>
                <a:cs typeface="Times New Roman" panose="02020603050405020304" pitchFamily="18" charset="0"/>
              </a:rPr>
              <a:t>Câu</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chuyện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có</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mấy</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vật</a:t>
            </a:r>
            <a:r>
              <a:rPr lang="en-US" altLang="en-US" sz="3600" b="1">
                <a:solidFill>
                  <a:srgbClr val="0000CC"/>
                </a:solidFill>
                <a:latin typeface="Times New Roman" panose="02020603050405020304" pitchFamily="18" charset="0"/>
                <a:cs typeface="Times New Roman" panose="02020603050405020304" pitchFamily="18" charset="0"/>
              </a:rPr>
              <a:t>? </a:t>
            </a:r>
          </a:p>
          <a:p>
            <a:pPr algn="ctr" fontAlgn="base">
              <a:spcBef>
                <a:spcPct val="0"/>
              </a:spcBef>
              <a:spcAft>
                <a:spcPct val="0"/>
              </a:spcAft>
              <a:buNone/>
            </a:pPr>
            <a:r>
              <a:rPr lang="en-US" altLang="en-US" sz="3600" b="1">
                <a:solidFill>
                  <a:srgbClr val="0000CC"/>
                </a:solidFill>
                <a:latin typeface="Times New Roman" panose="02020603050405020304" pitchFamily="18" charset="0"/>
                <a:cs typeface="Times New Roman" panose="02020603050405020304" pitchFamily="18" charset="0"/>
              </a:rPr>
              <a:t>Đó </a:t>
            </a:r>
            <a:r>
              <a:rPr lang="en-US" altLang="en-US" sz="3600" b="1" dirty="0" err="1">
                <a:solidFill>
                  <a:srgbClr val="0000CC"/>
                </a:solidFill>
                <a:latin typeface="Times New Roman" panose="02020603050405020304" pitchFamily="18" charset="0"/>
                <a:cs typeface="Times New Roman" panose="02020603050405020304" pitchFamily="18" charset="0"/>
              </a:rPr>
              <a:t>là</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nhân</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vật</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altLang="en-US" sz="3600" b="1" dirty="0" err="1">
                <a:solidFill>
                  <a:srgbClr val="0000CC"/>
                </a:solidFill>
                <a:latin typeface="Times New Roman" panose="02020603050405020304" pitchFamily="18" charset="0"/>
                <a:cs typeface="Times New Roman" panose="02020603050405020304" pitchFamily="18" charset="0"/>
              </a:rPr>
              <a:t>nào</a:t>
            </a:r>
            <a:r>
              <a:rPr lang="en-US" altLang="en-US" sz="3600" b="1" dirty="0">
                <a:solidFill>
                  <a:srgbClr val="0000CC"/>
                </a:solidFill>
                <a:latin typeface="Times New Roman" panose="02020603050405020304" pitchFamily="18" charset="0"/>
                <a:cs typeface="Times New Roman" panose="02020603050405020304" pitchFamily="18" charset="0"/>
              </a:rPr>
              <a:t>?</a:t>
            </a:r>
          </a:p>
        </p:txBody>
      </p:sp>
      <p:sp>
        <p:nvSpPr>
          <p:cNvPr id="5" name="Rectangle 4">
            <a:extLst>
              <a:ext uri="{FF2B5EF4-FFF2-40B4-BE49-F238E27FC236}">
                <a16:creationId xmlns:a16="http://schemas.microsoft.com/office/drawing/2014/main" id="{0ECF2455-42A8-4D11-88A6-A7FCFEFF728A}"/>
              </a:ext>
            </a:extLst>
          </p:cNvPr>
          <p:cNvSpPr>
            <a:spLocks noChangeArrowheads="1"/>
          </p:cNvSpPr>
          <p:nvPr/>
        </p:nvSpPr>
        <p:spPr bwMode="auto">
          <a:xfrm>
            <a:off x="2438400" y="5478463"/>
            <a:ext cx="335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Times New Roman" panose="02020603050405020304" pitchFamily="18" charset="0"/>
                <a:cs typeface="Times New Roman" panose="02020603050405020304" pitchFamily="18" charset="0"/>
              </a:rPr>
              <a:t>C</a:t>
            </a:r>
            <a:r>
              <a:rPr lang="vi-VN" altLang="en-US" sz="3600" b="1">
                <a:solidFill>
                  <a:srgbClr val="FF0000"/>
                </a:solidFill>
                <a:latin typeface="Times New Roman" panose="02020603050405020304" pitchFamily="18" charset="0"/>
                <a:cs typeface="Times New Roman" panose="02020603050405020304" pitchFamily="18" charset="0"/>
              </a:rPr>
              <a:t>hàng tiều phu </a:t>
            </a:r>
            <a:endParaRPr lang="en-US" altLang="en-US" sz="36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7B005AB-7191-4B6A-8686-615E8580B0C5}"/>
              </a:ext>
            </a:extLst>
          </p:cNvPr>
          <p:cNvSpPr>
            <a:spLocks noChangeArrowheads="1"/>
          </p:cNvSpPr>
          <p:nvPr/>
        </p:nvSpPr>
        <p:spPr bwMode="auto">
          <a:xfrm>
            <a:off x="7559676" y="5416551"/>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3600" b="1">
                <a:solidFill>
                  <a:srgbClr val="FF0000"/>
                </a:solidFill>
                <a:latin typeface="Times New Roman" panose="02020603050405020304" pitchFamily="18" charset="0"/>
                <a:cs typeface="Times New Roman" panose="02020603050405020304" pitchFamily="18" charset="0"/>
              </a:rPr>
              <a:t>Cụ già </a:t>
            </a:r>
            <a:endParaRPr lang="en-US" alt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625035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1">
            <a:extLst>
              <a:ext uri="{FF2B5EF4-FFF2-40B4-BE49-F238E27FC236}">
                <a16:creationId xmlns:a16="http://schemas.microsoft.com/office/drawing/2014/main" id="{AD9B3E16-7993-49EB-A2EB-1E11C84AB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7800"/>
            <a:ext cx="8382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0561E66-A270-4676-8A08-D5283E67F0A4}"/>
              </a:ext>
            </a:extLst>
          </p:cNvPr>
          <p:cNvSpPr txBox="1">
            <a:spLocks noChangeArrowheads="1"/>
          </p:cNvSpPr>
          <p:nvPr/>
        </p:nvSpPr>
        <p:spPr bwMode="auto">
          <a:xfrm>
            <a:off x="2001078" y="5480050"/>
            <a:ext cx="7696200" cy="1200150"/>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Một chàng tiều phu đang đốn củi thì lưỡi rìu bị văng xuống sông</a:t>
            </a:r>
            <a:r>
              <a:rPr lang="vi-VN" sz="3600" b="1" dirty="0">
                <a:solidFill>
                  <a:srgbClr val="7030A0"/>
                </a:solidFill>
                <a:latin typeface="Arial" panose="020B0604020202020204" pitchFamily="34" charset="0"/>
              </a:rPr>
              <a:t>.</a:t>
            </a:r>
          </a:p>
        </p:txBody>
      </p:sp>
    </p:spTree>
    <p:extLst>
      <p:ext uri="{BB962C8B-B14F-4D97-AF65-F5344CB8AC3E}">
        <p14:creationId xmlns:p14="http://schemas.microsoft.com/office/powerpoint/2010/main" val="139069814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can2">
            <a:extLst>
              <a:ext uri="{FF2B5EF4-FFF2-40B4-BE49-F238E27FC236}">
                <a16:creationId xmlns:a16="http://schemas.microsoft.com/office/drawing/2014/main" id="{049A476E-85C3-422E-BC58-B3E74D778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599"/>
            <a:ext cx="8382000" cy="551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a:extLst>
              <a:ext uri="{FF2B5EF4-FFF2-40B4-BE49-F238E27FC236}">
                <a16:creationId xmlns:a16="http://schemas.microsoft.com/office/drawing/2014/main" id="{BC586205-54DE-438B-928D-995A7689A5F0}"/>
              </a:ext>
            </a:extLst>
          </p:cNvPr>
          <p:cNvSpPr txBox="1">
            <a:spLocks noChangeArrowheads="1"/>
          </p:cNvSpPr>
          <p:nvPr/>
        </p:nvSpPr>
        <p:spPr bwMode="auto">
          <a:xfrm>
            <a:off x="1666668" y="6072810"/>
            <a:ext cx="9144000" cy="646331"/>
          </a:xfrm>
          <a:prstGeom prst="rect">
            <a:avLst/>
          </a:prstGeom>
          <a:noFill/>
          <a:ln>
            <a:noFill/>
          </a:ln>
          <a:effectLst/>
        </p:spPr>
        <p:txBody>
          <a:bodyPr>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fontAlgn="base">
              <a:spcBef>
                <a:spcPct val="0"/>
              </a:spcBef>
              <a:spcAft>
                <a:spcPct val="0"/>
              </a:spcAft>
              <a:defRPr/>
            </a:pPr>
            <a:r>
              <a:rPr lang="en-US" sz="3600" b="1" dirty="0" err="1">
                <a:solidFill>
                  <a:srgbClr val="7030A0"/>
                </a:solidFill>
                <a:latin typeface="Times New Roman" panose="02020603050405020304" pitchFamily="18" charset="0"/>
                <a:cs typeface="Times New Roman" panose="02020603050405020304" pitchFamily="18" charset="0"/>
              </a:rPr>
              <a:t>Một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cụ</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già</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hiện</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ra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hứa</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sẽ</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vớt</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giúp</a:t>
            </a:r>
            <a:r>
              <a:rPr lang="en-US" sz="36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8347206"/>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6C863C86-1A9B-405E-BBD4-CDFFE8F4850F}"/>
              </a:ext>
            </a:extLst>
          </p:cNvPr>
          <p:cNvSpPr txBox="1">
            <a:spLocks noChangeArrowheads="1"/>
          </p:cNvSpPr>
          <p:nvPr/>
        </p:nvSpPr>
        <p:spPr bwMode="auto">
          <a:xfrm>
            <a:off x="2955926" y="6137275"/>
            <a:ext cx="5807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endParaRPr lang="en-US" altLang="en-US" sz="2400">
              <a:solidFill>
                <a:prstClr val="black"/>
              </a:solidFill>
              <a:latin typeface=".VnTime" panose="020B7200000000000000" pitchFamily="34" charset="0"/>
            </a:endParaRPr>
          </a:p>
        </p:txBody>
      </p:sp>
      <p:sp>
        <p:nvSpPr>
          <p:cNvPr id="3" name="Text Box 9">
            <a:extLst>
              <a:ext uri="{FF2B5EF4-FFF2-40B4-BE49-F238E27FC236}">
                <a16:creationId xmlns:a16="http://schemas.microsoft.com/office/drawing/2014/main" id="{8B28F662-75F2-436F-81AC-24C7CF1F37C2}"/>
              </a:ext>
            </a:extLst>
          </p:cNvPr>
          <p:cNvSpPr txBox="1">
            <a:spLocks noChangeArrowheads="1"/>
          </p:cNvSpPr>
          <p:nvPr/>
        </p:nvSpPr>
        <p:spPr bwMode="auto">
          <a:xfrm>
            <a:off x="1414668" y="5844887"/>
            <a:ext cx="9935817"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nhất, cụ vớt lên một lưỡi rìu bằng vàng</a:t>
            </a:r>
            <a:r>
              <a:rPr lang="vi-VN" sz="3600" dirty="0">
                <a:solidFill>
                  <a:srgbClr val="7030A0"/>
                </a:solidFill>
                <a:latin typeface="Times New Roman" panose="02020603050405020304" pitchFamily="18" charset="0"/>
                <a:cs typeface="Times New Roman" panose="02020603050405020304" pitchFamily="18" charset="0"/>
              </a:rPr>
              <a:t>.</a:t>
            </a:r>
          </a:p>
        </p:txBody>
      </p:sp>
      <p:pic>
        <p:nvPicPr>
          <p:cNvPr id="4" name="Picture 6" descr="scan33">
            <a:extLst>
              <a:ext uri="{FF2B5EF4-FFF2-40B4-BE49-F238E27FC236}">
                <a16:creationId xmlns:a16="http://schemas.microsoft.com/office/drawing/2014/main" id="{616CE230-F473-42F8-955D-8A388B7D7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1"/>
            <a:ext cx="84582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292557"/>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44">
            <a:extLst>
              <a:ext uri="{FF2B5EF4-FFF2-40B4-BE49-F238E27FC236}">
                <a16:creationId xmlns:a16="http://schemas.microsoft.com/office/drawing/2014/main" id="{4D70968A-68A2-46E4-97CD-F7AAD6DAF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228601"/>
            <a:ext cx="876300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0FC4A6DC-A22F-4ECB-8D52-E3769FC85A58}"/>
              </a:ext>
            </a:extLst>
          </p:cNvPr>
          <p:cNvSpPr txBox="1">
            <a:spLocks noChangeArrowheads="1"/>
          </p:cNvSpPr>
          <p:nvPr/>
        </p:nvSpPr>
        <p:spPr bwMode="auto">
          <a:xfrm>
            <a:off x="1620925" y="5819568"/>
            <a:ext cx="10853530" cy="646331"/>
          </a:xfrm>
          <a:prstGeom prst="rect">
            <a:avLst/>
          </a:prstGeom>
          <a:noFill/>
          <a:ln>
            <a:noFill/>
          </a:ln>
          <a:effectLst/>
        </p:spPr>
        <p:txBody>
          <a:bodyPr wrap="square">
            <a:spAutoFit/>
          </a:bodyPr>
          <a:lstStyle>
            <a:lvl1pPr eaLnBrk="0" hangingPunct="0">
              <a:defRPr sz="2400">
                <a:solidFill>
                  <a:schemeClr val="tx1"/>
                </a:solidFill>
                <a:latin typeface=".VnTime" pitchFamily="34" charset="0"/>
              </a:defRPr>
            </a:lvl1pPr>
            <a:lvl2pPr marL="742950" indent="-285750" eaLnBrk="0" hangingPunct="0">
              <a:defRPr sz="2400">
                <a:solidFill>
                  <a:schemeClr val="tx1"/>
                </a:solidFill>
                <a:latin typeface=".VnTime" pitchFamily="34" charset="0"/>
              </a:defRPr>
            </a:lvl2pPr>
            <a:lvl3pPr marL="1143000" indent="-228600" eaLnBrk="0" hangingPunct="0">
              <a:defRPr sz="2400">
                <a:solidFill>
                  <a:schemeClr val="tx1"/>
                </a:solidFill>
                <a:latin typeface=".VnTime" pitchFamily="34" charset="0"/>
              </a:defRPr>
            </a:lvl3pPr>
            <a:lvl4pPr marL="1600200" indent="-228600" eaLnBrk="0" hangingPunct="0">
              <a:defRPr sz="2400">
                <a:solidFill>
                  <a:schemeClr val="tx1"/>
                </a:solidFill>
                <a:latin typeface=".VnTime" pitchFamily="34" charset="0"/>
              </a:defRPr>
            </a:lvl4pPr>
            <a:lvl5pPr marL="2057400" indent="-228600" eaLnBrk="0" hangingPunct="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fontAlgn="base">
              <a:spcBef>
                <a:spcPct val="0"/>
              </a:spcBef>
              <a:spcAft>
                <a:spcPct val="0"/>
              </a:spcAft>
              <a:defRPr/>
            </a:pPr>
            <a:r>
              <a:rPr lang="vi-VN" sz="3600" b="1" dirty="0">
                <a:solidFill>
                  <a:srgbClr val="7030A0"/>
                </a:solidFill>
                <a:latin typeface="Times New Roman" panose="02020603050405020304" pitchFamily="18" charset="0"/>
                <a:cs typeface="Times New Roman" panose="02020603050405020304" pitchFamily="18" charset="0"/>
              </a:rPr>
              <a:t>Lần thứ hai, cụ vớt lên một lưỡi rìu bằng bạc.</a:t>
            </a:r>
          </a:p>
        </p:txBody>
      </p:sp>
    </p:spTree>
    <p:extLst>
      <p:ext uri="{BB962C8B-B14F-4D97-AF65-F5344CB8AC3E}">
        <p14:creationId xmlns:p14="http://schemas.microsoft.com/office/powerpoint/2010/main" val="3747900342"/>
      </p:ext>
    </p:extLst>
  </p:cSld>
  <p:clrMapOvr>
    <a:masterClrMapping/>
  </p:clrMapOvr>
  <mc:AlternateContent xmlns:mc="http://schemas.openxmlformats.org/markup-compatibility/2006" xmlns:p14="http://schemas.microsoft.com/office/powerpoint/2010/main">
    <mc:Choice Requires="p14">
      <p:transition spd="slow" advClick="0">
        <p14:flash/>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SubTitle"/>
  <p:tag name="MH_ORDER" val="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1553</Words>
  <Application>Microsoft Macintosh PowerPoint</Application>
  <PresentationFormat>Widescreen</PresentationFormat>
  <Paragraphs>155</Paragraphs>
  <Slides>38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微软雅黑</vt:lpstr>
      <vt:lpstr>.VnTime</vt:lpstr>
      <vt:lpstr>Arial</vt:lpstr>
      <vt:lpstr>Bradley Hand ITC</vt:lpstr>
      <vt:lpstr>Calibri</vt:lpstr>
      <vt:lpstr>Times New Roman</vt:lpstr>
      <vt:lpstr>第一PPT，www.1ppt.com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Đặng Thị Kim Phượng</dc:creator>
  <cp:lastModifiedBy>Kwon Ji Yong</cp:lastModifiedBy>
  <cp:revision>13</cp:revision>
  <dcterms:created xsi:type="dcterms:W3CDTF">2021-10-02T09:55:31Z</dcterms:created>
  <dcterms:modified xsi:type="dcterms:W3CDTF">2022-10-16T15:28:14Z</dcterms:modified>
</cp:coreProperties>
</file>