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5" r:id="rId2"/>
    <p:sldId id="256" r:id="rId3"/>
    <p:sldId id="257" r:id="rId4"/>
    <p:sldId id="258" r:id="rId5"/>
    <p:sldId id="259" r:id="rId6"/>
    <p:sldId id="336" r:id="rId7"/>
    <p:sldId id="334" r:id="rId8"/>
    <p:sldId id="333" r:id="rId9"/>
    <p:sldId id="266" r:id="rId10"/>
    <p:sldId id="267" r:id="rId11"/>
    <p:sldId id="275" r:id="rId12"/>
    <p:sldId id="276" r:id="rId13"/>
    <p:sldId id="277" r:id="rId14"/>
    <p:sldId id="316" r:id="rId15"/>
    <p:sldId id="319" r:id="rId16"/>
    <p:sldId id="278" r:id="rId17"/>
    <p:sldId id="327" r:id="rId18"/>
    <p:sldId id="280" r:id="rId19"/>
    <p:sldId id="281" r:id="rId20"/>
    <p:sldId id="282" r:id="rId21"/>
    <p:sldId id="328" r:id="rId22"/>
    <p:sldId id="291" r:id="rId23"/>
    <p:sldId id="292" r:id="rId24"/>
    <p:sldId id="314" r:id="rId25"/>
    <p:sldId id="293" r:id="rId26"/>
    <p:sldId id="317" r:id="rId27"/>
    <p:sldId id="318" r:id="rId28"/>
    <p:sldId id="320" r:id="rId29"/>
    <p:sldId id="332" r:id="rId30"/>
    <p:sldId id="335" r:id="rId31"/>
    <p:sldId id="329" r:id="rId32"/>
    <p:sldId id="294" r:id="rId33"/>
    <p:sldId id="312" r:id="rId34"/>
    <p:sldId id="330" r:id="rId35"/>
    <p:sldId id="331" r:id="rId36"/>
    <p:sldId id="3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66" autoAdjust="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D4FC9-C359-43C0-B5DE-32A8AD9466B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0D8D0-791E-4B28-8D82-F760FA6B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245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文本占位符 2457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16388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52BF53-A4BA-4EF6-B038-F8EE4F8B6275}" type="slidenum">
              <a:rPr lang="en-US" altLang="zh-CN"/>
              <a:pPr/>
              <a:t>1</a:t>
            </a:fld>
            <a:endParaRPr lang="zh-CN" alt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635251-02B6-4C4D-ADDF-4E1E3617A2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245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文本占位符 2457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1988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9C6264-96A7-4482-ACD3-ADF1EF03B0E8}" type="slidenum">
              <a:rPr lang="en-US" altLang="zh-CN"/>
              <a:pPr/>
              <a:t>16</a:t>
            </a:fld>
            <a:endParaRPr lang="zh-CN" alt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0D8D0-791E-4B28-8D82-F760FA6BBD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0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DAFB52-862D-41D8-BA82-A19D2DD02124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DAFB52-862D-41D8-BA82-A19D2DD0212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245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文本占位符 2457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1988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9C6264-96A7-4482-ACD3-ADF1EF03B0E8}" type="slidenum">
              <a:rPr lang="en-US" altLang="zh-CN"/>
              <a:pPr/>
              <a:t>30</a:t>
            </a:fld>
            <a:endParaRPr lang="zh-CN" altLang="vi-VN"/>
          </a:p>
        </p:txBody>
      </p:sp>
    </p:spTree>
    <p:extLst>
      <p:ext uri="{BB962C8B-B14F-4D97-AF65-F5344CB8AC3E}">
        <p14:creationId xmlns:p14="http://schemas.microsoft.com/office/powerpoint/2010/main" val="184515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D7C414-C728-4B92-9F4C-91CED235D4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B63E04-C0FC-435C-A8E3-8CDD156A35A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D8D0-791E-4B28-8D82-F760FA6BBD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D8D0-791E-4B28-8D82-F760FA6BBD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245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文本占位符 2457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16388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52BF53-A4BA-4EF6-B038-F8EE4F8B6275}" type="slidenum">
              <a:rPr lang="en-US" altLang="zh-CN"/>
              <a:pPr/>
              <a:t>6</a:t>
            </a:fld>
            <a:endParaRPr lang="zh-CN" altLang="vi-VN"/>
          </a:p>
        </p:txBody>
      </p:sp>
    </p:spTree>
    <p:extLst>
      <p:ext uri="{BB962C8B-B14F-4D97-AF65-F5344CB8AC3E}">
        <p14:creationId xmlns:p14="http://schemas.microsoft.com/office/powerpoint/2010/main" val="189713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5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45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文本占位符 2457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3556" name="灯片编号占位符 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347690-0102-4633-BD7B-0396DEECD009}" type="slidenum">
              <a:rPr lang="en-US" altLang="zh-CN"/>
              <a:pPr/>
              <a:t>9</a:t>
            </a:fld>
            <a:endParaRPr lang="zh-CN" alt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D7C414-C728-4B92-9F4C-91CED235D4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FBC8EB-9976-4435-8C11-BD0E43152D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513BB2-C217-4536-A46C-D329A125D9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715E-E25C-41E4-B552-644C9620A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295384"/>
      </p:ext>
    </p:extLst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811864"/>
      </p:ext>
    </p:extLst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zoom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microsoft.com/office/2007/relationships/hdphoto" Target="../media/hdphoto1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0" y="98425"/>
            <a:ext cx="874514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9221">
            <a:extLst>
              <a:ext uri="{FF2B5EF4-FFF2-40B4-BE49-F238E27FC236}">
                <a16:creationId xmlns:a16="http://schemas.microsoft.com/office/drawing/2014/main" id="{E28E2417-6BC1-4A7F-AC91-AA5D31A9C912}"/>
              </a:ext>
            </a:extLst>
          </p:cNvPr>
          <p:cNvSpPr txBox="1"/>
          <p:nvPr/>
        </p:nvSpPr>
        <p:spPr>
          <a:xfrm>
            <a:off x="5029200" y="1673227"/>
            <a:ext cx="20574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</a:p>
          <a:p>
            <a:pPr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48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75818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4572000" y="-75919"/>
            <a:ext cx="1866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3124200" y="508856"/>
            <a:ext cx="556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CHÍ THÌ NÊN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8242247" y="6328288"/>
            <a:ext cx="1622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ngữ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1600200" y="1278297"/>
            <a:ext cx="838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           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 startAt="3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AutoNum type="arabicPeriod" startAt="6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7.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01911305"/>
      </p:ext>
    </p:extLst>
  </p:cSld>
  <p:clrMapOvr>
    <a:masterClrMapping/>
  </p:clrMapOvr>
  <p:transition spd="slow">
    <p:zoom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 bwMode="auto">
          <a:xfrm>
            <a:off x="4800600" y="131207"/>
            <a:ext cx="2895600" cy="10691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latin typeface="Times New Roman" pitchFamily="18" charset="0"/>
              </a:rPr>
              <a:t>Đan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lận</a:t>
            </a:r>
            <a:endParaRPr lang="en-US" sz="4800" b="1" u="sng" dirty="0">
              <a:latin typeface="Times New Roman" pitchFamily="18" charset="0"/>
            </a:endParaRPr>
          </a:p>
        </p:txBody>
      </p:sp>
      <p:pic>
        <p:nvPicPr>
          <p:cNvPr id="14" name="Picture 2" descr="Nghe dan lat may 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975101"/>
            <a:ext cx="45148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Kết quả hình ảnh cho đan r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47800"/>
            <a:ext cx="45148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Kết quả hình ảnh cho đan r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524000"/>
            <a:ext cx="409971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Kết quả hình ảnh cho đan rổ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4013200"/>
            <a:ext cx="409971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860926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con chạ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990600"/>
            <a:ext cx="44958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Kết quả hình ảnh cho con chạ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90600"/>
            <a:ext cx="4038599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Kết quả hình ảnh cho con chạ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56" y="3505200"/>
            <a:ext cx="403859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Kết quả hình ảnh cho con chạ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79800"/>
            <a:ext cx="457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562475" y="6019800"/>
            <a:ext cx="20574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latin typeface="Times New Roman" pitchFamily="18" charset="0"/>
              </a:rPr>
              <a:t>chạch</a:t>
            </a:r>
            <a:endParaRPr lang="en-US" sz="48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3810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029200" y="208280"/>
            <a:ext cx="15240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latin typeface="Times New Roman" pitchFamily="18" charset="0"/>
              </a:rPr>
              <a:t>chèo</a:t>
            </a:r>
            <a:endParaRPr lang="en-US" sz="4800" b="1" u="sng" dirty="0">
              <a:latin typeface="Times New Roman" pitchFamily="18" charset="0"/>
            </a:endParaRPr>
          </a:p>
        </p:txBody>
      </p:sp>
      <p:pic>
        <p:nvPicPr>
          <p:cNvPr id="43010" name="Picture 2" descr="Kết quả hình ảnh cho cái chè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8" y="4225159"/>
            <a:ext cx="3810000" cy="2362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Kết quả hình ảnh cho cái chè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62" y="4211320"/>
            <a:ext cx="3944938" cy="2438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Kết quả hình ảnh cho cái chè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8" y="1416269"/>
            <a:ext cx="3771900" cy="2351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Kết quả hình ảnh cho cái chè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50" y="1447800"/>
            <a:ext cx="41987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25824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562600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5715000"/>
            <a:ext cx="859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978380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o chi thi 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828800" y="5562600"/>
            <a:ext cx="975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 err="1"/>
              <a:t>Chớ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thấy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sóng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cả</a:t>
            </a:r>
            <a:r>
              <a:rPr lang="en-US" altLang="en-US" sz="4400" b="1" dirty="0">
                <a:solidFill>
                  <a:srgbClr val="FF0000"/>
                </a:solidFill>
              </a:rPr>
              <a:t>/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rã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tay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chèo</a:t>
            </a:r>
            <a:r>
              <a:rPr lang="en-US" alt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54275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0" y="98425"/>
            <a:ext cx="798314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9221">
            <a:extLst>
              <a:ext uri="{FF2B5EF4-FFF2-40B4-BE49-F238E27FC236}">
                <a16:creationId xmlns:a16="http://schemas.microsoft.com/office/drawing/2014/main" id="{99D15FAB-5985-42F3-826B-32AEBBB3AEA6}"/>
              </a:ext>
            </a:extLst>
          </p:cNvPr>
          <p:cNvSpPr txBox="1"/>
          <p:nvPr/>
        </p:nvSpPr>
        <p:spPr>
          <a:xfrm>
            <a:off x="4648200" y="1295400"/>
            <a:ext cx="3429000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 err="1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6000" b="1" dirty="0" err="1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6000" b="1" dirty="0">
              <a:ln w="0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6000" b="1" dirty="0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4000" b="1" dirty="0">
              <a:ln w="0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6FE"/>
              </a:clrFrom>
              <a:clrTo>
                <a:srgbClr val="FD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r="19788" b="49435"/>
          <a:stretch>
            <a:fillRect/>
          </a:stretch>
        </p:blipFill>
        <p:spPr bwMode="auto">
          <a:xfrm>
            <a:off x="2144316" y="123825"/>
            <a:ext cx="6286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30419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69720" y="838200"/>
            <a:ext cx="9712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762000" y="2362200"/>
            <a:ext cx="1074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Khẳng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ý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Khuyên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giữ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vững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mục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tiêu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Khuyên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nản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lòng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gặp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khăn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3871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AutoShape 2"/>
          <p:cNvSpPr>
            <a:spLocks noChangeArrowheads="1"/>
          </p:cNvSpPr>
          <p:nvPr/>
        </p:nvSpPr>
        <p:spPr bwMode="auto">
          <a:xfrm>
            <a:off x="8610600" y="4953000"/>
            <a:ext cx="1524000" cy="1905000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b¾t ®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414787" y="5051905"/>
            <a:ext cx="1774825" cy="1371600"/>
            <a:chOff x="4450" y="0"/>
            <a:chExt cx="1118" cy="1104"/>
          </a:xfrm>
        </p:grpSpPr>
        <p:pic>
          <p:nvPicPr>
            <p:cNvPr id="19589" name="Picture 19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90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339059" y="5083175"/>
            <a:ext cx="1774825" cy="1371600"/>
            <a:chOff x="4450" y="0"/>
            <a:chExt cx="1118" cy="1104"/>
          </a:xfrm>
        </p:grpSpPr>
        <p:pic>
          <p:nvPicPr>
            <p:cNvPr id="19587" name="Picture 2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88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297784" y="4974567"/>
            <a:ext cx="1774825" cy="1371600"/>
            <a:chOff x="4450" y="0"/>
            <a:chExt cx="1118" cy="1104"/>
          </a:xfrm>
        </p:grpSpPr>
        <p:pic>
          <p:nvPicPr>
            <p:cNvPr id="19585" name="Picture 25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86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271713" y="5017739"/>
            <a:ext cx="1774825" cy="1371600"/>
            <a:chOff x="4450" y="0"/>
            <a:chExt cx="1118" cy="1104"/>
          </a:xfrm>
        </p:grpSpPr>
        <p:pic>
          <p:nvPicPr>
            <p:cNvPr id="19583" name="Picture 28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84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7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312988" y="5049009"/>
            <a:ext cx="1774825" cy="1371600"/>
            <a:chOff x="4450" y="0"/>
            <a:chExt cx="1118" cy="1104"/>
          </a:xfrm>
        </p:grpSpPr>
        <p:pic>
          <p:nvPicPr>
            <p:cNvPr id="19581" name="Picture 31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82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71712" y="5037820"/>
            <a:ext cx="1774825" cy="1371600"/>
            <a:chOff x="4450" y="0"/>
            <a:chExt cx="1118" cy="1104"/>
          </a:xfrm>
        </p:grpSpPr>
        <p:pic>
          <p:nvPicPr>
            <p:cNvPr id="19579" name="Picture 3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80" name="AutoShape 3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271713" y="4995542"/>
            <a:ext cx="1774825" cy="1371600"/>
            <a:chOff x="4450" y="0"/>
            <a:chExt cx="1118" cy="1104"/>
          </a:xfrm>
        </p:grpSpPr>
        <p:pic>
          <p:nvPicPr>
            <p:cNvPr id="19577" name="Picture 3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8" name="AutoShape 3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273083" y="4974567"/>
            <a:ext cx="1774825" cy="1371600"/>
            <a:chOff x="4450" y="0"/>
            <a:chExt cx="1118" cy="1104"/>
          </a:xfrm>
        </p:grpSpPr>
        <p:pic>
          <p:nvPicPr>
            <p:cNvPr id="19575" name="Picture 4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6" name="AutoShape 4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2258815" y="5037820"/>
            <a:ext cx="1774825" cy="1371600"/>
            <a:chOff x="4450" y="0"/>
            <a:chExt cx="1118" cy="1104"/>
          </a:xfrm>
        </p:grpSpPr>
        <p:pic>
          <p:nvPicPr>
            <p:cNvPr id="19573" name="Picture 4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4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292359" y="5019502"/>
            <a:ext cx="1774825" cy="1371600"/>
            <a:chOff x="4450" y="0"/>
            <a:chExt cx="1118" cy="1104"/>
          </a:xfrm>
        </p:grpSpPr>
        <p:pic>
          <p:nvPicPr>
            <p:cNvPr id="19571" name="Picture 4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2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558128" name="AutoShape 48"/>
          <p:cNvSpPr>
            <a:spLocks noChangeArrowheads="1"/>
          </p:cNvSpPr>
          <p:nvPr/>
        </p:nvSpPr>
        <p:spPr bwMode="auto">
          <a:xfrm>
            <a:off x="7857541" y="4792952"/>
            <a:ext cx="3680311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Hết10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nghĩ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/>
              <a:cs typeface="Times New Roman" panose="02020603050405020304" pitchFamily="18" charset="0"/>
            </a:endParaRPr>
          </a:p>
        </p:txBody>
      </p:sp>
      <p:sp>
        <p:nvSpPr>
          <p:cNvPr id="19475" name="Oval 49"/>
          <p:cNvSpPr>
            <a:spLocks noChangeArrowheads="1"/>
          </p:cNvSpPr>
          <p:nvPr/>
        </p:nvSpPr>
        <p:spPr bwMode="auto">
          <a:xfrm>
            <a:off x="1524000" y="381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1a</a:t>
            </a:r>
          </a:p>
        </p:txBody>
      </p: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312986" y="5067678"/>
            <a:ext cx="1774826" cy="1349375"/>
            <a:chOff x="4464" y="-28"/>
            <a:chExt cx="1118" cy="1104"/>
          </a:xfrm>
        </p:grpSpPr>
        <p:pic>
          <p:nvPicPr>
            <p:cNvPr id="19569" name="Picture 5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-28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0" name="AutoShape 53"/>
            <p:cNvSpPr>
              <a:spLocks noChangeArrowheads="1"/>
            </p:cNvSpPr>
            <p:nvPr/>
          </p:nvSpPr>
          <p:spPr bwMode="auto">
            <a:xfrm>
              <a:off x="4562" y="11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558134" name="AutoShape 54"/>
          <p:cNvSpPr>
            <a:spLocks noChangeArrowheads="1"/>
          </p:cNvSpPr>
          <p:nvPr/>
        </p:nvSpPr>
        <p:spPr bwMode="gray">
          <a:xfrm>
            <a:off x="2273083" y="-1292"/>
            <a:ext cx="8435975" cy="1600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Khẳng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.”?</a:t>
            </a:r>
          </a:p>
        </p:txBody>
      </p: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292350" y="1677596"/>
            <a:ext cx="7899400" cy="763605"/>
            <a:chOff x="196" y="1057"/>
            <a:chExt cx="4976" cy="639"/>
          </a:xfrm>
        </p:grpSpPr>
        <p:grpSp>
          <p:nvGrpSpPr>
            <p:cNvPr id="19551" name="Group 56"/>
            <p:cNvGrpSpPr>
              <a:grpSpLocks/>
            </p:cNvGrpSpPr>
            <p:nvPr/>
          </p:nvGrpSpPr>
          <p:grpSpPr bwMode="auto">
            <a:xfrm>
              <a:off x="686" y="1104"/>
              <a:ext cx="4416" cy="592"/>
              <a:chOff x="384" y="1282"/>
              <a:chExt cx="3072" cy="592"/>
            </a:xfrm>
          </p:grpSpPr>
          <p:sp>
            <p:nvSpPr>
              <p:cNvPr id="19564" name="AutoShape 57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38" name="AutoShape 58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39" name="Freeform 59"/>
              <p:cNvSpPr>
                <a:spLocks/>
              </p:cNvSpPr>
              <p:nvPr/>
            </p:nvSpPr>
            <p:spPr bwMode="gray">
              <a:xfrm>
                <a:off x="488" y="1399"/>
                <a:ext cx="295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40" name="Text Box 60"/>
              <p:cNvSpPr txBox="1">
                <a:spLocks noChangeArrowheads="1"/>
              </p:cNvSpPr>
              <p:nvPr/>
            </p:nvSpPr>
            <p:spPr bwMode="gray">
              <a:xfrm>
                <a:off x="703" y="1282"/>
                <a:ext cx="81" cy="5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9568" name="Text Box 6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sz="3200" b="1" dirty="0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1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4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</p:grpSp>
        <p:sp>
          <p:nvSpPr>
            <p:cNvPr id="19552" name="Rectangle 62"/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9553" name="Group 63"/>
            <p:cNvGrpSpPr>
              <a:grpSpLocks/>
            </p:cNvGrpSpPr>
            <p:nvPr/>
          </p:nvGrpSpPr>
          <p:grpSpPr bwMode="auto">
            <a:xfrm rot="5400000">
              <a:off x="184" y="1069"/>
              <a:ext cx="606" cy="581"/>
              <a:chOff x="1870" y="1824"/>
              <a:chExt cx="1952" cy="1807"/>
            </a:xfrm>
          </p:grpSpPr>
          <p:sp>
            <p:nvSpPr>
              <p:cNvPr id="558144" name="AutoShape 64"/>
              <p:cNvSpPr>
                <a:spLocks noChangeArrowheads="1"/>
              </p:cNvSpPr>
              <p:nvPr/>
            </p:nvSpPr>
            <p:spPr bwMode="gray">
              <a:xfrm rot="16200000" flipH="1">
                <a:off x="1810" y="2532"/>
                <a:ext cx="317" cy="19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45" name="AutoShape 65"/>
              <p:cNvSpPr>
                <a:spLocks noChangeArrowheads="1"/>
              </p:cNvSpPr>
              <p:nvPr/>
            </p:nvSpPr>
            <p:spPr bwMode="gray">
              <a:xfrm rot="5400000" flipH="1">
                <a:off x="3564" y="2497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46" name="AutoShape 66"/>
              <p:cNvSpPr>
                <a:spLocks noChangeArrowheads="1"/>
              </p:cNvSpPr>
              <p:nvPr/>
            </p:nvSpPr>
            <p:spPr bwMode="gray">
              <a:xfrm rot="10800000" flipH="1">
                <a:off x="2697" y="3429"/>
                <a:ext cx="300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58" name="Oval 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9" name="Oval 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149" name="Oval 69"/>
              <p:cNvSpPr>
                <a:spLocks noChangeArrowheads="1"/>
              </p:cNvSpPr>
              <p:nvPr/>
            </p:nvSpPr>
            <p:spPr bwMode="gray">
              <a:xfrm>
                <a:off x="2500" y="2123"/>
                <a:ext cx="700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1" name="Oval 70"/>
              <p:cNvSpPr>
                <a:spLocks noChangeArrowheads="1"/>
              </p:cNvSpPr>
              <p:nvPr/>
            </p:nvSpPr>
            <p:spPr bwMode="gray">
              <a:xfrm>
                <a:off x="2535" y="2123"/>
                <a:ext cx="700" cy="101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151" name="Oval 71"/>
              <p:cNvSpPr>
                <a:spLocks noChangeArrowheads="1"/>
              </p:cNvSpPr>
              <p:nvPr/>
            </p:nvSpPr>
            <p:spPr bwMode="gray">
              <a:xfrm>
                <a:off x="2337" y="2109"/>
                <a:ext cx="1032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3" name="Oval 72"/>
              <p:cNvSpPr>
                <a:spLocks noChangeArrowheads="1"/>
              </p:cNvSpPr>
              <p:nvPr/>
            </p:nvSpPr>
            <p:spPr bwMode="gray">
              <a:xfrm>
                <a:off x="2337" y="2123"/>
                <a:ext cx="1096" cy="101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554" name="Text Box 73"/>
            <p:cNvSpPr txBox="1">
              <a:spLocks noChangeArrowheads="1"/>
            </p:cNvSpPr>
            <p:nvPr/>
          </p:nvSpPr>
          <p:spPr bwMode="auto">
            <a:xfrm>
              <a:off x="768" y="1150"/>
              <a:ext cx="816" cy="48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2439400" y="2512242"/>
            <a:ext cx="7881938" cy="892175"/>
            <a:chOff x="197" y="1872"/>
            <a:chExt cx="4965" cy="747"/>
          </a:xfrm>
        </p:grpSpPr>
        <p:grpSp>
          <p:nvGrpSpPr>
            <p:cNvPr id="19528" name="Group 75"/>
            <p:cNvGrpSpPr>
              <a:grpSpLocks/>
            </p:cNvGrpSpPr>
            <p:nvPr/>
          </p:nvGrpSpPr>
          <p:grpSpPr bwMode="auto">
            <a:xfrm>
              <a:off x="659" y="1937"/>
              <a:ext cx="4464" cy="682"/>
              <a:chOff x="384" y="2069"/>
              <a:chExt cx="3072" cy="682"/>
            </a:xfrm>
          </p:grpSpPr>
          <p:sp>
            <p:nvSpPr>
              <p:cNvPr id="19546" name="AutoShape 76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57" name="AutoShape 77"/>
              <p:cNvSpPr>
                <a:spLocks noChangeArrowheads="1"/>
              </p:cNvSpPr>
              <p:nvPr/>
            </p:nvSpPr>
            <p:spPr bwMode="gray">
              <a:xfrm>
                <a:off x="451" y="2148"/>
                <a:ext cx="593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58" name="Freeform 78"/>
              <p:cNvSpPr>
                <a:spLocks/>
              </p:cNvSpPr>
              <p:nvPr/>
            </p:nvSpPr>
            <p:spPr bwMode="gray">
              <a:xfrm>
                <a:off x="488" y="2167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59" name="Text Box 79"/>
              <p:cNvSpPr txBox="1">
                <a:spLocks noChangeArrowheads="1"/>
              </p:cNvSpPr>
              <p:nvPr/>
            </p:nvSpPr>
            <p:spPr bwMode="gray">
              <a:xfrm>
                <a:off x="629" y="2069"/>
                <a:ext cx="22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9550" name="Text Box 80"/>
              <p:cNvSpPr txBox="1">
                <a:spLocks noChangeArrowheads="1"/>
              </p:cNvSpPr>
              <p:nvPr/>
            </p:nvSpPr>
            <p:spPr bwMode="gray">
              <a:xfrm>
                <a:off x="1124" y="2163"/>
                <a:ext cx="225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19529" name="Rectangle 81"/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9530" name="Group 82"/>
            <p:cNvGrpSpPr>
              <a:grpSpLocks/>
            </p:cNvGrpSpPr>
            <p:nvPr/>
          </p:nvGrpSpPr>
          <p:grpSpPr bwMode="auto">
            <a:xfrm>
              <a:off x="575" y="1915"/>
              <a:ext cx="4548" cy="587"/>
              <a:chOff x="384" y="3557"/>
              <a:chExt cx="4512" cy="587"/>
            </a:xfrm>
          </p:grpSpPr>
          <p:sp>
            <p:nvSpPr>
              <p:cNvPr id="19542" name="AutoShape 83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969696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1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2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58164" name="AutoShape 84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65" name="Freeform 85"/>
              <p:cNvSpPr>
                <a:spLocks/>
              </p:cNvSpPr>
              <p:nvPr/>
            </p:nvSpPr>
            <p:spPr bwMode="gray">
              <a:xfrm>
                <a:off x="537" y="3668"/>
                <a:ext cx="439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66" name="Text Box 86"/>
              <p:cNvSpPr txBox="1">
                <a:spLocks noChangeArrowheads="1"/>
              </p:cNvSpPr>
              <p:nvPr/>
            </p:nvSpPr>
            <p:spPr bwMode="gray">
              <a:xfrm>
                <a:off x="850" y="3557"/>
                <a:ext cx="115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9531" name="Group 88"/>
            <p:cNvGrpSpPr>
              <a:grpSpLocks/>
            </p:cNvGrpSpPr>
            <p:nvPr/>
          </p:nvGrpSpPr>
          <p:grpSpPr bwMode="auto">
            <a:xfrm rot="5400000">
              <a:off x="180" y="1889"/>
              <a:ext cx="615" cy="581"/>
              <a:chOff x="1871" y="1824"/>
              <a:chExt cx="1983" cy="1807"/>
            </a:xfrm>
          </p:grpSpPr>
          <p:sp>
            <p:nvSpPr>
              <p:cNvPr id="558169" name="AutoShape 89"/>
              <p:cNvSpPr>
                <a:spLocks noChangeArrowheads="1"/>
              </p:cNvSpPr>
              <p:nvPr/>
            </p:nvSpPr>
            <p:spPr bwMode="gray">
              <a:xfrm rot="16200000" flipH="1">
                <a:off x="1815" y="2528"/>
                <a:ext cx="31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70" name="AutoShape 90"/>
              <p:cNvSpPr>
                <a:spLocks noChangeArrowheads="1"/>
              </p:cNvSpPr>
              <p:nvPr/>
            </p:nvSpPr>
            <p:spPr bwMode="gray">
              <a:xfrm rot="5400000" flipH="1">
                <a:off x="3592" y="2474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71" name="AutoShape 91"/>
              <p:cNvSpPr>
                <a:spLocks noChangeArrowheads="1"/>
              </p:cNvSpPr>
              <p:nvPr/>
            </p:nvSpPr>
            <p:spPr bwMode="gray">
              <a:xfrm rot="10800000" flipH="1">
                <a:off x="2710" y="3429"/>
                <a:ext cx="304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36" name="Oval 9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7" name="Oval 9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174" name="Oval 94"/>
              <p:cNvSpPr>
                <a:spLocks noChangeArrowheads="1"/>
              </p:cNvSpPr>
              <p:nvPr/>
            </p:nvSpPr>
            <p:spPr bwMode="gray">
              <a:xfrm>
                <a:off x="2501" y="2123"/>
                <a:ext cx="701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39" name="Oval 95"/>
              <p:cNvSpPr>
                <a:spLocks noChangeArrowheads="1"/>
              </p:cNvSpPr>
              <p:nvPr/>
            </p:nvSpPr>
            <p:spPr bwMode="gray">
              <a:xfrm>
                <a:off x="2534" y="2123"/>
                <a:ext cx="701" cy="101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176" name="Oval 96"/>
              <p:cNvSpPr>
                <a:spLocks noChangeArrowheads="1"/>
              </p:cNvSpPr>
              <p:nvPr/>
            </p:nvSpPr>
            <p:spPr bwMode="gray">
              <a:xfrm>
                <a:off x="2337" y="2109"/>
                <a:ext cx="1037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41" name="Oval 97"/>
              <p:cNvSpPr>
                <a:spLocks noChangeArrowheads="1"/>
              </p:cNvSpPr>
              <p:nvPr/>
            </p:nvSpPr>
            <p:spPr bwMode="gray">
              <a:xfrm>
                <a:off x="2026" y="2082"/>
                <a:ext cx="175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9532" name="Text Box 98"/>
            <p:cNvSpPr txBox="1">
              <a:spLocks noChangeArrowheads="1"/>
            </p:cNvSpPr>
            <p:nvPr/>
          </p:nvSpPr>
          <p:spPr bwMode="auto">
            <a:xfrm>
              <a:off x="816" y="1920"/>
              <a:ext cx="67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25" name="Group 99"/>
          <p:cNvGrpSpPr>
            <a:grpSpLocks/>
          </p:cNvGrpSpPr>
          <p:nvPr/>
        </p:nvGrpSpPr>
        <p:grpSpPr bwMode="auto">
          <a:xfrm>
            <a:off x="2405063" y="3301011"/>
            <a:ext cx="7881938" cy="892175"/>
            <a:chOff x="197" y="2640"/>
            <a:chExt cx="4965" cy="747"/>
          </a:xfrm>
        </p:grpSpPr>
        <p:grpSp>
          <p:nvGrpSpPr>
            <p:cNvPr id="19505" name="Group 100"/>
            <p:cNvGrpSpPr>
              <a:grpSpLocks/>
            </p:cNvGrpSpPr>
            <p:nvPr/>
          </p:nvGrpSpPr>
          <p:grpSpPr bwMode="auto">
            <a:xfrm>
              <a:off x="659" y="2705"/>
              <a:ext cx="4464" cy="682"/>
              <a:chOff x="384" y="2069"/>
              <a:chExt cx="3072" cy="682"/>
            </a:xfrm>
          </p:grpSpPr>
          <p:sp>
            <p:nvSpPr>
              <p:cNvPr id="19523" name="AutoShape 101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82" name="AutoShape 102"/>
              <p:cNvSpPr>
                <a:spLocks noChangeArrowheads="1"/>
              </p:cNvSpPr>
              <p:nvPr/>
            </p:nvSpPr>
            <p:spPr bwMode="gray">
              <a:xfrm>
                <a:off x="451" y="2148"/>
                <a:ext cx="593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83" name="Freeform 103"/>
              <p:cNvSpPr>
                <a:spLocks/>
              </p:cNvSpPr>
              <p:nvPr/>
            </p:nvSpPr>
            <p:spPr bwMode="gray">
              <a:xfrm>
                <a:off x="488" y="2167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84" name="Text Box 104"/>
              <p:cNvSpPr txBox="1">
                <a:spLocks noChangeArrowheads="1"/>
              </p:cNvSpPr>
              <p:nvPr/>
            </p:nvSpPr>
            <p:spPr bwMode="gray">
              <a:xfrm>
                <a:off x="629" y="2069"/>
                <a:ext cx="22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9527" name="Text Box 105"/>
              <p:cNvSpPr txBox="1">
                <a:spLocks noChangeArrowheads="1"/>
              </p:cNvSpPr>
              <p:nvPr/>
            </p:nvSpPr>
            <p:spPr bwMode="gray">
              <a:xfrm>
                <a:off x="1124" y="2163"/>
                <a:ext cx="225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19506" name="Rectangle 106"/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9507" name="Group 107"/>
            <p:cNvGrpSpPr>
              <a:grpSpLocks/>
            </p:cNvGrpSpPr>
            <p:nvPr/>
          </p:nvGrpSpPr>
          <p:grpSpPr bwMode="auto">
            <a:xfrm>
              <a:off x="575" y="2683"/>
              <a:ext cx="4548" cy="587"/>
              <a:chOff x="384" y="3557"/>
              <a:chExt cx="4512" cy="587"/>
            </a:xfrm>
          </p:grpSpPr>
          <p:sp>
            <p:nvSpPr>
              <p:cNvPr id="19519" name="AutoShape 108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FF00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3600" b="1" dirty="0">
                    <a:latin typeface="Times New Roman" pitchFamily="18" charset="0"/>
                  </a:rPr>
                  <a:t>     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1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3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58189" name="AutoShape 109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90" name="Freeform 110"/>
              <p:cNvSpPr>
                <a:spLocks/>
              </p:cNvSpPr>
              <p:nvPr/>
            </p:nvSpPr>
            <p:spPr bwMode="gray">
              <a:xfrm>
                <a:off x="537" y="3668"/>
                <a:ext cx="439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91" name="Text Box 111"/>
              <p:cNvSpPr txBox="1">
                <a:spLocks noChangeArrowheads="1"/>
              </p:cNvSpPr>
              <p:nvPr/>
            </p:nvSpPr>
            <p:spPr bwMode="gray">
              <a:xfrm>
                <a:off x="771" y="3557"/>
                <a:ext cx="274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9508" name="Group 113"/>
            <p:cNvGrpSpPr>
              <a:grpSpLocks/>
            </p:cNvGrpSpPr>
            <p:nvPr/>
          </p:nvGrpSpPr>
          <p:grpSpPr bwMode="auto">
            <a:xfrm rot="5400000">
              <a:off x="180" y="2657"/>
              <a:ext cx="615" cy="581"/>
              <a:chOff x="1871" y="1824"/>
              <a:chExt cx="1983" cy="1807"/>
            </a:xfrm>
          </p:grpSpPr>
          <p:sp>
            <p:nvSpPr>
              <p:cNvPr id="558194" name="AutoShape 114"/>
              <p:cNvSpPr>
                <a:spLocks noChangeArrowheads="1"/>
              </p:cNvSpPr>
              <p:nvPr/>
            </p:nvSpPr>
            <p:spPr bwMode="gray">
              <a:xfrm rot="16200000" flipH="1">
                <a:off x="1815" y="2528"/>
                <a:ext cx="31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95" name="AutoShape 115"/>
              <p:cNvSpPr>
                <a:spLocks noChangeArrowheads="1"/>
              </p:cNvSpPr>
              <p:nvPr/>
            </p:nvSpPr>
            <p:spPr bwMode="gray">
              <a:xfrm rot="5400000" flipH="1">
                <a:off x="3592" y="2474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196" name="AutoShape 116"/>
              <p:cNvSpPr>
                <a:spLocks noChangeArrowheads="1"/>
              </p:cNvSpPr>
              <p:nvPr/>
            </p:nvSpPr>
            <p:spPr bwMode="gray">
              <a:xfrm rot="10800000" flipH="1">
                <a:off x="2710" y="3429"/>
                <a:ext cx="304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13" name="Oval 11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Oval 11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199" name="Oval 119"/>
              <p:cNvSpPr>
                <a:spLocks noChangeArrowheads="1"/>
              </p:cNvSpPr>
              <p:nvPr/>
            </p:nvSpPr>
            <p:spPr bwMode="gray">
              <a:xfrm>
                <a:off x="2501" y="2123"/>
                <a:ext cx="701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16" name="Oval 120"/>
              <p:cNvSpPr>
                <a:spLocks noChangeArrowheads="1"/>
              </p:cNvSpPr>
              <p:nvPr/>
            </p:nvSpPr>
            <p:spPr bwMode="gray">
              <a:xfrm>
                <a:off x="2534" y="2123"/>
                <a:ext cx="701" cy="101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201" name="Oval 121"/>
              <p:cNvSpPr>
                <a:spLocks noChangeArrowheads="1"/>
              </p:cNvSpPr>
              <p:nvPr/>
            </p:nvSpPr>
            <p:spPr bwMode="gray">
              <a:xfrm>
                <a:off x="2337" y="2109"/>
                <a:ext cx="1037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18" name="Oval 122"/>
              <p:cNvSpPr>
                <a:spLocks noChangeArrowheads="1"/>
              </p:cNvSpPr>
              <p:nvPr/>
            </p:nvSpPr>
            <p:spPr bwMode="gray">
              <a:xfrm>
                <a:off x="2337" y="2123"/>
                <a:ext cx="1096" cy="101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509" name="Text Box 123"/>
            <p:cNvSpPr txBox="1">
              <a:spLocks noChangeArrowheads="1"/>
            </p:cNvSpPr>
            <p:nvPr/>
          </p:nvSpPr>
          <p:spPr bwMode="auto">
            <a:xfrm>
              <a:off x="720" y="2688"/>
              <a:ext cx="81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29" name="Group 124"/>
          <p:cNvGrpSpPr>
            <a:grpSpLocks/>
          </p:cNvGrpSpPr>
          <p:nvPr/>
        </p:nvGrpSpPr>
        <p:grpSpPr bwMode="auto">
          <a:xfrm>
            <a:off x="2328863" y="4191001"/>
            <a:ext cx="7881938" cy="892175"/>
            <a:chOff x="197" y="3456"/>
            <a:chExt cx="4965" cy="747"/>
          </a:xfrm>
        </p:grpSpPr>
        <p:grpSp>
          <p:nvGrpSpPr>
            <p:cNvPr id="19482" name="Group 125"/>
            <p:cNvGrpSpPr>
              <a:grpSpLocks/>
            </p:cNvGrpSpPr>
            <p:nvPr/>
          </p:nvGrpSpPr>
          <p:grpSpPr bwMode="auto">
            <a:xfrm>
              <a:off x="659" y="3521"/>
              <a:ext cx="4464" cy="682"/>
              <a:chOff x="384" y="2069"/>
              <a:chExt cx="3072" cy="682"/>
            </a:xfrm>
          </p:grpSpPr>
          <p:sp>
            <p:nvSpPr>
              <p:cNvPr id="19500" name="AutoShape 126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07" name="AutoShape 127"/>
              <p:cNvSpPr>
                <a:spLocks noChangeArrowheads="1"/>
              </p:cNvSpPr>
              <p:nvPr/>
            </p:nvSpPr>
            <p:spPr bwMode="gray">
              <a:xfrm>
                <a:off x="451" y="2148"/>
                <a:ext cx="593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08" name="Freeform 128"/>
              <p:cNvSpPr>
                <a:spLocks/>
              </p:cNvSpPr>
              <p:nvPr/>
            </p:nvSpPr>
            <p:spPr bwMode="gray">
              <a:xfrm>
                <a:off x="488" y="2167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09" name="Text Box 129"/>
              <p:cNvSpPr txBox="1">
                <a:spLocks noChangeArrowheads="1"/>
              </p:cNvSpPr>
              <p:nvPr/>
            </p:nvSpPr>
            <p:spPr bwMode="gray">
              <a:xfrm>
                <a:off x="629" y="2069"/>
                <a:ext cx="22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9504" name="Text Box 130"/>
              <p:cNvSpPr txBox="1">
                <a:spLocks noChangeArrowheads="1"/>
              </p:cNvSpPr>
              <p:nvPr/>
            </p:nvSpPr>
            <p:spPr bwMode="gray">
              <a:xfrm>
                <a:off x="1124" y="2163"/>
                <a:ext cx="225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19483" name="Rectangle 131"/>
            <p:cNvSpPr>
              <a:spLocks noChangeArrowheads="1"/>
            </p:cNvSpPr>
            <p:nvPr/>
          </p:nvSpPr>
          <p:spPr bwMode="auto">
            <a:xfrm>
              <a:off x="650" y="3533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9484" name="Group 132"/>
            <p:cNvGrpSpPr>
              <a:grpSpLocks/>
            </p:cNvGrpSpPr>
            <p:nvPr/>
          </p:nvGrpSpPr>
          <p:grpSpPr bwMode="auto">
            <a:xfrm>
              <a:off x="575" y="3499"/>
              <a:ext cx="4548" cy="587"/>
              <a:chOff x="384" y="3557"/>
              <a:chExt cx="4512" cy="587"/>
            </a:xfrm>
          </p:grpSpPr>
          <p:sp>
            <p:nvSpPr>
              <p:cNvPr id="19496" name="AutoShape 133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CCFFCC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3600" b="1" dirty="0">
                    <a:latin typeface="Times New Roman" pitchFamily="18" charset="0"/>
                  </a:rPr>
                  <a:t>     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1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5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58214" name="AutoShape 134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15" name="Freeform 135"/>
              <p:cNvSpPr>
                <a:spLocks/>
              </p:cNvSpPr>
              <p:nvPr/>
            </p:nvSpPr>
            <p:spPr bwMode="gray">
              <a:xfrm>
                <a:off x="537" y="3668"/>
                <a:ext cx="439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16" name="Text Box 136"/>
              <p:cNvSpPr txBox="1">
                <a:spLocks noChangeArrowheads="1"/>
              </p:cNvSpPr>
              <p:nvPr/>
            </p:nvSpPr>
            <p:spPr bwMode="gray">
              <a:xfrm>
                <a:off x="771" y="3557"/>
                <a:ext cx="274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9485" name="Group 138"/>
            <p:cNvGrpSpPr>
              <a:grpSpLocks/>
            </p:cNvGrpSpPr>
            <p:nvPr/>
          </p:nvGrpSpPr>
          <p:grpSpPr bwMode="auto">
            <a:xfrm rot="5400000">
              <a:off x="180" y="3473"/>
              <a:ext cx="615" cy="581"/>
              <a:chOff x="1871" y="1824"/>
              <a:chExt cx="1983" cy="1807"/>
            </a:xfrm>
          </p:grpSpPr>
          <p:sp>
            <p:nvSpPr>
              <p:cNvPr id="558219" name="AutoShape 139"/>
              <p:cNvSpPr>
                <a:spLocks noChangeArrowheads="1"/>
              </p:cNvSpPr>
              <p:nvPr/>
            </p:nvSpPr>
            <p:spPr bwMode="gray">
              <a:xfrm rot="16200000" flipH="1">
                <a:off x="1815" y="2528"/>
                <a:ext cx="31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20" name="AutoShape 140"/>
              <p:cNvSpPr>
                <a:spLocks noChangeArrowheads="1"/>
              </p:cNvSpPr>
              <p:nvPr/>
            </p:nvSpPr>
            <p:spPr bwMode="gray">
              <a:xfrm rot="5400000" flipH="1">
                <a:off x="3592" y="2474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8221" name="AutoShape 141"/>
              <p:cNvSpPr>
                <a:spLocks noChangeArrowheads="1"/>
              </p:cNvSpPr>
              <p:nvPr/>
            </p:nvSpPr>
            <p:spPr bwMode="gray">
              <a:xfrm rot="10800000" flipH="1">
                <a:off x="2710" y="3429"/>
                <a:ext cx="304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0" name="Oval 14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Oval 14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224" name="Oval 144"/>
              <p:cNvSpPr>
                <a:spLocks noChangeArrowheads="1"/>
              </p:cNvSpPr>
              <p:nvPr/>
            </p:nvSpPr>
            <p:spPr bwMode="gray">
              <a:xfrm>
                <a:off x="2501" y="2123"/>
                <a:ext cx="701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3" name="Oval 145"/>
              <p:cNvSpPr>
                <a:spLocks noChangeArrowheads="1"/>
              </p:cNvSpPr>
              <p:nvPr/>
            </p:nvSpPr>
            <p:spPr bwMode="gray">
              <a:xfrm>
                <a:off x="2534" y="2123"/>
                <a:ext cx="701" cy="101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226" name="Oval 146"/>
              <p:cNvSpPr>
                <a:spLocks noChangeArrowheads="1"/>
              </p:cNvSpPr>
              <p:nvPr/>
            </p:nvSpPr>
            <p:spPr bwMode="gray">
              <a:xfrm>
                <a:off x="2337" y="2109"/>
                <a:ext cx="1037" cy="10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5" name="Oval 147"/>
              <p:cNvSpPr>
                <a:spLocks noChangeArrowheads="1"/>
              </p:cNvSpPr>
              <p:nvPr/>
            </p:nvSpPr>
            <p:spPr bwMode="gray">
              <a:xfrm>
                <a:off x="2337" y="2123"/>
                <a:ext cx="1096" cy="101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486" name="Text Box 148"/>
            <p:cNvSpPr txBox="1">
              <a:spLocks noChangeArrowheads="1"/>
            </p:cNvSpPr>
            <p:nvPr/>
          </p:nvSpPr>
          <p:spPr bwMode="auto">
            <a:xfrm>
              <a:off x="720" y="3504"/>
              <a:ext cx="81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631711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558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animBg="1"/>
      <p:bldP spid="558082" grpId="1" animBg="1"/>
      <p:bldP spid="55813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19200" y="1447800"/>
            <a:ext cx="100584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“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Khẳng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.”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905000" y="3048000"/>
            <a:ext cx="815340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13745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200900" y="4851205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117072"/>
            <a:ext cx="914400" cy="1102659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152664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749405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9786" y="4055752"/>
            <a:ext cx="1524000" cy="1225298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52400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7924800" y="6182228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AutoShape 2"/>
          <p:cNvSpPr>
            <a:spLocks noChangeArrowheads="1"/>
          </p:cNvSpPr>
          <p:nvPr/>
        </p:nvSpPr>
        <p:spPr bwMode="auto">
          <a:xfrm>
            <a:off x="8610600" y="4953000"/>
            <a:ext cx="1524000" cy="1905000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b¾t ®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083791" y="5173018"/>
            <a:ext cx="1774825" cy="1371600"/>
            <a:chOff x="4450" y="0"/>
            <a:chExt cx="1118" cy="1104"/>
          </a:xfrm>
        </p:grpSpPr>
        <p:pic>
          <p:nvPicPr>
            <p:cNvPr id="21636" name="Picture 19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37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097053" y="5193379"/>
            <a:ext cx="1774825" cy="1371600"/>
            <a:chOff x="4450" y="0"/>
            <a:chExt cx="1118" cy="1104"/>
          </a:xfrm>
        </p:grpSpPr>
        <p:pic>
          <p:nvPicPr>
            <p:cNvPr id="21634" name="Picture 2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35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092895" y="5183187"/>
            <a:ext cx="1774825" cy="1371600"/>
            <a:chOff x="4450" y="0"/>
            <a:chExt cx="1118" cy="1104"/>
          </a:xfrm>
        </p:grpSpPr>
        <p:pic>
          <p:nvPicPr>
            <p:cNvPr id="21632" name="Picture 25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33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116173" y="5200839"/>
            <a:ext cx="1774825" cy="1371600"/>
            <a:chOff x="4450" y="0"/>
            <a:chExt cx="1118" cy="1104"/>
          </a:xfrm>
        </p:grpSpPr>
        <p:pic>
          <p:nvPicPr>
            <p:cNvPr id="21630" name="Picture 28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31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7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112044" y="5219700"/>
            <a:ext cx="1774825" cy="1371600"/>
            <a:chOff x="4450" y="0"/>
            <a:chExt cx="1118" cy="1104"/>
          </a:xfrm>
        </p:grpSpPr>
        <p:pic>
          <p:nvPicPr>
            <p:cNvPr id="21628" name="Picture 31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9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083790" y="5233847"/>
            <a:ext cx="1774825" cy="1371600"/>
            <a:chOff x="4450" y="0"/>
            <a:chExt cx="1118" cy="1104"/>
          </a:xfrm>
        </p:grpSpPr>
        <p:pic>
          <p:nvPicPr>
            <p:cNvPr id="21626" name="Picture 3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7" name="AutoShape 3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141145" y="5219700"/>
            <a:ext cx="1774825" cy="1371600"/>
            <a:chOff x="4450" y="0"/>
            <a:chExt cx="1118" cy="1104"/>
          </a:xfrm>
        </p:grpSpPr>
        <p:pic>
          <p:nvPicPr>
            <p:cNvPr id="21624" name="Picture 3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5" name="AutoShape 3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146994" y="5215921"/>
            <a:ext cx="1774825" cy="1371600"/>
            <a:chOff x="4450" y="0"/>
            <a:chExt cx="1118" cy="1104"/>
          </a:xfrm>
        </p:grpSpPr>
        <p:pic>
          <p:nvPicPr>
            <p:cNvPr id="21622" name="Picture 4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3" name="AutoShape 4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2146993" y="5219700"/>
            <a:ext cx="1774825" cy="1371600"/>
            <a:chOff x="4450" y="0"/>
            <a:chExt cx="1118" cy="1104"/>
          </a:xfrm>
        </p:grpSpPr>
        <p:pic>
          <p:nvPicPr>
            <p:cNvPr id="21620" name="Picture 4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1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039973" y="5159213"/>
            <a:ext cx="1774825" cy="1371600"/>
            <a:chOff x="4450" y="0"/>
            <a:chExt cx="1118" cy="1104"/>
          </a:xfrm>
        </p:grpSpPr>
        <p:pic>
          <p:nvPicPr>
            <p:cNvPr id="21618" name="Picture 4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19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560176" name="AutoShape 48"/>
          <p:cNvSpPr>
            <a:spLocks noChangeArrowheads="1"/>
          </p:cNvSpPr>
          <p:nvPr/>
        </p:nvSpPr>
        <p:spPr bwMode="auto">
          <a:xfrm>
            <a:off x="8333386" y="4830298"/>
            <a:ext cx="2347374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Hết 10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nghĩ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1523" name="Oval 49"/>
          <p:cNvSpPr>
            <a:spLocks noChangeArrowheads="1"/>
          </p:cNvSpPr>
          <p:nvPr/>
        </p:nvSpPr>
        <p:spPr bwMode="auto">
          <a:xfrm>
            <a:off x="1600200" y="3429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064945" y="5198248"/>
            <a:ext cx="1774825" cy="1349375"/>
            <a:chOff x="4450" y="0"/>
            <a:chExt cx="1118" cy="1104"/>
          </a:xfrm>
        </p:grpSpPr>
        <p:pic>
          <p:nvPicPr>
            <p:cNvPr id="21616" name="Picture 5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17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560182" name="AutoShape 54"/>
          <p:cNvSpPr>
            <a:spLocks noChangeArrowheads="1"/>
          </p:cNvSpPr>
          <p:nvPr/>
        </p:nvSpPr>
        <p:spPr bwMode="gray">
          <a:xfrm>
            <a:off x="2212688" y="-76200"/>
            <a:ext cx="8359775" cy="14478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</a:p>
          <a:p>
            <a:pPr marL="342900" indent="-342900"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”?</a:t>
            </a:r>
          </a:p>
        </p:txBody>
      </p: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862138" y="1590867"/>
            <a:ext cx="8501062" cy="837439"/>
            <a:chOff x="192" y="1049"/>
            <a:chExt cx="4980" cy="628"/>
          </a:xfrm>
        </p:grpSpPr>
        <p:grpSp>
          <p:nvGrpSpPr>
            <p:cNvPr id="21599" name="Group 56"/>
            <p:cNvGrpSpPr>
              <a:grpSpLocks/>
            </p:cNvGrpSpPr>
            <p:nvPr/>
          </p:nvGrpSpPr>
          <p:grpSpPr bwMode="auto">
            <a:xfrm>
              <a:off x="686" y="1104"/>
              <a:ext cx="4416" cy="531"/>
              <a:chOff x="384" y="1282"/>
              <a:chExt cx="3072" cy="531"/>
            </a:xfrm>
          </p:grpSpPr>
          <p:sp>
            <p:nvSpPr>
              <p:cNvPr id="21612" name="AutoShape 57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2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4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60186" name="AutoShape 58"/>
              <p:cNvSpPr>
                <a:spLocks noChangeArrowheads="1"/>
              </p:cNvSpPr>
              <p:nvPr/>
            </p:nvSpPr>
            <p:spPr bwMode="gray">
              <a:xfrm>
                <a:off x="451" y="1378"/>
                <a:ext cx="592" cy="31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187" name="Freeform 59"/>
              <p:cNvSpPr>
                <a:spLocks/>
              </p:cNvSpPr>
              <p:nvPr/>
            </p:nvSpPr>
            <p:spPr bwMode="gray">
              <a:xfrm>
                <a:off x="488" y="139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188" name="Text Box 60"/>
              <p:cNvSpPr txBox="1">
                <a:spLocks noChangeArrowheads="1"/>
              </p:cNvSpPr>
              <p:nvPr/>
            </p:nvSpPr>
            <p:spPr bwMode="gray">
              <a:xfrm>
                <a:off x="705" y="1282"/>
                <a:ext cx="75" cy="5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1600" name="Rectangle 62"/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1601" name="Group 63"/>
            <p:cNvGrpSpPr>
              <a:grpSpLocks/>
            </p:cNvGrpSpPr>
            <p:nvPr/>
          </p:nvGrpSpPr>
          <p:grpSpPr bwMode="auto">
            <a:xfrm rot="5400000">
              <a:off x="171" y="1070"/>
              <a:ext cx="627" cy="586"/>
              <a:chOff x="1851" y="1824"/>
              <a:chExt cx="2022" cy="1822"/>
            </a:xfrm>
          </p:grpSpPr>
          <p:sp>
            <p:nvSpPr>
              <p:cNvPr id="560192" name="AutoShape 64"/>
              <p:cNvSpPr>
                <a:spLocks noChangeArrowheads="1"/>
              </p:cNvSpPr>
              <p:nvPr/>
            </p:nvSpPr>
            <p:spPr bwMode="gray">
              <a:xfrm rot="16200000" flipH="1">
                <a:off x="1797" y="2524"/>
                <a:ext cx="303" cy="19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193" name="AutoShape 65"/>
              <p:cNvSpPr>
                <a:spLocks noChangeArrowheads="1"/>
              </p:cNvSpPr>
              <p:nvPr/>
            </p:nvSpPr>
            <p:spPr bwMode="gray">
              <a:xfrm rot="5400000" flipH="1">
                <a:off x="3620" y="2501"/>
                <a:ext cx="309" cy="19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194" name="AutoShape 66"/>
              <p:cNvSpPr>
                <a:spLocks noChangeArrowheads="1"/>
              </p:cNvSpPr>
              <p:nvPr/>
            </p:nvSpPr>
            <p:spPr bwMode="gray">
              <a:xfrm rot="10800000" flipH="1">
                <a:off x="2722" y="3441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06" name="Oval 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Oval 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197" name="Oval 69"/>
              <p:cNvSpPr>
                <a:spLocks noChangeArrowheads="1"/>
              </p:cNvSpPr>
              <p:nvPr/>
            </p:nvSpPr>
            <p:spPr bwMode="gray">
              <a:xfrm>
                <a:off x="2571" y="2175"/>
                <a:ext cx="628" cy="9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09" name="Oval 70"/>
              <p:cNvSpPr>
                <a:spLocks noChangeArrowheads="1"/>
              </p:cNvSpPr>
              <p:nvPr/>
            </p:nvSpPr>
            <p:spPr bwMode="gray">
              <a:xfrm>
                <a:off x="2571" y="2159"/>
                <a:ext cx="628" cy="9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199" name="Oval 71"/>
              <p:cNvSpPr>
                <a:spLocks noChangeArrowheads="1"/>
              </p:cNvSpPr>
              <p:nvPr/>
            </p:nvSpPr>
            <p:spPr bwMode="gray">
              <a:xfrm>
                <a:off x="2335" y="2160"/>
                <a:ext cx="1097" cy="94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11" name="Oval 72"/>
              <p:cNvSpPr>
                <a:spLocks noChangeArrowheads="1"/>
              </p:cNvSpPr>
              <p:nvPr/>
            </p:nvSpPr>
            <p:spPr bwMode="gray">
              <a:xfrm>
                <a:off x="2337" y="2159"/>
                <a:ext cx="1096" cy="94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602" name="Text Box 73"/>
            <p:cNvSpPr txBox="1">
              <a:spLocks noChangeArrowheads="1"/>
            </p:cNvSpPr>
            <p:nvPr/>
          </p:nvSpPr>
          <p:spPr bwMode="auto">
            <a:xfrm>
              <a:off x="768" y="1151"/>
              <a:ext cx="81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A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1828800" y="2437063"/>
            <a:ext cx="8534400" cy="917325"/>
            <a:chOff x="192" y="1871"/>
            <a:chExt cx="4970" cy="686"/>
          </a:xfrm>
        </p:grpSpPr>
        <p:grpSp>
          <p:nvGrpSpPr>
            <p:cNvPr id="21576" name="Group 75"/>
            <p:cNvGrpSpPr>
              <a:grpSpLocks/>
            </p:cNvGrpSpPr>
            <p:nvPr/>
          </p:nvGrpSpPr>
          <p:grpSpPr bwMode="auto">
            <a:xfrm>
              <a:off x="659" y="1937"/>
              <a:ext cx="4464" cy="620"/>
              <a:chOff x="384" y="2069"/>
              <a:chExt cx="3072" cy="620"/>
            </a:xfrm>
          </p:grpSpPr>
          <p:sp>
            <p:nvSpPr>
              <p:cNvPr id="21594" name="AutoShape 76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05" name="AutoShape 77"/>
              <p:cNvSpPr>
                <a:spLocks noChangeArrowheads="1"/>
              </p:cNvSpPr>
              <p:nvPr/>
            </p:nvSpPr>
            <p:spPr bwMode="gray">
              <a:xfrm>
                <a:off x="451" y="214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06" name="Freeform 78"/>
              <p:cNvSpPr>
                <a:spLocks/>
              </p:cNvSpPr>
              <p:nvPr/>
            </p:nvSpPr>
            <p:spPr bwMode="gray">
              <a:xfrm>
                <a:off x="488" y="2168"/>
                <a:ext cx="295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07" name="Text Box 79"/>
              <p:cNvSpPr txBox="1">
                <a:spLocks noChangeArrowheads="1"/>
              </p:cNvSpPr>
              <p:nvPr/>
            </p:nvSpPr>
            <p:spPr bwMode="gray">
              <a:xfrm>
                <a:off x="638" y="2069"/>
                <a:ext cx="209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1598" name="Text Box 80"/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21577" name="Rectangle 81"/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1578" name="Group 82"/>
            <p:cNvGrpSpPr>
              <a:grpSpLocks/>
            </p:cNvGrpSpPr>
            <p:nvPr/>
          </p:nvGrpSpPr>
          <p:grpSpPr bwMode="auto">
            <a:xfrm>
              <a:off x="575" y="1915"/>
              <a:ext cx="4548" cy="529"/>
              <a:chOff x="384" y="3557"/>
              <a:chExt cx="4512" cy="529"/>
            </a:xfrm>
          </p:grpSpPr>
          <p:sp>
            <p:nvSpPr>
              <p:cNvPr id="21590" name="AutoShape 83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339966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3600" b="1" dirty="0">
                    <a:latin typeface="Times New Roman" pitchFamily="18" charset="0"/>
                  </a:rPr>
                  <a:t>  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1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2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60212" name="AutoShape 84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13" name="Freeform 85"/>
              <p:cNvSpPr>
                <a:spLocks/>
              </p:cNvSpPr>
              <p:nvPr/>
            </p:nvSpPr>
            <p:spPr bwMode="gray">
              <a:xfrm>
                <a:off x="537" y="3667"/>
                <a:ext cx="433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14" name="Text Box 86"/>
              <p:cNvSpPr txBox="1">
                <a:spLocks noChangeArrowheads="1"/>
              </p:cNvSpPr>
              <p:nvPr/>
            </p:nvSpPr>
            <p:spPr bwMode="gray">
              <a:xfrm>
                <a:off x="854" y="3557"/>
                <a:ext cx="107" cy="5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1579" name="Group 88"/>
            <p:cNvGrpSpPr>
              <a:grpSpLocks/>
            </p:cNvGrpSpPr>
            <p:nvPr/>
          </p:nvGrpSpPr>
          <p:grpSpPr bwMode="auto">
            <a:xfrm rot="5400000">
              <a:off x="180" y="1883"/>
              <a:ext cx="609" cy="586"/>
              <a:chOff x="1867" y="1824"/>
              <a:chExt cx="1962" cy="1820"/>
            </a:xfrm>
          </p:grpSpPr>
          <p:sp>
            <p:nvSpPr>
              <p:cNvPr id="560217" name="AutoShape 89"/>
              <p:cNvSpPr>
                <a:spLocks noChangeArrowheads="1"/>
              </p:cNvSpPr>
              <p:nvPr/>
            </p:nvSpPr>
            <p:spPr bwMode="gray">
              <a:xfrm rot="16200000" flipH="1">
                <a:off x="1818" y="2517"/>
                <a:ext cx="307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18" name="AutoShape 90"/>
              <p:cNvSpPr>
                <a:spLocks noChangeArrowheads="1"/>
              </p:cNvSpPr>
              <p:nvPr/>
            </p:nvSpPr>
            <p:spPr bwMode="gray">
              <a:xfrm rot="5400000" flipH="1">
                <a:off x="3571" y="249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19" name="AutoShape 91"/>
              <p:cNvSpPr>
                <a:spLocks noChangeArrowheads="1"/>
              </p:cNvSpPr>
              <p:nvPr/>
            </p:nvSpPr>
            <p:spPr bwMode="gray">
              <a:xfrm rot="10800000" flipH="1">
                <a:off x="2701" y="3437"/>
                <a:ext cx="295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84" name="Oval 9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Oval 9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222" name="Oval 94"/>
              <p:cNvSpPr>
                <a:spLocks noChangeArrowheads="1"/>
              </p:cNvSpPr>
              <p:nvPr/>
            </p:nvSpPr>
            <p:spPr bwMode="gray">
              <a:xfrm>
                <a:off x="2543" y="2155"/>
                <a:ext cx="626" cy="94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87" name="Oval 95"/>
              <p:cNvSpPr>
                <a:spLocks noChangeArrowheads="1"/>
              </p:cNvSpPr>
              <p:nvPr/>
            </p:nvSpPr>
            <p:spPr bwMode="gray">
              <a:xfrm>
                <a:off x="2572" y="2162"/>
                <a:ext cx="626" cy="9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224" name="Oval 96"/>
              <p:cNvSpPr>
                <a:spLocks noChangeArrowheads="1"/>
              </p:cNvSpPr>
              <p:nvPr/>
            </p:nvSpPr>
            <p:spPr bwMode="gray">
              <a:xfrm>
                <a:off x="2326" y="2141"/>
                <a:ext cx="1052" cy="9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89" name="Oval 97"/>
              <p:cNvSpPr>
                <a:spLocks noChangeArrowheads="1"/>
              </p:cNvSpPr>
              <p:nvPr/>
            </p:nvSpPr>
            <p:spPr bwMode="gray">
              <a:xfrm>
                <a:off x="2122" y="2082"/>
                <a:ext cx="156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1580" name="Text Box 98"/>
            <p:cNvSpPr txBox="1">
              <a:spLocks noChangeArrowheads="1"/>
            </p:cNvSpPr>
            <p:nvPr/>
          </p:nvSpPr>
          <p:spPr bwMode="auto">
            <a:xfrm>
              <a:off x="816" y="1919"/>
              <a:ext cx="67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B</a:t>
              </a:r>
            </a:p>
          </p:txBody>
        </p:sp>
      </p:grpSp>
      <p:grpSp>
        <p:nvGrpSpPr>
          <p:cNvPr id="25" name="Group 99"/>
          <p:cNvGrpSpPr>
            <a:grpSpLocks/>
          </p:cNvGrpSpPr>
          <p:nvPr/>
        </p:nvGrpSpPr>
        <p:grpSpPr bwMode="auto">
          <a:xfrm>
            <a:off x="1828800" y="3338112"/>
            <a:ext cx="8534400" cy="917325"/>
            <a:chOff x="192" y="2639"/>
            <a:chExt cx="4970" cy="686"/>
          </a:xfrm>
        </p:grpSpPr>
        <p:grpSp>
          <p:nvGrpSpPr>
            <p:cNvPr id="21553" name="Group 100"/>
            <p:cNvGrpSpPr>
              <a:grpSpLocks/>
            </p:cNvGrpSpPr>
            <p:nvPr/>
          </p:nvGrpSpPr>
          <p:grpSpPr bwMode="auto">
            <a:xfrm>
              <a:off x="659" y="2705"/>
              <a:ext cx="4464" cy="620"/>
              <a:chOff x="384" y="2069"/>
              <a:chExt cx="3072" cy="620"/>
            </a:xfrm>
          </p:grpSpPr>
          <p:sp>
            <p:nvSpPr>
              <p:cNvPr id="21571" name="AutoShape 101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30" name="AutoShape 102"/>
              <p:cNvSpPr>
                <a:spLocks noChangeArrowheads="1"/>
              </p:cNvSpPr>
              <p:nvPr/>
            </p:nvSpPr>
            <p:spPr bwMode="gray">
              <a:xfrm>
                <a:off x="451" y="214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31" name="Freeform 103"/>
              <p:cNvSpPr>
                <a:spLocks/>
              </p:cNvSpPr>
              <p:nvPr/>
            </p:nvSpPr>
            <p:spPr bwMode="gray">
              <a:xfrm>
                <a:off x="488" y="2168"/>
                <a:ext cx="295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32" name="Text Box 104"/>
              <p:cNvSpPr txBox="1">
                <a:spLocks noChangeArrowheads="1"/>
              </p:cNvSpPr>
              <p:nvPr/>
            </p:nvSpPr>
            <p:spPr bwMode="gray">
              <a:xfrm>
                <a:off x="638" y="2069"/>
                <a:ext cx="209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1575" name="Text Box 105"/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sz="4000" b="1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554" name="Rectangle 106"/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1555" name="Group 107"/>
            <p:cNvGrpSpPr>
              <a:grpSpLocks/>
            </p:cNvGrpSpPr>
            <p:nvPr/>
          </p:nvGrpSpPr>
          <p:grpSpPr bwMode="auto">
            <a:xfrm>
              <a:off x="575" y="2683"/>
              <a:ext cx="4548" cy="525"/>
              <a:chOff x="384" y="3557"/>
              <a:chExt cx="4512" cy="525"/>
            </a:xfrm>
          </p:grpSpPr>
          <p:sp>
            <p:nvSpPr>
              <p:cNvPr id="21567" name="AutoShape 108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FF00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2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5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60237" name="AutoShape 109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38" name="Freeform 110"/>
              <p:cNvSpPr>
                <a:spLocks/>
              </p:cNvSpPr>
              <p:nvPr/>
            </p:nvSpPr>
            <p:spPr bwMode="gray">
              <a:xfrm>
                <a:off x="537" y="3667"/>
                <a:ext cx="433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39" name="Text Box 111"/>
              <p:cNvSpPr txBox="1">
                <a:spLocks noChangeArrowheads="1"/>
              </p:cNvSpPr>
              <p:nvPr/>
            </p:nvSpPr>
            <p:spPr bwMode="gray">
              <a:xfrm>
                <a:off x="781" y="3557"/>
                <a:ext cx="253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1556" name="Group 113"/>
            <p:cNvGrpSpPr>
              <a:grpSpLocks/>
            </p:cNvGrpSpPr>
            <p:nvPr/>
          </p:nvGrpSpPr>
          <p:grpSpPr bwMode="auto">
            <a:xfrm rot="5400000">
              <a:off x="180" y="2651"/>
              <a:ext cx="609" cy="586"/>
              <a:chOff x="1867" y="1824"/>
              <a:chExt cx="1962" cy="1820"/>
            </a:xfrm>
          </p:grpSpPr>
          <p:sp>
            <p:nvSpPr>
              <p:cNvPr id="560242" name="AutoShape 114"/>
              <p:cNvSpPr>
                <a:spLocks noChangeArrowheads="1"/>
              </p:cNvSpPr>
              <p:nvPr/>
            </p:nvSpPr>
            <p:spPr bwMode="gray">
              <a:xfrm rot="16200000" flipH="1">
                <a:off x="1818" y="2517"/>
                <a:ext cx="307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43" name="AutoShape 115"/>
              <p:cNvSpPr>
                <a:spLocks noChangeArrowheads="1"/>
              </p:cNvSpPr>
              <p:nvPr/>
            </p:nvSpPr>
            <p:spPr bwMode="gray">
              <a:xfrm rot="5400000" flipH="1">
                <a:off x="3571" y="249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44" name="AutoShape 116"/>
              <p:cNvSpPr>
                <a:spLocks noChangeArrowheads="1"/>
              </p:cNvSpPr>
              <p:nvPr/>
            </p:nvSpPr>
            <p:spPr bwMode="gray">
              <a:xfrm rot="10800000" flipH="1">
                <a:off x="2701" y="3437"/>
                <a:ext cx="295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61" name="Oval 11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2" name="Oval 11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247" name="Oval 119"/>
              <p:cNvSpPr>
                <a:spLocks noChangeArrowheads="1"/>
              </p:cNvSpPr>
              <p:nvPr/>
            </p:nvSpPr>
            <p:spPr bwMode="gray">
              <a:xfrm>
                <a:off x="2543" y="2155"/>
                <a:ext cx="626" cy="94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64" name="Oval 120"/>
              <p:cNvSpPr>
                <a:spLocks noChangeArrowheads="1"/>
              </p:cNvSpPr>
              <p:nvPr/>
            </p:nvSpPr>
            <p:spPr bwMode="gray">
              <a:xfrm>
                <a:off x="2572" y="2162"/>
                <a:ext cx="626" cy="9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249" name="Oval 121"/>
              <p:cNvSpPr>
                <a:spLocks noChangeArrowheads="1"/>
              </p:cNvSpPr>
              <p:nvPr/>
            </p:nvSpPr>
            <p:spPr bwMode="gray">
              <a:xfrm>
                <a:off x="2326" y="2141"/>
                <a:ext cx="1052" cy="9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66" name="Oval 122"/>
              <p:cNvSpPr>
                <a:spLocks noChangeArrowheads="1"/>
              </p:cNvSpPr>
              <p:nvPr/>
            </p:nvSpPr>
            <p:spPr bwMode="gray">
              <a:xfrm>
                <a:off x="2337" y="2162"/>
                <a:ext cx="1096" cy="9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57" name="Text Box 123"/>
            <p:cNvSpPr txBox="1">
              <a:spLocks noChangeArrowheads="1"/>
            </p:cNvSpPr>
            <p:nvPr/>
          </p:nvSpPr>
          <p:spPr bwMode="auto">
            <a:xfrm>
              <a:off x="720" y="2687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C</a:t>
              </a:r>
            </a:p>
          </p:txBody>
        </p:sp>
      </p:grpSp>
      <p:grpSp>
        <p:nvGrpSpPr>
          <p:cNvPr id="29" name="Group 124"/>
          <p:cNvGrpSpPr>
            <a:grpSpLocks/>
          </p:cNvGrpSpPr>
          <p:nvPr/>
        </p:nvGrpSpPr>
        <p:grpSpPr bwMode="auto">
          <a:xfrm>
            <a:off x="1828800" y="4113463"/>
            <a:ext cx="8534400" cy="917325"/>
            <a:chOff x="192" y="3455"/>
            <a:chExt cx="4970" cy="686"/>
          </a:xfrm>
        </p:grpSpPr>
        <p:grpSp>
          <p:nvGrpSpPr>
            <p:cNvPr id="21530" name="Group 125"/>
            <p:cNvGrpSpPr>
              <a:grpSpLocks/>
            </p:cNvGrpSpPr>
            <p:nvPr/>
          </p:nvGrpSpPr>
          <p:grpSpPr bwMode="auto">
            <a:xfrm>
              <a:off x="659" y="3521"/>
              <a:ext cx="4464" cy="620"/>
              <a:chOff x="384" y="2069"/>
              <a:chExt cx="3072" cy="620"/>
            </a:xfrm>
          </p:grpSpPr>
          <p:sp>
            <p:nvSpPr>
              <p:cNvPr id="21548" name="AutoShape 126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55" name="AutoShape 127"/>
              <p:cNvSpPr>
                <a:spLocks noChangeArrowheads="1"/>
              </p:cNvSpPr>
              <p:nvPr/>
            </p:nvSpPr>
            <p:spPr bwMode="gray">
              <a:xfrm>
                <a:off x="451" y="214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56" name="Freeform 128"/>
              <p:cNvSpPr>
                <a:spLocks/>
              </p:cNvSpPr>
              <p:nvPr/>
            </p:nvSpPr>
            <p:spPr bwMode="gray">
              <a:xfrm>
                <a:off x="488" y="2168"/>
                <a:ext cx="295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57" name="Text Box 129"/>
              <p:cNvSpPr txBox="1">
                <a:spLocks noChangeArrowheads="1"/>
              </p:cNvSpPr>
              <p:nvPr/>
            </p:nvSpPr>
            <p:spPr bwMode="gray">
              <a:xfrm>
                <a:off x="637" y="2069"/>
                <a:ext cx="209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1552" name="Text Box 130"/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21531" name="Rectangle 131"/>
            <p:cNvSpPr>
              <a:spLocks noChangeArrowheads="1"/>
            </p:cNvSpPr>
            <p:nvPr/>
          </p:nvSpPr>
          <p:spPr bwMode="auto">
            <a:xfrm>
              <a:off x="650" y="3533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1532" name="Group 132"/>
            <p:cNvGrpSpPr>
              <a:grpSpLocks/>
            </p:cNvGrpSpPr>
            <p:nvPr/>
          </p:nvGrpSpPr>
          <p:grpSpPr bwMode="auto">
            <a:xfrm>
              <a:off x="575" y="3499"/>
              <a:ext cx="4548" cy="525"/>
              <a:chOff x="384" y="3557"/>
              <a:chExt cx="4512" cy="525"/>
            </a:xfrm>
          </p:grpSpPr>
          <p:sp>
            <p:nvSpPr>
              <p:cNvPr id="21544" name="AutoShape 133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4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5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60262" name="AutoShape 134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63" name="Freeform 135"/>
              <p:cNvSpPr>
                <a:spLocks/>
              </p:cNvSpPr>
              <p:nvPr/>
            </p:nvSpPr>
            <p:spPr bwMode="gray">
              <a:xfrm>
                <a:off x="537" y="3667"/>
                <a:ext cx="433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64" name="Text Box 136"/>
              <p:cNvSpPr txBox="1">
                <a:spLocks noChangeArrowheads="1"/>
              </p:cNvSpPr>
              <p:nvPr/>
            </p:nvSpPr>
            <p:spPr bwMode="gray">
              <a:xfrm>
                <a:off x="782" y="3557"/>
                <a:ext cx="253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1533" name="Group 138"/>
            <p:cNvGrpSpPr>
              <a:grpSpLocks/>
            </p:cNvGrpSpPr>
            <p:nvPr/>
          </p:nvGrpSpPr>
          <p:grpSpPr bwMode="auto">
            <a:xfrm rot="5400000">
              <a:off x="180" y="3467"/>
              <a:ext cx="609" cy="586"/>
              <a:chOff x="1867" y="1824"/>
              <a:chExt cx="1962" cy="1820"/>
            </a:xfrm>
          </p:grpSpPr>
          <p:sp>
            <p:nvSpPr>
              <p:cNvPr id="560267" name="AutoShape 139"/>
              <p:cNvSpPr>
                <a:spLocks noChangeArrowheads="1"/>
              </p:cNvSpPr>
              <p:nvPr/>
            </p:nvSpPr>
            <p:spPr bwMode="gray">
              <a:xfrm rot="16200000" flipH="1">
                <a:off x="1818" y="2517"/>
                <a:ext cx="307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68" name="AutoShape 140"/>
              <p:cNvSpPr>
                <a:spLocks noChangeArrowheads="1"/>
              </p:cNvSpPr>
              <p:nvPr/>
            </p:nvSpPr>
            <p:spPr bwMode="gray">
              <a:xfrm rot="5400000" flipH="1">
                <a:off x="3571" y="249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0269" name="AutoShape 141"/>
              <p:cNvSpPr>
                <a:spLocks noChangeArrowheads="1"/>
              </p:cNvSpPr>
              <p:nvPr/>
            </p:nvSpPr>
            <p:spPr bwMode="gray">
              <a:xfrm rot="10800000" flipH="1">
                <a:off x="2701" y="3437"/>
                <a:ext cx="295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8" name="Oval 14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Oval 14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272" name="Oval 144"/>
              <p:cNvSpPr>
                <a:spLocks noChangeArrowheads="1"/>
              </p:cNvSpPr>
              <p:nvPr/>
            </p:nvSpPr>
            <p:spPr bwMode="gray">
              <a:xfrm>
                <a:off x="2543" y="2155"/>
                <a:ext cx="626" cy="94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1" name="Oval 145"/>
              <p:cNvSpPr>
                <a:spLocks noChangeArrowheads="1"/>
              </p:cNvSpPr>
              <p:nvPr/>
            </p:nvSpPr>
            <p:spPr bwMode="gray">
              <a:xfrm>
                <a:off x="2572" y="2162"/>
                <a:ext cx="626" cy="9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274" name="Oval 146"/>
              <p:cNvSpPr>
                <a:spLocks noChangeArrowheads="1"/>
              </p:cNvSpPr>
              <p:nvPr/>
            </p:nvSpPr>
            <p:spPr bwMode="gray">
              <a:xfrm>
                <a:off x="2326" y="2141"/>
                <a:ext cx="1052" cy="9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3" name="Oval 147"/>
              <p:cNvSpPr>
                <a:spLocks noChangeArrowheads="1"/>
              </p:cNvSpPr>
              <p:nvPr/>
            </p:nvSpPr>
            <p:spPr bwMode="gray">
              <a:xfrm>
                <a:off x="2337" y="2162"/>
                <a:ext cx="1096" cy="9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34" name="Text Box 148"/>
            <p:cNvSpPr txBox="1">
              <a:spLocks noChangeArrowheads="1"/>
            </p:cNvSpPr>
            <p:nvPr/>
          </p:nvSpPr>
          <p:spPr bwMode="auto">
            <a:xfrm>
              <a:off x="720" y="3503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124069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560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 animBg="1"/>
      <p:bldP spid="560130" grpId="1" animBg="1"/>
      <p:bldP spid="56018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1" y="914400"/>
            <a:ext cx="100584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981200" y="2514600"/>
            <a:ext cx="81534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           Ai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5.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1150522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AutoShape 2"/>
          <p:cNvSpPr>
            <a:spLocks noChangeArrowheads="1"/>
          </p:cNvSpPr>
          <p:nvPr/>
        </p:nvSpPr>
        <p:spPr bwMode="auto">
          <a:xfrm>
            <a:off x="8610600" y="4953000"/>
            <a:ext cx="1524000" cy="1905000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b¾t ®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131327" y="5321172"/>
            <a:ext cx="1774825" cy="1371600"/>
            <a:chOff x="4450" y="0"/>
            <a:chExt cx="1118" cy="1104"/>
          </a:xfrm>
        </p:grpSpPr>
        <p:pic>
          <p:nvPicPr>
            <p:cNvPr id="23684" name="Picture 19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85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37080" y="5321172"/>
            <a:ext cx="1774825" cy="1371600"/>
            <a:chOff x="4450" y="0"/>
            <a:chExt cx="1118" cy="1104"/>
          </a:xfrm>
        </p:grpSpPr>
        <p:pic>
          <p:nvPicPr>
            <p:cNvPr id="23682" name="Picture 2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83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137080" y="5321172"/>
            <a:ext cx="1774825" cy="1371600"/>
            <a:chOff x="4450" y="0"/>
            <a:chExt cx="1118" cy="1104"/>
          </a:xfrm>
        </p:grpSpPr>
        <p:pic>
          <p:nvPicPr>
            <p:cNvPr id="23680" name="Picture 25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81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101938" y="5321172"/>
            <a:ext cx="1774825" cy="1371600"/>
            <a:chOff x="4450" y="0"/>
            <a:chExt cx="1118" cy="1104"/>
          </a:xfrm>
        </p:grpSpPr>
        <p:pic>
          <p:nvPicPr>
            <p:cNvPr id="23678" name="Picture 28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79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7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091720" y="5344635"/>
            <a:ext cx="1774825" cy="1371600"/>
            <a:chOff x="4450" y="0"/>
            <a:chExt cx="1118" cy="1104"/>
          </a:xfrm>
        </p:grpSpPr>
        <p:pic>
          <p:nvPicPr>
            <p:cNvPr id="23676" name="Picture 31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77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116364" y="5362035"/>
            <a:ext cx="1774825" cy="1371600"/>
            <a:chOff x="4450" y="0"/>
            <a:chExt cx="1118" cy="1104"/>
          </a:xfrm>
        </p:grpSpPr>
        <p:pic>
          <p:nvPicPr>
            <p:cNvPr id="23674" name="Picture 3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75" name="AutoShape 3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102501" y="5327869"/>
            <a:ext cx="1774825" cy="1371600"/>
            <a:chOff x="4450" y="0"/>
            <a:chExt cx="1118" cy="1104"/>
          </a:xfrm>
        </p:grpSpPr>
        <p:pic>
          <p:nvPicPr>
            <p:cNvPr id="23672" name="Picture 3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73" name="AutoShape 3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090463" y="5366213"/>
            <a:ext cx="1774825" cy="1371600"/>
            <a:chOff x="4450" y="0"/>
            <a:chExt cx="1118" cy="1104"/>
          </a:xfrm>
        </p:grpSpPr>
        <p:pic>
          <p:nvPicPr>
            <p:cNvPr id="23670" name="Picture 4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71" name="AutoShape 4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2060880" y="5323958"/>
            <a:ext cx="1774825" cy="1371600"/>
            <a:chOff x="4450" y="0"/>
            <a:chExt cx="1118" cy="1104"/>
          </a:xfrm>
        </p:grpSpPr>
        <p:pic>
          <p:nvPicPr>
            <p:cNvPr id="23668" name="Picture 4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69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089465" y="5375885"/>
            <a:ext cx="1774825" cy="1371600"/>
            <a:chOff x="4450" y="0"/>
            <a:chExt cx="1118" cy="1104"/>
          </a:xfrm>
        </p:grpSpPr>
        <p:pic>
          <p:nvPicPr>
            <p:cNvPr id="23666" name="Picture 4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67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527408" name="AutoShape 48"/>
          <p:cNvSpPr>
            <a:spLocks noChangeArrowheads="1"/>
          </p:cNvSpPr>
          <p:nvPr/>
        </p:nvSpPr>
        <p:spPr bwMode="auto">
          <a:xfrm>
            <a:off x="8292413" y="5031379"/>
            <a:ext cx="2467283" cy="1994028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Hết 10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nghĩ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3571" name="Oval 49"/>
          <p:cNvSpPr>
            <a:spLocks noChangeArrowheads="1"/>
          </p:cNvSpPr>
          <p:nvPr/>
        </p:nvSpPr>
        <p:spPr bwMode="auto">
          <a:xfrm>
            <a:off x="1524000" y="381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089465" y="5327870"/>
            <a:ext cx="1774825" cy="1349375"/>
            <a:chOff x="4450" y="0"/>
            <a:chExt cx="1118" cy="1104"/>
          </a:xfrm>
        </p:grpSpPr>
        <p:pic>
          <p:nvPicPr>
            <p:cNvPr id="23664" name="Picture 5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65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527509" name="AutoShape 149"/>
          <p:cNvSpPr>
            <a:spLocks noChangeArrowheads="1"/>
          </p:cNvSpPr>
          <p:nvPr/>
        </p:nvSpPr>
        <p:spPr bwMode="gray">
          <a:xfrm>
            <a:off x="2171940" y="27123"/>
            <a:ext cx="8458200" cy="13700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just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marL="342900" indent="-342900"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”?</a:t>
            </a:r>
          </a:p>
        </p:txBody>
      </p:sp>
      <p:grpSp>
        <p:nvGrpSpPr>
          <p:cNvPr id="18" name="Group 150"/>
          <p:cNvGrpSpPr>
            <a:grpSpLocks/>
          </p:cNvGrpSpPr>
          <p:nvPr/>
        </p:nvGrpSpPr>
        <p:grpSpPr bwMode="auto">
          <a:xfrm>
            <a:off x="1869212" y="1598813"/>
            <a:ext cx="8798789" cy="865388"/>
            <a:chOff x="196" y="1055"/>
            <a:chExt cx="4976" cy="624"/>
          </a:xfrm>
        </p:grpSpPr>
        <p:grpSp>
          <p:nvGrpSpPr>
            <p:cNvPr id="23647" name="Group 151"/>
            <p:cNvGrpSpPr>
              <a:grpSpLocks/>
            </p:cNvGrpSpPr>
            <p:nvPr/>
          </p:nvGrpSpPr>
          <p:grpSpPr bwMode="auto">
            <a:xfrm>
              <a:off x="686" y="1104"/>
              <a:ext cx="4416" cy="506"/>
              <a:chOff x="384" y="1282"/>
              <a:chExt cx="3072" cy="506"/>
            </a:xfrm>
          </p:grpSpPr>
          <p:sp>
            <p:nvSpPr>
              <p:cNvPr id="23660" name="AutoShape 152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1,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2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3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27513" name="AutoShape 153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14" name="Freeform 154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15" name="Text Box 155"/>
              <p:cNvSpPr txBox="1">
                <a:spLocks noChangeArrowheads="1"/>
              </p:cNvSpPr>
              <p:nvPr/>
            </p:nvSpPr>
            <p:spPr bwMode="gray">
              <a:xfrm>
                <a:off x="706" y="1282"/>
                <a:ext cx="72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3648" name="Rectangle 157"/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3649" name="Group 158"/>
            <p:cNvGrpSpPr>
              <a:grpSpLocks/>
            </p:cNvGrpSpPr>
            <p:nvPr/>
          </p:nvGrpSpPr>
          <p:grpSpPr bwMode="auto">
            <a:xfrm rot="5400000">
              <a:off x="175" y="1076"/>
              <a:ext cx="624" cy="582"/>
              <a:chOff x="1867" y="1824"/>
              <a:chExt cx="2010" cy="1809"/>
            </a:xfrm>
          </p:grpSpPr>
          <p:sp>
            <p:nvSpPr>
              <p:cNvPr id="527519" name="AutoShape 159"/>
              <p:cNvSpPr>
                <a:spLocks noChangeArrowheads="1"/>
              </p:cNvSpPr>
              <p:nvPr/>
            </p:nvSpPr>
            <p:spPr bwMode="gray">
              <a:xfrm rot="16200000" flipH="1">
                <a:off x="1816" y="2447"/>
                <a:ext cx="312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20" name="AutoShape 160"/>
              <p:cNvSpPr>
                <a:spLocks noChangeArrowheads="1"/>
              </p:cNvSpPr>
              <p:nvPr/>
            </p:nvSpPr>
            <p:spPr bwMode="gray">
              <a:xfrm rot="5400000" flipH="1">
                <a:off x="3617" y="2443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21" name="AutoShape 161"/>
              <p:cNvSpPr>
                <a:spLocks noChangeArrowheads="1"/>
              </p:cNvSpPr>
              <p:nvPr/>
            </p:nvSpPr>
            <p:spPr bwMode="gray">
              <a:xfrm rot="10800000" flipH="1">
                <a:off x="2719" y="3429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54" name="Oval 1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5" name="Oval 1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24" name="Oval 164"/>
              <p:cNvSpPr>
                <a:spLocks noChangeArrowheads="1"/>
              </p:cNvSpPr>
              <p:nvPr/>
            </p:nvSpPr>
            <p:spPr bwMode="gray">
              <a:xfrm>
                <a:off x="2583" y="2134"/>
                <a:ext cx="604" cy="9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57" name="Oval 165"/>
              <p:cNvSpPr>
                <a:spLocks noChangeArrowheads="1"/>
              </p:cNvSpPr>
              <p:nvPr/>
            </p:nvSpPr>
            <p:spPr bwMode="gray">
              <a:xfrm>
                <a:off x="2583" y="2176"/>
                <a:ext cx="603" cy="9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526" name="Oval 166"/>
              <p:cNvSpPr>
                <a:spLocks noChangeArrowheads="1"/>
              </p:cNvSpPr>
              <p:nvPr/>
            </p:nvSpPr>
            <p:spPr bwMode="gray">
              <a:xfrm>
                <a:off x="2335" y="2093"/>
                <a:ext cx="1096" cy="9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59" name="Oval 167"/>
              <p:cNvSpPr>
                <a:spLocks noChangeArrowheads="1"/>
              </p:cNvSpPr>
              <p:nvPr/>
            </p:nvSpPr>
            <p:spPr bwMode="gray">
              <a:xfrm>
                <a:off x="2337" y="2176"/>
                <a:ext cx="1096" cy="9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650" name="Text Box 168"/>
            <p:cNvSpPr txBox="1">
              <a:spLocks noChangeArrowheads="1"/>
            </p:cNvSpPr>
            <p:nvPr/>
          </p:nvSpPr>
          <p:spPr bwMode="auto">
            <a:xfrm>
              <a:off x="768" y="1151"/>
              <a:ext cx="81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A</a:t>
              </a:r>
            </a:p>
          </p:txBody>
        </p:sp>
      </p:grpSp>
      <p:grpSp>
        <p:nvGrpSpPr>
          <p:cNvPr id="21" name="Group 169"/>
          <p:cNvGrpSpPr>
            <a:grpSpLocks/>
          </p:cNvGrpSpPr>
          <p:nvPr/>
        </p:nvGrpSpPr>
        <p:grpSpPr bwMode="auto">
          <a:xfrm>
            <a:off x="1862592" y="2474913"/>
            <a:ext cx="8805408" cy="925512"/>
            <a:chOff x="211" y="1872"/>
            <a:chExt cx="4951" cy="669"/>
          </a:xfrm>
        </p:grpSpPr>
        <p:grpSp>
          <p:nvGrpSpPr>
            <p:cNvPr id="23624" name="Group 170"/>
            <p:cNvGrpSpPr>
              <a:grpSpLocks/>
            </p:cNvGrpSpPr>
            <p:nvPr/>
          </p:nvGrpSpPr>
          <p:grpSpPr bwMode="auto">
            <a:xfrm>
              <a:off x="659" y="1937"/>
              <a:ext cx="4464" cy="604"/>
              <a:chOff x="384" y="2069"/>
              <a:chExt cx="3072" cy="604"/>
            </a:xfrm>
          </p:grpSpPr>
          <p:sp>
            <p:nvSpPr>
              <p:cNvPr id="23642" name="AutoShape 171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32" name="AutoShape 172"/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33" name="Freeform 173"/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34" name="Text Box 174"/>
              <p:cNvSpPr txBox="1">
                <a:spLocks noChangeArrowheads="1"/>
              </p:cNvSpPr>
              <p:nvPr/>
            </p:nvSpPr>
            <p:spPr bwMode="gray">
              <a:xfrm>
                <a:off x="641" y="2069"/>
                <a:ext cx="202" cy="5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3646" name="Text Box 175"/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23625" name="Rectangle 176"/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3626" name="Group 177"/>
            <p:cNvGrpSpPr>
              <a:grpSpLocks/>
            </p:cNvGrpSpPr>
            <p:nvPr/>
          </p:nvGrpSpPr>
          <p:grpSpPr bwMode="auto">
            <a:xfrm>
              <a:off x="575" y="1911"/>
              <a:ext cx="4548" cy="512"/>
              <a:chOff x="384" y="3553"/>
              <a:chExt cx="4512" cy="512"/>
            </a:xfrm>
          </p:grpSpPr>
          <p:sp>
            <p:nvSpPr>
              <p:cNvPr id="23638" name="AutoShape 178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339966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</a:t>
                </a:r>
                <a:r>
                  <a:rPr lang="en-US" sz="32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4,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5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6</a:t>
                </a:r>
              </a:p>
            </p:txBody>
          </p:sp>
          <p:sp>
            <p:nvSpPr>
              <p:cNvPr id="527539" name="AutoShape 179"/>
              <p:cNvSpPr>
                <a:spLocks noChangeArrowheads="1"/>
              </p:cNvSpPr>
              <p:nvPr/>
            </p:nvSpPr>
            <p:spPr bwMode="gray">
              <a:xfrm>
                <a:off x="482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0" name="Freeform 180"/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1" name="Text Box 181"/>
              <p:cNvSpPr txBox="1">
                <a:spLocks noChangeArrowheads="1"/>
              </p:cNvSpPr>
              <p:nvPr/>
            </p:nvSpPr>
            <p:spPr bwMode="gray">
              <a:xfrm>
                <a:off x="856" y="3553"/>
                <a:ext cx="103" cy="5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3627" name="Group 183"/>
            <p:cNvGrpSpPr>
              <a:grpSpLocks/>
            </p:cNvGrpSpPr>
            <p:nvPr/>
          </p:nvGrpSpPr>
          <p:grpSpPr bwMode="auto">
            <a:xfrm rot="5400000">
              <a:off x="187" y="1896"/>
              <a:ext cx="614" cy="566"/>
              <a:chOff x="1871" y="1824"/>
              <a:chExt cx="1978" cy="1758"/>
            </a:xfrm>
          </p:grpSpPr>
          <p:sp>
            <p:nvSpPr>
              <p:cNvPr id="527544" name="AutoShape 184"/>
              <p:cNvSpPr>
                <a:spLocks noChangeArrowheads="1"/>
              </p:cNvSpPr>
              <p:nvPr/>
            </p:nvSpPr>
            <p:spPr bwMode="gray">
              <a:xfrm rot="16200000" flipH="1">
                <a:off x="1819" y="2444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5" name="AutoShape 185"/>
              <p:cNvSpPr>
                <a:spLocks noChangeArrowheads="1"/>
              </p:cNvSpPr>
              <p:nvPr/>
            </p:nvSpPr>
            <p:spPr bwMode="gray">
              <a:xfrm rot="5400000" flipH="1">
                <a:off x="3590" y="2433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6" name="AutoShape 186"/>
              <p:cNvSpPr>
                <a:spLocks noChangeArrowheads="1"/>
              </p:cNvSpPr>
              <p:nvPr/>
            </p:nvSpPr>
            <p:spPr bwMode="gray">
              <a:xfrm rot="10800000" flipH="1">
                <a:off x="2717" y="3380"/>
                <a:ext cx="311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32" name="Oval 18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3" name="Oval 18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49" name="Oval 189"/>
              <p:cNvSpPr>
                <a:spLocks noChangeArrowheads="1"/>
              </p:cNvSpPr>
              <p:nvPr/>
            </p:nvSpPr>
            <p:spPr bwMode="gray">
              <a:xfrm>
                <a:off x="2561" y="2099"/>
                <a:ext cx="6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35" name="Oval 190"/>
              <p:cNvSpPr>
                <a:spLocks noChangeArrowheads="1"/>
              </p:cNvSpPr>
              <p:nvPr/>
            </p:nvSpPr>
            <p:spPr bwMode="gray">
              <a:xfrm>
                <a:off x="2583" y="2179"/>
                <a:ext cx="605" cy="90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551" name="Oval 191"/>
              <p:cNvSpPr>
                <a:spLocks noChangeArrowheads="1"/>
              </p:cNvSpPr>
              <p:nvPr/>
            </p:nvSpPr>
            <p:spPr bwMode="gray">
              <a:xfrm>
                <a:off x="2336" y="2137"/>
                <a:ext cx="1076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37" name="Oval 192"/>
              <p:cNvSpPr>
                <a:spLocks noChangeArrowheads="1"/>
              </p:cNvSpPr>
              <p:nvPr/>
            </p:nvSpPr>
            <p:spPr bwMode="gray">
              <a:xfrm>
                <a:off x="2149" y="2082"/>
                <a:ext cx="1512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3628" name="Text Box 193"/>
            <p:cNvSpPr txBox="1">
              <a:spLocks noChangeArrowheads="1"/>
            </p:cNvSpPr>
            <p:nvPr/>
          </p:nvSpPr>
          <p:spPr bwMode="auto">
            <a:xfrm>
              <a:off x="816" y="1921"/>
              <a:ext cx="672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B</a:t>
              </a:r>
            </a:p>
          </p:txBody>
        </p:sp>
      </p:grpSp>
      <p:grpSp>
        <p:nvGrpSpPr>
          <p:cNvPr id="25" name="Group 194"/>
          <p:cNvGrpSpPr>
            <a:grpSpLocks/>
          </p:cNvGrpSpPr>
          <p:nvPr/>
        </p:nvGrpSpPr>
        <p:grpSpPr bwMode="auto">
          <a:xfrm>
            <a:off x="1857376" y="3397663"/>
            <a:ext cx="8804275" cy="926687"/>
            <a:chOff x="192" y="2638"/>
            <a:chExt cx="4970" cy="671"/>
          </a:xfrm>
        </p:grpSpPr>
        <p:grpSp>
          <p:nvGrpSpPr>
            <p:cNvPr id="23601" name="Group 195"/>
            <p:cNvGrpSpPr>
              <a:grpSpLocks/>
            </p:cNvGrpSpPr>
            <p:nvPr/>
          </p:nvGrpSpPr>
          <p:grpSpPr bwMode="auto">
            <a:xfrm>
              <a:off x="659" y="2709"/>
              <a:ext cx="4464" cy="600"/>
              <a:chOff x="384" y="2073"/>
              <a:chExt cx="3072" cy="600"/>
            </a:xfrm>
          </p:grpSpPr>
          <p:sp>
            <p:nvSpPr>
              <p:cNvPr id="23619" name="AutoShape 196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57" name="AutoShape 197"/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58" name="Freeform 198"/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59" name="Text Box 199"/>
              <p:cNvSpPr txBox="1">
                <a:spLocks noChangeArrowheads="1"/>
              </p:cNvSpPr>
              <p:nvPr/>
            </p:nvSpPr>
            <p:spPr bwMode="gray">
              <a:xfrm>
                <a:off x="640" y="2073"/>
                <a:ext cx="204" cy="5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3623" name="Text Box 200"/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sz="4000" b="1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3602" name="Rectangle 201"/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3603" name="Group 202"/>
            <p:cNvGrpSpPr>
              <a:grpSpLocks/>
            </p:cNvGrpSpPr>
            <p:nvPr/>
          </p:nvGrpSpPr>
          <p:grpSpPr bwMode="auto">
            <a:xfrm>
              <a:off x="575" y="2679"/>
              <a:ext cx="4548" cy="513"/>
              <a:chOff x="384" y="3553"/>
              <a:chExt cx="4512" cy="513"/>
            </a:xfrm>
          </p:grpSpPr>
          <p:sp>
            <p:nvSpPr>
              <p:cNvPr id="23615" name="AutoShape 203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0"/>
              </a:xfrm>
              <a:prstGeom prst="roundRect">
                <a:avLst>
                  <a:gd name="adj" fmla="val 10889"/>
                </a:avLst>
              </a:prstGeom>
              <a:solidFill>
                <a:srgbClr val="FF00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 </a:t>
                </a:r>
                <a:r>
                  <a:rPr lang="en-US" sz="32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3,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6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7</a:t>
                </a:r>
                <a:endParaRPr lang="en-US" sz="3600" b="1" dirty="0">
                  <a:latin typeface="VNI-Times" pitchFamily="2" charset="0"/>
                </a:endParaRPr>
              </a:p>
            </p:txBody>
          </p:sp>
          <p:sp>
            <p:nvSpPr>
              <p:cNvPr id="527564" name="AutoShape 204"/>
              <p:cNvSpPr>
                <a:spLocks noChangeArrowheads="1"/>
              </p:cNvSpPr>
              <p:nvPr/>
            </p:nvSpPr>
            <p:spPr bwMode="gray">
              <a:xfrm>
                <a:off x="481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65" name="Freeform 205"/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66" name="Text Box 206"/>
              <p:cNvSpPr txBox="1">
                <a:spLocks noChangeArrowheads="1"/>
              </p:cNvSpPr>
              <p:nvPr/>
            </p:nvSpPr>
            <p:spPr bwMode="gray">
              <a:xfrm>
                <a:off x="784" y="3553"/>
                <a:ext cx="247" cy="5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3604" name="Group 208"/>
            <p:cNvGrpSpPr>
              <a:grpSpLocks/>
            </p:cNvGrpSpPr>
            <p:nvPr/>
          </p:nvGrpSpPr>
          <p:grpSpPr bwMode="auto">
            <a:xfrm rot="5400000">
              <a:off x="177" y="2653"/>
              <a:ext cx="616" cy="585"/>
              <a:chOff x="1863" y="1824"/>
              <a:chExt cx="1985" cy="1817"/>
            </a:xfrm>
          </p:grpSpPr>
          <p:sp>
            <p:nvSpPr>
              <p:cNvPr id="527569" name="AutoShape 209"/>
              <p:cNvSpPr>
                <a:spLocks noChangeArrowheads="1"/>
              </p:cNvSpPr>
              <p:nvPr/>
            </p:nvSpPr>
            <p:spPr bwMode="gray">
              <a:xfrm rot="16200000" flipH="1">
                <a:off x="1811" y="2534"/>
                <a:ext cx="304" cy="20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70" name="AutoShape 210"/>
              <p:cNvSpPr>
                <a:spLocks noChangeArrowheads="1"/>
              </p:cNvSpPr>
              <p:nvPr/>
            </p:nvSpPr>
            <p:spPr bwMode="gray">
              <a:xfrm rot="5400000" flipH="1">
                <a:off x="3590" y="2494"/>
                <a:ext cx="309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71" name="AutoShape 211"/>
              <p:cNvSpPr>
                <a:spLocks noChangeArrowheads="1"/>
              </p:cNvSpPr>
              <p:nvPr/>
            </p:nvSpPr>
            <p:spPr bwMode="gray">
              <a:xfrm rot="10800000" flipH="1">
                <a:off x="2719" y="34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9" name="Oval 21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0" name="Oval 21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74" name="Oval 214"/>
              <p:cNvSpPr>
                <a:spLocks noChangeArrowheads="1"/>
              </p:cNvSpPr>
              <p:nvPr/>
            </p:nvSpPr>
            <p:spPr bwMode="gray">
              <a:xfrm>
                <a:off x="2560" y="2164"/>
                <a:ext cx="606" cy="9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2" name="Oval 215"/>
              <p:cNvSpPr>
                <a:spLocks noChangeArrowheads="1"/>
              </p:cNvSpPr>
              <p:nvPr/>
            </p:nvSpPr>
            <p:spPr bwMode="gray">
              <a:xfrm>
                <a:off x="2582" y="2177"/>
                <a:ext cx="606" cy="91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576" name="Oval 216"/>
              <p:cNvSpPr>
                <a:spLocks noChangeArrowheads="1"/>
              </p:cNvSpPr>
              <p:nvPr/>
            </p:nvSpPr>
            <p:spPr bwMode="gray">
              <a:xfrm>
                <a:off x="2337" y="2170"/>
                <a:ext cx="1078" cy="9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4" name="Oval 217"/>
              <p:cNvSpPr>
                <a:spLocks noChangeArrowheads="1"/>
              </p:cNvSpPr>
              <p:nvPr/>
            </p:nvSpPr>
            <p:spPr bwMode="gray">
              <a:xfrm>
                <a:off x="2337" y="2177"/>
                <a:ext cx="1096" cy="91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605" name="Text Box 218"/>
            <p:cNvSpPr txBox="1">
              <a:spLocks noChangeArrowheads="1"/>
            </p:cNvSpPr>
            <p:nvPr/>
          </p:nvSpPr>
          <p:spPr bwMode="auto">
            <a:xfrm>
              <a:off x="720" y="2689"/>
              <a:ext cx="816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66"/>
                  </a:solidFill>
                </a:rPr>
                <a:t>C</a:t>
              </a:r>
            </a:p>
          </p:txBody>
        </p:sp>
      </p:grpSp>
      <p:grpSp>
        <p:nvGrpSpPr>
          <p:cNvPr id="29" name="Group 219"/>
          <p:cNvGrpSpPr>
            <a:grpSpLocks/>
          </p:cNvGrpSpPr>
          <p:nvPr/>
        </p:nvGrpSpPr>
        <p:grpSpPr bwMode="auto">
          <a:xfrm>
            <a:off x="1866900" y="4191000"/>
            <a:ext cx="8801100" cy="909638"/>
            <a:chOff x="192" y="3456"/>
            <a:chExt cx="4970" cy="699"/>
          </a:xfrm>
        </p:grpSpPr>
        <p:grpSp>
          <p:nvGrpSpPr>
            <p:cNvPr id="23578" name="Group 220"/>
            <p:cNvGrpSpPr>
              <a:grpSpLocks/>
            </p:cNvGrpSpPr>
            <p:nvPr/>
          </p:nvGrpSpPr>
          <p:grpSpPr bwMode="auto">
            <a:xfrm>
              <a:off x="659" y="3521"/>
              <a:ext cx="4464" cy="634"/>
              <a:chOff x="384" y="2069"/>
              <a:chExt cx="3072" cy="634"/>
            </a:xfrm>
          </p:grpSpPr>
          <p:sp>
            <p:nvSpPr>
              <p:cNvPr id="23596" name="AutoShape 221"/>
              <p:cNvSpPr>
                <a:spLocks noChangeArrowheads="1"/>
              </p:cNvSpPr>
              <p:nvPr/>
            </p:nvSpPr>
            <p:spPr bwMode="gray">
              <a:xfrm>
                <a:off x="384" y="2110"/>
                <a:ext cx="3072" cy="383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82" name="AutoShape 222"/>
              <p:cNvSpPr>
                <a:spLocks noChangeArrowheads="1"/>
              </p:cNvSpPr>
              <p:nvPr/>
            </p:nvSpPr>
            <p:spPr bwMode="gray">
              <a:xfrm>
                <a:off x="451" y="2147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83" name="Freeform 223"/>
              <p:cNvSpPr>
                <a:spLocks/>
              </p:cNvSpPr>
              <p:nvPr/>
            </p:nvSpPr>
            <p:spPr bwMode="gray">
              <a:xfrm>
                <a:off x="488" y="2166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84" name="Text Box 224"/>
              <p:cNvSpPr txBox="1">
                <a:spLocks noChangeArrowheads="1"/>
              </p:cNvSpPr>
              <p:nvPr/>
            </p:nvSpPr>
            <p:spPr bwMode="gray">
              <a:xfrm>
                <a:off x="640" y="2069"/>
                <a:ext cx="203" cy="5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3600" name="Text Box 225"/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23579" name="Rectangle 226"/>
            <p:cNvSpPr>
              <a:spLocks noChangeArrowheads="1"/>
            </p:cNvSpPr>
            <p:nvPr/>
          </p:nvSpPr>
          <p:spPr bwMode="auto">
            <a:xfrm>
              <a:off x="650" y="3533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3580" name="Group 227"/>
            <p:cNvGrpSpPr>
              <a:grpSpLocks/>
            </p:cNvGrpSpPr>
            <p:nvPr/>
          </p:nvGrpSpPr>
          <p:grpSpPr bwMode="auto">
            <a:xfrm>
              <a:off x="575" y="3499"/>
              <a:ext cx="4548" cy="539"/>
              <a:chOff x="384" y="3557"/>
              <a:chExt cx="4512" cy="539"/>
            </a:xfrm>
          </p:grpSpPr>
          <p:sp>
            <p:nvSpPr>
              <p:cNvPr id="23592" name="AutoShape 228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Câu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3,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4 </a:t>
                </a:r>
                <a:r>
                  <a:rPr lang="en-US" sz="3600" b="1" dirty="0" err="1"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</a:rPr>
                  <a:t> 5</a:t>
                </a:r>
              </a:p>
            </p:txBody>
          </p:sp>
          <p:sp>
            <p:nvSpPr>
              <p:cNvPr id="527589" name="AutoShape 229"/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90" name="Freeform 230"/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91" name="Text Box 231"/>
              <p:cNvSpPr txBox="1">
                <a:spLocks noChangeArrowheads="1"/>
              </p:cNvSpPr>
              <p:nvPr/>
            </p:nvSpPr>
            <p:spPr bwMode="gray">
              <a:xfrm>
                <a:off x="785" y="3557"/>
                <a:ext cx="245" cy="5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3581" name="Group 233"/>
            <p:cNvGrpSpPr>
              <a:grpSpLocks/>
            </p:cNvGrpSpPr>
            <p:nvPr/>
          </p:nvGrpSpPr>
          <p:grpSpPr bwMode="auto">
            <a:xfrm rot="5400000">
              <a:off x="181" y="3467"/>
              <a:ext cx="607" cy="585"/>
              <a:chOff x="1871" y="1824"/>
              <a:chExt cx="1957" cy="1817"/>
            </a:xfrm>
          </p:grpSpPr>
          <p:sp>
            <p:nvSpPr>
              <p:cNvPr id="527594" name="AutoShape 234"/>
              <p:cNvSpPr>
                <a:spLocks noChangeArrowheads="1"/>
              </p:cNvSpPr>
              <p:nvPr/>
            </p:nvSpPr>
            <p:spPr bwMode="gray">
              <a:xfrm rot="16200000" flipH="1">
                <a:off x="1818" y="2529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95" name="AutoShape 235"/>
              <p:cNvSpPr>
                <a:spLocks noChangeArrowheads="1"/>
              </p:cNvSpPr>
              <p:nvPr/>
            </p:nvSpPr>
            <p:spPr bwMode="gray">
              <a:xfrm rot="5400000" flipH="1">
                <a:off x="3571" y="2495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96" name="AutoShape 236"/>
              <p:cNvSpPr>
                <a:spLocks noChangeArrowheads="1"/>
              </p:cNvSpPr>
              <p:nvPr/>
            </p:nvSpPr>
            <p:spPr bwMode="gray">
              <a:xfrm rot="10800000" flipH="1">
                <a:off x="2704" y="343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6" name="Oval 23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Oval 23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99" name="Oval 239"/>
              <p:cNvSpPr>
                <a:spLocks noChangeArrowheads="1"/>
              </p:cNvSpPr>
              <p:nvPr/>
            </p:nvSpPr>
            <p:spPr bwMode="gray">
              <a:xfrm>
                <a:off x="2542" y="2140"/>
                <a:ext cx="643" cy="9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9" name="Oval 240"/>
              <p:cNvSpPr>
                <a:spLocks noChangeArrowheads="1"/>
              </p:cNvSpPr>
              <p:nvPr/>
            </p:nvSpPr>
            <p:spPr bwMode="gray">
              <a:xfrm>
                <a:off x="2563" y="2177"/>
                <a:ext cx="644" cy="91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601" name="Oval 241"/>
              <p:cNvSpPr>
                <a:spLocks noChangeArrowheads="1"/>
              </p:cNvSpPr>
              <p:nvPr/>
            </p:nvSpPr>
            <p:spPr bwMode="gray">
              <a:xfrm>
                <a:off x="2311" y="2176"/>
                <a:ext cx="1065" cy="9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1" name="Oval 242"/>
              <p:cNvSpPr>
                <a:spLocks noChangeArrowheads="1"/>
              </p:cNvSpPr>
              <p:nvPr/>
            </p:nvSpPr>
            <p:spPr bwMode="gray">
              <a:xfrm>
                <a:off x="2337" y="2177"/>
                <a:ext cx="1096" cy="91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582" name="Text Box 243"/>
            <p:cNvSpPr txBox="1">
              <a:spLocks noChangeArrowheads="1"/>
            </p:cNvSpPr>
            <p:nvPr/>
          </p:nvSpPr>
          <p:spPr bwMode="auto">
            <a:xfrm>
              <a:off x="720" y="3504"/>
              <a:ext cx="81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66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925214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527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  <p:bldP spid="527362" grpId="1" animBg="1"/>
      <p:bldP spid="52750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19200" y="914400"/>
            <a:ext cx="102108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“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981200" y="2821287"/>
            <a:ext cx="89916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 startAt="6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65632467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07" name="Group 1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88754167"/>
              </p:ext>
            </p:extLst>
          </p:nvPr>
        </p:nvGraphicFramePr>
        <p:xfrm>
          <a:off x="4446" y="1"/>
          <a:ext cx="12192000" cy="7052435"/>
        </p:xfrm>
        <a:graphic>
          <a:graphicData uri="http://schemas.openxmlformats.org/drawingml/2006/table">
            <a:tbl>
              <a:tblPr/>
              <a:tblGrid>
                <a:gridCol w="414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9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0" name="Text Box 42"/>
          <p:cNvSpPr txBox="1">
            <a:spLocks noChangeArrowheads="1"/>
          </p:cNvSpPr>
          <p:nvPr/>
        </p:nvSpPr>
        <p:spPr bwMode="auto">
          <a:xfrm>
            <a:off x="8191500" y="57103"/>
            <a:ext cx="381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b="1" dirty="0"/>
              <a:t>c) </a:t>
            </a:r>
            <a:r>
              <a:rPr lang="en-US" altLang="en-US" b="1" dirty="0" err="1"/>
              <a:t>Khuyên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 </a:t>
            </a:r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nản</a:t>
            </a:r>
            <a:r>
              <a:rPr lang="en-US" altLang="en-US" b="1" dirty="0"/>
              <a:t> </a:t>
            </a:r>
            <a:r>
              <a:rPr lang="en-US" altLang="en-US" b="1" dirty="0" err="1"/>
              <a:t>lòng</a:t>
            </a:r>
            <a:r>
              <a:rPr lang="en-US" altLang="en-US" b="1" dirty="0"/>
              <a:t> </a:t>
            </a:r>
            <a:r>
              <a:rPr lang="en-US" altLang="en-US" b="1" dirty="0" err="1"/>
              <a:t>khi</a:t>
            </a:r>
            <a:r>
              <a:rPr lang="en-US" altLang="en-US" b="1" dirty="0"/>
              <a:t> </a:t>
            </a:r>
            <a:r>
              <a:rPr lang="en-US" altLang="en-US" b="1" dirty="0" err="1"/>
              <a:t>gặp</a:t>
            </a:r>
            <a:r>
              <a:rPr lang="en-US" altLang="en-US" b="1" dirty="0"/>
              <a:t> </a:t>
            </a:r>
            <a:r>
              <a:rPr lang="en-US" altLang="en-US" b="1" dirty="0" err="1"/>
              <a:t>khó</a:t>
            </a:r>
            <a:r>
              <a:rPr lang="en-US" altLang="en-US" b="1" dirty="0"/>
              <a:t> </a:t>
            </a:r>
            <a:r>
              <a:rPr lang="en-US" altLang="en-US" b="1" dirty="0" err="1"/>
              <a:t>khăn</a:t>
            </a:r>
            <a:r>
              <a:rPr lang="en-US" altLang="en-US" b="1" dirty="0"/>
              <a:t>.</a:t>
            </a:r>
            <a:endParaRPr lang="en-US" altLang="en-US" dirty="0"/>
          </a:p>
        </p:txBody>
      </p:sp>
      <p:sp>
        <p:nvSpPr>
          <p:cNvPr id="9241" name="Text Box 43"/>
          <p:cNvSpPr txBox="1">
            <a:spLocks noChangeArrowheads="1"/>
          </p:cNvSpPr>
          <p:nvPr/>
        </p:nvSpPr>
        <p:spPr bwMode="auto">
          <a:xfrm>
            <a:off x="4097021" y="43459"/>
            <a:ext cx="4110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b="1" dirty="0"/>
              <a:t>b) </a:t>
            </a:r>
            <a:r>
              <a:rPr lang="en-US" altLang="en-US" b="1" dirty="0" err="1"/>
              <a:t>Khuyên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 </a:t>
            </a:r>
            <a:r>
              <a:rPr lang="en-US" altLang="en-US" b="1" dirty="0" err="1"/>
              <a:t>giữ</a:t>
            </a:r>
            <a:r>
              <a:rPr lang="en-US" altLang="en-US" b="1" dirty="0"/>
              <a:t> </a:t>
            </a:r>
            <a:r>
              <a:rPr lang="en-US" altLang="en-US" b="1" dirty="0" err="1"/>
              <a:t>vững</a:t>
            </a:r>
            <a:r>
              <a:rPr lang="en-US" altLang="en-US" b="1" dirty="0"/>
              <a:t> </a:t>
            </a:r>
            <a:r>
              <a:rPr lang="en-US" altLang="en-US" b="1" dirty="0" err="1"/>
              <a:t>mục</a:t>
            </a:r>
            <a:r>
              <a:rPr lang="en-US" altLang="en-US" b="1" dirty="0"/>
              <a:t> </a:t>
            </a:r>
            <a:r>
              <a:rPr lang="en-US" altLang="en-US" b="1" dirty="0" err="1"/>
              <a:t>tiêu</a:t>
            </a:r>
            <a:r>
              <a:rPr lang="en-US" altLang="en-US" b="1" dirty="0"/>
              <a:t> </a:t>
            </a:r>
            <a:r>
              <a:rPr lang="en-US" altLang="en-US" b="1" dirty="0" err="1"/>
              <a:t>đã</a:t>
            </a:r>
            <a:r>
              <a:rPr lang="en-US" altLang="en-US" b="1" dirty="0"/>
              <a:t> </a:t>
            </a:r>
            <a:r>
              <a:rPr lang="en-US" altLang="en-US" b="1" dirty="0" err="1"/>
              <a:t>chọn</a:t>
            </a:r>
            <a:r>
              <a:rPr lang="en-US" altLang="en-US" b="1" dirty="0"/>
              <a:t>.</a:t>
            </a:r>
            <a:endParaRPr lang="en-US" altLang="en-US" dirty="0"/>
          </a:p>
        </p:txBody>
      </p:sp>
      <p:sp>
        <p:nvSpPr>
          <p:cNvPr id="9242" name="Text Box 45"/>
          <p:cNvSpPr txBox="1">
            <a:spLocks noChangeArrowheads="1"/>
          </p:cNvSpPr>
          <p:nvPr/>
        </p:nvSpPr>
        <p:spPr bwMode="auto">
          <a:xfrm>
            <a:off x="137160" y="-40310"/>
            <a:ext cx="41105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a)</a:t>
            </a:r>
            <a:r>
              <a:rPr lang="en-US" altLang="en-US" sz="2800" b="1" dirty="0" err="1"/>
              <a:t>Khẳng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định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ý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thì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định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sẽ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công</a:t>
            </a:r>
            <a:endParaRPr lang="en-US" altLang="en-US" sz="2800" b="1" dirty="0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-15240" y="2173744"/>
            <a:ext cx="39943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mài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sắt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kim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-31274" y="4436097"/>
            <a:ext cx="43402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</a:rPr>
              <a:t>4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vữn</a:t>
            </a:r>
            <a:r>
              <a:rPr lang="en-US" altLang="en-US" b="1" dirty="0" err="1">
                <a:solidFill>
                  <a:srgbClr val="000000"/>
                </a:solidFill>
              </a:rPr>
              <a:t>g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4191000" y="1681301"/>
            <a:ext cx="381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Ai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457930" y="3812942"/>
            <a:ext cx="36131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8584723" y="2144375"/>
            <a:ext cx="327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8386762" y="4205582"/>
            <a:ext cx="40309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8382000" y="5786125"/>
            <a:ext cx="3805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891564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AutoShape 2"/>
          <p:cNvSpPr>
            <a:spLocks noChangeArrowheads="1"/>
          </p:cNvSpPr>
          <p:nvPr/>
        </p:nvSpPr>
        <p:spPr bwMode="auto">
          <a:xfrm>
            <a:off x="8001000" y="5297489"/>
            <a:ext cx="2133600" cy="1285875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b¾t ®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18" name="Picture 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9" name="AutoShape 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15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16" name="Picture 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7" name="AutoShape 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14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14" name="Picture 1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5" name="AutoShape 1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13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12" name="Picture 1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3" name="AutoShape 1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10" name="Picture 1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1" name="AutoShape 1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11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08" name="Picture 19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06" name="Picture 2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7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04" name="Picture 25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02" name="Picture 28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3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7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700" name="Picture 31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698" name="Picture 3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9" name="AutoShape 3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696" name="Picture 3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7" name="AutoShape 3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694" name="Picture 4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5" name="AutoShape 4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692" name="Picture 4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3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905001" y="5105400"/>
            <a:ext cx="1774825" cy="1371600"/>
            <a:chOff x="4450" y="0"/>
            <a:chExt cx="1118" cy="1104"/>
          </a:xfrm>
        </p:grpSpPr>
        <p:pic>
          <p:nvPicPr>
            <p:cNvPr id="25690" name="Picture 4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1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527408" name="AutoShape 48"/>
          <p:cNvSpPr>
            <a:spLocks noChangeArrowheads="1"/>
          </p:cNvSpPr>
          <p:nvPr/>
        </p:nvSpPr>
        <p:spPr bwMode="auto">
          <a:xfrm>
            <a:off x="7848599" y="5151359"/>
            <a:ext cx="2438400" cy="14478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Hết 15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/>
                <a:cs typeface="Times New Roman" panose="02020603050405020304" pitchFamily="18" charset="0"/>
              </a:rPr>
              <a:t>nghĩ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/>
              <a:cs typeface="Times New Roman" panose="02020603050405020304" pitchFamily="18" charset="0"/>
            </a:endParaRPr>
          </a:p>
        </p:txBody>
      </p:sp>
      <p:sp>
        <p:nvSpPr>
          <p:cNvPr id="25619" name="Oval 49"/>
          <p:cNvSpPr>
            <a:spLocks noChangeArrowheads="1"/>
          </p:cNvSpPr>
          <p:nvPr/>
        </p:nvSpPr>
        <p:spPr bwMode="auto">
          <a:xfrm>
            <a:off x="1524000" y="381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1905001" y="5105401"/>
            <a:ext cx="1774825" cy="1349375"/>
            <a:chOff x="4450" y="0"/>
            <a:chExt cx="1118" cy="1104"/>
          </a:xfrm>
        </p:grpSpPr>
        <p:pic>
          <p:nvPicPr>
            <p:cNvPr id="25688" name="Picture 5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9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527509" name="AutoShape 149"/>
          <p:cNvSpPr>
            <a:spLocks noChangeArrowheads="1"/>
          </p:cNvSpPr>
          <p:nvPr/>
        </p:nvSpPr>
        <p:spPr bwMode="gray">
          <a:xfrm>
            <a:off x="2209800" y="228600"/>
            <a:ext cx="8458200" cy="1676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just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khiến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dễ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marL="342900" indent="-342900"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dễ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8" name="Group 150"/>
          <p:cNvGrpSpPr>
            <a:grpSpLocks/>
          </p:cNvGrpSpPr>
          <p:nvPr/>
        </p:nvGrpSpPr>
        <p:grpSpPr bwMode="auto">
          <a:xfrm>
            <a:off x="1869212" y="2332238"/>
            <a:ext cx="8798789" cy="865388"/>
            <a:chOff x="196" y="1055"/>
            <a:chExt cx="4976" cy="624"/>
          </a:xfrm>
        </p:grpSpPr>
        <p:grpSp>
          <p:nvGrpSpPr>
            <p:cNvPr id="25671" name="Group 151"/>
            <p:cNvGrpSpPr>
              <a:grpSpLocks/>
            </p:cNvGrpSpPr>
            <p:nvPr/>
          </p:nvGrpSpPr>
          <p:grpSpPr bwMode="auto">
            <a:xfrm>
              <a:off x="686" y="1104"/>
              <a:ext cx="4416" cy="506"/>
              <a:chOff x="384" y="1282"/>
              <a:chExt cx="3072" cy="506"/>
            </a:xfrm>
          </p:grpSpPr>
          <p:sp>
            <p:nvSpPr>
              <p:cNvPr id="25684" name="AutoShape 152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lnSpc>
                    <a:spcPct val="60000"/>
                  </a:lnSpc>
                  <a:defRPr/>
                </a:pPr>
                <a:r>
                  <a:rPr lang="en-US" sz="3200" b="1" dirty="0">
                    <a:latin typeface="Times New Roman" pitchFamily="18" charset="0"/>
                  </a:rPr>
                  <a:t>                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Ngắn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gọn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vần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điệu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.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NI-Times" pitchFamily="2" charset="0"/>
                </a:endParaRPr>
              </a:p>
            </p:txBody>
          </p:sp>
          <p:sp>
            <p:nvSpPr>
              <p:cNvPr id="527513" name="AutoShape 153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14" name="Freeform 154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15" name="Text Box 155"/>
              <p:cNvSpPr txBox="1">
                <a:spLocks noChangeArrowheads="1"/>
              </p:cNvSpPr>
              <p:nvPr/>
            </p:nvSpPr>
            <p:spPr bwMode="gray">
              <a:xfrm>
                <a:off x="706" y="1282"/>
                <a:ext cx="72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5672" name="Rectangle 157"/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5673" name="Group 158"/>
            <p:cNvGrpSpPr>
              <a:grpSpLocks/>
            </p:cNvGrpSpPr>
            <p:nvPr/>
          </p:nvGrpSpPr>
          <p:grpSpPr bwMode="auto">
            <a:xfrm rot="5400000">
              <a:off x="175" y="1076"/>
              <a:ext cx="624" cy="582"/>
              <a:chOff x="1867" y="1824"/>
              <a:chExt cx="2010" cy="1809"/>
            </a:xfrm>
          </p:grpSpPr>
          <p:sp>
            <p:nvSpPr>
              <p:cNvPr id="527519" name="AutoShape 159"/>
              <p:cNvSpPr>
                <a:spLocks noChangeArrowheads="1"/>
              </p:cNvSpPr>
              <p:nvPr/>
            </p:nvSpPr>
            <p:spPr bwMode="gray">
              <a:xfrm rot="16200000" flipH="1">
                <a:off x="1816" y="2447"/>
                <a:ext cx="312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20" name="AutoShape 160"/>
              <p:cNvSpPr>
                <a:spLocks noChangeArrowheads="1"/>
              </p:cNvSpPr>
              <p:nvPr/>
            </p:nvSpPr>
            <p:spPr bwMode="gray">
              <a:xfrm rot="5400000" flipH="1">
                <a:off x="3617" y="2443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21" name="AutoShape 161"/>
              <p:cNvSpPr>
                <a:spLocks noChangeArrowheads="1"/>
              </p:cNvSpPr>
              <p:nvPr/>
            </p:nvSpPr>
            <p:spPr bwMode="gray">
              <a:xfrm rot="10800000" flipH="1">
                <a:off x="2719" y="3429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78" name="Oval 1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Oval 1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24" name="Oval 164"/>
              <p:cNvSpPr>
                <a:spLocks noChangeArrowheads="1"/>
              </p:cNvSpPr>
              <p:nvPr/>
            </p:nvSpPr>
            <p:spPr bwMode="gray">
              <a:xfrm>
                <a:off x="2583" y="2134"/>
                <a:ext cx="604" cy="9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1" name="Oval 165"/>
              <p:cNvSpPr>
                <a:spLocks noChangeArrowheads="1"/>
              </p:cNvSpPr>
              <p:nvPr/>
            </p:nvSpPr>
            <p:spPr bwMode="gray">
              <a:xfrm>
                <a:off x="2583" y="2176"/>
                <a:ext cx="603" cy="9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526" name="Oval 166"/>
              <p:cNvSpPr>
                <a:spLocks noChangeArrowheads="1"/>
              </p:cNvSpPr>
              <p:nvPr/>
            </p:nvSpPr>
            <p:spPr bwMode="gray">
              <a:xfrm>
                <a:off x="2335" y="2093"/>
                <a:ext cx="1096" cy="9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83" name="Oval 167"/>
              <p:cNvSpPr>
                <a:spLocks noChangeArrowheads="1"/>
              </p:cNvSpPr>
              <p:nvPr/>
            </p:nvSpPr>
            <p:spPr bwMode="gray">
              <a:xfrm>
                <a:off x="2337" y="2176"/>
                <a:ext cx="1096" cy="9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74" name="Text Box 168"/>
            <p:cNvSpPr txBox="1">
              <a:spLocks noChangeArrowheads="1"/>
            </p:cNvSpPr>
            <p:nvPr/>
          </p:nvSpPr>
          <p:spPr bwMode="auto">
            <a:xfrm>
              <a:off x="768" y="1077"/>
              <a:ext cx="81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66"/>
                  </a:solidFill>
                </a:rPr>
                <a:t>A</a:t>
              </a:r>
            </a:p>
          </p:txBody>
        </p:sp>
      </p:grpSp>
      <p:grpSp>
        <p:nvGrpSpPr>
          <p:cNvPr id="21" name="Group 169"/>
          <p:cNvGrpSpPr>
            <a:grpSpLocks/>
          </p:cNvGrpSpPr>
          <p:nvPr/>
        </p:nvGrpSpPr>
        <p:grpSpPr bwMode="auto">
          <a:xfrm>
            <a:off x="1862592" y="3341688"/>
            <a:ext cx="8805408" cy="925512"/>
            <a:chOff x="211" y="1872"/>
            <a:chExt cx="4951" cy="669"/>
          </a:xfrm>
        </p:grpSpPr>
        <p:grpSp>
          <p:nvGrpSpPr>
            <p:cNvPr id="25648" name="Group 170"/>
            <p:cNvGrpSpPr>
              <a:grpSpLocks/>
            </p:cNvGrpSpPr>
            <p:nvPr/>
          </p:nvGrpSpPr>
          <p:grpSpPr bwMode="auto">
            <a:xfrm>
              <a:off x="659" y="1937"/>
              <a:ext cx="4464" cy="604"/>
              <a:chOff x="384" y="2069"/>
              <a:chExt cx="3072" cy="604"/>
            </a:xfrm>
          </p:grpSpPr>
          <p:sp>
            <p:nvSpPr>
              <p:cNvPr id="25666" name="AutoShape 171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32" name="AutoShape 172"/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33" name="Freeform 173"/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34" name="Text Box 174"/>
              <p:cNvSpPr txBox="1">
                <a:spLocks noChangeArrowheads="1"/>
              </p:cNvSpPr>
              <p:nvPr/>
            </p:nvSpPr>
            <p:spPr bwMode="gray">
              <a:xfrm>
                <a:off x="641" y="2069"/>
                <a:ext cx="202" cy="5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5670" name="Text Box 175"/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3333CC"/>
                    </a:solidFill>
                    <a:latin typeface="Times New Roman" pitchFamily="18" charset="0"/>
                  </a:rPr>
                  <a:t>SAI</a:t>
                </a:r>
              </a:p>
            </p:txBody>
          </p:sp>
        </p:grpSp>
        <p:sp>
          <p:nvSpPr>
            <p:cNvPr id="25649" name="Rectangle 176"/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5650" name="Group 177"/>
            <p:cNvGrpSpPr>
              <a:grpSpLocks/>
            </p:cNvGrpSpPr>
            <p:nvPr/>
          </p:nvGrpSpPr>
          <p:grpSpPr bwMode="auto">
            <a:xfrm>
              <a:off x="540" y="1911"/>
              <a:ext cx="4548" cy="512"/>
              <a:chOff x="349" y="3553"/>
              <a:chExt cx="4512" cy="512"/>
            </a:xfrm>
          </p:grpSpPr>
          <p:sp>
            <p:nvSpPr>
              <p:cNvPr id="19542" name="AutoShape 178"/>
              <p:cNvSpPr>
                <a:spLocks noChangeArrowheads="1"/>
              </p:cNvSpPr>
              <p:nvPr/>
            </p:nvSpPr>
            <p:spPr bwMode="gray">
              <a:xfrm>
                <a:off x="349" y="3625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</a:t>
                </a:r>
                <a:r>
                  <a:rPr lang="en-US" sz="3200" b="1" dirty="0"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hình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ảnh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so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sánh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527539" name="AutoShape 179"/>
              <p:cNvSpPr>
                <a:spLocks noChangeArrowheads="1"/>
              </p:cNvSpPr>
              <p:nvPr/>
            </p:nvSpPr>
            <p:spPr bwMode="gray">
              <a:xfrm>
                <a:off x="482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0" name="Freeform 180"/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1" name="Text Box 181"/>
              <p:cNvSpPr txBox="1">
                <a:spLocks noChangeArrowheads="1"/>
              </p:cNvSpPr>
              <p:nvPr/>
            </p:nvSpPr>
            <p:spPr bwMode="gray">
              <a:xfrm>
                <a:off x="856" y="3553"/>
                <a:ext cx="103" cy="5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5651" name="Group 183"/>
            <p:cNvGrpSpPr>
              <a:grpSpLocks/>
            </p:cNvGrpSpPr>
            <p:nvPr/>
          </p:nvGrpSpPr>
          <p:grpSpPr bwMode="auto">
            <a:xfrm rot="5400000">
              <a:off x="187" y="1896"/>
              <a:ext cx="614" cy="566"/>
              <a:chOff x="1871" y="1824"/>
              <a:chExt cx="1978" cy="1758"/>
            </a:xfrm>
          </p:grpSpPr>
          <p:sp>
            <p:nvSpPr>
              <p:cNvPr id="527544" name="AutoShape 184"/>
              <p:cNvSpPr>
                <a:spLocks noChangeArrowheads="1"/>
              </p:cNvSpPr>
              <p:nvPr/>
            </p:nvSpPr>
            <p:spPr bwMode="gray">
              <a:xfrm rot="16200000" flipH="1">
                <a:off x="1819" y="2444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5" name="AutoShape 185"/>
              <p:cNvSpPr>
                <a:spLocks noChangeArrowheads="1"/>
              </p:cNvSpPr>
              <p:nvPr/>
            </p:nvSpPr>
            <p:spPr bwMode="gray">
              <a:xfrm rot="5400000" flipH="1">
                <a:off x="3590" y="2433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46" name="AutoShape 186"/>
              <p:cNvSpPr>
                <a:spLocks noChangeArrowheads="1"/>
              </p:cNvSpPr>
              <p:nvPr/>
            </p:nvSpPr>
            <p:spPr bwMode="gray">
              <a:xfrm rot="10800000" flipH="1">
                <a:off x="2717" y="3380"/>
                <a:ext cx="311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56" name="Oval 18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7" name="Oval 18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49" name="Oval 189"/>
              <p:cNvSpPr>
                <a:spLocks noChangeArrowheads="1"/>
              </p:cNvSpPr>
              <p:nvPr/>
            </p:nvSpPr>
            <p:spPr bwMode="gray">
              <a:xfrm>
                <a:off x="2561" y="2099"/>
                <a:ext cx="6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59" name="Oval 190"/>
              <p:cNvSpPr>
                <a:spLocks noChangeArrowheads="1"/>
              </p:cNvSpPr>
              <p:nvPr/>
            </p:nvSpPr>
            <p:spPr bwMode="gray">
              <a:xfrm>
                <a:off x="2583" y="2179"/>
                <a:ext cx="605" cy="90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551" name="Oval 191"/>
              <p:cNvSpPr>
                <a:spLocks noChangeArrowheads="1"/>
              </p:cNvSpPr>
              <p:nvPr/>
            </p:nvSpPr>
            <p:spPr bwMode="gray">
              <a:xfrm>
                <a:off x="2336" y="2137"/>
                <a:ext cx="1076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1" name="Oval 192"/>
              <p:cNvSpPr>
                <a:spLocks noChangeArrowheads="1"/>
              </p:cNvSpPr>
              <p:nvPr/>
            </p:nvSpPr>
            <p:spPr bwMode="gray">
              <a:xfrm>
                <a:off x="2149" y="2082"/>
                <a:ext cx="1512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652" name="Text Box 193"/>
            <p:cNvSpPr txBox="1">
              <a:spLocks noChangeArrowheads="1"/>
            </p:cNvSpPr>
            <p:nvPr/>
          </p:nvSpPr>
          <p:spPr bwMode="auto">
            <a:xfrm>
              <a:off x="816" y="1921"/>
              <a:ext cx="672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66"/>
                  </a:solidFill>
                </a:rPr>
                <a:t>B</a:t>
              </a:r>
            </a:p>
          </p:txBody>
        </p:sp>
      </p:grpSp>
      <p:grpSp>
        <p:nvGrpSpPr>
          <p:cNvPr id="25" name="Group 194"/>
          <p:cNvGrpSpPr>
            <a:grpSpLocks/>
          </p:cNvGrpSpPr>
          <p:nvPr/>
        </p:nvGrpSpPr>
        <p:grpSpPr bwMode="auto">
          <a:xfrm>
            <a:off x="1857376" y="4254913"/>
            <a:ext cx="8804275" cy="926687"/>
            <a:chOff x="192" y="2638"/>
            <a:chExt cx="4970" cy="671"/>
          </a:xfrm>
        </p:grpSpPr>
        <p:grpSp>
          <p:nvGrpSpPr>
            <p:cNvPr id="25625" name="Group 195"/>
            <p:cNvGrpSpPr>
              <a:grpSpLocks/>
            </p:cNvGrpSpPr>
            <p:nvPr/>
          </p:nvGrpSpPr>
          <p:grpSpPr bwMode="auto">
            <a:xfrm>
              <a:off x="659" y="2709"/>
              <a:ext cx="4464" cy="600"/>
              <a:chOff x="384" y="2073"/>
              <a:chExt cx="3072" cy="600"/>
            </a:xfrm>
          </p:grpSpPr>
          <p:sp>
            <p:nvSpPr>
              <p:cNvPr id="25643" name="AutoShape 196"/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57" name="AutoShape 197"/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58" name="Freeform 198"/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59" name="Text Box 199"/>
              <p:cNvSpPr txBox="1">
                <a:spLocks noChangeArrowheads="1"/>
              </p:cNvSpPr>
              <p:nvPr/>
            </p:nvSpPr>
            <p:spPr bwMode="gray">
              <a:xfrm>
                <a:off x="640" y="2073"/>
                <a:ext cx="204" cy="5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5647" name="Text Box 200"/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sz="4000" b="1">
                  <a:solidFill>
                    <a:srgbClr val="3333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26" name="Rectangle 201"/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5627" name="Group 202"/>
            <p:cNvGrpSpPr>
              <a:grpSpLocks/>
            </p:cNvGrpSpPr>
            <p:nvPr/>
          </p:nvGrpSpPr>
          <p:grpSpPr bwMode="auto">
            <a:xfrm>
              <a:off x="575" y="2679"/>
              <a:ext cx="4548" cy="513"/>
              <a:chOff x="384" y="3553"/>
              <a:chExt cx="4512" cy="513"/>
            </a:xfrm>
          </p:grpSpPr>
          <p:sp>
            <p:nvSpPr>
              <p:cNvPr id="25639" name="AutoShape 203"/>
              <p:cNvSpPr>
                <a:spLocks noChangeArrowheads="1"/>
              </p:cNvSpPr>
              <p:nvPr/>
            </p:nvSpPr>
            <p:spPr bwMode="gray">
              <a:xfrm>
                <a:off x="384" y="3636"/>
                <a:ext cx="4512" cy="380"/>
              </a:xfrm>
              <a:prstGeom prst="roundRect">
                <a:avLst>
                  <a:gd name="adj" fmla="val 10889"/>
                </a:avLst>
              </a:prstGeom>
              <a:solidFill>
                <a:schemeClr val="bg2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Ngắn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gọn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vần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điệu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hình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ảnh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527564" name="AutoShape 204"/>
              <p:cNvSpPr>
                <a:spLocks noChangeArrowheads="1"/>
              </p:cNvSpPr>
              <p:nvPr/>
            </p:nvSpPr>
            <p:spPr bwMode="gray">
              <a:xfrm>
                <a:off x="481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65" name="Freeform 205"/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66" name="Text Box 206"/>
              <p:cNvSpPr txBox="1">
                <a:spLocks noChangeArrowheads="1"/>
              </p:cNvSpPr>
              <p:nvPr/>
            </p:nvSpPr>
            <p:spPr bwMode="gray">
              <a:xfrm>
                <a:off x="784" y="3553"/>
                <a:ext cx="247" cy="5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5628" name="Group 208"/>
            <p:cNvGrpSpPr>
              <a:grpSpLocks/>
            </p:cNvGrpSpPr>
            <p:nvPr/>
          </p:nvGrpSpPr>
          <p:grpSpPr bwMode="auto">
            <a:xfrm rot="5400000">
              <a:off x="177" y="2653"/>
              <a:ext cx="616" cy="585"/>
              <a:chOff x="1863" y="1824"/>
              <a:chExt cx="1985" cy="1817"/>
            </a:xfrm>
          </p:grpSpPr>
          <p:sp>
            <p:nvSpPr>
              <p:cNvPr id="527569" name="AutoShape 209"/>
              <p:cNvSpPr>
                <a:spLocks noChangeArrowheads="1"/>
              </p:cNvSpPr>
              <p:nvPr/>
            </p:nvSpPr>
            <p:spPr bwMode="gray">
              <a:xfrm rot="16200000" flipH="1">
                <a:off x="1811" y="2534"/>
                <a:ext cx="304" cy="20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70" name="AutoShape 210"/>
              <p:cNvSpPr>
                <a:spLocks noChangeArrowheads="1"/>
              </p:cNvSpPr>
              <p:nvPr/>
            </p:nvSpPr>
            <p:spPr bwMode="gray">
              <a:xfrm rot="5400000" flipH="1">
                <a:off x="3590" y="2494"/>
                <a:ext cx="309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7571" name="AutoShape 211"/>
              <p:cNvSpPr>
                <a:spLocks noChangeArrowheads="1"/>
              </p:cNvSpPr>
              <p:nvPr/>
            </p:nvSpPr>
            <p:spPr bwMode="gray">
              <a:xfrm rot="10800000" flipH="1">
                <a:off x="2719" y="34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3" name="Oval 21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Oval 21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74" name="Oval 214"/>
              <p:cNvSpPr>
                <a:spLocks noChangeArrowheads="1"/>
              </p:cNvSpPr>
              <p:nvPr/>
            </p:nvSpPr>
            <p:spPr bwMode="gray">
              <a:xfrm>
                <a:off x="2560" y="2164"/>
                <a:ext cx="606" cy="9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6" name="Oval 215"/>
              <p:cNvSpPr>
                <a:spLocks noChangeArrowheads="1"/>
              </p:cNvSpPr>
              <p:nvPr/>
            </p:nvSpPr>
            <p:spPr bwMode="gray">
              <a:xfrm>
                <a:off x="2582" y="2177"/>
                <a:ext cx="606" cy="91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576" name="Oval 216"/>
              <p:cNvSpPr>
                <a:spLocks noChangeArrowheads="1"/>
              </p:cNvSpPr>
              <p:nvPr/>
            </p:nvSpPr>
            <p:spPr bwMode="gray">
              <a:xfrm>
                <a:off x="2337" y="2170"/>
                <a:ext cx="1078" cy="91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8" name="Oval 217"/>
              <p:cNvSpPr>
                <a:spLocks noChangeArrowheads="1"/>
              </p:cNvSpPr>
              <p:nvPr/>
            </p:nvSpPr>
            <p:spPr bwMode="gray">
              <a:xfrm>
                <a:off x="2337" y="2177"/>
                <a:ext cx="1096" cy="91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29" name="Text Box 218"/>
            <p:cNvSpPr txBox="1">
              <a:spLocks noChangeArrowheads="1"/>
            </p:cNvSpPr>
            <p:nvPr/>
          </p:nvSpPr>
          <p:spPr bwMode="auto">
            <a:xfrm>
              <a:off x="720" y="2689"/>
              <a:ext cx="816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66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996795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27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  <p:bldP spid="527362" grpId="1" animBg="1"/>
      <p:bldP spid="5275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ghe dan lat may 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3940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ew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4040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1" y="5105400"/>
            <a:ext cx="84786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ành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0090673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65300" y="5181601"/>
            <a:ext cx="8902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385037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0"/>
          <p:cNvSpPr>
            <a:spLocks noChangeArrowheads="1"/>
          </p:cNvSpPr>
          <p:nvPr/>
        </p:nvSpPr>
        <p:spPr bwMode="auto">
          <a:xfrm>
            <a:off x="1638300" y="142875"/>
            <a:ext cx="891540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" name="AutoShape 149"/>
          <p:cNvSpPr>
            <a:spLocks noChangeArrowheads="1"/>
          </p:cNvSpPr>
          <p:nvPr/>
        </p:nvSpPr>
        <p:spPr bwMode="gray">
          <a:xfrm>
            <a:off x="1866901" y="762000"/>
            <a:ext cx="8886987" cy="1676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1560163" y="142875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952427"/>
            <a:ext cx="8602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60300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0"/>
          <p:cNvSpPr>
            <a:spLocks noChangeArrowheads="1"/>
          </p:cNvSpPr>
          <p:nvPr/>
        </p:nvSpPr>
        <p:spPr bwMode="auto">
          <a:xfrm>
            <a:off x="1066800" y="142875"/>
            <a:ext cx="10287000" cy="6629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" name="AutoShape 149"/>
          <p:cNvSpPr>
            <a:spLocks noChangeArrowheads="1"/>
          </p:cNvSpPr>
          <p:nvPr/>
        </p:nvSpPr>
        <p:spPr bwMode="gray">
          <a:xfrm>
            <a:off x="1799095" y="457200"/>
            <a:ext cx="8886987" cy="1676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49"/>
          <p:cNvSpPr>
            <a:spLocks noChangeArrowheads="1"/>
          </p:cNvSpPr>
          <p:nvPr/>
        </p:nvSpPr>
        <p:spPr bwMode="gray">
          <a:xfrm>
            <a:off x="1548540" y="3200400"/>
            <a:ext cx="9500460" cy="2819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49"/>
          <p:cNvSpPr>
            <a:spLocks noChangeArrowheads="1"/>
          </p:cNvSpPr>
          <p:nvPr/>
        </p:nvSpPr>
        <p:spPr bwMode="gray">
          <a:xfrm>
            <a:off x="4953000" y="1295400"/>
            <a:ext cx="3048000" cy="117633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37733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6" grpId="0" animBg="1" autoUpdateAnimBg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8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1" y="3940076"/>
            <a:ext cx="7301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vdvdsv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2222" y="5943600"/>
            <a:ext cx="1245778" cy="91440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0" y="98425"/>
            <a:ext cx="889754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9221">
            <a:extLst>
              <a:ext uri="{FF2B5EF4-FFF2-40B4-BE49-F238E27FC236}">
                <a16:creationId xmlns:a16="http://schemas.microsoft.com/office/drawing/2014/main" id="{99D15FAB-5985-42F3-826B-32AEBBB3AEA6}"/>
              </a:ext>
            </a:extLst>
          </p:cNvPr>
          <p:cNvSpPr txBox="1"/>
          <p:nvPr/>
        </p:nvSpPr>
        <p:spPr>
          <a:xfrm>
            <a:off x="4657130" y="990600"/>
            <a:ext cx="266700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vi-VN" sz="3600" b="1" dirty="0">
              <a:ln w="0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83835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3124200" y="224134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CHÍ THÌ NÊN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8207375" y="6172201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1905000" y="1044614"/>
            <a:ext cx="838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           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 startAt="3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AutoNum type="arabicPeriod" startAt="6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7.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851970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3048000" y="237272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CHÍ THÌ NÊN</a:t>
            </a:r>
          </a:p>
        </p:txBody>
      </p:sp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8207375" y="6172201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Box 12"/>
          <p:cNvSpPr txBox="1">
            <a:spLocks noChangeArrowheads="1"/>
          </p:cNvSpPr>
          <p:nvPr/>
        </p:nvSpPr>
        <p:spPr bwMode="auto">
          <a:xfrm>
            <a:off x="1828800" y="1295400"/>
            <a:ext cx="838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      </a:t>
            </a: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 công mài sắt, có ngày nên kim.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           Ai ơi đã quyết thì hành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Đã đan thì lận tròn vành mới thôi.</a:t>
            </a:r>
          </a:p>
          <a:p>
            <a:pPr>
              <a:buFontTx/>
              <a:buAutoNum type="arabicPeriod" startAt="3"/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Thua keo này, bày keo khác.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        Người có chí thì nên 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Nhà có nền thì vững.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           Hãy lo bền chí câu cua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Dù ai câu chạch, câu rùa mặc ai!</a:t>
            </a:r>
          </a:p>
          <a:p>
            <a:pPr>
              <a:buFontTx/>
              <a:buAutoNum type="arabicPeriod" startAt="6"/>
            </a:pPr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Chớ thấy sóng cả mà rã tay chèo.</a:t>
            </a:r>
          </a:p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        Thất bại là mẹ thành công 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1" y="1371601"/>
            <a:ext cx="44735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9214" y="1854201"/>
            <a:ext cx="261778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2333626"/>
            <a:ext cx="45720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0826" y="2844801"/>
            <a:ext cx="304482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9426" y="3336926"/>
            <a:ext cx="1681163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08425" y="3829051"/>
            <a:ext cx="1830388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302126"/>
            <a:ext cx="24384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1364" y="4800601"/>
            <a:ext cx="447833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84626" y="5292726"/>
            <a:ext cx="39401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0826" y="5800726"/>
            <a:ext cx="26447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859212" y="1452564"/>
            <a:ext cx="3836988" cy="609153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thuộc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lòng</a:t>
            </a:r>
            <a:endParaRPr lang="en-US" sz="40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44483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/>
          <p:cNvSpPr/>
          <p:nvPr/>
        </p:nvSpPr>
        <p:spPr>
          <a:xfrm>
            <a:off x="1752601" y="533400"/>
            <a:ext cx="8886825" cy="2004004"/>
          </a:xfrm>
          <a:prstGeom prst="hexagon">
            <a:avLst>
              <a:gd name="adj" fmla="val 20455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Hexagon 24"/>
          <p:cNvSpPr/>
          <p:nvPr/>
        </p:nvSpPr>
        <p:spPr>
          <a:xfrm>
            <a:off x="1752601" y="2971801"/>
            <a:ext cx="7570253" cy="3028949"/>
          </a:xfrm>
          <a:prstGeom prst="hexagon">
            <a:avLst>
              <a:gd name="adj" fmla="val 20455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vươn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vững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mục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nản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lòng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gặp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khăn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228480"/>
            <a:ext cx="1395108" cy="13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0790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952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*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hãy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tục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khác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thuộc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mà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220723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76200"/>
            <a:ext cx="6934200" cy="6781800"/>
          </a:xfrm>
        </p:spPr>
        <p:txBody>
          <a:bodyPr/>
          <a:lstStyle/>
          <a:p>
            <a:pPr algn="l" eaLnBrk="1" hangingPunct="1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1.Tục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chuốt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   - Ai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31955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95600" y="25908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  <a:latin typeface="Times New Roman" pitchFamily="18" charset="0"/>
              </a:rPr>
              <a:t>Luyện đọc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410200" y="2895600"/>
            <a:ext cx="1066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400800" y="2819400"/>
            <a:ext cx="0" cy="3581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0" y="26670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0" y="3124201"/>
            <a:ext cx="533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Ai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quyết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hành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đan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lận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vành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mới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thôi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05000" y="4419601"/>
            <a:ext cx="4191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Người có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chí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 thì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nên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     Nhà có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nền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 thì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vững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0" y="5791200"/>
            <a:ext cx="502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</a:rPr>
              <a:t>Chớ thấy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</a:rPr>
              <a:t> sóng cả mà </a:t>
            </a:r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</a:rPr>
              <a:t>rã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</a:rPr>
              <a:t> tay chèo.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819400" y="304801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chemeClr val="hlink"/>
                </a:solidFill>
                <a:latin typeface="Times New Roman" pitchFamily="18" charset="0"/>
              </a:rPr>
              <a:t>Thứ</a:t>
            </a:r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Times New Roman" pitchFamily="18" charset="0"/>
              </a:rPr>
              <a:t>tư</a:t>
            </a:r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Times New Roman" pitchFamily="18" charset="0"/>
              </a:rPr>
              <a:t>ngày</a:t>
            </a:r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</a:rPr>
              <a:t> 3 </a:t>
            </a:r>
            <a:r>
              <a:rPr lang="en-US" altLang="en-US" b="1" dirty="0" err="1">
                <a:solidFill>
                  <a:schemeClr val="hlink"/>
                </a:solidFill>
                <a:latin typeface="Times New Roman" pitchFamily="18" charset="0"/>
              </a:rPr>
              <a:t>tháng</a:t>
            </a:r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</a:rPr>
              <a:t> 11 </a:t>
            </a:r>
            <a:r>
              <a:rPr lang="en-US" altLang="en-US" b="1" dirty="0" err="1">
                <a:solidFill>
                  <a:schemeClr val="hlink"/>
                </a:solidFill>
                <a:latin typeface="Times New Roman" pitchFamily="18" charset="0"/>
              </a:rPr>
              <a:t>năm</a:t>
            </a:r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</a:rPr>
              <a:t> 2010</a:t>
            </a:r>
          </a:p>
          <a:p>
            <a:pPr algn="ctr">
              <a:spcBef>
                <a:spcPct val="50000"/>
              </a:spcBef>
            </a:pPr>
            <a:r>
              <a:rPr lang="en-US" altLang="en-US" b="1" u="sng" dirty="0" err="1">
                <a:solidFill>
                  <a:schemeClr val="hlink"/>
                </a:solidFill>
                <a:latin typeface="Times New Roman" pitchFamily="18" charset="0"/>
              </a:rPr>
              <a:t>Tập</a:t>
            </a:r>
            <a:r>
              <a:rPr lang="en-US" altLang="en-US" b="1" u="sng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itchFamily="18" charset="0"/>
              </a:rPr>
              <a:t>đọc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1600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Times New Roman" pitchFamily="18" charset="0"/>
              </a:rPr>
              <a:t>Tiết 22: </a:t>
            </a:r>
            <a:r>
              <a:rPr lang="en-US" altLang="en-US" sz="5400" b="1">
                <a:latin typeface="Times New Roman" pitchFamily="18" charset="0"/>
              </a:rPr>
              <a:t>Có chí thì nên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05600" y="3276601"/>
            <a:ext cx="103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- nên,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20001" y="3276601"/>
            <a:ext cx="957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hành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705601" y="3886201"/>
            <a:ext cx="95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- lận,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620000" y="3886201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keo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781801" y="4419601"/>
            <a:ext cx="81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- cả,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620001" y="4419601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rã</a:t>
            </a:r>
          </a:p>
        </p:txBody>
      </p:sp>
      <p:pic>
        <p:nvPicPr>
          <p:cNvPr id="21521" name="Picture 17" descr="537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r="8333"/>
          <a:stretch>
            <a:fillRect/>
          </a:stretch>
        </p:blipFill>
        <p:spPr bwMode="auto">
          <a:xfrm>
            <a:off x="914400" y="-609600"/>
            <a:ext cx="10591800" cy="79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4191000" y="1371600"/>
            <a:ext cx="4648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05200" y="28194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trả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lời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lại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hỏi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cuối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A50021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429000" y="39624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  <a:latin typeface="Times New Roman" pitchFamily="18" charset="0"/>
              </a:rPr>
              <a:t>Chuẩn bị bài: “Vua tàu thuỷ” Bạch Thái Bưởi.</a:t>
            </a:r>
          </a:p>
        </p:txBody>
      </p:sp>
      <p:pic>
        <p:nvPicPr>
          <p:cNvPr id="147477" name="Picture 21" descr="arrowball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819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8" name="Picture 22" descr="arrowball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logo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1"/>
            <a:ext cx="91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62275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969" y="27624"/>
            <a:ext cx="7998212" cy="2105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169" y="63787"/>
            <a:ext cx="7922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1054" y="5394514"/>
            <a:ext cx="7315200" cy="13438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844" y="5466253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b156b095ca0356280db7afee06d738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00" y="5394513"/>
            <a:ext cx="1213624" cy="1463488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28532" y="4032442"/>
            <a:ext cx="73152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6553" y="228600"/>
            <a:ext cx="8001000" cy="1192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085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8532" y="1603826"/>
            <a:ext cx="7315200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1156" y="1645986"/>
            <a:ext cx="7126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5f096a8a366f75a319212a507803cf1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404986" y="5562600"/>
            <a:ext cx="1263014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7549" y="2945323"/>
            <a:ext cx="7064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549" y="4045070"/>
            <a:ext cx="714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6576" y="2940405"/>
            <a:ext cx="7315200" cy="990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48546" y="2940406"/>
            <a:ext cx="7064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4345" y="5275243"/>
            <a:ext cx="7308741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2056207" y="2627119"/>
            <a:ext cx="762000" cy="8085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0" y="98425"/>
            <a:ext cx="874514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9221">
            <a:extLst>
              <a:ext uri="{FF2B5EF4-FFF2-40B4-BE49-F238E27FC236}">
                <a16:creationId xmlns:a16="http://schemas.microsoft.com/office/drawing/2014/main" id="{E28E2417-6BC1-4A7F-AC91-AA5D31A9C912}"/>
              </a:ext>
            </a:extLst>
          </p:cNvPr>
          <p:cNvSpPr txBox="1"/>
          <p:nvPr/>
        </p:nvSpPr>
        <p:spPr>
          <a:xfrm>
            <a:off x="4800600" y="1752600"/>
            <a:ext cx="24384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8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14534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-596900" y="279400"/>
            <a:ext cx="129159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flipH="1">
            <a:off x="2362200" y="-17456"/>
            <a:ext cx="7712273" cy="609600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80" y="4670337"/>
            <a:ext cx="4433037" cy="221651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55589" y="1881376"/>
            <a:ext cx="4743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anose="02020603050405020304" pitchFamily="18" charset="0"/>
                <a:sym typeface="inpin heiti" panose="00000500000000000000" pitchFamily="2" charset="-122"/>
              </a:rPr>
              <a:t>TẬP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anose="02020603050405020304" pitchFamily="18" charset="0"/>
                <a:sym typeface="inpin heiti" panose="00000500000000000000" pitchFamily="2" charset="-122"/>
              </a:rPr>
              <a:t>ĐỌC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inpin heiti" panose="00000500000000000000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9958539" y="590753"/>
            <a:ext cx="1063853" cy="1355319"/>
          </a:xfrm>
          <a:prstGeom prst="rect">
            <a:avLst/>
          </a:prstGeom>
        </p:spPr>
      </p:pic>
      <p:sp>
        <p:nvSpPr>
          <p:cNvPr id="14" name="文本框 17">
            <a:extLst>
              <a:ext uri="{FF2B5EF4-FFF2-40B4-BE49-F238E27FC236}">
                <a16:creationId xmlns:a16="http://schemas.microsoft.com/office/drawing/2014/main" id="{E4651EBB-B3F6-4807-9145-C0F6E419F476}"/>
              </a:ext>
            </a:extLst>
          </p:cNvPr>
          <p:cNvSpPr txBox="1"/>
          <p:nvPr/>
        </p:nvSpPr>
        <p:spPr>
          <a:xfrm>
            <a:off x="3522399" y="3012251"/>
            <a:ext cx="527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CÓ</a:t>
            </a:r>
            <a:r>
              <a:rPr kumimoji="0" lang="en-US" altLang="zh-CN" sz="4400" b="1" i="0" u="none" strike="noStrike" kern="1200" cap="none" spc="0" normalizeH="0" noProof="0" dirty="0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CHÍ</a:t>
            </a:r>
            <a:r>
              <a:rPr kumimoji="0" lang="en-US" altLang="zh-CN" sz="4400" b="1" i="0" u="none" strike="noStrike" kern="1200" cap="none" spc="0" normalizeH="0" noProof="0" dirty="0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THÌ</a:t>
            </a:r>
            <a:r>
              <a:rPr kumimoji="0" lang="en-US" altLang="zh-CN" sz="4400" b="1" i="0" u="none" strike="noStrike" kern="1200" cap="none" spc="0" normalizeH="0" noProof="0" dirty="0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 w="38100">
                  <a:solidFill>
                    <a:srgbClr val="FF9409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/>
                <a:cs typeface="Times New Roman" pitchFamily="18" charset="0"/>
                <a:sym typeface="inpin heiti" panose="00000500000000000000" pitchFamily="2" charset="-122"/>
              </a:rPr>
              <a:t>NÊN</a:t>
            </a:r>
            <a:endParaRPr kumimoji="0" lang="en-US" altLang="zh-CN" sz="4400" b="1" i="0" u="none" strike="noStrike" kern="1200" cap="none" spc="0" normalizeH="0" baseline="0" noProof="0" dirty="0">
              <a:ln w="38100">
                <a:solidFill>
                  <a:srgbClr val="FF9409"/>
                </a:solidFill>
              </a:ln>
              <a:solidFill>
                <a:srgbClr val="FF940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itchFamily="18" charset="0"/>
              <a:ea typeface="inpin heiti" panose="00000500000000000000"/>
              <a:cs typeface="Times New Roman" pitchFamily="18" charset="0"/>
              <a:sym typeface="inpin heiti" panose="00000500000000000000" pitchFamily="2" charset="-122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028F35D-0060-4871-BBFC-0C6FCA9B9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5287"/>
      </p:ext>
    </p:extLst>
  </p:cSld>
  <p:clrMapOvr>
    <a:masterClrMapping/>
  </p:clrMapOvr>
  <p:transition spd="slow"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14" grpId="0"/>
      <p:bldP spid="14" grpId="1"/>
    </p:bldLst>
  </p:timing>
  <p:extLst mod="1">
    <p:ext uri="{E180D4A7-C9FB-4DFB-919C-405C955672EB}">
      <p14:showEvtLst xmlns:p14="http://schemas.microsoft.com/office/powerpoint/2010/main">
        <p14:playEvt time="304" objId="3"/>
        <p14:pauseEvt time="13002" objId="3"/>
        <p14:stopEvt time="13002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6FE89E-A7A3-4FFC-8ECB-6FF525753940}"/>
              </a:ext>
            </a:extLst>
          </p:cNvPr>
          <p:cNvSpPr txBox="1"/>
          <p:nvPr/>
        </p:nvSpPr>
        <p:spPr>
          <a:xfrm>
            <a:off x="4191000" y="1295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84A51-CE42-4059-A572-540D47CEF1EC}"/>
              </a:ext>
            </a:extLst>
          </p:cNvPr>
          <p:cNvSpPr txBox="1"/>
          <p:nvPr/>
        </p:nvSpPr>
        <p:spPr>
          <a:xfrm>
            <a:off x="1600200" y="2667000"/>
            <a:ext cx="9906000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huộc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464009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7312"/>
            <a:ext cx="805934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9221">
            <a:extLst>
              <a:ext uri="{FF2B5EF4-FFF2-40B4-BE49-F238E27FC236}">
                <a16:creationId xmlns:a16="http://schemas.microsoft.com/office/drawing/2014/main" id="{EAD27505-0D1D-40C6-93CB-C2F2ACB1960A}"/>
              </a:ext>
            </a:extLst>
          </p:cNvPr>
          <p:cNvSpPr txBox="1"/>
          <p:nvPr/>
        </p:nvSpPr>
        <p:spPr>
          <a:xfrm>
            <a:off x="4267200" y="1828800"/>
            <a:ext cx="220980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ln w="0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dirty="0" err="1" smtClean="0">
                <a:ln w="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400" b="1" dirty="0">
              <a:ln w="0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8" r="37465" b="48918"/>
          <a:stretch>
            <a:fillRect/>
          </a:stretch>
        </p:blipFill>
        <p:spPr bwMode="auto">
          <a:xfrm>
            <a:off x="2038350" y="361951"/>
            <a:ext cx="742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27316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1558</Words>
  <Application>Microsoft Office PowerPoint</Application>
  <PresentationFormat>Widescreen</PresentationFormat>
  <Paragraphs>290</Paragraphs>
  <Slides>36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宋体</vt:lpstr>
      <vt:lpstr>.VnTime</vt:lpstr>
      <vt:lpstr>Arial</vt:lpstr>
      <vt:lpstr>Calibri</vt:lpstr>
      <vt:lpstr>等线</vt:lpstr>
      <vt:lpstr>inpin heiti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1.Tục ngữ :  - Có chí làm quan, có gan làm giàu.  - Mưu cao chẳng bằng chí dày.  - Kiến tha lâu đầy tổ. 2. Ca dao :          - Ngọc kia chuốt mãi cũng tròn     Sắt kia mài mãi cũng còn nên kim.               - Ai ơi giữ chí cho bền      Dù ai đổi hướng xoay chiều mặc ai.                - Có bột mới gột nên hồ    Tay không mà dựng cơ đồ mới ngoan.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69</cp:revision>
  <dcterms:created xsi:type="dcterms:W3CDTF">2006-08-16T00:00:00Z</dcterms:created>
  <dcterms:modified xsi:type="dcterms:W3CDTF">2022-11-12T16:44:58Z</dcterms:modified>
</cp:coreProperties>
</file>