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36"/>
  </p:notesMasterIdLst>
  <p:sldIdLst>
    <p:sldId id="257" r:id="rId2"/>
    <p:sldId id="318" r:id="rId3"/>
    <p:sldId id="256" r:id="rId4"/>
    <p:sldId id="261" r:id="rId5"/>
    <p:sldId id="290" r:id="rId6"/>
    <p:sldId id="259" r:id="rId7"/>
    <p:sldId id="262" r:id="rId8"/>
    <p:sldId id="292" r:id="rId9"/>
    <p:sldId id="260" r:id="rId10"/>
    <p:sldId id="293" r:id="rId11"/>
    <p:sldId id="320" r:id="rId12"/>
    <p:sldId id="298" r:id="rId13"/>
    <p:sldId id="299" r:id="rId14"/>
    <p:sldId id="300" r:id="rId15"/>
    <p:sldId id="301" r:id="rId16"/>
    <p:sldId id="302" r:id="rId17"/>
    <p:sldId id="271" r:id="rId18"/>
    <p:sldId id="305" r:id="rId19"/>
    <p:sldId id="303" r:id="rId20"/>
    <p:sldId id="306" r:id="rId21"/>
    <p:sldId id="277" r:id="rId22"/>
    <p:sldId id="307" r:id="rId23"/>
    <p:sldId id="310" r:id="rId24"/>
    <p:sldId id="308" r:id="rId25"/>
    <p:sldId id="309" r:id="rId26"/>
    <p:sldId id="278" r:id="rId27"/>
    <p:sldId id="311" r:id="rId28"/>
    <p:sldId id="312" r:id="rId29"/>
    <p:sldId id="313" r:id="rId30"/>
    <p:sldId id="321" r:id="rId31"/>
    <p:sldId id="316" r:id="rId32"/>
    <p:sldId id="319" r:id="rId33"/>
    <p:sldId id="315" r:id="rId34"/>
    <p:sldId id="317" r:id="rId35"/>
  </p:sldIdLst>
  <p:sldSz cx="9144000" cy="5143500" type="screen16x9"/>
  <p:notesSz cx="6858000" cy="9144000"/>
  <p:embeddedFontLst>
    <p:embeddedFont>
      <p:font typeface="Barlow" panose="020F0502020204030204" pitchFamily="34" charset="0"/>
      <p:regular r:id="rId37"/>
      <p:bold r:id="rId38"/>
      <p:italic r:id="rId39"/>
      <p:boldItalic r:id="rId40"/>
    </p:embeddedFont>
    <p:embeddedFont>
      <p:font typeface="Barlow Condensed"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HP001 4 hàng" panose="020B0603050302020204" pitchFamily="34" charset="77"/>
      <p:regular r:id="rId49"/>
      <p:bold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85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B06464-7067-45B6-880B-48F2C2EB0413}">
  <a:tblStyle styleId="{7EB06464-7067-45B6-880B-48F2C2EB04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30"/>
    <p:restoredTop sz="94674"/>
  </p:normalViewPr>
  <p:slideViewPr>
    <p:cSldViewPr snapToGrid="0" snapToObjects="1">
      <p:cViewPr varScale="1">
        <p:scale>
          <a:sx n="141" d="100"/>
          <a:sy n="141" d="100"/>
        </p:scale>
        <p:origin x="192" y="42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BB41A6-EDF5-874C-A59A-0AA6EA8C7E38}" type="doc">
      <dgm:prSet loTypeId="urn:microsoft.com/office/officeart/2005/8/layout/venn3" loCatId="" qsTypeId="urn:microsoft.com/office/officeart/2005/8/quickstyle/simple1" qsCatId="simple" csTypeId="urn:microsoft.com/office/officeart/2005/8/colors/colorful3" csCatId="colorful" phldr="1"/>
      <dgm:spPr/>
      <dgm:t>
        <a:bodyPr/>
        <a:lstStyle/>
        <a:p>
          <a:endParaRPr lang="en-US"/>
        </a:p>
      </dgm:t>
    </dgm:pt>
    <dgm:pt modelId="{65EDE299-6F38-C64D-9507-3E16D91DEFB7}">
      <dgm:prSet phldrT="[Text]"/>
      <dgm:spPr/>
      <dgm:t>
        <a:bodyPr/>
        <a:lstStyle/>
        <a:p>
          <a:r>
            <a:rPr lang="en-US" b="1">
              <a:solidFill>
                <a:schemeClr val="accent5">
                  <a:lumMod val="50000"/>
                </a:schemeClr>
              </a:solidFill>
              <a:latin typeface="Times New Roman" panose="02020603050405020304" pitchFamily="18" charset="0"/>
              <a:cs typeface="Times New Roman" panose="02020603050405020304" pitchFamily="18" charset="0"/>
            </a:rPr>
            <a:t>quẩy</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ED3B0B2E-EEA3-D944-9543-B65DBF0AC7FF}" type="parTrans" cxnId="{F42E5997-B328-0B4B-A25F-583F1794C2A2}">
      <dgm:prSet/>
      <dgm:spPr/>
      <dgm:t>
        <a:bodyPr/>
        <a:lstStyle/>
        <a:p>
          <a:endParaRPr lang="en-US"/>
        </a:p>
      </dgm:t>
    </dgm:pt>
    <dgm:pt modelId="{2642DF59-C63F-2042-8531-3E38110E483D}" type="sibTrans" cxnId="{F42E5997-B328-0B4B-A25F-583F1794C2A2}">
      <dgm:prSet/>
      <dgm:spPr/>
      <dgm:t>
        <a:bodyPr/>
        <a:lstStyle/>
        <a:p>
          <a:endParaRPr lang="en-US"/>
        </a:p>
      </dgm:t>
    </dgm:pt>
    <dgm:pt modelId="{A470D776-4ED9-B442-B205-541B9B6659EA}">
      <dgm:prSet phldrT="[Text]"/>
      <dgm:spPr/>
      <dgm:t>
        <a:bodyPr/>
        <a:lstStyle/>
        <a:p>
          <a:r>
            <a:rPr lang="en-US" b="1">
              <a:solidFill>
                <a:schemeClr val="accent5">
                  <a:lumMod val="50000"/>
                </a:schemeClr>
              </a:solidFill>
              <a:latin typeface="Times New Roman" panose="02020603050405020304" pitchFamily="18" charset="0"/>
              <a:cs typeface="Times New Roman" panose="02020603050405020304" pitchFamily="18" charset="0"/>
            </a:rPr>
            <a:t>diễn thuyết</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E1579935-9245-6B4B-AEE4-003EA763CCE5}" type="parTrans" cxnId="{ADD48443-8981-CD4B-9263-2AA52542584B}">
      <dgm:prSet/>
      <dgm:spPr/>
      <dgm:t>
        <a:bodyPr/>
        <a:lstStyle/>
        <a:p>
          <a:endParaRPr lang="en-US"/>
        </a:p>
      </dgm:t>
    </dgm:pt>
    <dgm:pt modelId="{D29E4BA0-7F9A-504A-8A69-E3A586E54A12}" type="sibTrans" cxnId="{ADD48443-8981-CD4B-9263-2AA52542584B}">
      <dgm:prSet/>
      <dgm:spPr/>
      <dgm:t>
        <a:bodyPr/>
        <a:lstStyle/>
        <a:p>
          <a:endParaRPr lang="en-US"/>
        </a:p>
      </dgm:t>
    </dgm:pt>
    <dgm:pt modelId="{84BF9D15-D2B9-824C-B17A-AFECE6BCB278}">
      <dgm:prSet phldrT="[Text]"/>
      <dgm:spPr/>
      <dgm:t>
        <a:bodyPr/>
        <a:lstStyle/>
        <a:p>
          <a:r>
            <a:rPr lang="en-US" b="1" dirty="0" err="1">
              <a:solidFill>
                <a:schemeClr val="accent5">
                  <a:lumMod val="50000"/>
                </a:schemeClr>
              </a:solidFill>
              <a:latin typeface="Times New Roman" panose="02020603050405020304" pitchFamily="18" charset="0"/>
              <a:cs typeface="Times New Roman" panose="02020603050405020304" pitchFamily="18" charset="0"/>
            </a:rPr>
            <a:t>bổ</a:t>
          </a:r>
          <a:r>
            <a:rPr 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b="1" dirty="0" err="1">
              <a:solidFill>
                <a:schemeClr val="accent5">
                  <a:lumMod val="50000"/>
                </a:schemeClr>
              </a:solidFill>
              <a:latin typeface="Times New Roman" panose="02020603050405020304" pitchFamily="18" charset="0"/>
              <a:cs typeface="Times New Roman" panose="02020603050405020304" pitchFamily="18" charset="0"/>
            </a:rPr>
            <a:t>ống</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241B24AA-334C-0142-81D0-805491F190C6}" type="parTrans" cxnId="{A3C7A94B-A418-5443-8D5B-6F795C4F6C26}">
      <dgm:prSet/>
      <dgm:spPr/>
      <dgm:t>
        <a:bodyPr/>
        <a:lstStyle/>
        <a:p>
          <a:endParaRPr lang="en-US"/>
        </a:p>
      </dgm:t>
    </dgm:pt>
    <dgm:pt modelId="{C634BFFE-DEF3-A540-AAD3-922A7072BA94}" type="sibTrans" cxnId="{A3C7A94B-A418-5443-8D5B-6F795C4F6C26}">
      <dgm:prSet/>
      <dgm:spPr/>
      <dgm:t>
        <a:bodyPr/>
        <a:lstStyle/>
        <a:p>
          <a:endParaRPr lang="en-US"/>
        </a:p>
      </dgm:t>
    </dgm:pt>
    <dgm:pt modelId="{927022DB-B3FD-964F-B1F8-C99372A14698}">
      <dgm:prSet phldrT="[Text]"/>
      <dgm:spPr/>
      <dgm:t>
        <a:bodyPr/>
        <a:lstStyle/>
        <a:p>
          <a:r>
            <a:rPr lang="en-US" b="1">
              <a:solidFill>
                <a:schemeClr val="accent5">
                  <a:lumMod val="50000"/>
                </a:schemeClr>
              </a:solidFill>
              <a:latin typeface="Times New Roman" panose="02020603050405020304" pitchFamily="18" charset="0"/>
              <a:cs typeface="Times New Roman" panose="02020603050405020304" pitchFamily="18" charset="0"/>
            </a:rPr>
            <a:t>xưởng</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dgm:t>
    </dgm:pt>
    <dgm:pt modelId="{F431000B-0984-A541-AFE3-B4E772E37153}" type="parTrans" cxnId="{CEF3123C-5BCF-7347-9976-C8F83DD6996F}">
      <dgm:prSet/>
      <dgm:spPr/>
      <dgm:t>
        <a:bodyPr/>
        <a:lstStyle/>
        <a:p>
          <a:endParaRPr lang="en-US"/>
        </a:p>
      </dgm:t>
    </dgm:pt>
    <dgm:pt modelId="{87F34B88-30F7-7A4D-8C62-C8DE8B4A3538}" type="sibTrans" cxnId="{CEF3123C-5BCF-7347-9976-C8F83DD6996F}">
      <dgm:prSet/>
      <dgm:spPr/>
      <dgm:t>
        <a:bodyPr/>
        <a:lstStyle/>
        <a:p>
          <a:endParaRPr lang="en-US"/>
        </a:p>
      </dgm:t>
    </dgm:pt>
    <dgm:pt modelId="{B617F2B3-525F-1A4E-A0E9-F1ACD7C2DE26}" type="pres">
      <dgm:prSet presAssocID="{0BBB41A6-EDF5-874C-A59A-0AA6EA8C7E38}" presName="Name0" presStyleCnt="0">
        <dgm:presLayoutVars>
          <dgm:dir/>
          <dgm:resizeHandles val="exact"/>
        </dgm:presLayoutVars>
      </dgm:prSet>
      <dgm:spPr/>
    </dgm:pt>
    <dgm:pt modelId="{A1314050-803D-3049-B25A-437899290440}" type="pres">
      <dgm:prSet presAssocID="{65EDE299-6F38-C64D-9507-3E16D91DEFB7}" presName="Name5" presStyleLbl="vennNode1" presStyleIdx="0" presStyleCnt="4" custScaleX="202387">
        <dgm:presLayoutVars>
          <dgm:bulletEnabled val="1"/>
        </dgm:presLayoutVars>
      </dgm:prSet>
      <dgm:spPr/>
    </dgm:pt>
    <dgm:pt modelId="{910B48DD-4D09-E14C-8C6C-FF91BF16A12F}" type="pres">
      <dgm:prSet presAssocID="{2642DF59-C63F-2042-8531-3E38110E483D}" presName="space" presStyleCnt="0"/>
      <dgm:spPr/>
    </dgm:pt>
    <dgm:pt modelId="{A53C9CA4-FE8D-3844-9A46-94D585DD6C09}" type="pres">
      <dgm:prSet presAssocID="{A470D776-4ED9-B442-B205-541B9B6659EA}" presName="Name5" presStyleLbl="vennNode1" presStyleIdx="1" presStyleCnt="4" custScaleX="236466">
        <dgm:presLayoutVars>
          <dgm:bulletEnabled val="1"/>
        </dgm:presLayoutVars>
      </dgm:prSet>
      <dgm:spPr/>
    </dgm:pt>
    <dgm:pt modelId="{1F53EC9C-311C-5940-9FE6-E39AD707AB48}" type="pres">
      <dgm:prSet presAssocID="{D29E4BA0-7F9A-504A-8A69-E3A586E54A12}" presName="space" presStyleCnt="0"/>
      <dgm:spPr/>
    </dgm:pt>
    <dgm:pt modelId="{84783379-839E-514C-95C3-0CF3DB0BBE73}" type="pres">
      <dgm:prSet presAssocID="{84BF9D15-D2B9-824C-B17A-AFECE6BCB278}" presName="Name5" presStyleLbl="vennNode1" presStyleIdx="2" presStyleCnt="4" custScaleX="231554" custLinFactNeighborX="-16031" custLinFactNeighborY="2896">
        <dgm:presLayoutVars>
          <dgm:bulletEnabled val="1"/>
        </dgm:presLayoutVars>
      </dgm:prSet>
      <dgm:spPr/>
    </dgm:pt>
    <dgm:pt modelId="{33D40852-B839-304F-803C-C11C53E00CE2}" type="pres">
      <dgm:prSet presAssocID="{C634BFFE-DEF3-A540-AAD3-922A7072BA94}" presName="space" presStyleCnt="0"/>
      <dgm:spPr/>
    </dgm:pt>
    <dgm:pt modelId="{553F1C05-04C0-9149-AF3D-2BAF76103D85}" type="pres">
      <dgm:prSet presAssocID="{927022DB-B3FD-964F-B1F8-C99372A14698}" presName="Name5" presStyleLbl="vennNode1" presStyleIdx="3" presStyleCnt="4" custScaleX="223573" custLinFactNeighborX="-51113" custLinFactNeighborY="5816">
        <dgm:presLayoutVars>
          <dgm:bulletEnabled val="1"/>
        </dgm:presLayoutVars>
      </dgm:prSet>
      <dgm:spPr/>
    </dgm:pt>
  </dgm:ptLst>
  <dgm:cxnLst>
    <dgm:cxn modelId="{B1128F18-5F74-CA40-B736-64C993426CC4}" type="presOf" srcId="{927022DB-B3FD-964F-B1F8-C99372A14698}" destId="{553F1C05-04C0-9149-AF3D-2BAF76103D85}" srcOrd="0" destOrd="0" presId="urn:microsoft.com/office/officeart/2005/8/layout/venn3"/>
    <dgm:cxn modelId="{CEF3123C-5BCF-7347-9976-C8F83DD6996F}" srcId="{0BBB41A6-EDF5-874C-A59A-0AA6EA8C7E38}" destId="{927022DB-B3FD-964F-B1F8-C99372A14698}" srcOrd="3" destOrd="0" parTransId="{F431000B-0984-A541-AFE3-B4E772E37153}" sibTransId="{87F34B88-30F7-7A4D-8C62-C8DE8B4A3538}"/>
    <dgm:cxn modelId="{ADD48443-8981-CD4B-9263-2AA52542584B}" srcId="{0BBB41A6-EDF5-874C-A59A-0AA6EA8C7E38}" destId="{A470D776-4ED9-B442-B205-541B9B6659EA}" srcOrd="1" destOrd="0" parTransId="{E1579935-9245-6B4B-AEE4-003EA763CCE5}" sibTransId="{D29E4BA0-7F9A-504A-8A69-E3A586E54A12}"/>
    <dgm:cxn modelId="{A3C7A94B-A418-5443-8D5B-6F795C4F6C26}" srcId="{0BBB41A6-EDF5-874C-A59A-0AA6EA8C7E38}" destId="{84BF9D15-D2B9-824C-B17A-AFECE6BCB278}" srcOrd="2" destOrd="0" parTransId="{241B24AA-334C-0142-81D0-805491F190C6}" sibTransId="{C634BFFE-DEF3-A540-AAD3-922A7072BA94}"/>
    <dgm:cxn modelId="{DA7C4A8A-F54B-5E45-8084-F1DC98DAEAF9}" type="presOf" srcId="{A470D776-4ED9-B442-B205-541B9B6659EA}" destId="{A53C9CA4-FE8D-3844-9A46-94D585DD6C09}" srcOrd="0" destOrd="0" presId="urn:microsoft.com/office/officeart/2005/8/layout/venn3"/>
    <dgm:cxn modelId="{F42E5997-B328-0B4B-A25F-583F1794C2A2}" srcId="{0BBB41A6-EDF5-874C-A59A-0AA6EA8C7E38}" destId="{65EDE299-6F38-C64D-9507-3E16D91DEFB7}" srcOrd="0" destOrd="0" parTransId="{ED3B0B2E-EEA3-D944-9543-B65DBF0AC7FF}" sibTransId="{2642DF59-C63F-2042-8531-3E38110E483D}"/>
    <dgm:cxn modelId="{2BF51FB3-FCA9-7341-9905-737EA2210406}" type="presOf" srcId="{0BBB41A6-EDF5-874C-A59A-0AA6EA8C7E38}" destId="{B617F2B3-525F-1A4E-A0E9-F1ACD7C2DE26}" srcOrd="0" destOrd="0" presId="urn:microsoft.com/office/officeart/2005/8/layout/venn3"/>
    <dgm:cxn modelId="{49C78ACB-70E5-204F-8031-44538F9DCCDD}" type="presOf" srcId="{84BF9D15-D2B9-824C-B17A-AFECE6BCB278}" destId="{84783379-839E-514C-95C3-0CF3DB0BBE73}" srcOrd="0" destOrd="0" presId="urn:microsoft.com/office/officeart/2005/8/layout/venn3"/>
    <dgm:cxn modelId="{FF341DCF-C4E3-384D-9826-D65973018E67}" type="presOf" srcId="{65EDE299-6F38-C64D-9507-3E16D91DEFB7}" destId="{A1314050-803D-3049-B25A-437899290440}" srcOrd="0" destOrd="0" presId="urn:microsoft.com/office/officeart/2005/8/layout/venn3"/>
    <dgm:cxn modelId="{1E4C30B8-9F04-8C41-BC79-833D745C4E95}" type="presParOf" srcId="{B617F2B3-525F-1A4E-A0E9-F1ACD7C2DE26}" destId="{A1314050-803D-3049-B25A-437899290440}" srcOrd="0" destOrd="0" presId="urn:microsoft.com/office/officeart/2005/8/layout/venn3"/>
    <dgm:cxn modelId="{0A138D27-F68B-B84F-9958-224A1C03614E}" type="presParOf" srcId="{B617F2B3-525F-1A4E-A0E9-F1ACD7C2DE26}" destId="{910B48DD-4D09-E14C-8C6C-FF91BF16A12F}" srcOrd="1" destOrd="0" presId="urn:microsoft.com/office/officeart/2005/8/layout/venn3"/>
    <dgm:cxn modelId="{976865F3-3E55-2949-B3B9-5D58BF291814}" type="presParOf" srcId="{B617F2B3-525F-1A4E-A0E9-F1ACD7C2DE26}" destId="{A53C9CA4-FE8D-3844-9A46-94D585DD6C09}" srcOrd="2" destOrd="0" presId="urn:microsoft.com/office/officeart/2005/8/layout/venn3"/>
    <dgm:cxn modelId="{EAE8EE67-0D33-734D-B03A-399A011AFBF7}" type="presParOf" srcId="{B617F2B3-525F-1A4E-A0E9-F1ACD7C2DE26}" destId="{1F53EC9C-311C-5940-9FE6-E39AD707AB48}" srcOrd="3" destOrd="0" presId="urn:microsoft.com/office/officeart/2005/8/layout/venn3"/>
    <dgm:cxn modelId="{3D306A34-D8F4-7E4B-A318-92B34801A02D}" type="presParOf" srcId="{B617F2B3-525F-1A4E-A0E9-F1ACD7C2DE26}" destId="{84783379-839E-514C-95C3-0CF3DB0BBE73}" srcOrd="4" destOrd="0" presId="urn:microsoft.com/office/officeart/2005/8/layout/venn3"/>
    <dgm:cxn modelId="{73A31203-1A05-5243-A0DF-9CB28D15F342}" type="presParOf" srcId="{B617F2B3-525F-1A4E-A0E9-F1ACD7C2DE26}" destId="{33D40852-B839-304F-803C-C11C53E00CE2}" srcOrd="5" destOrd="0" presId="urn:microsoft.com/office/officeart/2005/8/layout/venn3"/>
    <dgm:cxn modelId="{9D710E06-230E-124F-B417-83A2BC1884EE}" type="presParOf" srcId="{B617F2B3-525F-1A4E-A0E9-F1ACD7C2DE26}" destId="{553F1C05-04C0-9149-AF3D-2BAF76103D85}"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14050-803D-3049-B25A-437899290440}">
      <dsp:nvSpPr>
        <dsp:cNvPr id="0" name=""/>
        <dsp:cNvSpPr/>
      </dsp:nvSpPr>
      <dsp:spPr>
        <a:xfrm>
          <a:off x="1060" y="1788490"/>
          <a:ext cx="1820281" cy="899406"/>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497" tIns="29210" rIns="49497" bIns="29210"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accent5">
                  <a:lumMod val="50000"/>
                </a:schemeClr>
              </a:solidFill>
              <a:latin typeface="Times New Roman" panose="02020603050405020304" pitchFamily="18" charset="0"/>
              <a:cs typeface="Times New Roman" panose="02020603050405020304" pitchFamily="18" charset="0"/>
            </a:rPr>
            <a:t>quẩy</a:t>
          </a:r>
          <a:endParaRPr lang="en-US" sz="23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267634" y="1920205"/>
        <a:ext cx="1287133" cy="635976"/>
      </dsp:txXfrm>
    </dsp:sp>
    <dsp:sp modelId="{A53C9CA4-FE8D-3844-9A46-94D585DD6C09}">
      <dsp:nvSpPr>
        <dsp:cNvPr id="0" name=""/>
        <dsp:cNvSpPr/>
      </dsp:nvSpPr>
      <dsp:spPr>
        <a:xfrm>
          <a:off x="1641461" y="1788490"/>
          <a:ext cx="2126790" cy="899406"/>
        </a:xfrm>
        <a:prstGeom prst="ellipse">
          <a:avLst/>
        </a:prstGeom>
        <a:solidFill>
          <a:schemeClr val="accent3">
            <a:alpha val="50000"/>
            <a:hueOff val="4094208"/>
            <a:satOff val="21268"/>
            <a:lumOff val="-4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497" tIns="29210" rIns="49497" bIns="29210"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accent5">
                  <a:lumMod val="50000"/>
                </a:schemeClr>
              </a:solidFill>
              <a:latin typeface="Times New Roman" panose="02020603050405020304" pitchFamily="18" charset="0"/>
              <a:cs typeface="Times New Roman" panose="02020603050405020304" pitchFamily="18" charset="0"/>
            </a:rPr>
            <a:t>diễn thuyết</a:t>
          </a:r>
          <a:endParaRPr lang="en-US" sz="23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1952922" y="1920205"/>
        <a:ext cx="1503868" cy="635976"/>
      </dsp:txXfrm>
    </dsp:sp>
    <dsp:sp modelId="{84783379-839E-514C-95C3-0CF3DB0BBE73}">
      <dsp:nvSpPr>
        <dsp:cNvPr id="0" name=""/>
        <dsp:cNvSpPr/>
      </dsp:nvSpPr>
      <dsp:spPr>
        <a:xfrm>
          <a:off x="3559533" y="1814537"/>
          <a:ext cx="2082611" cy="899406"/>
        </a:xfrm>
        <a:prstGeom prst="ellipse">
          <a:avLst/>
        </a:prstGeom>
        <a:solidFill>
          <a:schemeClr val="accent3">
            <a:alpha val="50000"/>
            <a:hueOff val="8188416"/>
            <a:satOff val="42536"/>
            <a:lumOff val="-9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497" tIns="29210" rIns="49497"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err="1">
              <a:solidFill>
                <a:schemeClr val="accent5">
                  <a:lumMod val="50000"/>
                </a:schemeClr>
              </a:solidFill>
              <a:latin typeface="Times New Roman" panose="02020603050405020304" pitchFamily="18" charset="0"/>
              <a:cs typeface="Times New Roman" panose="02020603050405020304" pitchFamily="18" charset="0"/>
            </a:rPr>
            <a:t>bổ</a:t>
          </a:r>
          <a:r>
            <a:rPr lang="en-US" sz="2300" b="1" kern="1200" dirty="0">
              <a:solidFill>
                <a:schemeClr val="accent5">
                  <a:lumMod val="50000"/>
                </a:schemeClr>
              </a:solidFill>
              <a:latin typeface="Times New Roman" panose="02020603050405020304" pitchFamily="18" charset="0"/>
              <a:cs typeface="Times New Roman" panose="02020603050405020304" pitchFamily="18" charset="0"/>
            </a:rPr>
            <a:t> </a:t>
          </a:r>
          <a:r>
            <a:rPr lang="en-US" sz="2300" b="1" kern="1200" dirty="0" err="1">
              <a:solidFill>
                <a:schemeClr val="accent5">
                  <a:lumMod val="50000"/>
                </a:schemeClr>
              </a:solidFill>
              <a:latin typeface="Times New Roman" panose="02020603050405020304" pitchFamily="18" charset="0"/>
              <a:cs typeface="Times New Roman" panose="02020603050405020304" pitchFamily="18" charset="0"/>
            </a:rPr>
            <a:t>ống</a:t>
          </a:r>
          <a:endParaRPr lang="en-US" sz="23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3864524" y="1946252"/>
        <a:ext cx="1472629" cy="635976"/>
      </dsp:txXfrm>
    </dsp:sp>
    <dsp:sp modelId="{553F1C05-04C0-9149-AF3D-2BAF76103D85}">
      <dsp:nvSpPr>
        <dsp:cNvPr id="0" name=""/>
        <dsp:cNvSpPr/>
      </dsp:nvSpPr>
      <dsp:spPr>
        <a:xfrm>
          <a:off x="5399158" y="1840799"/>
          <a:ext cx="2010830" cy="899406"/>
        </a:xfrm>
        <a:prstGeom prst="ellipse">
          <a:avLst/>
        </a:prstGeom>
        <a:solidFill>
          <a:schemeClr val="accent3">
            <a:alpha val="50000"/>
            <a:hueOff val="12282624"/>
            <a:satOff val="63804"/>
            <a:lumOff val="-1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497" tIns="29210" rIns="49497" bIns="29210" numCol="1" spcCol="1270" anchor="ctr" anchorCtr="0">
          <a:noAutofit/>
        </a:bodyPr>
        <a:lstStyle/>
        <a:p>
          <a:pPr marL="0" lvl="0" indent="0" algn="ctr" defTabSz="1022350">
            <a:lnSpc>
              <a:spcPct val="90000"/>
            </a:lnSpc>
            <a:spcBef>
              <a:spcPct val="0"/>
            </a:spcBef>
            <a:spcAft>
              <a:spcPct val="35000"/>
            </a:spcAft>
            <a:buNone/>
          </a:pPr>
          <a:r>
            <a:rPr lang="en-US" sz="2300" b="1" kern="1200">
              <a:solidFill>
                <a:schemeClr val="accent5">
                  <a:lumMod val="50000"/>
                </a:schemeClr>
              </a:solidFill>
              <a:latin typeface="Times New Roman" panose="02020603050405020304" pitchFamily="18" charset="0"/>
              <a:cs typeface="Times New Roman" panose="02020603050405020304" pitchFamily="18" charset="0"/>
            </a:rPr>
            <a:t>xưởng</a:t>
          </a:r>
          <a:endParaRPr lang="en-US" sz="2300" b="1" kern="1200" dirty="0">
            <a:solidFill>
              <a:schemeClr val="accent5">
                <a:lumMod val="50000"/>
              </a:schemeClr>
            </a:solidFill>
            <a:latin typeface="Times New Roman" panose="02020603050405020304" pitchFamily="18" charset="0"/>
            <a:cs typeface="Times New Roman" panose="02020603050405020304" pitchFamily="18" charset="0"/>
          </a:endParaRPr>
        </a:p>
      </dsp:txBody>
      <dsp:txXfrm>
        <a:off x="5693637" y="1972514"/>
        <a:ext cx="1421872" cy="63597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286d80c1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b286d80c1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9752fade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9752fade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70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9752fade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9752fade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973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89d6132c8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789d6132c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a9752fade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a9752fade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26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89d6132c8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789d6132c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8309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a9752fade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a9752fade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89d6132c8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789d6132c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7490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a9752fade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a9752fade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675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a9752fade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a9752fade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0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789d6132c8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789d6132c8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a9752fade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a9752fade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722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a9752fade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a9752fade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1841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a9752fade8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a9752fade8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7820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9752fade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9752fade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113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9752fade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9752fade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539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89d6132c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89d6132c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a9752fade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a9752fade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9752fade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9752fade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9752fade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9752fade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9752fade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9752fade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690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9752fade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9752fade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89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9752fade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9752fade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693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03600" y="535800"/>
            <a:ext cx="4668600" cy="1479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5200"/>
              <a:buNone/>
              <a:defRPr sz="52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803850" y="2175450"/>
            <a:ext cx="4668600" cy="547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None/>
              <a:defRPr sz="1800">
                <a:solidFill>
                  <a:schemeClr val="dk1"/>
                </a:solidFill>
              </a:defRPr>
            </a:lvl1pPr>
            <a:lvl2pPr lvl="1" algn="ctr">
              <a:lnSpc>
                <a:spcPct val="100000"/>
              </a:lnSpc>
              <a:spcBef>
                <a:spcPts val="0"/>
              </a:spcBef>
              <a:spcAft>
                <a:spcPts val="0"/>
              </a:spcAft>
              <a:buClr>
                <a:srgbClr val="F3FFBD"/>
              </a:buClr>
              <a:buSzPts val="2800"/>
              <a:buNone/>
              <a:defRPr sz="2800">
                <a:solidFill>
                  <a:srgbClr val="F3FFBD"/>
                </a:solidFill>
              </a:defRPr>
            </a:lvl2pPr>
            <a:lvl3pPr lvl="2" algn="ctr">
              <a:lnSpc>
                <a:spcPct val="100000"/>
              </a:lnSpc>
              <a:spcBef>
                <a:spcPts val="0"/>
              </a:spcBef>
              <a:spcAft>
                <a:spcPts val="0"/>
              </a:spcAft>
              <a:buClr>
                <a:srgbClr val="F3FFBD"/>
              </a:buClr>
              <a:buSzPts val="2800"/>
              <a:buNone/>
              <a:defRPr sz="2800">
                <a:solidFill>
                  <a:srgbClr val="F3FFBD"/>
                </a:solidFill>
              </a:defRPr>
            </a:lvl3pPr>
            <a:lvl4pPr lvl="3" algn="ctr">
              <a:lnSpc>
                <a:spcPct val="100000"/>
              </a:lnSpc>
              <a:spcBef>
                <a:spcPts val="0"/>
              </a:spcBef>
              <a:spcAft>
                <a:spcPts val="0"/>
              </a:spcAft>
              <a:buClr>
                <a:srgbClr val="F3FFBD"/>
              </a:buClr>
              <a:buSzPts val="2800"/>
              <a:buNone/>
              <a:defRPr sz="2800">
                <a:solidFill>
                  <a:srgbClr val="F3FFBD"/>
                </a:solidFill>
              </a:defRPr>
            </a:lvl4pPr>
            <a:lvl5pPr lvl="4" algn="ctr">
              <a:lnSpc>
                <a:spcPct val="100000"/>
              </a:lnSpc>
              <a:spcBef>
                <a:spcPts val="0"/>
              </a:spcBef>
              <a:spcAft>
                <a:spcPts val="0"/>
              </a:spcAft>
              <a:buClr>
                <a:srgbClr val="F3FFBD"/>
              </a:buClr>
              <a:buSzPts val="2800"/>
              <a:buNone/>
              <a:defRPr sz="2800">
                <a:solidFill>
                  <a:srgbClr val="F3FFBD"/>
                </a:solidFill>
              </a:defRPr>
            </a:lvl5pPr>
            <a:lvl6pPr lvl="5" algn="ctr">
              <a:lnSpc>
                <a:spcPct val="100000"/>
              </a:lnSpc>
              <a:spcBef>
                <a:spcPts val="0"/>
              </a:spcBef>
              <a:spcAft>
                <a:spcPts val="0"/>
              </a:spcAft>
              <a:buClr>
                <a:srgbClr val="F3FFBD"/>
              </a:buClr>
              <a:buSzPts val="2800"/>
              <a:buNone/>
              <a:defRPr sz="2800">
                <a:solidFill>
                  <a:srgbClr val="F3FFBD"/>
                </a:solidFill>
              </a:defRPr>
            </a:lvl6pPr>
            <a:lvl7pPr lvl="6" algn="ctr">
              <a:lnSpc>
                <a:spcPct val="100000"/>
              </a:lnSpc>
              <a:spcBef>
                <a:spcPts val="0"/>
              </a:spcBef>
              <a:spcAft>
                <a:spcPts val="0"/>
              </a:spcAft>
              <a:buClr>
                <a:srgbClr val="F3FFBD"/>
              </a:buClr>
              <a:buSzPts val="2800"/>
              <a:buNone/>
              <a:defRPr sz="2800">
                <a:solidFill>
                  <a:srgbClr val="F3FFBD"/>
                </a:solidFill>
              </a:defRPr>
            </a:lvl7pPr>
            <a:lvl8pPr lvl="7" algn="ctr">
              <a:lnSpc>
                <a:spcPct val="100000"/>
              </a:lnSpc>
              <a:spcBef>
                <a:spcPts val="0"/>
              </a:spcBef>
              <a:spcAft>
                <a:spcPts val="0"/>
              </a:spcAft>
              <a:buClr>
                <a:srgbClr val="F3FFBD"/>
              </a:buClr>
              <a:buSzPts val="2800"/>
              <a:buNone/>
              <a:defRPr sz="2800">
                <a:solidFill>
                  <a:srgbClr val="F3FFBD"/>
                </a:solidFill>
              </a:defRPr>
            </a:lvl8pPr>
            <a:lvl9pPr lvl="8" algn="ctr">
              <a:lnSpc>
                <a:spcPct val="100000"/>
              </a:lnSpc>
              <a:spcBef>
                <a:spcPts val="0"/>
              </a:spcBef>
              <a:spcAft>
                <a:spcPts val="0"/>
              </a:spcAft>
              <a:buClr>
                <a:srgbClr val="F3FFBD"/>
              </a:buClr>
              <a:buSzPts val="2800"/>
              <a:buNone/>
              <a:defRPr sz="2800">
                <a:solidFill>
                  <a:srgbClr val="F3FFBD"/>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dk2"/>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62100" y="2377250"/>
            <a:ext cx="7810500" cy="2238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9600"/>
              <a:buNone/>
              <a:defRPr sz="9600">
                <a:solidFill>
                  <a:schemeClr val="lt2"/>
                </a:solidFill>
              </a:defRPr>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extLst>
      <p:ext uri="{BB962C8B-B14F-4D97-AF65-F5344CB8AC3E}">
        <p14:creationId xmlns:p14="http://schemas.microsoft.com/office/powerpoint/2010/main" val="207791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dk2"/>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62100" y="2377250"/>
            <a:ext cx="7810500" cy="2238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9600"/>
              <a:buNone/>
              <a:defRPr sz="9600">
                <a:solidFill>
                  <a:schemeClr val="lt2"/>
                </a:solidFill>
              </a:defRPr>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extLst>
      <p:ext uri="{BB962C8B-B14F-4D97-AF65-F5344CB8AC3E}">
        <p14:creationId xmlns:p14="http://schemas.microsoft.com/office/powerpoint/2010/main" val="96131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accent1"/>
        </a:solidFill>
        <a:effectLst/>
      </p:bgPr>
    </p:bg>
    <p:spTree>
      <p:nvGrpSpPr>
        <p:cNvPr id="1" name="Shape 48"/>
        <p:cNvGrpSpPr/>
        <p:nvPr/>
      </p:nvGrpSpPr>
      <p:grpSpPr>
        <a:xfrm>
          <a:off x="0" y="0"/>
          <a:ext cx="0" cy="0"/>
          <a:chOff x="0" y="0"/>
          <a:chExt cx="0" cy="0"/>
        </a:xfrm>
      </p:grpSpPr>
      <p:sp>
        <p:nvSpPr>
          <p:cNvPr id="49" name="Google Shape;49;p13"/>
          <p:cNvSpPr/>
          <p:nvPr/>
        </p:nvSpPr>
        <p:spPr>
          <a:xfrm>
            <a:off x="662100" y="2694525"/>
            <a:ext cx="4408800" cy="53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3"/>
          <p:cNvSpPr txBox="1">
            <a:spLocks noGrp="1"/>
          </p:cNvSpPr>
          <p:nvPr>
            <p:ph type="title"/>
          </p:nvPr>
        </p:nvSpPr>
        <p:spPr>
          <a:xfrm>
            <a:off x="755700" y="2770725"/>
            <a:ext cx="4678800" cy="389100"/>
          </a:xfrm>
          <a:prstGeom prst="rect">
            <a:avLst/>
          </a:prstGeom>
          <a:noFill/>
        </p:spPr>
        <p:txBody>
          <a:bodyPr spcFirstLastPara="1" wrap="square" lIns="91425" tIns="91425" rIns="91425" bIns="91425" anchor="ctr" anchorCtr="0">
            <a:noAutofit/>
          </a:bodyPr>
          <a:lstStyle>
            <a:lvl1pPr lvl="0">
              <a:spcBef>
                <a:spcPts val="0"/>
              </a:spcBef>
              <a:spcAft>
                <a:spcPts val="0"/>
              </a:spcAft>
              <a:buClr>
                <a:schemeClr val="accent1"/>
              </a:buClr>
              <a:buSzPts val="3000"/>
              <a:buNone/>
              <a:defRPr>
                <a:solidFill>
                  <a:schemeClr val="accent1"/>
                </a:solidFill>
              </a:defRPr>
            </a:lvl1pPr>
            <a:lvl2pPr lvl="1">
              <a:spcBef>
                <a:spcPts val="0"/>
              </a:spcBef>
              <a:spcAft>
                <a:spcPts val="0"/>
              </a:spcAft>
              <a:buClr>
                <a:schemeClr val="lt2"/>
              </a:buClr>
              <a:buSzPts val="2800"/>
              <a:buFont typeface="Barlow Condensed"/>
              <a:buNone/>
              <a:defRPr b="1">
                <a:solidFill>
                  <a:schemeClr val="lt2"/>
                </a:solidFill>
                <a:latin typeface="Barlow Condensed"/>
                <a:ea typeface="Barlow Condensed"/>
                <a:cs typeface="Barlow Condensed"/>
                <a:sym typeface="Barlow Condensed"/>
              </a:defRPr>
            </a:lvl2pPr>
            <a:lvl3pPr lvl="2">
              <a:spcBef>
                <a:spcPts val="0"/>
              </a:spcBef>
              <a:spcAft>
                <a:spcPts val="0"/>
              </a:spcAft>
              <a:buClr>
                <a:schemeClr val="lt2"/>
              </a:buClr>
              <a:buSzPts val="2800"/>
              <a:buFont typeface="Barlow Condensed"/>
              <a:buNone/>
              <a:defRPr b="1">
                <a:solidFill>
                  <a:schemeClr val="lt2"/>
                </a:solidFill>
                <a:latin typeface="Barlow Condensed"/>
                <a:ea typeface="Barlow Condensed"/>
                <a:cs typeface="Barlow Condensed"/>
                <a:sym typeface="Barlow Condensed"/>
              </a:defRPr>
            </a:lvl3pPr>
            <a:lvl4pPr lvl="3">
              <a:spcBef>
                <a:spcPts val="0"/>
              </a:spcBef>
              <a:spcAft>
                <a:spcPts val="0"/>
              </a:spcAft>
              <a:buClr>
                <a:schemeClr val="lt2"/>
              </a:buClr>
              <a:buSzPts val="2800"/>
              <a:buFont typeface="Barlow Condensed"/>
              <a:buNone/>
              <a:defRPr b="1">
                <a:solidFill>
                  <a:schemeClr val="lt2"/>
                </a:solidFill>
                <a:latin typeface="Barlow Condensed"/>
                <a:ea typeface="Barlow Condensed"/>
                <a:cs typeface="Barlow Condensed"/>
                <a:sym typeface="Barlow Condensed"/>
              </a:defRPr>
            </a:lvl4pPr>
            <a:lvl5pPr lvl="4">
              <a:spcBef>
                <a:spcPts val="0"/>
              </a:spcBef>
              <a:spcAft>
                <a:spcPts val="0"/>
              </a:spcAft>
              <a:buClr>
                <a:schemeClr val="lt2"/>
              </a:buClr>
              <a:buSzPts val="2800"/>
              <a:buFont typeface="Barlow Condensed"/>
              <a:buNone/>
              <a:defRPr b="1">
                <a:solidFill>
                  <a:schemeClr val="lt2"/>
                </a:solidFill>
                <a:latin typeface="Barlow Condensed"/>
                <a:ea typeface="Barlow Condensed"/>
                <a:cs typeface="Barlow Condensed"/>
                <a:sym typeface="Barlow Condensed"/>
              </a:defRPr>
            </a:lvl5pPr>
            <a:lvl6pPr lvl="5">
              <a:spcBef>
                <a:spcPts val="0"/>
              </a:spcBef>
              <a:spcAft>
                <a:spcPts val="0"/>
              </a:spcAft>
              <a:buClr>
                <a:schemeClr val="lt2"/>
              </a:buClr>
              <a:buSzPts val="2800"/>
              <a:buFont typeface="Barlow Condensed"/>
              <a:buNone/>
              <a:defRPr b="1">
                <a:solidFill>
                  <a:schemeClr val="lt2"/>
                </a:solidFill>
                <a:latin typeface="Barlow Condensed"/>
                <a:ea typeface="Barlow Condensed"/>
                <a:cs typeface="Barlow Condensed"/>
                <a:sym typeface="Barlow Condensed"/>
              </a:defRPr>
            </a:lvl6pPr>
            <a:lvl7pPr lvl="6">
              <a:spcBef>
                <a:spcPts val="0"/>
              </a:spcBef>
              <a:spcAft>
                <a:spcPts val="0"/>
              </a:spcAft>
              <a:buClr>
                <a:schemeClr val="lt2"/>
              </a:buClr>
              <a:buSzPts val="2800"/>
              <a:buFont typeface="Barlow Condensed"/>
              <a:buNone/>
              <a:defRPr b="1">
                <a:solidFill>
                  <a:schemeClr val="lt2"/>
                </a:solidFill>
                <a:latin typeface="Barlow Condensed"/>
                <a:ea typeface="Barlow Condensed"/>
                <a:cs typeface="Barlow Condensed"/>
                <a:sym typeface="Barlow Condensed"/>
              </a:defRPr>
            </a:lvl7pPr>
            <a:lvl8pPr lvl="7">
              <a:spcBef>
                <a:spcPts val="0"/>
              </a:spcBef>
              <a:spcAft>
                <a:spcPts val="0"/>
              </a:spcAft>
              <a:buClr>
                <a:schemeClr val="lt2"/>
              </a:buClr>
              <a:buSzPts val="2800"/>
              <a:buFont typeface="Barlow Condensed"/>
              <a:buNone/>
              <a:defRPr b="1">
                <a:solidFill>
                  <a:schemeClr val="lt2"/>
                </a:solidFill>
                <a:latin typeface="Barlow Condensed"/>
                <a:ea typeface="Barlow Condensed"/>
                <a:cs typeface="Barlow Condensed"/>
                <a:sym typeface="Barlow Condensed"/>
              </a:defRPr>
            </a:lvl8pPr>
            <a:lvl9pPr lvl="8">
              <a:spcBef>
                <a:spcPts val="0"/>
              </a:spcBef>
              <a:spcAft>
                <a:spcPts val="0"/>
              </a:spcAft>
              <a:buClr>
                <a:schemeClr val="lt2"/>
              </a:buClr>
              <a:buSzPts val="2800"/>
              <a:buFont typeface="Barlow Condensed"/>
              <a:buNone/>
              <a:defRPr b="1">
                <a:solidFill>
                  <a:schemeClr val="lt2"/>
                </a:solidFill>
                <a:latin typeface="Barlow Condensed"/>
                <a:ea typeface="Barlow Condensed"/>
                <a:cs typeface="Barlow Condensed"/>
                <a:sym typeface="Barlow Condensed"/>
              </a:defRPr>
            </a:lvl9pPr>
          </a:lstStyle>
          <a:p>
            <a:endParaRPr/>
          </a:p>
        </p:txBody>
      </p:sp>
      <p:sp>
        <p:nvSpPr>
          <p:cNvPr id="51" name="Google Shape;51;p13"/>
          <p:cNvSpPr txBox="1">
            <a:spLocks noGrp="1"/>
          </p:cNvSpPr>
          <p:nvPr>
            <p:ph type="subTitle" idx="1"/>
          </p:nvPr>
        </p:nvSpPr>
        <p:spPr>
          <a:xfrm>
            <a:off x="755700" y="1459350"/>
            <a:ext cx="4678800" cy="1091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800"/>
              <a:buNone/>
              <a:defRPr sz="1800">
                <a:solidFill>
                  <a:schemeClr val="lt2"/>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2_1_1">
    <p:bg>
      <p:bgPr>
        <a:solidFill>
          <a:schemeClr val="lt2"/>
        </a:solidFill>
        <a:effectLst/>
      </p:bgPr>
    </p:bg>
    <p:spTree>
      <p:nvGrpSpPr>
        <p:cNvPr id="1" name="Shape 68"/>
        <p:cNvGrpSpPr/>
        <p:nvPr/>
      </p:nvGrpSpPr>
      <p:grpSpPr>
        <a:xfrm>
          <a:off x="0" y="0"/>
          <a:ext cx="0" cy="0"/>
          <a:chOff x="0" y="0"/>
          <a:chExt cx="0" cy="0"/>
        </a:xfrm>
      </p:grpSpPr>
      <p:sp>
        <p:nvSpPr>
          <p:cNvPr id="69" name="Google Shape;69;p17"/>
          <p:cNvSpPr/>
          <p:nvPr/>
        </p:nvSpPr>
        <p:spPr>
          <a:xfrm>
            <a:off x="0" y="535775"/>
            <a:ext cx="9144000" cy="65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1_Title Only 3">
    <p:bg>
      <p:bgPr>
        <a:solidFill>
          <a:schemeClr val="lt2"/>
        </a:solidFill>
        <a:effectLst/>
      </p:bgPr>
    </p:bg>
    <p:spTree>
      <p:nvGrpSpPr>
        <p:cNvPr id="1" name="Shape 68"/>
        <p:cNvGrpSpPr/>
        <p:nvPr/>
      </p:nvGrpSpPr>
      <p:grpSpPr>
        <a:xfrm>
          <a:off x="0" y="0"/>
          <a:ext cx="0" cy="0"/>
          <a:chOff x="0" y="0"/>
          <a:chExt cx="0" cy="0"/>
        </a:xfrm>
      </p:grpSpPr>
      <p:sp>
        <p:nvSpPr>
          <p:cNvPr id="69" name="Google Shape;69;p17"/>
          <p:cNvSpPr/>
          <p:nvPr/>
        </p:nvSpPr>
        <p:spPr>
          <a:xfrm>
            <a:off x="0" y="535775"/>
            <a:ext cx="9144000" cy="65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241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1_Title Only 3">
    <p:bg>
      <p:bgPr>
        <a:solidFill>
          <a:schemeClr val="lt2"/>
        </a:solidFill>
        <a:effectLst/>
      </p:bgPr>
    </p:bg>
    <p:spTree>
      <p:nvGrpSpPr>
        <p:cNvPr id="1" name="Shape 68"/>
        <p:cNvGrpSpPr/>
        <p:nvPr/>
      </p:nvGrpSpPr>
      <p:grpSpPr>
        <a:xfrm>
          <a:off x="0" y="0"/>
          <a:ext cx="0" cy="0"/>
          <a:chOff x="0" y="0"/>
          <a:chExt cx="0" cy="0"/>
        </a:xfrm>
      </p:grpSpPr>
      <p:sp>
        <p:nvSpPr>
          <p:cNvPr id="69" name="Google Shape;69;p17"/>
          <p:cNvSpPr/>
          <p:nvPr/>
        </p:nvSpPr>
        <p:spPr>
          <a:xfrm>
            <a:off x="0" y="535775"/>
            <a:ext cx="9144000" cy="65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9770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1_Title Only 3">
    <p:bg>
      <p:bgPr>
        <a:solidFill>
          <a:schemeClr val="lt2"/>
        </a:solidFill>
        <a:effectLst/>
      </p:bgPr>
    </p:bg>
    <p:spTree>
      <p:nvGrpSpPr>
        <p:cNvPr id="1" name="Shape 68"/>
        <p:cNvGrpSpPr/>
        <p:nvPr/>
      </p:nvGrpSpPr>
      <p:grpSpPr>
        <a:xfrm>
          <a:off x="0" y="0"/>
          <a:ext cx="0" cy="0"/>
          <a:chOff x="0" y="0"/>
          <a:chExt cx="0" cy="0"/>
        </a:xfrm>
      </p:grpSpPr>
      <p:sp>
        <p:nvSpPr>
          <p:cNvPr id="69" name="Google Shape;69;p17"/>
          <p:cNvSpPr/>
          <p:nvPr/>
        </p:nvSpPr>
        <p:spPr>
          <a:xfrm>
            <a:off x="0" y="535775"/>
            <a:ext cx="9144000" cy="65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10077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8">
    <p:bg>
      <p:bgPr>
        <a:solidFill>
          <a:schemeClr val="lt2"/>
        </a:solidFill>
        <a:effectLst/>
      </p:bgPr>
    </p:bg>
    <p:spTree>
      <p:nvGrpSpPr>
        <p:cNvPr id="1" name="Shape 177"/>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8_1">
    <p:bg>
      <p:bgPr>
        <a:solidFill>
          <a:schemeClr val="accent1"/>
        </a:solid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078675" y="2075225"/>
            <a:ext cx="3393900" cy="62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4800"/>
              <a:buNone/>
              <a:defRPr sz="4800">
                <a:solidFill>
                  <a:schemeClr val="dk1"/>
                </a:solidFill>
              </a:defRPr>
            </a:lvl1pPr>
            <a:lvl2pPr lvl="1" algn="ctr">
              <a:spcBef>
                <a:spcPts val="0"/>
              </a:spcBef>
              <a:spcAft>
                <a:spcPts val="0"/>
              </a:spcAft>
              <a:buClr>
                <a:schemeClr val="lt2"/>
              </a:buClr>
              <a:buSzPts val="3600"/>
              <a:buNone/>
              <a:defRPr sz="3600">
                <a:solidFill>
                  <a:schemeClr val="lt2"/>
                </a:solidFill>
              </a:defRPr>
            </a:lvl2pPr>
            <a:lvl3pPr lvl="2" algn="ctr">
              <a:spcBef>
                <a:spcPts val="0"/>
              </a:spcBef>
              <a:spcAft>
                <a:spcPts val="0"/>
              </a:spcAft>
              <a:buClr>
                <a:schemeClr val="lt2"/>
              </a:buClr>
              <a:buSzPts val="3600"/>
              <a:buNone/>
              <a:defRPr sz="3600">
                <a:solidFill>
                  <a:schemeClr val="lt2"/>
                </a:solidFill>
              </a:defRPr>
            </a:lvl3pPr>
            <a:lvl4pPr lvl="3" algn="ctr">
              <a:spcBef>
                <a:spcPts val="0"/>
              </a:spcBef>
              <a:spcAft>
                <a:spcPts val="0"/>
              </a:spcAft>
              <a:buClr>
                <a:schemeClr val="lt2"/>
              </a:buClr>
              <a:buSzPts val="3600"/>
              <a:buNone/>
              <a:defRPr sz="3600">
                <a:solidFill>
                  <a:schemeClr val="lt2"/>
                </a:solidFill>
              </a:defRPr>
            </a:lvl4pPr>
            <a:lvl5pPr lvl="4" algn="ctr">
              <a:spcBef>
                <a:spcPts val="0"/>
              </a:spcBef>
              <a:spcAft>
                <a:spcPts val="0"/>
              </a:spcAft>
              <a:buClr>
                <a:schemeClr val="lt2"/>
              </a:buClr>
              <a:buSzPts val="3600"/>
              <a:buNone/>
              <a:defRPr sz="3600">
                <a:solidFill>
                  <a:schemeClr val="lt2"/>
                </a:solidFill>
              </a:defRPr>
            </a:lvl5pPr>
            <a:lvl6pPr lvl="5" algn="ctr">
              <a:spcBef>
                <a:spcPts val="0"/>
              </a:spcBef>
              <a:spcAft>
                <a:spcPts val="0"/>
              </a:spcAft>
              <a:buClr>
                <a:schemeClr val="lt2"/>
              </a:buClr>
              <a:buSzPts val="3600"/>
              <a:buNone/>
              <a:defRPr sz="3600">
                <a:solidFill>
                  <a:schemeClr val="lt2"/>
                </a:solidFill>
              </a:defRPr>
            </a:lvl6pPr>
            <a:lvl7pPr lvl="6" algn="ctr">
              <a:spcBef>
                <a:spcPts val="0"/>
              </a:spcBef>
              <a:spcAft>
                <a:spcPts val="0"/>
              </a:spcAft>
              <a:buClr>
                <a:schemeClr val="lt2"/>
              </a:buClr>
              <a:buSzPts val="3600"/>
              <a:buNone/>
              <a:defRPr sz="3600">
                <a:solidFill>
                  <a:schemeClr val="lt2"/>
                </a:solidFill>
              </a:defRPr>
            </a:lvl7pPr>
            <a:lvl8pPr lvl="7" algn="ctr">
              <a:spcBef>
                <a:spcPts val="0"/>
              </a:spcBef>
              <a:spcAft>
                <a:spcPts val="0"/>
              </a:spcAft>
              <a:buClr>
                <a:schemeClr val="lt2"/>
              </a:buClr>
              <a:buSzPts val="3600"/>
              <a:buNone/>
              <a:defRPr sz="3600">
                <a:solidFill>
                  <a:schemeClr val="lt2"/>
                </a:solidFill>
              </a:defRPr>
            </a:lvl8pPr>
            <a:lvl9pPr lvl="8" algn="ctr">
              <a:spcBef>
                <a:spcPts val="0"/>
              </a:spcBef>
              <a:spcAft>
                <a:spcPts val="0"/>
              </a:spcAft>
              <a:buClr>
                <a:schemeClr val="lt2"/>
              </a:buClr>
              <a:buSzPts val="3600"/>
              <a:buNone/>
              <a:defRPr sz="3600">
                <a:solidFill>
                  <a:schemeClr val="lt2"/>
                </a:solidFill>
              </a:defRPr>
            </a:lvl9pPr>
          </a:lstStyle>
          <a:p>
            <a:endParaRPr/>
          </a:p>
        </p:txBody>
      </p:sp>
      <p:sp>
        <p:nvSpPr>
          <p:cNvPr id="13" name="Google Shape;13;p3"/>
          <p:cNvSpPr txBox="1">
            <a:spLocks noGrp="1"/>
          </p:cNvSpPr>
          <p:nvPr>
            <p:ph type="title" idx="2" hasCustomPrompt="1"/>
          </p:nvPr>
        </p:nvSpPr>
        <p:spPr>
          <a:xfrm>
            <a:off x="5078675" y="1189200"/>
            <a:ext cx="3393900" cy="88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6000"/>
              <a:buNone/>
              <a:defRPr sz="6000">
                <a:solidFill>
                  <a:schemeClr val="accent4"/>
                </a:solidFill>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t>xx%</a:t>
            </a:r>
          </a:p>
        </p:txBody>
      </p:sp>
      <p:sp>
        <p:nvSpPr>
          <p:cNvPr id="14" name="Google Shape;14;p3"/>
          <p:cNvSpPr txBox="1">
            <a:spLocks noGrp="1"/>
          </p:cNvSpPr>
          <p:nvPr>
            <p:ph type="subTitle" idx="1"/>
          </p:nvPr>
        </p:nvSpPr>
        <p:spPr>
          <a:xfrm>
            <a:off x="5078675" y="2701450"/>
            <a:ext cx="3393900" cy="518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a:solidFill>
                  <a:schemeClr val="dk1"/>
                </a:solidFill>
              </a:defRPr>
            </a:lvl1pPr>
            <a:lvl2pPr lvl="1">
              <a:spcBef>
                <a:spcPts val="0"/>
              </a:spcBef>
              <a:spcAft>
                <a:spcPts val="0"/>
              </a:spcAft>
              <a:buClr>
                <a:schemeClr val="lt2"/>
              </a:buClr>
              <a:buSzPts val="1400"/>
              <a:buNone/>
              <a:defRPr>
                <a:solidFill>
                  <a:schemeClr val="lt2"/>
                </a:solidFill>
              </a:defRPr>
            </a:lvl2pPr>
            <a:lvl3pPr lvl="2">
              <a:spcBef>
                <a:spcPts val="0"/>
              </a:spcBef>
              <a:spcAft>
                <a:spcPts val="0"/>
              </a:spcAft>
              <a:buClr>
                <a:schemeClr val="lt2"/>
              </a:buClr>
              <a:buSzPts val="1400"/>
              <a:buNone/>
              <a:defRPr>
                <a:solidFill>
                  <a:schemeClr val="lt2"/>
                </a:solidFill>
              </a:defRPr>
            </a:lvl3pPr>
            <a:lvl4pPr lvl="3">
              <a:spcBef>
                <a:spcPts val="0"/>
              </a:spcBef>
              <a:spcAft>
                <a:spcPts val="0"/>
              </a:spcAft>
              <a:buClr>
                <a:schemeClr val="lt2"/>
              </a:buClr>
              <a:buSzPts val="1400"/>
              <a:buNone/>
              <a:defRPr>
                <a:solidFill>
                  <a:schemeClr val="lt2"/>
                </a:solidFill>
              </a:defRPr>
            </a:lvl4pPr>
            <a:lvl5pPr lvl="4">
              <a:spcBef>
                <a:spcPts val="0"/>
              </a:spcBef>
              <a:spcAft>
                <a:spcPts val="0"/>
              </a:spcAft>
              <a:buClr>
                <a:schemeClr val="lt2"/>
              </a:buClr>
              <a:buSzPts val="1400"/>
              <a:buNone/>
              <a:defRPr>
                <a:solidFill>
                  <a:schemeClr val="lt2"/>
                </a:solidFill>
              </a:defRPr>
            </a:lvl5pPr>
            <a:lvl6pPr lvl="5">
              <a:spcBef>
                <a:spcPts val="0"/>
              </a:spcBef>
              <a:spcAft>
                <a:spcPts val="0"/>
              </a:spcAft>
              <a:buClr>
                <a:schemeClr val="lt2"/>
              </a:buClr>
              <a:buSzPts val="1400"/>
              <a:buNone/>
              <a:defRPr>
                <a:solidFill>
                  <a:schemeClr val="lt2"/>
                </a:solidFill>
              </a:defRPr>
            </a:lvl6pPr>
            <a:lvl7pPr lvl="6">
              <a:spcBef>
                <a:spcPts val="0"/>
              </a:spcBef>
              <a:spcAft>
                <a:spcPts val="0"/>
              </a:spcAft>
              <a:buClr>
                <a:schemeClr val="lt2"/>
              </a:buClr>
              <a:buSzPts val="1400"/>
              <a:buNone/>
              <a:defRPr>
                <a:solidFill>
                  <a:schemeClr val="lt2"/>
                </a:solidFill>
              </a:defRPr>
            </a:lvl7pPr>
            <a:lvl8pPr lvl="7">
              <a:spcBef>
                <a:spcPts val="0"/>
              </a:spcBef>
              <a:spcAft>
                <a:spcPts val="0"/>
              </a:spcAft>
              <a:buClr>
                <a:schemeClr val="lt2"/>
              </a:buClr>
              <a:buSzPts val="1400"/>
              <a:buNone/>
              <a:defRPr>
                <a:solidFill>
                  <a:schemeClr val="lt2"/>
                </a:solidFill>
              </a:defRPr>
            </a:lvl8pPr>
            <a:lvl9pPr lvl="8">
              <a:spcBef>
                <a:spcPts val="0"/>
              </a:spcBef>
              <a:spcAft>
                <a:spcPts val="0"/>
              </a:spcAft>
              <a:buClr>
                <a:schemeClr val="lt2"/>
              </a:buClr>
              <a:buSzPts val="1400"/>
              <a:buNone/>
              <a:defRPr>
                <a:solidFill>
                  <a:schemeClr val="l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6"/>
        </a:solidFill>
        <a:effectLst/>
      </p:bgPr>
    </p:bg>
    <p:spTree>
      <p:nvGrpSpPr>
        <p:cNvPr id="1" name="Shape 15"/>
        <p:cNvGrpSpPr/>
        <p:nvPr/>
      </p:nvGrpSpPr>
      <p:grpSpPr>
        <a:xfrm>
          <a:off x="0" y="0"/>
          <a:ext cx="0" cy="0"/>
          <a:chOff x="0" y="0"/>
          <a:chExt cx="0" cy="0"/>
        </a:xfrm>
      </p:grpSpPr>
      <p:sp>
        <p:nvSpPr>
          <p:cNvPr id="16" name="Google Shape;16;p4"/>
          <p:cNvSpPr/>
          <p:nvPr/>
        </p:nvSpPr>
        <p:spPr>
          <a:xfrm>
            <a:off x="0" y="535775"/>
            <a:ext cx="9144000" cy="653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3000"/>
              <a:buNone/>
              <a:defRPr>
                <a:solidFill>
                  <a:schemeClr val="l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62100" y="1383125"/>
            <a:ext cx="7810500" cy="3232800"/>
          </a:xfrm>
          <a:prstGeom prst="rect">
            <a:avLst/>
          </a:prstGeom>
        </p:spPr>
        <p:txBody>
          <a:bodyPr spcFirstLastPara="1" wrap="square" lIns="91425" tIns="91425" rIns="91425" bIns="91425" anchor="ctr"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26"/>
        <p:cNvGrpSpPr/>
        <p:nvPr/>
      </p:nvGrpSpPr>
      <p:grpSpPr>
        <a:xfrm>
          <a:off x="0" y="0"/>
          <a:ext cx="0" cy="0"/>
          <a:chOff x="0" y="0"/>
          <a:chExt cx="0" cy="0"/>
        </a:xfrm>
      </p:grpSpPr>
      <p:sp>
        <p:nvSpPr>
          <p:cNvPr id="27" name="Google Shape;27;p6"/>
          <p:cNvSpPr/>
          <p:nvPr/>
        </p:nvSpPr>
        <p:spPr>
          <a:xfrm>
            <a:off x="0" y="535775"/>
            <a:ext cx="9144000" cy="653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6"/>
        </a:solid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4538400" y="1945025"/>
            <a:ext cx="3534300" cy="16965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 name="Google Shape;31;p7"/>
          <p:cNvSpPr/>
          <p:nvPr/>
        </p:nvSpPr>
        <p:spPr>
          <a:xfrm>
            <a:off x="0" y="535775"/>
            <a:ext cx="9144000" cy="653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solidFill>
          <a:schemeClr val="accent6"/>
        </a:solid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4538400" y="1945025"/>
            <a:ext cx="3534300" cy="16965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 name="Google Shape;31;p7"/>
          <p:cNvSpPr/>
          <p:nvPr/>
        </p:nvSpPr>
        <p:spPr>
          <a:xfrm>
            <a:off x="0" y="535775"/>
            <a:ext cx="9144000" cy="653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636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solidFill>
          <a:schemeClr val="accent6"/>
        </a:solid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4538400" y="1945025"/>
            <a:ext cx="3534300" cy="16965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 name="Google Shape;31;p7"/>
          <p:cNvSpPr/>
          <p:nvPr/>
        </p:nvSpPr>
        <p:spPr>
          <a:xfrm>
            <a:off x="0" y="535775"/>
            <a:ext cx="9144000" cy="653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91340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solidFill>
          <a:schemeClr val="accent6"/>
        </a:solid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4538400" y="1945025"/>
            <a:ext cx="3534300" cy="16965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 name="Google Shape;31;p7"/>
          <p:cNvSpPr/>
          <p:nvPr/>
        </p:nvSpPr>
        <p:spPr>
          <a:xfrm>
            <a:off x="0" y="535775"/>
            <a:ext cx="9144000" cy="653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662100" y="535800"/>
            <a:ext cx="7810500" cy="65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0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6321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62100" y="2377250"/>
            <a:ext cx="7810500" cy="2238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9600"/>
              <a:buNone/>
              <a:defRPr sz="9600">
                <a:solidFill>
                  <a:schemeClr val="lt2"/>
                </a:solidFill>
              </a:defRPr>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62100" y="535800"/>
            <a:ext cx="7810500" cy="65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47BA0"/>
              </a:buClr>
              <a:buSzPts val="3000"/>
              <a:buFont typeface="Barlow Condensed"/>
              <a:buNone/>
              <a:defRPr sz="3000" b="1">
                <a:solidFill>
                  <a:srgbClr val="247BA0"/>
                </a:solidFill>
                <a:latin typeface="Barlow Condensed"/>
                <a:ea typeface="Barlow Condensed"/>
                <a:cs typeface="Barlow Condensed"/>
                <a:sym typeface="Barlow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62100" y="1383125"/>
            <a:ext cx="7810500" cy="32328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1pPr>
            <a:lvl2pPr marL="914400" lvl="1"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2pPr>
            <a:lvl3pPr marL="1371600" lvl="2"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3pPr>
            <a:lvl4pPr marL="1828800" lvl="3"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4pPr>
            <a:lvl5pPr marL="2286000" lvl="4"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5pPr>
            <a:lvl6pPr marL="2743200" lvl="5"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6pPr>
            <a:lvl7pPr marL="3200400" lvl="6"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7pPr>
            <a:lvl8pPr marL="3657600" lvl="7"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8pPr>
            <a:lvl9pPr marL="4114800" lvl="8" indent="-317500">
              <a:lnSpc>
                <a:spcPct val="100000"/>
              </a:lnSpc>
              <a:spcBef>
                <a:spcPts val="0"/>
              </a:spcBef>
              <a:spcAft>
                <a:spcPts val="0"/>
              </a:spcAft>
              <a:buClr>
                <a:srgbClr val="247BA0"/>
              </a:buClr>
              <a:buSzPts val="1400"/>
              <a:buFont typeface="Barlow"/>
              <a:buChar char="■"/>
              <a:defRPr>
                <a:solidFill>
                  <a:srgbClr val="247BA0"/>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80" r:id="rId6"/>
    <p:sldLayoutId id="2147483679" r:id="rId7"/>
    <p:sldLayoutId id="2147483678" r:id="rId8"/>
    <p:sldLayoutId id="2147483654" r:id="rId9"/>
    <p:sldLayoutId id="2147483685" r:id="rId10"/>
    <p:sldLayoutId id="2147483682" r:id="rId11"/>
    <p:sldLayoutId id="2147483658" r:id="rId12"/>
    <p:sldLayoutId id="2147483659" r:id="rId13"/>
    <p:sldLayoutId id="2147483663" r:id="rId14"/>
    <p:sldLayoutId id="2147483684" r:id="rId15"/>
    <p:sldLayoutId id="2147483683" r:id="rId16"/>
    <p:sldLayoutId id="2147483681" r:id="rId17"/>
    <p:sldLayoutId id="2147483674" r:id="rId18"/>
    <p:sldLayoutId id="214748367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1.jpe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9" name="Picture 8">
            <a:extLst>
              <a:ext uri="{FF2B5EF4-FFF2-40B4-BE49-F238E27FC236}">
                <a16:creationId xmlns:a16="http://schemas.microsoft.com/office/drawing/2014/main" id="{E855042A-16E1-EB42-A0BC-F7D3C00FD942}"/>
              </a:ext>
            </a:extLst>
          </p:cNvPr>
          <p:cNvPicPr>
            <a:picLocks noChangeAspect="1"/>
          </p:cNvPicPr>
          <p:nvPr/>
        </p:nvPicPr>
        <p:blipFill>
          <a:blip r:embed="rId3"/>
          <a:stretch>
            <a:fillRect/>
          </a:stretch>
        </p:blipFill>
        <p:spPr>
          <a:xfrm>
            <a:off x="84694" y="40905"/>
            <a:ext cx="3323710" cy="1740393"/>
          </a:xfrm>
          <a:prstGeom prst="rect">
            <a:avLst/>
          </a:prstGeom>
        </p:spPr>
      </p:pic>
      <p:sp>
        <p:nvSpPr>
          <p:cNvPr id="14" name="Rectangle 6">
            <a:extLst>
              <a:ext uri="{FF2B5EF4-FFF2-40B4-BE49-F238E27FC236}">
                <a16:creationId xmlns:a16="http://schemas.microsoft.com/office/drawing/2014/main" id="{DBBD3C27-5A55-0E4C-A85B-6BE2CD488574}"/>
              </a:ext>
            </a:extLst>
          </p:cNvPr>
          <p:cNvSpPr>
            <a:spLocks noChangeArrowheads="1"/>
          </p:cNvSpPr>
          <p:nvPr/>
        </p:nvSpPr>
        <p:spPr bwMode="auto">
          <a:xfrm>
            <a:off x="397222" y="1916433"/>
            <a:ext cx="7548227" cy="241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Arial" panose="020B0604020202020204" pitchFamily="34" charset="0"/>
              </a:defRPr>
            </a:lvl9pPr>
          </a:lstStyle>
          <a:p>
            <a:pPr algn="just" eaLnBrk="1" hangingPunct="1">
              <a:lnSpc>
                <a:spcPct val="90000"/>
              </a:lnSpc>
              <a:spcBef>
                <a:spcPct val="20000"/>
              </a:spcBef>
            </a:pPr>
            <a:r>
              <a:rPr lang="en-US" altLang="zh-CN" b="1" dirty="0" err="1">
                <a:solidFill>
                  <a:srgbClr val="002060"/>
                </a:solidFill>
                <a:latin typeface="American Typewriter" panose="02090604020004020304" pitchFamily="18" charset="77"/>
                <a:ea typeface="+mj-ea"/>
                <a:cs typeface="Times New Roman" panose="02020603050405020304" pitchFamily="18" charset="0"/>
              </a:rPr>
              <a:t>Câu</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tục</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ngữ</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nào</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trong</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bài</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a:solidFill>
                  <a:srgbClr val="0000FF"/>
                </a:solidFill>
                <a:latin typeface="American Typewriter" panose="02090604020004020304" pitchFamily="18" charset="77"/>
                <a:ea typeface="+mj-ea"/>
                <a:cs typeface="Times New Roman" panose="02020603050405020304" pitchFamily="18" charset="0"/>
              </a:rPr>
              <a:t>“</a:t>
            </a:r>
            <a:r>
              <a:rPr lang="en-US" altLang="zh-CN" b="1" dirty="0" err="1">
                <a:solidFill>
                  <a:srgbClr val="0000FF"/>
                </a:solidFill>
                <a:latin typeface="American Typewriter" panose="02090604020004020304" pitchFamily="18" charset="77"/>
                <a:ea typeface="+mj-ea"/>
                <a:cs typeface="Times New Roman" panose="02020603050405020304" pitchFamily="18" charset="0"/>
              </a:rPr>
              <a:t>Có</a:t>
            </a:r>
            <a:r>
              <a:rPr lang="en-US" altLang="zh-CN" b="1" dirty="0">
                <a:solidFill>
                  <a:srgbClr val="0000FF"/>
                </a:solidFill>
                <a:latin typeface="American Typewriter" panose="02090604020004020304" pitchFamily="18" charset="77"/>
                <a:ea typeface="+mj-ea"/>
                <a:cs typeface="Times New Roman" panose="02020603050405020304" pitchFamily="18" charset="0"/>
              </a:rPr>
              <a:t> </a:t>
            </a:r>
            <a:r>
              <a:rPr lang="en-US" altLang="zh-CN" b="1" dirty="0" err="1">
                <a:solidFill>
                  <a:srgbClr val="0000FF"/>
                </a:solidFill>
                <a:latin typeface="American Typewriter" panose="02090604020004020304" pitchFamily="18" charset="77"/>
                <a:ea typeface="+mj-ea"/>
                <a:cs typeface="Times New Roman" panose="02020603050405020304" pitchFamily="18" charset="0"/>
              </a:rPr>
              <a:t>chí</a:t>
            </a:r>
            <a:r>
              <a:rPr lang="en-US" altLang="zh-CN" b="1" dirty="0">
                <a:solidFill>
                  <a:srgbClr val="0000FF"/>
                </a:solidFill>
                <a:latin typeface="American Typewriter" panose="02090604020004020304" pitchFamily="18" charset="77"/>
                <a:ea typeface="+mj-ea"/>
                <a:cs typeface="Times New Roman" panose="02020603050405020304" pitchFamily="18" charset="0"/>
              </a:rPr>
              <a:t> </a:t>
            </a:r>
            <a:r>
              <a:rPr lang="en-US" altLang="zh-CN" b="1" dirty="0" err="1">
                <a:solidFill>
                  <a:srgbClr val="0000FF"/>
                </a:solidFill>
                <a:latin typeface="American Typewriter" panose="02090604020004020304" pitchFamily="18" charset="77"/>
                <a:ea typeface="+mj-ea"/>
                <a:cs typeface="Times New Roman" panose="02020603050405020304" pitchFamily="18" charset="0"/>
              </a:rPr>
              <a:t>thì</a:t>
            </a:r>
            <a:r>
              <a:rPr lang="en-US" altLang="zh-CN" b="1" dirty="0">
                <a:solidFill>
                  <a:srgbClr val="0000FF"/>
                </a:solidFill>
                <a:latin typeface="American Typewriter" panose="02090604020004020304" pitchFamily="18" charset="77"/>
                <a:ea typeface="+mj-ea"/>
                <a:cs typeface="Times New Roman" panose="02020603050405020304" pitchFamily="18" charset="0"/>
              </a:rPr>
              <a:t> </a:t>
            </a:r>
            <a:r>
              <a:rPr lang="en-US" altLang="zh-CN" b="1" dirty="0" err="1">
                <a:solidFill>
                  <a:srgbClr val="0000FF"/>
                </a:solidFill>
                <a:latin typeface="American Typewriter" panose="02090604020004020304" pitchFamily="18" charset="77"/>
                <a:ea typeface="+mj-ea"/>
                <a:cs typeface="Times New Roman" panose="02020603050405020304" pitchFamily="18" charset="0"/>
              </a:rPr>
              <a:t>nên”</a:t>
            </a:r>
            <a:r>
              <a:rPr lang="en-US" altLang="zh-CN" b="1" dirty="0" err="1">
                <a:solidFill>
                  <a:srgbClr val="002060"/>
                </a:solidFill>
                <a:latin typeface="American Typewriter" panose="02090604020004020304" pitchFamily="18" charset="77"/>
                <a:ea typeface="+mj-ea"/>
                <a:cs typeface="Times New Roman" panose="02020603050405020304" pitchFamily="18" charset="0"/>
              </a:rPr>
              <a:t>khuyên</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chúng</a:t>
            </a:r>
            <a:r>
              <a:rPr lang="en-US" altLang="zh-CN" b="1" dirty="0">
                <a:solidFill>
                  <a:srgbClr val="002060"/>
                </a:solidFill>
                <a:latin typeface="American Typewriter" panose="02090604020004020304" pitchFamily="18" charset="77"/>
                <a:ea typeface="+mj-ea"/>
                <a:cs typeface="Times New Roman" panose="02020603050405020304" pitchFamily="18" charset="0"/>
              </a:rPr>
              <a:t> ta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không</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nên</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nản</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lòng</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khi</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gặp</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khó</a:t>
            </a:r>
            <a:r>
              <a:rPr lang="en-US" altLang="zh-CN" b="1" dirty="0">
                <a:solidFill>
                  <a:srgbClr val="002060"/>
                </a:solidFill>
                <a:latin typeface="American Typewriter" panose="02090604020004020304" pitchFamily="18" charset="77"/>
                <a:ea typeface="+mj-ea"/>
                <a:cs typeface="Times New Roman" panose="02020603050405020304" pitchFamily="18" charset="0"/>
              </a:rPr>
              <a:t> </a:t>
            </a:r>
            <a:r>
              <a:rPr lang="en-US" altLang="zh-CN" b="1" dirty="0" err="1">
                <a:solidFill>
                  <a:srgbClr val="002060"/>
                </a:solidFill>
                <a:latin typeface="American Typewriter" panose="02090604020004020304" pitchFamily="18" charset="77"/>
                <a:ea typeface="+mj-ea"/>
                <a:cs typeface="Times New Roman" panose="02020603050405020304" pitchFamily="18" charset="0"/>
              </a:rPr>
              <a:t>khăn</a:t>
            </a:r>
            <a:r>
              <a:rPr lang="en-US" altLang="zh-CN" b="1" dirty="0">
                <a:solidFill>
                  <a:srgbClr val="002060"/>
                </a:solidFill>
                <a:latin typeface="American Typewriter" panose="02090604020004020304" pitchFamily="18" charset="77"/>
                <a:ea typeface="+mj-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29"/>
        <p:cNvGrpSpPr/>
        <p:nvPr/>
      </p:nvGrpSpPr>
      <p:grpSpPr>
        <a:xfrm>
          <a:off x="0" y="0"/>
          <a:ext cx="0" cy="0"/>
          <a:chOff x="0" y="0"/>
          <a:chExt cx="0" cy="0"/>
        </a:xfrm>
      </p:grpSpPr>
      <p:grpSp>
        <p:nvGrpSpPr>
          <p:cNvPr id="330" name="Google Shape;330;p38"/>
          <p:cNvGrpSpPr/>
          <p:nvPr/>
        </p:nvGrpSpPr>
        <p:grpSpPr>
          <a:xfrm>
            <a:off x="3398144" y="147390"/>
            <a:ext cx="2819776" cy="2839051"/>
            <a:chOff x="1434200" y="1273400"/>
            <a:chExt cx="1029475" cy="1098250"/>
          </a:xfrm>
        </p:grpSpPr>
        <p:sp>
          <p:nvSpPr>
            <p:cNvPr id="331" name="Google Shape;331;p38"/>
            <p:cNvSpPr/>
            <p:nvPr/>
          </p:nvSpPr>
          <p:spPr>
            <a:xfrm>
              <a:off x="1574550" y="1426125"/>
              <a:ext cx="375975" cy="438000"/>
            </a:xfrm>
            <a:custGeom>
              <a:avLst/>
              <a:gdLst/>
              <a:ahLst/>
              <a:cxnLst/>
              <a:rect l="l" t="t" r="r" b="b"/>
              <a:pathLst>
                <a:path w="15039" h="17520" extrusionOk="0">
                  <a:moveTo>
                    <a:pt x="15038" y="0"/>
                  </a:moveTo>
                  <a:cubicBezTo>
                    <a:pt x="3760" y="2106"/>
                    <a:pt x="251" y="8747"/>
                    <a:pt x="1" y="17519"/>
                  </a:cubicBezTo>
                  <a:lnTo>
                    <a:pt x="15038" y="17519"/>
                  </a:lnTo>
                  <a:lnTo>
                    <a:pt x="150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8"/>
            <p:cNvSpPr/>
            <p:nvPr/>
          </p:nvSpPr>
          <p:spPr>
            <a:xfrm>
              <a:off x="1950500" y="1549550"/>
              <a:ext cx="378475" cy="314575"/>
            </a:xfrm>
            <a:custGeom>
              <a:avLst/>
              <a:gdLst/>
              <a:ahLst/>
              <a:cxnLst/>
              <a:rect l="l" t="t" r="r" b="b"/>
              <a:pathLst>
                <a:path w="15139" h="12583" extrusionOk="0">
                  <a:moveTo>
                    <a:pt x="0" y="1"/>
                  </a:moveTo>
                  <a:lnTo>
                    <a:pt x="0" y="12582"/>
                  </a:lnTo>
                  <a:lnTo>
                    <a:pt x="15138" y="12582"/>
                  </a:lnTo>
                  <a:cubicBezTo>
                    <a:pt x="13910" y="5464"/>
                    <a:pt x="7619" y="1"/>
                    <a:pt x="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8"/>
            <p:cNvSpPr/>
            <p:nvPr/>
          </p:nvSpPr>
          <p:spPr>
            <a:xfrm>
              <a:off x="1950500" y="1338400"/>
              <a:ext cx="144750" cy="162300"/>
            </a:xfrm>
            <a:custGeom>
              <a:avLst/>
              <a:gdLst/>
              <a:ahLst/>
              <a:cxnLst/>
              <a:rect l="l" t="t" r="r" b="b"/>
              <a:pathLst>
                <a:path w="5790" h="6492" extrusionOk="0">
                  <a:moveTo>
                    <a:pt x="0" y="1"/>
                  </a:moveTo>
                  <a:lnTo>
                    <a:pt x="0" y="3234"/>
                  </a:lnTo>
                  <a:lnTo>
                    <a:pt x="0" y="6492"/>
                  </a:lnTo>
                  <a:lnTo>
                    <a:pt x="2908" y="4863"/>
                  </a:lnTo>
                  <a:lnTo>
                    <a:pt x="5790" y="3234"/>
                  </a:lnTo>
                  <a:lnTo>
                    <a:pt x="2908" y="1630"/>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1924800" y="1273400"/>
              <a:ext cx="36375" cy="755975"/>
            </a:xfrm>
            <a:custGeom>
              <a:avLst/>
              <a:gdLst/>
              <a:ahLst/>
              <a:cxnLst/>
              <a:rect l="l" t="t" r="r" b="b"/>
              <a:pathLst>
                <a:path w="1455" h="30239" extrusionOk="0">
                  <a:moveTo>
                    <a:pt x="728" y="0"/>
                  </a:moveTo>
                  <a:cubicBezTo>
                    <a:pt x="364" y="0"/>
                    <a:pt x="1" y="232"/>
                    <a:pt x="1" y="696"/>
                  </a:cubicBezTo>
                  <a:lnTo>
                    <a:pt x="1" y="29543"/>
                  </a:lnTo>
                  <a:cubicBezTo>
                    <a:pt x="1" y="30007"/>
                    <a:pt x="364" y="30239"/>
                    <a:pt x="728" y="30239"/>
                  </a:cubicBezTo>
                  <a:cubicBezTo>
                    <a:pt x="1091" y="30239"/>
                    <a:pt x="1454" y="30007"/>
                    <a:pt x="1454" y="29543"/>
                  </a:cubicBezTo>
                  <a:lnTo>
                    <a:pt x="1454" y="696"/>
                  </a:lnTo>
                  <a:cubicBezTo>
                    <a:pt x="1454" y="232"/>
                    <a:pt x="1091"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1434200" y="2010075"/>
              <a:ext cx="1029475" cy="52050"/>
            </a:xfrm>
            <a:custGeom>
              <a:avLst/>
              <a:gdLst/>
              <a:ahLst/>
              <a:cxnLst/>
              <a:rect l="l" t="t" r="r" b="b"/>
              <a:pathLst>
                <a:path w="41179" h="2082" extrusionOk="0">
                  <a:moveTo>
                    <a:pt x="1" y="1"/>
                  </a:moveTo>
                  <a:cubicBezTo>
                    <a:pt x="251" y="828"/>
                    <a:pt x="527" y="1680"/>
                    <a:pt x="828" y="2081"/>
                  </a:cubicBezTo>
                  <a:lnTo>
                    <a:pt x="40377" y="2081"/>
                  </a:lnTo>
                  <a:cubicBezTo>
                    <a:pt x="40678" y="1680"/>
                    <a:pt x="40953" y="828"/>
                    <a:pt x="4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8"/>
            <p:cNvSpPr/>
            <p:nvPr/>
          </p:nvSpPr>
          <p:spPr>
            <a:xfrm>
              <a:off x="1506875" y="2146050"/>
              <a:ext cx="884750" cy="225600"/>
            </a:xfrm>
            <a:custGeom>
              <a:avLst/>
              <a:gdLst/>
              <a:ahLst/>
              <a:cxnLst/>
              <a:rect l="l" t="t" r="r" b="b"/>
              <a:pathLst>
                <a:path w="35390" h="9024" extrusionOk="0">
                  <a:moveTo>
                    <a:pt x="1" y="0"/>
                  </a:moveTo>
                  <a:cubicBezTo>
                    <a:pt x="3961" y="5414"/>
                    <a:pt x="10402" y="9023"/>
                    <a:pt x="17695" y="9023"/>
                  </a:cubicBezTo>
                  <a:cubicBezTo>
                    <a:pt x="24963" y="9023"/>
                    <a:pt x="31405" y="5414"/>
                    <a:pt x="35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8"/>
            <p:cNvSpPr/>
            <p:nvPr/>
          </p:nvSpPr>
          <p:spPr>
            <a:xfrm>
              <a:off x="1454875" y="2062100"/>
              <a:ext cx="988750" cy="83975"/>
            </a:xfrm>
            <a:custGeom>
              <a:avLst/>
              <a:gdLst/>
              <a:ahLst/>
              <a:cxnLst/>
              <a:rect l="l" t="t" r="r" b="b"/>
              <a:pathLst>
                <a:path w="39550" h="3359" extrusionOk="0">
                  <a:moveTo>
                    <a:pt x="1" y="0"/>
                  </a:moveTo>
                  <a:cubicBezTo>
                    <a:pt x="577" y="852"/>
                    <a:pt x="1279" y="2105"/>
                    <a:pt x="2081" y="3358"/>
                  </a:cubicBezTo>
                  <a:lnTo>
                    <a:pt x="37470" y="3358"/>
                  </a:lnTo>
                  <a:cubicBezTo>
                    <a:pt x="38247" y="2105"/>
                    <a:pt x="38948" y="852"/>
                    <a:pt x="395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38"/>
          <p:cNvSpPr/>
          <p:nvPr/>
        </p:nvSpPr>
        <p:spPr>
          <a:xfrm flipH="1">
            <a:off x="997424" y="2986441"/>
            <a:ext cx="6903720" cy="180791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8"/>
          <p:cNvSpPr/>
          <p:nvPr/>
        </p:nvSpPr>
        <p:spPr>
          <a:xfrm flipH="1">
            <a:off x="997424" y="4334173"/>
            <a:ext cx="6903720" cy="4601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Picture 8">
            <a:extLst>
              <a:ext uri="{FF2B5EF4-FFF2-40B4-BE49-F238E27FC236}">
                <a16:creationId xmlns:a16="http://schemas.microsoft.com/office/drawing/2014/main" id="{851132FF-1B06-4046-8BE8-EF8D42253D7F}"/>
              </a:ext>
            </a:extLst>
          </p:cNvPr>
          <p:cNvPicPr>
            <a:picLocks noChangeAspect="1"/>
          </p:cNvPicPr>
          <p:nvPr/>
        </p:nvPicPr>
        <p:blipFill>
          <a:blip r:embed="rId3"/>
          <a:stretch>
            <a:fillRect/>
          </a:stretch>
        </p:blipFill>
        <p:spPr>
          <a:xfrm>
            <a:off x="997423" y="2955758"/>
            <a:ext cx="6903721" cy="1343975"/>
          </a:xfrm>
          <a:prstGeom prst="rect">
            <a:avLst/>
          </a:prstGeom>
        </p:spPr>
      </p:pic>
    </p:spTree>
    <p:extLst>
      <p:ext uri="{BB962C8B-B14F-4D97-AF65-F5344CB8AC3E}">
        <p14:creationId xmlns:p14="http://schemas.microsoft.com/office/powerpoint/2010/main" val="185253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BEE4E-01D4-CA45-B47C-18464183D95C}"/>
              </a:ext>
            </a:extLst>
          </p:cNvPr>
          <p:cNvSpPr/>
          <p:nvPr/>
        </p:nvSpPr>
        <p:spPr>
          <a:xfrm>
            <a:off x="0" y="421427"/>
            <a:ext cx="8971808" cy="48013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D3EDBE">
                    <a:lumMod val="10000"/>
                  </a:srgbClr>
                </a:solidFill>
                <a:effectLst/>
                <a:uLnTx/>
                <a:uFillTx/>
                <a:latin typeface="Times New Roman" panose="02020603050405020304" pitchFamily="18" charset="0"/>
                <a:cs typeface="Times New Roman" panose="02020603050405020304" pitchFamily="18" charset="0"/>
                <a:sym typeface="Arial"/>
              </a:rPr>
              <a:t>          </a:t>
            </a:r>
            <a:r>
              <a:rPr kumimoji="0" lang="vi-VN" sz="1800" b="1" i="0" u="none" strike="noStrike" kern="0" cap="none" spc="0" normalizeH="0" baseline="0" noProof="0" dirty="0">
                <a:ln>
                  <a:noFill/>
                </a:ln>
                <a:solidFill>
                  <a:srgbClr val="B2DBBF">
                    <a:lumMod val="50000"/>
                  </a:srgbClr>
                </a:solidFill>
                <a:effectLst/>
                <a:uLnTx/>
                <a:uFillTx/>
                <a:latin typeface="Times New Roman" panose="02020603050405020304" pitchFamily="18" charset="0"/>
                <a:cs typeface="Times New Roman" panose="02020603050405020304" pitchFamily="18" charset="0"/>
                <a:sym typeface="Arial"/>
              </a:rPr>
              <a:t>Bưởi mồ côi cha từ nhỏ, phải theo mẹ quẩy gánh hàng rong. Thấy em khôi ngô, nhà họ Bạch nhận làm con nuôi và cho ăn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D3EDBE">
                    <a:lumMod val="10000"/>
                  </a:srgbClr>
                </a:solidFill>
                <a:effectLst/>
                <a:uLnTx/>
                <a:uFillTx/>
                <a:latin typeface="Times New Roman" panose="02020603050405020304" pitchFamily="18" charset="0"/>
                <a:cs typeface="Times New Roman" panose="02020603050405020304" pitchFamily="18" charset="0"/>
                <a:sym typeface="Arial"/>
              </a:rPr>
              <a:t>          </a:t>
            </a:r>
            <a:r>
              <a:rPr kumimoji="0" lang="vi-VN"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Năm 21 tuổi, Bạch Thái Bưởi làm thư kí cho một hãng buôn. Chẳng bao lâu, anh đứng ra kinh doanh độc lập, trải đủ mọi nghề: buôn gỗ, buôn ngô, mở hiệu cầm đồ, lập nhà in, khai thác mỏ,... Có lúc mất trắng tay, anh vẫn không nản chí.</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D3EDBE">
                    <a:lumMod val="10000"/>
                  </a:srgbClr>
                </a:solidFill>
                <a:effectLst/>
                <a:uLnTx/>
                <a:uFillTx/>
                <a:latin typeface="Times New Roman" panose="02020603050405020304" pitchFamily="18" charset="0"/>
                <a:cs typeface="Times New Roman" panose="02020603050405020304" pitchFamily="18" charset="0"/>
                <a:sym typeface="Arial"/>
              </a:rPr>
              <a:t>          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D3EDBE">
                    <a:lumMod val="10000"/>
                  </a:srgbClr>
                </a:solidFill>
                <a:effectLst/>
                <a:uLnTx/>
                <a:uFillTx/>
                <a:latin typeface="Times New Roman" panose="02020603050405020304" pitchFamily="18" charset="0"/>
                <a:cs typeface="Times New Roman" panose="02020603050405020304" pitchFamily="18" charset="0"/>
                <a:sym typeface="Arial"/>
              </a:rPr>
              <a:t>          </a:t>
            </a:r>
            <a:r>
              <a:rPr kumimoji="0" lang="vi-VN" sz="1800" b="1" i="0" u="none" strike="noStrike" kern="0" cap="none" spc="0" normalizeH="0" baseline="0" noProof="0" dirty="0">
                <a:ln>
                  <a:noFill/>
                </a:ln>
                <a:solidFill>
                  <a:srgbClr val="247BA0">
                    <a:lumMod val="75000"/>
                  </a:srgbClr>
                </a:solidFill>
                <a:effectLst/>
                <a:uLnTx/>
                <a:uFillTx/>
                <a:latin typeface="Times New Roman" panose="02020603050405020304" pitchFamily="18" charset="0"/>
                <a:cs typeface="Times New Roman" panose="02020603050405020304" pitchFamily="18" charset="0"/>
                <a:sym typeface="Arial"/>
              </a:rPr>
              <a:t>Chỉ trong mười năm, Bạch Thái Bưởi đã trở thành "một bậc anh hùng kinh tế" như đánh giá của người cùng thời.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D3EDBE">
                    <a:lumMod val="10000"/>
                  </a:srgbClr>
                </a:solidFill>
                <a:effectLst/>
                <a:uLnTx/>
                <a:uFillTx/>
                <a:latin typeface="Times New Roman" panose="02020603050405020304" pitchFamily="18" charset="0"/>
                <a:cs typeface="Times New Roman" panose="02020603050405020304" pitchFamily="18" charset="0"/>
                <a:sym typeface="Arial"/>
              </a:rPr>
              <a:t>                                                            Theo TỪ ĐIỂN NHÂN VẬT LỊCH SỬ VIỆT NAM</a:t>
            </a:r>
          </a:p>
        </p:txBody>
      </p:sp>
      <p:sp>
        <p:nvSpPr>
          <p:cNvPr id="6" name="TextBox 5">
            <a:extLst>
              <a:ext uri="{FF2B5EF4-FFF2-40B4-BE49-F238E27FC236}">
                <a16:creationId xmlns:a16="http://schemas.microsoft.com/office/drawing/2014/main" id="{C8DCF210-33C5-B049-8B68-B12DF638462F}"/>
              </a:ext>
            </a:extLst>
          </p:cNvPr>
          <p:cNvSpPr txBox="1"/>
          <p:nvPr/>
        </p:nvSpPr>
        <p:spPr>
          <a:xfrm>
            <a:off x="2386941" y="33212"/>
            <a:ext cx="51657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Vua</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tàu</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thủy</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Bạch</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Thái</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Bưởi</a:t>
            </a: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2E4564C5-53CF-0D4C-B522-EEA0223C1E70}"/>
              </a:ext>
            </a:extLst>
          </p:cNvPr>
          <p:cNvSpPr txBox="1"/>
          <p:nvPr/>
        </p:nvSpPr>
        <p:spPr>
          <a:xfrm>
            <a:off x="282040" y="410147"/>
            <a:ext cx="354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1654">
                    <a:lumMod val="75000"/>
                  </a:srgbClr>
                </a:solidFill>
                <a:effectLst/>
                <a:uLnTx/>
                <a:uFillTx/>
                <a:latin typeface="Cambria" panose="02040503050406030204" pitchFamily="18" charset="0"/>
                <a:cs typeface="Arial"/>
                <a:sym typeface="Arial"/>
              </a:rPr>
              <a:t>1</a:t>
            </a:r>
          </a:p>
        </p:txBody>
      </p:sp>
      <p:sp>
        <p:nvSpPr>
          <p:cNvPr id="7" name="TextBox 6">
            <a:extLst>
              <a:ext uri="{FF2B5EF4-FFF2-40B4-BE49-F238E27FC236}">
                <a16:creationId xmlns:a16="http://schemas.microsoft.com/office/drawing/2014/main" id="{14A2086B-3B77-ED4D-89EC-B3FCC586BFE5}"/>
              </a:ext>
            </a:extLst>
          </p:cNvPr>
          <p:cNvSpPr txBox="1"/>
          <p:nvPr/>
        </p:nvSpPr>
        <p:spPr>
          <a:xfrm>
            <a:off x="282040" y="938104"/>
            <a:ext cx="354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1654">
                    <a:lumMod val="75000"/>
                  </a:srgbClr>
                </a:solidFill>
                <a:effectLst/>
                <a:uLnTx/>
                <a:uFillTx/>
                <a:latin typeface="Cambria" panose="02040503050406030204" pitchFamily="18" charset="0"/>
                <a:cs typeface="Arial"/>
                <a:sym typeface="Arial"/>
              </a:rPr>
              <a:t>2</a:t>
            </a:r>
          </a:p>
        </p:txBody>
      </p:sp>
      <p:sp>
        <p:nvSpPr>
          <p:cNvPr id="8" name="TextBox 7">
            <a:extLst>
              <a:ext uri="{FF2B5EF4-FFF2-40B4-BE49-F238E27FC236}">
                <a16:creationId xmlns:a16="http://schemas.microsoft.com/office/drawing/2014/main" id="{3EDB1F28-C1FF-524E-8313-02C61ACD852A}"/>
              </a:ext>
            </a:extLst>
          </p:cNvPr>
          <p:cNvSpPr txBox="1"/>
          <p:nvPr/>
        </p:nvSpPr>
        <p:spPr>
          <a:xfrm>
            <a:off x="282040" y="1767249"/>
            <a:ext cx="354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1654">
                    <a:lumMod val="75000"/>
                  </a:srgbClr>
                </a:solidFill>
                <a:effectLst/>
                <a:uLnTx/>
                <a:uFillTx/>
                <a:latin typeface="Cambria" panose="02040503050406030204" pitchFamily="18" charset="0"/>
                <a:cs typeface="Arial"/>
                <a:sym typeface="Arial"/>
              </a:rPr>
              <a:t>3</a:t>
            </a:r>
          </a:p>
        </p:txBody>
      </p:sp>
      <p:sp>
        <p:nvSpPr>
          <p:cNvPr id="9" name="TextBox 8">
            <a:extLst>
              <a:ext uri="{FF2B5EF4-FFF2-40B4-BE49-F238E27FC236}">
                <a16:creationId xmlns:a16="http://schemas.microsoft.com/office/drawing/2014/main" id="{A0B3F7D7-9802-3A4E-AE5D-B61EB12C31C4}"/>
              </a:ext>
            </a:extLst>
          </p:cNvPr>
          <p:cNvSpPr txBox="1"/>
          <p:nvPr/>
        </p:nvSpPr>
        <p:spPr>
          <a:xfrm>
            <a:off x="282040" y="4254635"/>
            <a:ext cx="354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1654">
                    <a:lumMod val="75000"/>
                  </a:srgbClr>
                </a:solidFill>
                <a:effectLst/>
                <a:uLnTx/>
                <a:uFillTx/>
                <a:latin typeface="Cambria" panose="02040503050406030204" pitchFamily="18" charset="0"/>
                <a:cs typeface="Arial"/>
                <a:sym typeface="Arial"/>
              </a:rPr>
              <a:t>4</a:t>
            </a:r>
          </a:p>
        </p:txBody>
      </p:sp>
    </p:spTree>
    <p:extLst>
      <p:ext uri="{BB962C8B-B14F-4D97-AF65-F5344CB8AC3E}">
        <p14:creationId xmlns:p14="http://schemas.microsoft.com/office/powerpoint/2010/main" val="3950276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2" name="Group 1">
            <a:extLst>
              <a:ext uri="{FF2B5EF4-FFF2-40B4-BE49-F238E27FC236}">
                <a16:creationId xmlns:a16="http://schemas.microsoft.com/office/drawing/2014/main" id="{68199052-0881-D04F-979C-0BA910957359}"/>
              </a:ext>
            </a:extLst>
          </p:cNvPr>
          <p:cNvGrpSpPr/>
          <p:nvPr/>
        </p:nvGrpSpPr>
        <p:grpSpPr>
          <a:xfrm>
            <a:off x="103808" y="341555"/>
            <a:ext cx="1957064" cy="2029594"/>
            <a:chOff x="1475408" y="1778469"/>
            <a:chExt cx="1957064" cy="2029594"/>
          </a:xfrm>
        </p:grpSpPr>
        <p:sp>
          <p:nvSpPr>
            <p:cNvPr id="303" name="Google Shape;303;p36"/>
            <p:cNvSpPr/>
            <p:nvPr/>
          </p:nvSpPr>
          <p:spPr>
            <a:xfrm>
              <a:off x="1597002" y="1778469"/>
              <a:ext cx="1713868" cy="1713868"/>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36"/>
            <p:cNvGrpSpPr/>
            <p:nvPr/>
          </p:nvGrpSpPr>
          <p:grpSpPr>
            <a:xfrm>
              <a:off x="1475408" y="1966847"/>
              <a:ext cx="1957064" cy="1841216"/>
              <a:chOff x="4489500" y="3714325"/>
              <a:chExt cx="1185500" cy="1115325"/>
            </a:xfrm>
          </p:grpSpPr>
          <p:sp>
            <p:nvSpPr>
              <p:cNvPr id="305" name="Google Shape;305;p36"/>
              <p:cNvSpPr/>
              <p:nvPr/>
            </p:nvSpPr>
            <p:spPr>
              <a:xfrm>
                <a:off x="4489500" y="4395400"/>
                <a:ext cx="1185500" cy="427350"/>
              </a:xfrm>
              <a:custGeom>
                <a:avLst/>
                <a:gdLst/>
                <a:ahLst/>
                <a:cxnLst/>
                <a:rect l="l" t="t" r="r" b="b"/>
                <a:pathLst>
                  <a:path w="47420" h="17094" extrusionOk="0">
                    <a:moveTo>
                      <a:pt x="22006" y="1"/>
                    </a:moveTo>
                    <a:cubicBezTo>
                      <a:pt x="16517" y="1204"/>
                      <a:pt x="10803" y="1605"/>
                      <a:pt x="5189" y="2607"/>
                    </a:cubicBezTo>
                    <a:cubicBezTo>
                      <a:pt x="4286" y="2808"/>
                      <a:pt x="1" y="3209"/>
                      <a:pt x="276" y="4712"/>
                    </a:cubicBezTo>
                    <a:cubicBezTo>
                      <a:pt x="577" y="6116"/>
                      <a:pt x="8046" y="6266"/>
                      <a:pt x="7394" y="7219"/>
                    </a:cubicBezTo>
                    <a:cubicBezTo>
                      <a:pt x="6016" y="9199"/>
                      <a:pt x="6993" y="9600"/>
                      <a:pt x="9299" y="10101"/>
                    </a:cubicBezTo>
                    <a:cubicBezTo>
                      <a:pt x="10101" y="10301"/>
                      <a:pt x="11905" y="10502"/>
                      <a:pt x="12106" y="11504"/>
                    </a:cubicBezTo>
                    <a:cubicBezTo>
                      <a:pt x="12206" y="12206"/>
                      <a:pt x="11103" y="12482"/>
                      <a:pt x="11103" y="13083"/>
                    </a:cubicBezTo>
                    <a:cubicBezTo>
                      <a:pt x="11204" y="14888"/>
                      <a:pt x="16116" y="15665"/>
                      <a:pt x="17419" y="16066"/>
                    </a:cubicBezTo>
                    <a:cubicBezTo>
                      <a:pt x="19424" y="16442"/>
                      <a:pt x="21304" y="17093"/>
                      <a:pt x="23710" y="17093"/>
                    </a:cubicBezTo>
                    <a:cubicBezTo>
                      <a:pt x="26116" y="17093"/>
                      <a:pt x="27996" y="16442"/>
                      <a:pt x="30001" y="16066"/>
                    </a:cubicBezTo>
                    <a:cubicBezTo>
                      <a:pt x="31304" y="15665"/>
                      <a:pt x="36216" y="14913"/>
                      <a:pt x="36317" y="13108"/>
                    </a:cubicBezTo>
                    <a:cubicBezTo>
                      <a:pt x="36317" y="12507"/>
                      <a:pt x="35214" y="12206"/>
                      <a:pt x="35314" y="11530"/>
                    </a:cubicBezTo>
                    <a:cubicBezTo>
                      <a:pt x="35515" y="10527"/>
                      <a:pt x="37319" y="10326"/>
                      <a:pt x="38121" y="10126"/>
                    </a:cubicBezTo>
                    <a:cubicBezTo>
                      <a:pt x="40427" y="9625"/>
                      <a:pt x="41404" y="9224"/>
                      <a:pt x="40026" y="7219"/>
                    </a:cubicBezTo>
                    <a:cubicBezTo>
                      <a:pt x="39374" y="6266"/>
                      <a:pt x="46818" y="6116"/>
                      <a:pt x="47119" y="4712"/>
                    </a:cubicBezTo>
                    <a:cubicBezTo>
                      <a:pt x="47419" y="3209"/>
                      <a:pt x="43134" y="2808"/>
                      <a:pt x="42231" y="2607"/>
                    </a:cubicBezTo>
                    <a:cubicBezTo>
                      <a:pt x="36617" y="1605"/>
                      <a:pt x="30903" y="1204"/>
                      <a:pt x="25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6"/>
              <p:cNvSpPr/>
              <p:nvPr/>
            </p:nvSpPr>
            <p:spPr>
              <a:xfrm>
                <a:off x="5025850" y="3788875"/>
                <a:ext cx="102150" cy="149775"/>
              </a:xfrm>
              <a:custGeom>
                <a:avLst/>
                <a:gdLst/>
                <a:ahLst/>
                <a:cxnLst/>
                <a:rect l="l" t="t" r="r" b="b"/>
                <a:pathLst>
                  <a:path w="4086" h="5991" extrusionOk="0">
                    <a:moveTo>
                      <a:pt x="0" y="1"/>
                    </a:moveTo>
                    <a:lnTo>
                      <a:pt x="0" y="5991"/>
                    </a:lnTo>
                    <a:lnTo>
                      <a:pt x="4086" y="5991"/>
                    </a:lnTo>
                    <a:lnTo>
                      <a:pt x="40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6"/>
              <p:cNvSpPr/>
              <p:nvPr/>
            </p:nvSpPr>
            <p:spPr>
              <a:xfrm>
                <a:off x="5025850" y="3714325"/>
                <a:ext cx="102150" cy="74575"/>
              </a:xfrm>
              <a:custGeom>
                <a:avLst/>
                <a:gdLst/>
                <a:ahLst/>
                <a:cxnLst/>
                <a:rect l="l" t="t" r="r" b="b"/>
                <a:pathLst>
                  <a:path w="4086" h="2983" extrusionOk="0">
                    <a:moveTo>
                      <a:pt x="0" y="0"/>
                    </a:moveTo>
                    <a:lnTo>
                      <a:pt x="0" y="2983"/>
                    </a:lnTo>
                    <a:lnTo>
                      <a:pt x="4086" y="2983"/>
                    </a:lnTo>
                    <a:lnTo>
                      <a:pt x="40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6"/>
              <p:cNvSpPr/>
              <p:nvPr/>
            </p:nvSpPr>
            <p:spPr>
              <a:xfrm>
                <a:off x="5079100" y="4080250"/>
                <a:ext cx="359675" cy="271950"/>
              </a:xfrm>
              <a:custGeom>
                <a:avLst/>
                <a:gdLst/>
                <a:ahLst/>
                <a:cxnLst/>
                <a:rect l="l" t="t" r="r" b="b"/>
                <a:pathLst>
                  <a:path w="14387" h="10878" extrusionOk="0">
                    <a:moveTo>
                      <a:pt x="1" y="0"/>
                    </a:moveTo>
                    <a:cubicBezTo>
                      <a:pt x="1" y="2506"/>
                      <a:pt x="1" y="5113"/>
                      <a:pt x="26" y="7744"/>
                    </a:cubicBezTo>
                    <a:lnTo>
                      <a:pt x="176" y="7719"/>
                    </a:lnTo>
                    <a:lnTo>
                      <a:pt x="13560" y="10802"/>
                    </a:lnTo>
                    <a:lnTo>
                      <a:pt x="14086" y="10877"/>
                    </a:lnTo>
                    <a:cubicBezTo>
                      <a:pt x="14261" y="9624"/>
                      <a:pt x="14362" y="8396"/>
                      <a:pt x="14387" y="7193"/>
                    </a:cubicBezTo>
                    <a:lnTo>
                      <a:pt x="9750" y="488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6"/>
              <p:cNvSpPr/>
              <p:nvPr/>
            </p:nvSpPr>
            <p:spPr>
              <a:xfrm>
                <a:off x="5079725" y="4273225"/>
                <a:ext cx="351525" cy="205525"/>
              </a:xfrm>
              <a:custGeom>
                <a:avLst/>
                <a:gdLst/>
                <a:ahLst/>
                <a:cxnLst/>
                <a:rect l="l" t="t" r="r" b="b"/>
                <a:pathLst>
                  <a:path w="14061" h="8221" extrusionOk="0">
                    <a:moveTo>
                      <a:pt x="151" y="0"/>
                    </a:moveTo>
                    <a:lnTo>
                      <a:pt x="1" y="25"/>
                    </a:lnTo>
                    <a:cubicBezTo>
                      <a:pt x="26" y="2732"/>
                      <a:pt x="26" y="5464"/>
                      <a:pt x="51" y="8196"/>
                    </a:cubicBezTo>
                    <a:lnTo>
                      <a:pt x="151" y="8221"/>
                    </a:lnTo>
                    <a:lnTo>
                      <a:pt x="13535" y="5790"/>
                    </a:lnTo>
                    <a:cubicBezTo>
                      <a:pt x="13760" y="4913"/>
                      <a:pt x="13936" y="4035"/>
                      <a:pt x="14061" y="3158"/>
                    </a:cubicBezTo>
                    <a:lnTo>
                      <a:pt x="13535" y="3083"/>
                    </a:lnTo>
                    <a:lnTo>
                      <a:pt x="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6"/>
              <p:cNvSpPr/>
              <p:nvPr/>
            </p:nvSpPr>
            <p:spPr>
              <a:xfrm>
                <a:off x="5080975" y="4417950"/>
                <a:ext cx="337125" cy="411700"/>
              </a:xfrm>
              <a:custGeom>
                <a:avLst/>
                <a:gdLst/>
                <a:ahLst/>
                <a:cxnLst/>
                <a:rect l="l" t="t" r="r" b="b"/>
                <a:pathLst>
                  <a:path w="13485" h="16468" extrusionOk="0">
                    <a:moveTo>
                      <a:pt x="13485" y="1"/>
                    </a:moveTo>
                    <a:lnTo>
                      <a:pt x="101" y="2432"/>
                    </a:lnTo>
                    <a:lnTo>
                      <a:pt x="1" y="2407"/>
                    </a:lnTo>
                    <a:lnTo>
                      <a:pt x="1" y="2407"/>
                    </a:lnTo>
                    <a:cubicBezTo>
                      <a:pt x="51" y="7194"/>
                      <a:pt x="76" y="11981"/>
                      <a:pt x="76" y="16467"/>
                    </a:cubicBezTo>
                    <a:cubicBezTo>
                      <a:pt x="8121" y="12257"/>
                      <a:pt x="11981" y="6166"/>
                      <a:pt x="134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6"/>
              <p:cNvSpPr/>
              <p:nvPr/>
            </p:nvSpPr>
            <p:spPr>
              <a:xfrm>
                <a:off x="4842250" y="3864075"/>
                <a:ext cx="480625" cy="338375"/>
              </a:xfrm>
              <a:custGeom>
                <a:avLst/>
                <a:gdLst/>
                <a:ahLst/>
                <a:cxnLst/>
                <a:rect l="l" t="t" r="r" b="b"/>
                <a:pathLst>
                  <a:path w="19225" h="13535" extrusionOk="0">
                    <a:moveTo>
                      <a:pt x="9500" y="0"/>
                    </a:moveTo>
                    <a:lnTo>
                      <a:pt x="1" y="5539"/>
                    </a:lnTo>
                    <a:lnTo>
                      <a:pt x="51" y="13108"/>
                    </a:lnTo>
                    <a:lnTo>
                      <a:pt x="176" y="13359"/>
                    </a:lnTo>
                    <a:lnTo>
                      <a:pt x="9475" y="8647"/>
                    </a:lnTo>
                    <a:lnTo>
                      <a:pt x="19224" y="13534"/>
                    </a:lnTo>
                    <a:lnTo>
                      <a:pt x="19224" y="5539"/>
                    </a:lnTo>
                    <a:lnTo>
                      <a:pt x="9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a:off x="4743900" y="4417950"/>
                <a:ext cx="339000" cy="411700"/>
              </a:xfrm>
              <a:custGeom>
                <a:avLst/>
                <a:gdLst/>
                <a:ahLst/>
                <a:cxnLst/>
                <a:rect l="l" t="t" r="r" b="b"/>
                <a:pathLst>
                  <a:path w="13560" h="16468" extrusionOk="0">
                    <a:moveTo>
                      <a:pt x="201" y="1"/>
                    </a:moveTo>
                    <a:lnTo>
                      <a:pt x="0" y="51"/>
                    </a:lnTo>
                    <a:cubicBezTo>
                      <a:pt x="1529" y="6191"/>
                      <a:pt x="5389" y="12282"/>
                      <a:pt x="13409" y="16467"/>
                    </a:cubicBezTo>
                    <a:lnTo>
                      <a:pt x="13559" y="16467"/>
                    </a:lnTo>
                    <a:cubicBezTo>
                      <a:pt x="13559" y="11981"/>
                      <a:pt x="13534" y="7194"/>
                      <a:pt x="13484" y="2407"/>
                    </a:cubicBezTo>
                    <a:lnTo>
                      <a:pt x="201" y="1"/>
                    </a:lnTo>
                    <a:close/>
                  </a:path>
                </a:pathLst>
              </a:custGeom>
              <a:solidFill>
                <a:srgbClr val="F4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6"/>
              <p:cNvSpPr/>
              <p:nvPr/>
            </p:nvSpPr>
            <p:spPr>
              <a:xfrm>
                <a:off x="4730725" y="4273850"/>
                <a:ext cx="350275" cy="204275"/>
              </a:xfrm>
              <a:custGeom>
                <a:avLst/>
                <a:gdLst/>
                <a:ahLst/>
                <a:cxnLst/>
                <a:rect l="l" t="t" r="r" b="b"/>
                <a:pathLst>
                  <a:path w="14011" h="8171" extrusionOk="0">
                    <a:moveTo>
                      <a:pt x="13961" y="0"/>
                    </a:moveTo>
                    <a:lnTo>
                      <a:pt x="276" y="3058"/>
                    </a:lnTo>
                    <a:lnTo>
                      <a:pt x="1" y="3083"/>
                    </a:lnTo>
                    <a:cubicBezTo>
                      <a:pt x="126" y="3985"/>
                      <a:pt x="302" y="4913"/>
                      <a:pt x="527" y="5815"/>
                    </a:cubicBezTo>
                    <a:lnTo>
                      <a:pt x="728" y="5765"/>
                    </a:lnTo>
                    <a:lnTo>
                      <a:pt x="14011" y="8171"/>
                    </a:lnTo>
                    <a:cubicBezTo>
                      <a:pt x="13986" y="5439"/>
                      <a:pt x="13986" y="2707"/>
                      <a:pt x="13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a:off x="4723225" y="4080250"/>
                <a:ext cx="356525" cy="270700"/>
              </a:xfrm>
              <a:custGeom>
                <a:avLst/>
                <a:gdLst/>
                <a:ahLst/>
                <a:cxnLst/>
                <a:rect l="l" t="t" r="r" b="b"/>
                <a:pathLst>
                  <a:path w="14261" h="10828" extrusionOk="0">
                    <a:moveTo>
                      <a:pt x="14236" y="0"/>
                    </a:moveTo>
                    <a:lnTo>
                      <a:pt x="4937" y="4712"/>
                    </a:lnTo>
                    <a:lnTo>
                      <a:pt x="0" y="7193"/>
                    </a:lnTo>
                    <a:cubicBezTo>
                      <a:pt x="25" y="8396"/>
                      <a:pt x="125" y="9599"/>
                      <a:pt x="301" y="10827"/>
                    </a:cubicBezTo>
                    <a:lnTo>
                      <a:pt x="576" y="10802"/>
                    </a:lnTo>
                    <a:lnTo>
                      <a:pt x="14261" y="7744"/>
                    </a:lnTo>
                    <a:cubicBezTo>
                      <a:pt x="14236" y="5113"/>
                      <a:pt x="14236" y="2506"/>
                      <a:pt x="14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p:nvPr/>
            </p:nvSpPr>
            <p:spPr>
              <a:xfrm>
                <a:off x="5075350" y="3864075"/>
                <a:ext cx="250650" cy="338375"/>
              </a:xfrm>
              <a:custGeom>
                <a:avLst/>
                <a:gdLst/>
                <a:ahLst/>
                <a:cxnLst/>
                <a:rect l="l" t="t" r="r" b="b"/>
                <a:pathLst>
                  <a:path w="10026" h="13535" extrusionOk="0">
                    <a:moveTo>
                      <a:pt x="0" y="0"/>
                    </a:moveTo>
                    <a:lnTo>
                      <a:pt x="0" y="8672"/>
                    </a:lnTo>
                    <a:lnTo>
                      <a:pt x="201" y="8672"/>
                    </a:lnTo>
                    <a:lnTo>
                      <a:pt x="10025" y="13534"/>
                    </a:lnTo>
                    <a:lnTo>
                      <a:pt x="10025" y="5439"/>
                    </a:lnTo>
                    <a:lnTo>
                      <a:pt x="0" y="0"/>
                    </a:lnTo>
                    <a:close/>
                  </a:path>
                </a:pathLst>
              </a:custGeom>
              <a:solidFill>
                <a:srgbClr val="F27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 name="Rectangle 20">
            <a:extLst>
              <a:ext uri="{FF2B5EF4-FFF2-40B4-BE49-F238E27FC236}">
                <a16:creationId xmlns:a16="http://schemas.microsoft.com/office/drawing/2014/main" id="{EE4C62C3-0821-364A-A932-0569EF21B505}"/>
              </a:ext>
            </a:extLst>
          </p:cNvPr>
          <p:cNvSpPr/>
          <p:nvPr/>
        </p:nvSpPr>
        <p:spPr>
          <a:xfrm>
            <a:off x="269681" y="2556506"/>
            <a:ext cx="8743690" cy="1789433"/>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12">
            <a:extLst>
              <a:ext uri="{FF2B5EF4-FFF2-40B4-BE49-F238E27FC236}">
                <a16:creationId xmlns:a16="http://schemas.microsoft.com/office/drawing/2014/main" id="{0B733C4E-A2D3-A447-8CE7-74FE94522BE9}"/>
              </a:ext>
            </a:extLst>
          </p:cNvPr>
          <p:cNvSpPr txBox="1">
            <a:spLocks noChangeArrowheads="1"/>
          </p:cNvSpPr>
          <p:nvPr/>
        </p:nvSpPr>
        <p:spPr bwMode="auto">
          <a:xfrm>
            <a:off x="225402" y="2688954"/>
            <a:ext cx="8686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mỗi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chiếc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dòng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chữ</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tàu</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vui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lòng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bỏ</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chủ</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tàu</a:t>
            </a:r>
            <a:r>
              <a:rPr lang="en-US" sz="2800" b="1" dirty="0">
                <a:latin typeface="Times New Roman" pitchFamily="18" charset="0"/>
                <a:cs typeface="Times New Roman" pitchFamily="18" charset="0"/>
              </a:rPr>
              <a:t>.</a:t>
            </a:r>
          </a:p>
        </p:txBody>
      </p:sp>
      <p:grpSp>
        <p:nvGrpSpPr>
          <p:cNvPr id="24" name="Group 23">
            <a:extLst>
              <a:ext uri="{FF2B5EF4-FFF2-40B4-BE49-F238E27FC236}">
                <a16:creationId xmlns:a16="http://schemas.microsoft.com/office/drawing/2014/main" id="{48059D0B-0710-0C44-B810-D453BEC362D5}"/>
              </a:ext>
            </a:extLst>
          </p:cNvPr>
          <p:cNvGrpSpPr>
            <a:grpSpLocks/>
          </p:cNvGrpSpPr>
          <p:nvPr/>
        </p:nvGrpSpPr>
        <p:grpSpPr bwMode="auto">
          <a:xfrm>
            <a:off x="2184377" y="2768329"/>
            <a:ext cx="6381750" cy="1257300"/>
            <a:chOff x="2187639" y="3276600"/>
            <a:chExt cx="6381750" cy="1257773"/>
          </a:xfrm>
        </p:grpSpPr>
        <p:grpSp>
          <p:nvGrpSpPr>
            <p:cNvPr id="25" name="Group 1">
              <a:extLst>
                <a:ext uri="{FF2B5EF4-FFF2-40B4-BE49-F238E27FC236}">
                  <a16:creationId xmlns:a16="http://schemas.microsoft.com/office/drawing/2014/main" id="{19DC0AEE-93CF-3F48-97C0-CBF3CD5A5978}"/>
                </a:ext>
              </a:extLst>
            </p:cNvPr>
            <p:cNvGrpSpPr>
              <a:grpSpLocks/>
            </p:cNvGrpSpPr>
            <p:nvPr/>
          </p:nvGrpSpPr>
          <p:grpSpPr bwMode="auto">
            <a:xfrm>
              <a:off x="2187639" y="3276600"/>
              <a:ext cx="5075872" cy="1257773"/>
              <a:chOff x="2187639" y="3276600"/>
              <a:chExt cx="5075872" cy="1257773"/>
            </a:xfrm>
          </p:grpSpPr>
          <p:sp>
            <p:nvSpPr>
              <p:cNvPr id="28" name="Line 14">
                <a:extLst>
                  <a:ext uri="{FF2B5EF4-FFF2-40B4-BE49-F238E27FC236}">
                    <a16:creationId xmlns:a16="http://schemas.microsoft.com/office/drawing/2014/main" id="{B2F4FA6A-6263-AD44-B802-0E036D9B6810}"/>
                  </a:ext>
                </a:extLst>
              </p:cNvPr>
              <p:cNvSpPr>
                <a:spLocks noChangeShapeType="1"/>
              </p:cNvSpPr>
              <p:nvPr/>
            </p:nvSpPr>
            <p:spPr bwMode="auto">
              <a:xfrm flipH="1">
                <a:off x="4080193" y="3276600"/>
                <a:ext cx="120650" cy="381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4">
                <a:extLst>
                  <a:ext uri="{FF2B5EF4-FFF2-40B4-BE49-F238E27FC236}">
                    <a16:creationId xmlns:a16="http://schemas.microsoft.com/office/drawing/2014/main" id="{140B25BB-987D-6D41-A0F4-E4F227022AC7}"/>
                  </a:ext>
                </a:extLst>
              </p:cNvPr>
              <p:cNvSpPr>
                <a:spLocks noChangeShapeType="1"/>
              </p:cNvSpPr>
              <p:nvPr/>
            </p:nvSpPr>
            <p:spPr bwMode="auto">
              <a:xfrm flipH="1">
                <a:off x="7142861" y="3276600"/>
                <a:ext cx="120650" cy="381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4">
                <a:extLst>
                  <a:ext uri="{FF2B5EF4-FFF2-40B4-BE49-F238E27FC236}">
                    <a16:creationId xmlns:a16="http://schemas.microsoft.com/office/drawing/2014/main" id="{124DA430-97AC-E648-862D-C10418DFD384}"/>
                  </a:ext>
                </a:extLst>
              </p:cNvPr>
              <p:cNvSpPr>
                <a:spLocks noChangeShapeType="1"/>
              </p:cNvSpPr>
              <p:nvPr/>
            </p:nvSpPr>
            <p:spPr bwMode="auto">
              <a:xfrm flipH="1">
                <a:off x="2388553" y="3699221"/>
                <a:ext cx="120650" cy="381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4">
                <a:extLst>
                  <a:ext uri="{FF2B5EF4-FFF2-40B4-BE49-F238E27FC236}">
                    <a16:creationId xmlns:a16="http://schemas.microsoft.com/office/drawing/2014/main" id="{7C43ADD5-FF24-374A-82D2-33B70B220E9E}"/>
                  </a:ext>
                </a:extLst>
              </p:cNvPr>
              <p:cNvSpPr>
                <a:spLocks noChangeShapeType="1"/>
              </p:cNvSpPr>
              <p:nvPr/>
            </p:nvSpPr>
            <p:spPr bwMode="auto">
              <a:xfrm flipH="1">
                <a:off x="5671249" y="3699221"/>
                <a:ext cx="120650" cy="381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 name="Line 14">
                <a:extLst>
                  <a:ext uri="{FF2B5EF4-FFF2-40B4-BE49-F238E27FC236}">
                    <a16:creationId xmlns:a16="http://schemas.microsoft.com/office/drawing/2014/main" id="{B4317E3C-20B4-D346-8C0E-BC0B917D7B29}"/>
                  </a:ext>
                </a:extLst>
              </p:cNvPr>
              <p:cNvSpPr>
                <a:spLocks noChangeShapeType="1"/>
              </p:cNvSpPr>
              <p:nvPr/>
            </p:nvSpPr>
            <p:spPr bwMode="auto">
              <a:xfrm flipH="1">
                <a:off x="2187639" y="4153373"/>
                <a:ext cx="120650" cy="381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 name="Line 18">
              <a:extLst>
                <a:ext uri="{FF2B5EF4-FFF2-40B4-BE49-F238E27FC236}">
                  <a16:creationId xmlns:a16="http://schemas.microsoft.com/office/drawing/2014/main" id="{1B0D9DC1-617A-AF4B-A35F-F5ACE49448D3}"/>
                </a:ext>
              </a:extLst>
            </p:cNvPr>
            <p:cNvSpPr>
              <a:spLocks noChangeShapeType="1"/>
            </p:cNvSpPr>
            <p:nvPr/>
          </p:nvSpPr>
          <p:spPr bwMode="auto">
            <a:xfrm flipH="1">
              <a:off x="8388414" y="4145436"/>
              <a:ext cx="120650" cy="381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8">
              <a:extLst>
                <a:ext uri="{FF2B5EF4-FFF2-40B4-BE49-F238E27FC236}">
                  <a16:creationId xmlns:a16="http://schemas.microsoft.com/office/drawing/2014/main" id="{38864135-CE04-B049-9E21-8033922E7FCA}"/>
                </a:ext>
              </a:extLst>
            </p:cNvPr>
            <p:cNvSpPr>
              <a:spLocks noChangeShapeType="1"/>
            </p:cNvSpPr>
            <p:nvPr/>
          </p:nvSpPr>
          <p:spPr bwMode="auto">
            <a:xfrm flipH="1">
              <a:off x="8448739" y="4153373"/>
              <a:ext cx="120650" cy="381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5" name="Picture 4">
            <a:extLst>
              <a:ext uri="{FF2B5EF4-FFF2-40B4-BE49-F238E27FC236}">
                <a16:creationId xmlns:a16="http://schemas.microsoft.com/office/drawing/2014/main" id="{A54FFEA8-6438-2A49-91CD-DBFB857193EB}"/>
              </a:ext>
            </a:extLst>
          </p:cNvPr>
          <p:cNvPicPr>
            <a:picLocks noChangeAspect="1"/>
          </p:cNvPicPr>
          <p:nvPr/>
        </p:nvPicPr>
        <p:blipFill>
          <a:blip r:embed="rId3"/>
          <a:stretch>
            <a:fillRect/>
          </a:stretch>
        </p:blipFill>
        <p:spPr>
          <a:xfrm>
            <a:off x="3016610" y="542996"/>
            <a:ext cx="4557148" cy="624981"/>
          </a:xfrm>
          <a:prstGeom prst="rect">
            <a:avLst/>
          </a:prstGeom>
        </p:spPr>
      </p:pic>
    </p:spTree>
    <p:extLst>
      <p:ext uri="{BB962C8B-B14F-4D97-AF65-F5344CB8AC3E}">
        <p14:creationId xmlns:p14="http://schemas.microsoft.com/office/powerpoint/2010/main" val="215860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330" name="Google Shape;330;p38"/>
          <p:cNvGrpSpPr/>
          <p:nvPr/>
        </p:nvGrpSpPr>
        <p:grpSpPr>
          <a:xfrm>
            <a:off x="3398144" y="147390"/>
            <a:ext cx="2819776" cy="2839051"/>
            <a:chOff x="1434200" y="1273400"/>
            <a:chExt cx="1029475" cy="1098250"/>
          </a:xfrm>
        </p:grpSpPr>
        <p:sp>
          <p:nvSpPr>
            <p:cNvPr id="331" name="Google Shape;331;p38"/>
            <p:cNvSpPr/>
            <p:nvPr/>
          </p:nvSpPr>
          <p:spPr>
            <a:xfrm>
              <a:off x="1574550" y="1426125"/>
              <a:ext cx="375975" cy="438000"/>
            </a:xfrm>
            <a:custGeom>
              <a:avLst/>
              <a:gdLst/>
              <a:ahLst/>
              <a:cxnLst/>
              <a:rect l="l" t="t" r="r" b="b"/>
              <a:pathLst>
                <a:path w="15039" h="17520" extrusionOk="0">
                  <a:moveTo>
                    <a:pt x="15038" y="0"/>
                  </a:moveTo>
                  <a:cubicBezTo>
                    <a:pt x="3760" y="2106"/>
                    <a:pt x="251" y="8747"/>
                    <a:pt x="1" y="17519"/>
                  </a:cubicBezTo>
                  <a:lnTo>
                    <a:pt x="15038" y="17519"/>
                  </a:lnTo>
                  <a:lnTo>
                    <a:pt x="150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8"/>
            <p:cNvSpPr/>
            <p:nvPr/>
          </p:nvSpPr>
          <p:spPr>
            <a:xfrm>
              <a:off x="1950500" y="1549550"/>
              <a:ext cx="378475" cy="314575"/>
            </a:xfrm>
            <a:custGeom>
              <a:avLst/>
              <a:gdLst/>
              <a:ahLst/>
              <a:cxnLst/>
              <a:rect l="l" t="t" r="r" b="b"/>
              <a:pathLst>
                <a:path w="15139" h="12583" extrusionOk="0">
                  <a:moveTo>
                    <a:pt x="0" y="1"/>
                  </a:moveTo>
                  <a:lnTo>
                    <a:pt x="0" y="12582"/>
                  </a:lnTo>
                  <a:lnTo>
                    <a:pt x="15138" y="12582"/>
                  </a:lnTo>
                  <a:cubicBezTo>
                    <a:pt x="13910" y="5464"/>
                    <a:pt x="7619" y="1"/>
                    <a:pt x="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8"/>
            <p:cNvSpPr/>
            <p:nvPr/>
          </p:nvSpPr>
          <p:spPr>
            <a:xfrm>
              <a:off x="1950500" y="1338400"/>
              <a:ext cx="144750" cy="162300"/>
            </a:xfrm>
            <a:custGeom>
              <a:avLst/>
              <a:gdLst/>
              <a:ahLst/>
              <a:cxnLst/>
              <a:rect l="l" t="t" r="r" b="b"/>
              <a:pathLst>
                <a:path w="5790" h="6492" extrusionOk="0">
                  <a:moveTo>
                    <a:pt x="0" y="1"/>
                  </a:moveTo>
                  <a:lnTo>
                    <a:pt x="0" y="3234"/>
                  </a:lnTo>
                  <a:lnTo>
                    <a:pt x="0" y="6492"/>
                  </a:lnTo>
                  <a:lnTo>
                    <a:pt x="2908" y="4863"/>
                  </a:lnTo>
                  <a:lnTo>
                    <a:pt x="5790" y="3234"/>
                  </a:lnTo>
                  <a:lnTo>
                    <a:pt x="2908" y="1630"/>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1924800" y="1273400"/>
              <a:ext cx="36375" cy="755975"/>
            </a:xfrm>
            <a:custGeom>
              <a:avLst/>
              <a:gdLst/>
              <a:ahLst/>
              <a:cxnLst/>
              <a:rect l="l" t="t" r="r" b="b"/>
              <a:pathLst>
                <a:path w="1455" h="30239" extrusionOk="0">
                  <a:moveTo>
                    <a:pt x="728" y="0"/>
                  </a:moveTo>
                  <a:cubicBezTo>
                    <a:pt x="364" y="0"/>
                    <a:pt x="1" y="232"/>
                    <a:pt x="1" y="696"/>
                  </a:cubicBezTo>
                  <a:lnTo>
                    <a:pt x="1" y="29543"/>
                  </a:lnTo>
                  <a:cubicBezTo>
                    <a:pt x="1" y="30007"/>
                    <a:pt x="364" y="30239"/>
                    <a:pt x="728" y="30239"/>
                  </a:cubicBezTo>
                  <a:cubicBezTo>
                    <a:pt x="1091" y="30239"/>
                    <a:pt x="1454" y="30007"/>
                    <a:pt x="1454" y="29543"/>
                  </a:cubicBezTo>
                  <a:lnTo>
                    <a:pt x="1454" y="696"/>
                  </a:lnTo>
                  <a:cubicBezTo>
                    <a:pt x="1454" y="232"/>
                    <a:pt x="1091"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1434200" y="2010075"/>
              <a:ext cx="1029475" cy="52050"/>
            </a:xfrm>
            <a:custGeom>
              <a:avLst/>
              <a:gdLst/>
              <a:ahLst/>
              <a:cxnLst/>
              <a:rect l="l" t="t" r="r" b="b"/>
              <a:pathLst>
                <a:path w="41179" h="2082" extrusionOk="0">
                  <a:moveTo>
                    <a:pt x="1" y="1"/>
                  </a:moveTo>
                  <a:cubicBezTo>
                    <a:pt x="251" y="828"/>
                    <a:pt x="527" y="1680"/>
                    <a:pt x="828" y="2081"/>
                  </a:cubicBezTo>
                  <a:lnTo>
                    <a:pt x="40377" y="2081"/>
                  </a:lnTo>
                  <a:cubicBezTo>
                    <a:pt x="40678" y="1680"/>
                    <a:pt x="40953" y="828"/>
                    <a:pt x="4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8"/>
            <p:cNvSpPr/>
            <p:nvPr/>
          </p:nvSpPr>
          <p:spPr>
            <a:xfrm>
              <a:off x="1506875" y="2146050"/>
              <a:ext cx="884750" cy="225600"/>
            </a:xfrm>
            <a:custGeom>
              <a:avLst/>
              <a:gdLst/>
              <a:ahLst/>
              <a:cxnLst/>
              <a:rect l="l" t="t" r="r" b="b"/>
              <a:pathLst>
                <a:path w="35390" h="9024" extrusionOk="0">
                  <a:moveTo>
                    <a:pt x="1" y="0"/>
                  </a:moveTo>
                  <a:cubicBezTo>
                    <a:pt x="3961" y="5414"/>
                    <a:pt x="10402" y="9023"/>
                    <a:pt x="17695" y="9023"/>
                  </a:cubicBezTo>
                  <a:cubicBezTo>
                    <a:pt x="24963" y="9023"/>
                    <a:pt x="31405" y="5414"/>
                    <a:pt x="35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8"/>
            <p:cNvSpPr/>
            <p:nvPr/>
          </p:nvSpPr>
          <p:spPr>
            <a:xfrm>
              <a:off x="1454875" y="2062100"/>
              <a:ext cx="988750" cy="83975"/>
            </a:xfrm>
            <a:custGeom>
              <a:avLst/>
              <a:gdLst/>
              <a:ahLst/>
              <a:cxnLst/>
              <a:rect l="l" t="t" r="r" b="b"/>
              <a:pathLst>
                <a:path w="39550" h="3359" extrusionOk="0">
                  <a:moveTo>
                    <a:pt x="1" y="0"/>
                  </a:moveTo>
                  <a:cubicBezTo>
                    <a:pt x="577" y="852"/>
                    <a:pt x="1279" y="2105"/>
                    <a:pt x="2081" y="3358"/>
                  </a:cubicBezTo>
                  <a:lnTo>
                    <a:pt x="37470" y="3358"/>
                  </a:lnTo>
                  <a:cubicBezTo>
                    <a:pt x="38247" y="2105"/>
                    <a:pt x="38948" y="852"/>
                    <a:pt x="395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38"/>
          <p:cNvSpPr/>
          <p:nvPr/>
        </p:nvSpPr>
        <p:spPr>
          <a:xfrm flipH="1">
            <a:off x="997424" y="2986441"/>
            <a:ext cx="6903720" cy="180791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8"/>
          <p:cNvSpPr/>
          <p:nvPr/>
        </p:nvSpPr>
        <p:spPr>
          <a:xfrm flipH="1">
            <a:off x="997424" y="4334173"/>
            <a:ext cx="6903720" cy="4601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a:extLst>
              <a:ext uri="{FF2B5EF4-FFF2-40B4-BE49-F238E27FC236}">
                <a16:creationId xmlns:a16="http://schemas.microsoft.com/office/drawing/2014/main" id="{0CB543BD-ACD7-7B42-99CB-0E1AC84F0180}"/>
              </a:ext>
            </a:extLst>
          </p:cNvPr>
          <p:cNvPicPr>
            <a:picLocks noChangeAspect="1"/>
          </p:cNvPicPr>
          <p:nvPr/>
        </p:nvPicPr>
        <p:blipFill>
          <a:blip r:embed="rId3"/>
          <a:stretch>
            <a:fillRect/>
          </a:stretch>
        </p:blipFill>
        <p:spPr>
          <a:xfrm>
            <a:off x="997424" y="3008251"/>
            <a:ext cx="6903720" cy="1325922"/>
          </a:xfrm>
          <a:prstGeom prst="rect">
            <a:avLst/>
          </a:prstGeom>
        </p:spPr>
      </p:pic>
    </p:spTree>
    <p:extLst>
      <p:ext uri="{BB962C8B-B14F-4D97-AF65-F5344CB8AC3E}">
        <p14:creationId xmlns:p14="http://schemas.microsoft.com/office/powerpoint/2010/main" val="517823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BEE4E-01D4-CA45-B47C-18464183D95C}"/>
              </a:ext>
            </a:extLst>
          </p:cNvPr>
          <p:cNvSpPr/>
          <p:nvPr/>
        </p:nvSpPr>
        <p:spPr>
          <a:xfrm>
            <a:off x="0" y="421427"/>
            <a:ext cx="8971808" cy="4801314"/>
          </a:xfrm>
          <a:prstGeom prst="rect">
            <a:avLst/>
          </a:prstGeom>
          <a:noFill/>
        </p:spPr>
        <p:txBody>
          <a:bodyPr wrap="square">
            <a:spAutoFit/>
          </a:bodyPr>
          <a:lstStyle/>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Bưởi mồ côi cha từ nhỏ, phải theo mẹ quẩy gánh hàng rong. Thấy em khôi ngô, nhà họ Bạch nhận làm con nuôi và cho ăn học.</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Năm 21 tuổi, Bạch Thái Bưởi làm thư kí cho một hãng buôn. Chẳng bao lâu, anh đứng ra kinh doanh độc lập, trải đủ mọi nghề: buôn gỗ, buôn ngô, mở hiệu cầm đồ, lập nhà in, khai thác mỏ,... Có lúc mất trắng tay, anh vẫn không nản chí.</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Chỉ trong mười năm, Bạch Thái Bưởi đã trở thành "một bậc anh hùng kinh tế" như đánh giá của người cùng thời.</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Theo TỪ ĐIỂN NHÂN VẬT LỊCH SỬ VIỆT NAM</a:t>
            </a:r>
          </a:p>
        </p:txBody>
      </p:sp>
      <p:sp>
        <p:nvSpPr>
          <p:cNvPr id="6" name="TextBox 5">
            <a:extLst>
              <a:ext uri="{FF2B5EF4-FFF2-40B4-BE49-F238E27FC236}">
                <a16:creationId xmlns:a16="http://schemas.microsoft.com/office/drawing/2014/main" id="{C8DCF210-33C5-B049-8B68-B12DF638462F}"/>
              </a:ext>
            </a:extLst>
          </p:cNvPr>
          <p:cNvSpPr txBox="1"/>
          <p:nvPr/>
        </p:nvSpPr>
        <p:spPr>
          <a:xfrm>
            <a:off x="2386941" y="33212"/>
            <a:ext cx="5165766"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Vua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tàu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thủy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Bưởi</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E4564C5-53CF-0D4C-B522-EEA0223C1E70}"/>
              </a:ext>
            </a:extLst>
          </p:cNvPr>
          <p:cNvSpPr txBox="1"/>
          <p:nvPr/>
        </p:nvSpPr>
        <p:spPr>
          <a:xfrm>
            <a:off x="282040" y="410147"/>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1</a:t>
            </a:r>
          </a:p>
        </p:txBody>
      </p:sp>
      <p:sp>
        <p:nvSpPr>
          <p:cNvPr id="7" name="TextBox 6">
            <a:extLst>
              <a:ext uri="{FF2B5EF4-FFF2-40B4-BE49-F238E27FC236}">
                <a16:creationId xmlns:a16="http://schemas.microsoft.com/office/drawing/2014/main" id="{14A2086B-3B77-ED4D-89EC-B3FCC586BFE5}"/>
              </a:ext>
            </a:extLst>
          </p:cNvPr>
          <p:cNvSpPr txBox="1"/>
          <p:nvPr/>
        </p:nvSpPr>
        <p:spPr>
          <a:xfrm>
            <a:off x="282040" y="938104"/>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2</a:t>
            </a:r>
          </a:p>
        </p:txBody>
      </p:sp>
      <p:sp>
        <p:nvSpPr>
          <p:cNvPr id="8" name="TextBox 7">
            <a:extLst>
              <a:ext uri="{FF2B5EF4-FFF2-40B4-BE49-F238E27FC236}">
                <a16:creationId xmlns:a16="http://schemas.microsoft.com/office/drawing/2014/main" id="{3EDB1F28-C1FF-524E-8313-02C61ACD852A}"/>
              </a:ext>
            </a:extLst>
          </p:cNvPr>
          <p:cNvSpPr txBox="1"/>
          <p:nvPr/>
        </p:nvSpPr>
        <p:spPr>
          <a:xfrm>
            <a:off x="282040" y="1767249"/>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3</a:t>
            </a:r>
          </a:p>
        </p:txBody>
      </p:sp>
      <p:sp>
        <p:nvSpPr>
          <p:cNvPr id="9" name="TextBox 8">
            <a:extLst>
              <a:ext uri="{FF2B5EF4-FFF2-40B4-BE49-F238E27FC236}">
                <a16:creationId xmlns:a16="http://schemas.microsoft.com/office/drawing/2014/main" id="{A0B3F7D7-9802-3A4E-AE5D-B61EB12C31C4}"/>
              </a:ext>
            </a:extLst>
          </p:cNvPr>
          <p:cNvSpPr txBox="1"/>
          <p:nvPr/>
        </p:nvSpPr>
        <p:spPr>
          <a:xfrm>
            <a:off x="282040" y="4254635"/>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4</a:t>
            </a:r>
          </a:p>
        </p:txBody>
      </p:sp>
    </p:spTree>
    <p:extLst>
      <p:ext uri="{BB962C8B-B14F-4D97-AF65-F5344CB8AC3E}">
        <p14:creationId xmlns:p14="http://schemas.microsoft.com/office/powerpoint/2010/main" val="1078960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sp>
        <p:nvSpPr>
          <p:cNvPr id="21" name="Rectangle 20">
            <a:extLst>
              <a:ext uri="{FF2B5EF4-FFF2-40B4-BE49-F238E27FC236}">
                <a16:creationId xmlns:a16="http://schemas.microsoft.com/office/drawing/2014/main" id="{EE4C62C3-0821-364A-A932-0569EF21B505}"/>
              </a:ext>
            </a:extLst>
          </p:cNvPr>
          <p:cNvSpPr/>
          <p:nvPr/>
        </p:nvSpPr>
        <p:spPr>
          <a:xfrm>
            <a:off x="195162" y="1581353"/>
            <a:ext cx="4193958" cy="728359"/>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lumMod val="75000"/>
                  </a:schemeClr>
                </a:solidFill>
                <a:latin typeface="Cambria" panose="02040503050406030204" pitchFamily="18" charset="0"/>
              </a:rPr>
              <a:t>Hiệu</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cầm</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đồ</a:t>
            </a:r>
            <a:r>
              <a:rPr lang="en-US" b="1" dirty="0">
                <a:solidFill>
                  <a:schemeClr val="tx1">
                    <a:lumMod val="75000"/>
                  </a:schemeClr>
                </a:solidFill>
                <a:latin typeface="Cambria" panose="02040503050406030204" pitchFamily="18" charset="0"/>
              </a:rPr>
              <a:t>: </a:t>
            </a:r>
            <a:r>
              <a:rPr lang="en-US" b="1" dirty="0" err="1">
                <a:solidFill>
                  <a:schemeClr val="tx1"/>
                </a:solidFill>
                <a:latin typeface="Cambria" panose="02040503050406030204" pitchFamily="18" charset="0"/>
              </a:rPr>
              <a:t>cửa</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hàng</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nhận</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đồ</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của</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người</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người</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đang</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túng</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bấn</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đem</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gửi</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để</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vay</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tiền</a:t>
            </a:r>
            <a:r>
              <a:rPr lang="en-US" b="1" dirty="0">
                <a:solidFill>
                  <a:schemeClr val="tx1"/>
                </a:solidFill>
                <a:latin typeface="Cambria" panose="02040503050406030204" pitchFamily="18" charset="0"/>
              </a:rPr>
              <a:t>.</a:t>
            </a:r>
          </a:p>
        </p:txBody>
      </p:sp>
      <p:sp>
        <p:nvSpPr>
          <p:cNvPr id="33" name="Rectangle 32">
            <a:extLst>
              <a:ext uri="{FF2B5EF4-FFF2-40B4-BE49-F238E27FC236}">
                <a16:creationId xmlns:a16="http://schemas.microsoft.com/office/drawing/2014/main" id="{55543D54-24AC-6848-A73B-655FC0C1F354}"/>
              </a:ext>
            </a:extLst>
          </p:cNvPr>
          <p:cNvSpPr/>
          <p:nvPr/>
        </p:nvSpPr>
        <p:spPr>
          <a:xfrm>
            <a:off x="192060" y="2401257"/>
            <a:ext cx="4193959" cy="475174"/>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lumMod val="75000"/>
                  </a:schemeClr>
                </a:solidFill>
                <a:latin typeface="Cambria" panose="02040503050406030204" pitchFamily="18" charset="0"/>
              </a:rPr>
              <a:t>Trắng</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tay</a:t>
            </a:r>
            <a:r>
              <a:rPr lang="en-US" b="1" dirty="0">
                <a:solidFill>
                  <a:schemeClr val="tx1">
                    <a:lumMod val="75000"/>
                  </a:schemeClr>
                </a:solidFill>
                <a:latin typeface="Cambria" panose="02040503050406030204" pitchFamily="18" charset="0"/>
              </a:rPr>
              <a:t>: </a:t>
            </a:r>
            <a:r>
              <a:rPr lang="en-US" b="1" dirty="0" err="1">
                <a:solidFill>
                  <a:schemeClr val="tx1"/>
                </a:solidFill>
                <a:latin typeface="Cambria" panose="02040503050406030204" pitchFamily="18" charset="0"/>
              </a:rPr>
              <a:t>mất</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sạch</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tiền</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của</a:t>
            </a:r>
            <a:r>
              <a:rPr lang="en-US" b="1" dirty="0">
                <a:solidFill>
                  <a:schemeClr val="tx1"/>
                </a:solidFill>
                <a:latin typeface="Cambria" panose="02040503050406030204" pitchFamily="18" charset="0"/>
              </a:rPr>
              <a:t>.</a:t>
            </a:r>
          </a:p>
        </p:txBody>
      </p:sp>
      <p:sp>
        <p:nvSpPr>
          <p:cNvPr id="34" name="Rectangle 33">
            <a:extLst>
              <a:ext uri="{FF2B5EF4-FFF2-40B4-BE49-F238E27FC236}">
                <a16:creationId xmlns:a16="http://schemas.microsoft.com/office/drawing/2014/main" id="{DD213FE6-ACFE-DC4A-9CAA-D16B139F8132}"/>
              </a:ext>
            </a:extLst>
          </p:cNvPr>
          <p:cNvSpPr/>
          <p:nvPr/>
        </p:nvSpPr>
        <p:spPr>
          <a:xfrm>
            <a:off x="192060" y="2952293"/>
            <a:ext cx="4193960" cy="594453"/>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lumMod val="75000"/>
                  </a:schemeClr>
                </a:solidFill>
                <a:latin typeface="Cambria" panose="02040503050406030204" pitchFamily="18" charset="0"/>
              </a:rPr>
              <a:t>Độc</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chiếm</a:t>
            </a:r>
            <a:r>
              <a:rPr lang="en-US" b="1" dirty="0">
                <a:solidFill>
                  <a:schemeClr val="tx1">
                    <a:lumMod val="75000"/>
                  </a:schemeClr>
                </a:solidFill>
                <a:latin typeface="Cambria" panose="02040503050406030204" pitchFamily="18" charset="0"/>
              </a:rPr>
              <a:t>: </a:t>
            </a:r>
            <a:r>
              <a:rPr lang="en-US" b="1" dirty="0" err="1">
                <a:solidFill>
                  <a:schemeClr val="tx1"/>
                </a:solidFill>
                <a:latin typeface="Cambria" panose="02040503050406030204" pitchFamily="18" charset="0"/>
              </a:rPr>
              <a:t>chiếm</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giữ</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một</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mình</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không</a:t>
            </a:r>
            <a:r>
              <a:rPr lang="en-US" b="1" dirty="0">
                <a:solidFill>
                  <a:schemeClr val="tx1"/>
                </a:solidFill>
                <a:latin typeface="Cambria" panose="02040503050406030204" pitchFamily="18" charset="0"/>
              </a:rPr>
              <a:t> chia </a:t>
            </a:r>
            <a:r>
              <a:rPr lang="en-US" b="1" dirty="0" err="1">
                <a:solidFill>
                  <a:schemeClr val="tx1"/>
                </a:solidFill>
                <a:latin typeface="Cambria" panose="02040503050406030204" pitchFamily="18" charset="0"/>
              </a:rPr>
              <a:t>sẻ</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cho</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ai</a:t>
            </a:r>
            <a:r>
              <a:rPr lang="en-US" b="1" dirty="0">
                <a:solidFill>
                  <a:schemeClr val="tx1"/>
                </a:solidFill>
                <a:latin typeface="Cambria" panose="02040503050406030204" pitchFamily="18" charset="0"/>
              </a:rPr>
              <a:t>.</a:t>
            </a:r>
          </a:p>
        </p:txBody>
      </p:sp>
      <p:sp>
        <p:nvSpPr>
          <p:cNvPr id="35" name="Rectangle 34">
            <a:extLst>
              <a:ext uri="{FF2B5EF4-FFF2-40B4-BE49-F238E27FC236}">
                <a16:creationId xmlns:a16="http://schemas.microsoft.com/office/drawing/2014/main" id="{8C0C1DAC-C156-EF47-9578-DD904AC5680A}"/>
              </a:ext>
            </a:extLst>
          </p:cNvPr>
          <p:cNvSpPr/>
          <p:nvPr/>
        </p:nvSpPr>
        <p:spPr>
          <a:xfrm>
            <a:off x="0" y="202203"/>
            <a:ext cx="9144000" cy="6334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endParaRPr>
          </a:p>
        </p:txBody>
      </p:sp>
      <p:pic>
        <p:nvPicPr>
          <p:cNvPr id="36" name="Picture 35">
            <a:extLst>
              <a:ext uri="{FF2B5EF4-FFF2-40B4-BE49-F238E27FC236}">
                <a16:creationId xmlns:a16="http://schemas.microsoft.com/office/drawing/2014/main" id="{EDB8F1B4-B066-0243-892E-865CBE8A5A35}"/>
              </a:ext>
            </a:extLst>
          </p:cNvPr>
          <p:cNvPicPr>
            <a:picLocks noChangeAspect="1"/>
          </p:cNvPicPr>
          <p:nvPr/>
        </p:nvPicPr>
        <p:blipFill>
          <a:blip r:embed="rId3"/>
          <a:stretch>
            <a:fillRect/>
          </a:stretch>
        </p:blipFill>
        <p:spPr>
          <a:xfrm>
            <a:off x="3280954" y="250196"/>
            <a:ext cx="3511732" cy="579316"/>
          </a:xfrm>
          <a:prstGeom prst="rect">
            <a:avLst/>
          </a:prstGeom>
        </p:spPr>
      </p:pic>
      <p:grpSp>
        <p:nvGrpSpPr>
          <p:cNvPr id="37" name="Group 36">
            <a:extLst>
              <a:ext uri="{FF2B5EF4-FFF2-40B4-BE49-F238E27FC236}">
                <a16:creationId xmlns:a16="http://schemas.microsoft.com/office/drawing/2014/main" id="{DDD6C55D-65C7-6848-B6E2-8F17A924724F}"/>
              </a:ext>
            </a:extLst>
          </p:cNvPr>
          <p:cNvGrpSpPr/>
          <p:nvPr/>
        </p:nvGrpSpPr>
        <p:grpSpPr>
          <a:xfrm>
            <a:off x="192060" y="88427"/>
            <a:ext cx="1593669" cy="1426651"/>
            <a:chOff x="1475408" y="1778469"/>
            <a:chExt cx="1957064" cy="2029594"/>
          </a:xfrm>
        </p:grpSpPr>
        <p:sp>
          <p:nvSpPr>
            <p:cNvPr id="38" name="Google Shape;303;p36">
              <a:extLst>
                <a:ext uri="{FF2B5EF4-FFF2-40B4-BE49-F238E27FC236}">
                  <a16:creationId xmlns:a16="http://schemas.microsoft.com/office/drawing/2014/main" id="{181C32C1-BAE8-BB40-B06D-CEE31768A3F1}"/>
                </a:ext>
              </a:extLst>
            </p:cNvPr>
            <p:cNvSpPr/>
            <p:nvPr/>
          </p:nvSpPr>
          <p:spPr>
            <a:xfrm>
              <a:off x="1597002" y="1778469"/>
              <a:ext cx="1713868" cy="1713868"/>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04;p36">
              <a:extLst>
                <a:ext uri="{FF2B5EF4-FFF2-40B4-BE49-F238E27FC236}">
                  <a16:creationId xmlns:a16="http://schemas.microsoft.com/office/drawing/2014/main" id="{C9223DF9-0EC5-8646-836E-1F7023D339E2}"/>
                </a:ext>
              </a:extLst>
            </p:cNvPr>
            <p:cNvGrpSpPr/>
            <p:nvPr/>
          </p:nvGrpSpPr>
          <p:grpSpPr>
            <a:xfrm>
              <a:off x="1475408" y="1966847"/>
              <a:ext cx="1957064" cy="1841216"/>
              <a:chOff x="4489500" y="3714325"/>
              <a:chExt cx="1185500" cy="1115325"/>
            </a:xfrm>
          </p:grpSpPr>
          <p:sp>
            <p:nvSpPr>
              <p:cNvPr id="40" name="Google Shape;305;p36">
                <a:extLst>
                  <a:ext uri="{FF2B5EF4-FFF2-40B4-BE49-F238E27FC236}">
                    <a16:creationId xmlns:a16="http://schemas.microsoft.com/office/drawing/2014/main" id="{F844AA8E-A462-7B49-A8A5-A6A35CFA34E9}"/>
                  </a:ext>
                </a:extLst>
              </p:cNvPr>
              <p:cNvSpPr/>
              <p:nvPr/>
            </p:nvSpPr>
            <p:spPr>
              <a:xfrm>
                <a:off x="4489500" y="4395400"/>
                <a:ext cx="1185500" cy="427350"/>
              </a:xfrm>
              <a:custGeom>
                <a:avLst/>
                <a:gdLst/>
                <a:ahLst/>
                <a:cxnLst/>
                <a:rect l="l" t="t" r="r" b="b"/>
                <a:pathLst>
                  <a:path w="47420" h="17094" extrusionOk="0">
                    <a:moveTo>
                      <a:pt x="22006" y="1"/>
                    </a:moveTo>
                    <a:cubicBezTo>
                      <a:pt x="16517" y="1204"/>
                      <a:pt x="10803" y="1605"/>
                      <a:pt x="5189" y="2607"/>
                    </a:cubicBezTo>
                    <a:cubicBezTo>
                      <a:pt x="4286" y="2808"/>
                      <a:pt x="1" y="3209"/>
                      <a:pt x="276" y="4712"/>
                    </a:cubicBezTo>
                    <a:cubicBezTo>
                      <a:pt x="577" y="6116"/>
                      <a:pt x="8046" y="6266"/>
                      <a:pt x="7394" y="7219"/>
                    </a:cubicBezTo>
                    <a:cubicBezTo>
                      <a:pt x="6016" y="9199"/>
                      <a:pt x="6993" y="9600"/>
                      <a:pt x="9299" y="10101"/>
                    </a:cubicBezTo>
                    <a:cubicBezTo>
                      <a:pt x="10101" y="10301"/>
                      <a:pt x="11905" y="10502"/>
                      <a:pt x="12106" y="11504"/>
                    </a:cubicBezTo>
                    <a:cubicBezTo>
                      <a:pt x="12206" y="12206"/>
                      <a:pt x="11103" y="12482"/>
                      <a:pt x="11103" y="13083"/>
                    </a:cubicBezTo>
                    <a:cubicBezTo>
                      <a:pt x="11204" y="14888"/>
                      <a:pt x="16116" y="15665"/>
                      <a:pt x="17419" y="16066"/>
                    </a:cubicBezTo>
                    <a:cubicBezTo>
                      <a:pt x="19424" y="16442"/>
                      <a:pt x="21304" y="17093"/>
                      <a:pt x="23710" y="17093"/>
                    </a:cubicBezTo>
                    <a:cubicBezTo>
                      <a:pt x="26116" y="17093"/>
                      <a:pt x="27996" y="16442"/>
                      <a:pt x="30001" y="16066"/>
                    </a:cubicBezTo>
                    <a:cubicBezTo>
                      <a:pt x="31304" y="15665"/>
                      <a:pt x="36216" y="14913"/>
                      <a:pt x="36317" y="13108"/>
                    </a:cubicBezTo>
                    <a:cubicBezTo>
                      <a:pt x="36317" y="12507"/>
                      <a:pt x="35214" y="12206"/>
                      <a:pt x="35314" y="11530"/>
                    </a:cubicBezTo>
                    <a:cubicBezTo>
                      <a:pt x="35515" y="10527"/>
                      <a:pt x="37319" y="10326"/>
                      <a:pt x="38121" y="10126"/>
                    </a:cubicBezTo>
                    <a:cubicBezTo>
                      <a:pt x="40427" y="9625"/>
                      <a:pt x="41404" y="9224"/>
                      <a:pt x="40026" y="7219"/>
                    </a:cubicBezTo>
                    <a:cubicBezTo>
                      <a:pt x="39374" y="6266"/>
                      <a:pt x="46818" y="6116"/>
                      <a:pt x="47119" y="4712"/>
                    </a:cubicBezTo>
                    <a:cubicBezTo>
                      <a:pt x="47419" y="3209"/>
                      <a:pt x="43134" y="2808"/>
                      <a:pt x="42231" y="2607"/>
                    </a:cubicBezTo>
                    <a:cubicBezTo>
                      <a:pt x="36617" y="1605"/>
                      <a:pt x="30903" y="1204"/>
                      <a:pt x="25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6;p36">
                <a:extLst>
                  <a:ext uri="{FF2B5EF4-FFF2-40B4-BE49-F238E27FC236}">
                    <a16:creationId xmlns:a16="http://schemas.microsoft.com/office/drawing/2014/main" id="{1BCC390F-0455-AD47-8C8B-B423C67050A6}"/>
                  </a:ext>
                </a:extLst>
              </p:cNvPr>
              <p:cNvSpPr/>
              <p:nvPr/>
            </p:nvSpPr>
            <p:spPr>
              <a:xfrm>
                <a:off x="5025850" y="3788875"/>
                <a:ext cx="102150" cy="149775"/>
              </a:xfrm>
              <a:custGeom>
                <a:avLst/>
                <a:gdLst/>
                <a:ahLst/>
                <a:cxnLst/>
                <a:rect l="l" t="t" r="r" b="b"/>
                <a:pathLst>
                  <a:path w="4086" h="5991" extrusionOk="0">
                    <a:moveTo>
                      <a:pt x="0" y="1"/>
                    </a:moveTo>
                    <a:lnTo>
                      <a:pt x="0" y="5991"/>
                    </a:lnTo>
                    <a:lnTo>
                      <a:pt x="4086" y="5991"/>
                    </a:lnTo>
                    <a:lnTo>
                      <a:pt x="40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7;p36">
                <a:extLst>
                  <a:ext uri="{FF2B5EF4-FFF2-40B4-BE49-F238E27FC236}">
                    <a16:creationId xmlns:a16="http://schemas.microsoft.com/office/drawing/2014/main" id="{77E6A348-AF61-3D4C-B9F0-9377015ABB2E}"/>
                  </a:ext>
                </a:extLst>
              </p:cNvPr>
              <p:cNvSpPr/>
              <p:nvPr/>
            </p:nvSpPr>
            <p:spPr>
              <a:xfrm>
                <a:off x="5025850" y="3714325"/>
                <a:ext cx="102150" cy="74575"/>
              </a:xfrm>
              <a:custGeom>
                <a:avLst/>
                <a:gdLst/>
                <a:ahLst/>
                <a:cxnLst/>
                <a:rect l="l" t="t" r="r" b="b"/>
                <a:pathLst>
                  <a:path w="4086" h="2983" extrusionOk="0">
                    <a:moveTo>
                      <a:pt x="0" y="0"/>
                    </a:moveTo>
                    <a:lnTo>
                      <a:pt x="0" y="2983"/>
                    </a:lnTo>
                    <a:lnTo>
                      <a:pt x="4086" y="2983"/>
                    </a:lnTo>
                    <a:lnTo>
                      <a:pt x="40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8;p36">
                <a:extLst>
                  <a:ext uri="{FF2B5EF4-FFF2-40B4-BE49-F238E27FC236}">
                    <a16:creationId xmlns:a16="http://schemas.microsoft.com/office/drawing/2014/main" id="{94641389-77E3-1E4E-9687-629B990DFDD7}"/>
                  </a:ext>
                </a:extLst>
              </p:cNvPr>
              <p:cNvSpPr/>
              <p:nvPr/>
            </p:nvSpPr>
            <p:spPr>
              <a:xfrm>
                <a:off x="5079100" y="4080250"/>
                <a:ext cx="359675" cy="271950"/>
              </a:xfrm>
              <a:custGeom>
                <a:avLst/>
                <a:gdLst/>
                <a:ahLst/>
                <a:cxnLst/>
                <a:rect l="l" t="t" r="r" b="b"/>
                <a:pathLst>
                  <a:path w="14387" h="10878" extrusionOk="0">
                    <a:moveTo>
                      <a:pt x="1" y="0"/>
                    </a:moveTo>
                    <a:cubicBezTo>
                      <a:pt x="1" y="2506"/>
                      <a:pt x="1" y="5113"/>
                      <a:pt x="26" y="7744"/>
                    </a:cubicBezTo>
                    <a:lnTo>
                      <a:pt x="176" y="7719"/>
                    </a:lnTo>
                    <a:lnTo>
                      <a:pt x="13560" y="10802"/>
                    </a:lnTo>
                    <a:lnTo>
                      <a:pt x="14086" y="10877"/>
                    </a:lnTo>
                    <a:cubicBezTo>
                      <a:pt x="14261" y="9624"/>
                      <a:pt x="14362" y="8396"/>
                      <a:pt x="14387" y="7193"/>
                    </a:cubicBezTo>
                    <a:lnTo>
                      <a:pt x="9750" y="488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9;p36">
                <a:extLst>
                  <a:ext uri="{FF2B5EF4-FFF2-40B4-BE49-F238E27FC236}">
                    <a16:creationId xmlns:a16="http://schemas.microsoft.com/office/drawing/2014/main" id="{2E430018-02F2-ED40-9642-FD9B6F2DF092}"/>
                  </a:ext>
                </a:extLst>
              </p:cNvPr>
              <p:cNvSpPr/>
              <p:nvPr/>
            </p:nvSpPr>
            <p:spPr>
              <a:xfrm>
                <a:off x="5079725" y="4273225"/>
                <a:ext cx="351525" cy="205525"/>
              </a:xfrm>
              <a:custGeom>
                <a:avLst/>
                <a:gdLst/>
                <a:ahLst/>
                <a:cxnLst/>
                <a:rect l="l" t="t" r="r" b="b"/>
                <a:pathLst>
                  <a:path w="14061" h="8221" extrusionOk="0">
                    <a:moveTo>
                      <a:pt x="151" y="0"/>
                    </a:moveTo>
                    <a:lnTo>
                      <a:pt x="1" y="25"/>
                    </a:lnTo>
                    <a:cubicBezTo>
                      <a:pt x="26" y="2732"/>
                      <a:pt x="26" y="5464"/>
                      <a:pt x="51" y="8196"/>
                    </a:cubicBezTo>
                    <a:lnTo>
                      <a:pt x="151" y="8221"/>
                    </a:lnTo>
                    <a:lnTo>
                      <a:pt x="13535" y="5790"/>
                    </a:lnTo>
                    <a:cubicBezTo>
                      <a:pt x="13760" y="4913"/>
                      <a:pt x="13936" y="4035"/>
                      <a:pt x="14061" y="3158"/>
                    </a:cubicBezTo>
                    <a:lnTo>
                      <a:pt x="13535" y="3083"/>
                    </a:lnTo>
                    <a:lnTo>
                      <a:pt x="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0;p36">
                <a:extLst>
                  <a:ext uri="{FF2B5EF4-FFF2-40B4-BE49-F238E27FC236}">
                    <a16:creationId xmlns:a16="http://schemas.microsoft.com/office/drawing/2014/main" id="{3609BFBA-51BD-B547-A2C8-2AE16DE222E8}"/>
                  </a:ext>
                </a:extLst>
              </p:cNvPr>
              <p:cNvSpPr/>
              <p:nvPr/>
            </p:nvSpPr>
            <p:spPr>
              <a:xfrm>
                <a:off x="5080975" y="4417950"/>
                <a:ext cx="337125" cy="411700"/>
              </a:xfrm>
              <a:custGeom>
                <a:avLst/>
                <a:gdLst/>
                <a:ahLst/>
                <a:cxnLst/>
                <a:rect l="l" t="t" r="r" b="b"/>
                <a:pathLst>
                  <a:path w="13485" h="16468" extrusionOk="0">
                    <a:moveTo>
                      <a:pt x="13485" y="1"/>
                    </a:moveTo>
                    <a:lnTo>
                      <a:pt x="101" y="2432"/>
                    </a:lnTo>
                    <a:lnTo>
                      <a:pt x="1" y="2407"/>
                    </a:lnTo>
                    <a:lnTo>
                      <a:pt x="1" y="2407"/>
                    </a:lnTo>
                    <a:cubicBezTo>
                      <a:pt x="51" y="7194"/>
                      <a:pt x="76" y="11981"/>
                      <a:pt x="76" y="16467"/>
                    </a:cubicBezTo>
                    <a:cubicBezTo>
                      <a:pt x="8121" y="12257"/>
                      <a:pt x="11981" y="6166"/>
                      <a:pt x="134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1;p36">
                <a:extLst>
                  <a:ext uri="{FF2B5EF4-FFF2-40B4-BE49-F238E27FC236}">
                    <a16:creationId xmlns:a16="http://schemas.microsoft.com/office/drawing/2014/main" id="{FAAC53B4-CDF6-AF47-ACFF-9C48BBF3A608}"/>
                  </a:ext>
                </a:extLst>
              </p:cNvPr>
              <p:cNvSpPr/>
              <p:nvPr/>
            </p:nvSpPr>
            <p:spPr>
              <a:xfrm>
                <a:off x="4842250" y="3864075"/>
                <a:ext cx="480625" cy="338375"/>
              </a:xfrm>
              <a:custGeom>
                <a:avLst/>
                <a:gdLst/>
                <a:ahLst/>
                <a:cxnLst/>
                <a:rect l="l" t="t" r="r" b="b"/>
                <a:pathLst>
                  <a:path w="19225" h="13535" extrusionOk="0">
                    <a:moveTo>
                      <a:pt x="9500" y="0"/>
                    </a:moveTo>
                    <a:lnTo>
                      <a:pt x="1" y="5539"/>
                    </a:lnTo>
                    <a:lnTo>
                      <a:pt x="51" y="13108"/>
                    </a:lnTo>
                    <a:lnTo>
                      <a:pt x="176" y="13359"/>
                    </a:lnTo>
                    <a:lnTo>
                      <a:pt x="9475" y="8647"/>
                    </a:lnTo>
                    <a:lnTo>
                      <a:pt x="19224" y="13534"/>
                    </a:lnTo>
                    <a:lnTo>
                      <a:pt x="19224" y="5539"/>
                    </a:lnTo>
                    <a:lnTo>
                      <a:pt x="9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2;p36">
                <a:extLst>
                  <a:ext uri="{FF2B5EF4-FFF2-40B4-BE49-F238E27FC236}">
                    <a16:creationId xmlns:a16="http://schemas.microsoft.com/office/drawing/2014/main" id="{F97E1BBE-80FB-3C4B-A78B-86E01342E444}"/>
                  </a:ext>
                </a:extLst>
              </p:cNvPr>
              <p:cNvSpPr/>
              <p:nvPr/>
            </p:nvSpPr>
            <p:spPr>
              <a:xfrm>
                <a:off x="4743900" y="4417950"/>
                <a:ext cx="339000" cy="411700"/>
              </a:xfrm>
              <a:custGeom>
                <a:avLst/>
                <a:gdLst/>
                <a:ahLst/>
                <a:cxnLst/>
                <a:rect l="l" t="t" r="r" b="b"/>
                <a:pathLst>
                  <a:path w="13560" h="16468" extrusionOk="0">
                    <a:moveTo>
                      <a:pt x="201" y="1"/>
                    </a:moveTo>
                    <a:lnTo>
                      <a:pt x="0" y="51"/>
                    </a:lnTo>
                    <a:cubicBezTo>
                      <a:pt x="1529" y="6191"/>
                      <a:pt x="5389" y="12282"/>
                      <a:pt x="13409" y="16467"/>
                    </a:cubicBezTo>
                    <a:lnTo>
                      <a:pt x="13559" y="16467"/>
                    </a:lnTo>
                    <a:cubicBezTo>
                      <a:pt x="13559" y="11981"/>
                      <a:pt x="13534" y="7194"/>
                      <a:pt x="13484" y="2407"/>
                    </a:cubicBezTo>
                    <a:lnTo>
                      <a:pt x="201" y="1"/>
                    </a:lnTo>
                    <a:close/>
                  </a:path>
                </a:pathLst>
              </a:custGeom>
              <a:solidFill>
                <a:srgbClr val="F4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3;p36">
                <a:extLst>
                  <a:ext uri="{FF2B5EF4-FFF2-40B4-BE49-F238E27FC236}">
                    <a16:creationId xmlns:a16="http://schemas.microsoft.com/office/drawing/2014/main" id="{7E0BF4B4-8A34-E74E-8CEA-72FF585859F9}"/>
                  </a:ext>
                </a:extLst>
              </p:cNvPr>
              <p:cNvSpPr/>
              <p:nvPr/>
            </p:nvSpPr>
            <p:spPr>
              <a:xfrm>
                <a:off x="4730725" y="4273850"/>
                <a:ext cx="350275" cy="204275"/>
              </a:xfrm>
              <a:custGeom>
                <a:avLst/>
                <a:gdLst/>
                <a:ahLst/>
                <a:cxnLst/>
                <a:rect l="l" t="t" r="r" b="b"/>
                <a:pathLst>
                  <a:path w="14011" h="8171" extrusionOk="0">
                    <a:moveTo>
                      <a:pt x="13961" y="0"/>
                    </a:moveTo>
                    <a:lnTo>
                      <a:pt x="276" y="3058"/>
                    </a:lnTo>
                    <a:lnTo>
                      <a:pt x="1" y="3083"/>
                    </a:lnTo>
                    <a:cubicBezTo>
                      <a:pt x="126" y="3985"/>
                      <a:pt x="302" y="4913"/>
                      <a:pt x="527" y="5815"/>
                    </a:cubicBezTo>
                    <a:lnTo>
                      <a:pt x="728" y="5765"/>
                    </a:lnTo>
                    <a:lnTo>
                      <a:pt x="14011" y="8171"/>
                    </a:lnTo>
                    <a:cubicBezTo>
                      <a:pt x="13986" y="5439"/>
                      <a:pt x="13986" y="2707"/>
                      <a:pt x="13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4;p36">
                <a:extLst>
                  <a:ext uri="{FF2B5EF4-FFF2-40B4-BE49-F238E27FC236}">
                    <a16:creationId xmlns:a16="http://schemas.microsoft.com/office/drawing/2014/main" id="{712200EC-8A9E-FD44-92FC-D81B7A020A0C}"/>
                  </a:ext>
                </a:extLst>
              </p:cNvPr>
              <p:cNvSpPr/>
              <p:nvPr/>
            </p:nvSpPr>
            <p:spPr>
              <a:xfrm>
                <a:off x="4723225" y="4080250"/>
                <a:ext cx="356525" cy="270700"/>
              </a:xfrm>
              <a:custGeom>
                <a:avLst/>
                <a:gdLst/>
                <a:ahLst/>
                <a:cxnLst/>
                <a:rect l="l" t="t" r="r" b="b"/>
                <a:pathLst>
                  <a:path w="14261" h="10828" extrusionOk="0">
                    <a:moveTo>
                      <a:pt x="14236" y="0"/>
                    </a:moveTo>
                    <a:lnTo>
                      <a:pt x="4937" y="4712"/>
                    </a:lnTo>
                    <a:lnTo>
                      <a:pt x="0" y="7193"/>
                    </a:lnTo>
                    <a:cubicBezTo>
                      <a:pt x="25" y="8396"/>
                      <a:pt x="125" y="9599"/>
                      <a:pt x="301" y="10827"/>
                    </a:cubicBezTo>
                    <a:lnTo>
                      <a:pt x="576" y="10802"/>
                    </a:lnTo>
                    <a:lnTo>
                      <a:pt x="14261" y="7744"/>
                    </a:lnTo>
                    <a:cubicBezTo>
                      <a:pt x="14236" y="5113"/>
                      <a:pt x="14236" y="2506"/>
                      <a:pt x="14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5;p36">
                <a:extLst>
                  <a:ext uri="{FF2B5EF4-FFF2-40B4-BE49-F238E27FC236}">
                    <a16:creationId xmlns:a16="http://schemas.microsoft.com/office/drawing/2014/main" id="{38B28A1E-B107-A74D-BF56-3BE1B11419ED}"/>
                  </a:ext>
                </a:extLst>
              </p:cNvPr>
              <p:cNvSpPr/>
              <p:nvPr/>
            </p:nvSpPr>
            <p:spPr>
              <a:xfrm>
                <a:off x="5075350" y="3864075"/>
                <a:ext cx="250650" cy="338375"/>
              </a:xfrm>
              <a:custGeom>
                <a:avLst/>
                <a:gdLst/>
                <a:ahLst/>
                <a:cxnLst/>
                <a:rect l="l" t="t" r="r" b="b"/>
                <a:pathLst>
                  <a:path w="10026" h="13535" extrusionOk="0">
                    <a:moveTo>
                      <a:pt x="0" y="0"/>
                    </a:moveTo>
                    <a:lnTo>
                      <a:pt x="0" y="8672"/>
                    </a:lnTo>
                    <a:lnTo>
                      <a:pt x="201" y="8672"/>
                    </a:lnTo>
                    <a:lnTo>
                      <a:pt x="10025" y="13534"/>
                    </a:lnTo>
                    <a:lnTo>
                      <a:pt x="10025" y="5439"/>
                    </a:lnTo>
                    <a:lnTo>
                      <a:pt x="0" y="0"/>
                    </a:lnTo>
                    <a:close/>
                  </a:path>
                </a:pathLst>
              </a:custGeom>
              <a:solidFill>
                <a:srgbClr val="F27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Rectangle 50">
            <a:extLst>
              <a:ext uri="{FF2B5EF4-FFF2-40B4-BE49-F238E27FC236}">
                <a16:creationId xmlns:a16="http://schemas.microsoft.com/office/drawing/2014/main" id="{F525BE0C-3480-3740-A3FA-CEBAEA25E731}"/>
              </a:ext>
            </a:extLst>
          </p:cNvPr>
          <p:cNvSpPr/>
          <p:nvPr/>
        </p:nvSpPr>
        <p:spPr>
          <a:xfrm>
            <a:off x="192060" y="3626428"/>
            <a:ext cx="4193960" cy="697828"/>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lumMod val="75000"/>
                  </a:schemeClr>
                </a:solidFill>
                <a:latin typeface="Cambria" panose="02040503050406030204" pitchFamily="18" charset="0"/>
              </a:rPr>
              <a:t>Diễn</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thuyết</a:t>
            </a:r>
            <a:r>
              <a:rPr lang="en-US" b="1" dirty="0">
                <a:solidFill>
                  <a:schemeClr val="tx1">
                    <a:lumMod val="75000"/>
                  </a:schemeClr>
                </a:solidFill>
                <a:latin typeface="Cambria" panose="02040503050406030204" pitchFamily="18" charset="0"/>
              </a:rPr>
              <a:t>: </a:t>
            </a:r>
            <a:r>
              <a:rPr lang="en-US" b="1" dirty="0" err="1">
                <a:solidFill>
                  <a:schemeClr val="tx1"/>
                </a:solidFill>
                <a:latin typeface="Cambria" panose="02040503050406030204" pitchFamily="18" charset="0"/>
              </a:rPr>
              <a:t>nói</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trước</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công</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chúng</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nhằm</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tuyên</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truyền</a:t>
            </a:r>
            <a:r>
              <a:rPr lang="en-US" b="1" dirty="0">
                <a:solidFill>
                  <a:schemeClr val="tx1"/>
                </a:solidFill>
                <a:latin typeface="Cambria" panose="02040503050406030204" pitchFamily="18" charset="0"/>
              </a:rPr>
              <a:t>.</a:t>
            </a:r>
          </a:p>
        </p:txBody>
      </p:sp>
      <p:sp>
        <p:nvSpPr>
          <p:cNvPr id="52" name="Rectangle 51">
            <a:extLst>
              <a:ext uri="{FF2B5EF4-FFF2-40B4-BE49-F238E27FC236}">
                <a16:creationId xmlns:a16="http://schemas.microsoft.com/office/drawing/2014/main" id="{119E1C76-BBE1-C649-AA56-0B3F0C0FA1FD}"/>
              </a:ext>
            </a:extLst>
          </p:cNvPr>
          <p:cNvSpPr/>
          <p:nvPr/>
        </p:nvSpPr>
        <p:spPr>
          <a:xfrm>
            <a:off x="192060" y="4403938"/>
            <a:ext cx="4197060" cy="508432"/>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lumMod val="75000"/>
                  </a:schemeClr>
                </a:solidFill>
                <a:latin typeface="Cambria" panose="02040503050406030204" pitchFamily="18" charset="0"/>
              </a:rPr>
              <a:t>Thịnh</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vượng</a:t>
            </a:r>
            <a:r>
              <a:rPr lang="en-US" b="1" dirty="0">
                <a:solidFill>
                  <a:schemeClr val="tx1">
                    <a:lumMod val="75000"/>
                  </a:schemeClr>
                </a:solidFill>
                <a:latin typeface="Cambria" panose="02040503050406030204" pitchFamily="18" charset="0"/>
              </a:rPr>
              <a:t>: </a:t>
            </a:r>
            <a:r>
              <a:rPr lang="en-US" b="1" dirty="0" err="1">
                <a:solidFill>
                  <a:schemeClr val="tx1"/>
                </a:solidFill>
                <a:latin typeface="Cambria" panose="02040503050406030204" pitchFamily="18" charset="0"/>
              </a:rPr>
              <a:t>đang</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phát</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triển</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mạnh</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giàu</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có</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lên</a:t>
            </a:r>
            <a:r>
              <a:rPr lang="en-US" b="1" dirty="0">
                <a:solidFill>
                  <a:schemeClr val="tx1"/>
                </a:solidFill>
                <a:latin typeface="Cambria" panose="02040503050406030204" pitchFamily="18" charset="0"/>
              </a:rPr>
              <a:t>.</a:t>
            </a:r>
          </a:p>
        </p:txBody>
      </p:sp>
      <p:sp>
        <p:nvSpPr>
          <p:cNvPr id="54" name="圆角矩形 10">
            <a:extLst>
              <a:ext uri="{FF2B5EF4-FFF2-40B4-BE49-F238E27FC236}">
                <a16:creationId xmlns:a16="http://schemas.microsoft.com/office/drawing/2014/main" id="{79C09963-01DD-B143-A65A-214C8E7AED9A}"/>
              </a:ext>
            </a:extLst>
          </p:cNvPr>
          <p:cNvSpPr/>
          <p:nvPr/>
        </p:nvSpPr>
        <p:spPr>
          <a:xfrm>
            <a:off x="4783183" y="902770"/>
            <a:ext cx="4019005" cy="4099444"/>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8" name="Picture 7">
            <a:extLst>
              <a:ext uri="{FF2B5EF4-FFF2-40B4-BE49-F238E27FC236}">
                <a16:creationId xmlns:a16="http://schemas.microsoft.com/office/drawing/2014/main" id="{68DC29FC-AB98-074D-A9ED-6399F672F3FC}"/>
              </a:ext>
            </a:extLst>
          </p:cNvPr>
          <p:cNvPicPr>
            <a:picLocks noChangeAspect="1"/>
          </p:cNvPicPr>
          <p:nvPr/>
        </p:nvPicPr>
        <p:blipFill>
          <a:blip r:embed="rId4"/>
          <a:stretch>
            <a:fillRect/>
          </a:stretch>
        </p:blipFill>
        <p:spPr>
          <a:xfrm>
            <a:off x="5096911" y="1197813"/>
            <a:ext cx="3508960" cy="3508960"/>
          </a:xfrm>
          <a:prstGeom prst="rect">
            <a:avLst/>
          </a:prstGeom>
        </p:spPr>
      </p:pic>
      <p:pic>
        <p:nvPicPr>
          <p:cNvPr id="10" name="Picture 9">
            <a:extLst>
              <a:ext uri="{FF2B5EF4-FFF2-40B4-BE49-F238E27FC236}">
                <a16:creationId xmlns:a16="http://schemas.microsoft.com/office/drawing/2014/main" id="{81388E14-F210-0E49-8D58-B42DEBFF7029}"/>
              </a:ext>
            </a:extLst>
          </p:cNvPr>
          <p:cNvPicPr>
            <a:picLocks noChangeAspect="1"/>
          </p:cNvPicPr>
          <p:nvPr/>
        </p:nvPicPr>
        <p:blipFill>
          <a:blip r:embed="rId5"/>
          <a:stretch>
            <a:fillRect/>
          </a:stretch>
        </p:blipFill>
        <p:spPr>
          <a:xfrm>
            <a:off x="5165985" y="1293147"/>
            <a:ext cx="3439886" cy="3439886"/>
          </a:xfrm>
          <a:prstGeom prst="rect">
            <a:avLst/>
          </a:prstGeom>
        </p:spPr>
      </p:pic>
      <p:pic>
        <p:nvPicPr>
          <p:cNvPr id="12" name="Picture 11">
            <a:extLst>
              <a:ext uri="{FF2B5EF4-FFF2-40B4-BE49-F238E27FC236}">
                <a16:creationId xmlns:a16="http://schemas.microsoft.com/office/drawing/2014/main" id="{F877CA0D-D6FA-6240-9C4D-E417B93E06E0}"/>
              </a:ext>
            </a:extLst>
          </p:cNvPr>
          <p:cNvPicPr>
            <a:picLocks noChangeAspect="1"/>
          </p:cNvPicPr>
          <p:nvPr/>
        </p:nvPicPr>
        <p:blipFill>
          <a:blip r:embed="rId6"/>
          <a:stretch>
            <a:fillRect/>
          </a:stretch>
        </p:blipFill>
        <p:spPr>
          <a:xfrm>
            <a:off x="4929336" y="1881434"/>
            <a:ext cx="3844109" cy="2141718"/>
          </a:xfrm>
          <a:prstGeom prst="rect">
            <a:avLst/>
          </a:prstGeom>
        </p:spPr>
      </p:pic>
      <p:grpSp>
        <p:nvGrpSpPr>
          <p:cNvPr id="16" name="Group 15">
            <a:extLst>
              <a:ext uri="{FF2B5EF4-FFF2-40B4-BE49-F238E27FC236}">
                <a16:creationId xmlns:a16="http://schemas.microsoft.com/office/drawing/2014/main" id="{B6CD5FC7-F688-BD44-ADB4-B2E2C3CCBF8E}"/>
              </a:ext>
            </a:extLst>
          </p:cNvPr>
          <p:cNvGrpSpPr/>
          <p:nvPr/>
        </p:nvGrpSpPr>
        <p:grpSpPr>
          <a:xfrm>
            <a:off x="4717869" y="937864"/>
            <a:ext cx="4256875" cy="4150452"/>
            <a:chOff x="4717869" y="937864"/>
            <a:chExt cx="4256875" cy="4150452"/>
          </a:xfrm>
        </p:grpSpPr>
        <p:pic>
          <p:nvPicPr>
            <p:cNvPr id="61" name="Picture 60">
              <a:extLst>
                <a:ext uri="{FF2B5EF4-FFF2-40B4-BE49-F238E27FC236}">
                  <a16:creationId xmlns:a16="http://schemas.microsoft.com/office/drawing/2014/main" id="{5BDE6074-6CAF-394E-A6CE-7CC5027D25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7" b="97552" l="0" r="98977"/>
                      </a14:imgEffect>
                    </a14:imgLayer>
                  </a14:imgProps>
                </a:ext>
              </a:extLst>
            </a:blip>
            <a:stretch>
              <a:fillRect/>
            </a:stretch>
          </p:blipFill>
          <p:spPr>
            <a:xfrm>
              <a:off x="4717869" y="937864"/>
              <a:ext cx="4256875" cy="4150452"/>
            </a:xfrm>
            <a:prstGeom prst="rect">
              <a:avLst/>
            </a:prstGeom>
          </p:spPr>
        </p:pic>
        <p:sp>
          <p:nvSpPr>
            <p:cNvPr id="15" name="Oval 14">
              <a:extLst>
                <a:ext uri="{FF2B5EF4-FFF2-40B4-BE49-F238E27FC236}">
                  <a16:creationId xmlns:a16="http://schemas.microsoft.com/office/drawing/2014/main" id="{64A163BA-5361-204E-B773-5095760D481E}"/>
                </a:ext>
              </a:extLst>
            </p:cNvPr>
            <p:cNvSpPr/>
            <p:nvPr/>
          </p:nvSpPr>
          <p:spPr>
            <a:xfrm flipH="1">
              <a:off x="6791989" y="2293678"/>
              <a:ext cx="45719" cy="45719"/>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C3D32A8-66E4-384E-8B30-23767AD76BE6}"/>
                </a:ext>
              </a:extLst>
            </p:cNvPr>
            <p:cNvSpPr/>
            <p:nvPr/>
          </p:nvSpPr>
          <p:spPr>
            <a:xfrm>
              <a:off x="6599628" y="2401257"/>
              <a:ext cx="79420" cy="60754"/>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96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par>
                                <p:cTn id="18" presetID="9" presetClass="entr" presetSubtype="0" fill="hold" grpId="1"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dissolve">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dissolv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heckerboard(across)">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dissolve">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xit" presetSubtype="10" fill="hold" nodeType="click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checkerboard(across)">
                                      <p:cBhvr>
                                        <p:cTn id="61" dur="500"/>
                                        <p:tgtEl>
                                          <p:spTgt spid="16"/>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checkerboard(across)">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P spid="34" grpId="0" animBg="1"/>
      <p:bldP spid="51" grpId="0" animBg="1"/>
      <p:bldP spid="52" grpId="0" animBg="1"/>
      <p:bldP spid="54" grpId="0" animBg="1"/>
      <p:bldP spid="54"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29"/>
        <p:cNvGrpSpPr/>
        <p:nvPr/>
      </p:nvGrpSpPr>
      <p:grpSpPr>
        <a:xfrm>
          <a:off x="0" y="0"/>
          <a:ext cx="0" cy="0"/>
          <a:chOff x="0" y="0"/>
          <a:chExt cx="0" cy="0"/>
        </a:xfrm>
      </p:grpSpPr>
      <p:grpSp>
        <p:nvGrpSpPr>
          <p:cNvPr id="330" name="Google Shape;330;p38"/>
          <p:cNvGrpSpPr/>
          <p:nvPr/>
        </p:nvGrpSpPr>
        <p:grpSpPr>
          <a:xfrm>
            <a:off x="3398144" y="147390"/>
            <a:ext cx="2819776" cy="2839051"/>
            <a:chOff x="1434200" y="1273400"/>
            <a:chExt cx="1029475" cy="1098250"/>
          </a:xfrm>
        </p:grpSpPr>
        <p:sp>
          <p:nvSpPr>
            <p:cNvPr id="331" name="Google Shape;331;p38"/>
            <p:cNvSpPr/>
            <p:nvPr/>
          </p:nvSpPr>
          <p:spPr>
            <a:xfrm>
              <a:off x="1574550" y="1426125"/>
              <a:ext cx="375975" cy="438000"/>
            </a:xfrm>
            <a:custGeom>
              <a:avLst/>
              <a:gdLst/>
              <a:ahLst/>
              <a:cxnLst/>
              <a:rect l="l" t="t" r="r" b="b"/>
              <a:pathLst>
                <a:path w="15039" h="17520" extrusionOk="0">
                  <a:moveTo>
                    <a:pt x="15038" y="0"/>
                  </a:moveTo>
                  <a:cubicBezTo>
                    <a:pt x="3760" y="2106"/>
                    <a:pt x="251" y="8747"/>
                    <a:pt x="1" y="17519"/>
                  </a:cubicBezTo>
                  <a:lnTo>
                    <a:pt x="15038" y="17519"/>
                  </a:lnTo>
                  <a:lnTo>
                    <a:pt x="150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8"/>
            <p:cNvSpPr/>
            <p:nvPr/>
          </p:nvSpPr>
          <p:spPr>
            <a:xfrm>
              <a:off x="1950500" y="1549550"/>
              <a:ext cx="378475" cy="314575"/>
            </a:xfrm>
            <a:custGeom>
              <a:avLst/>
              <a:gdLst/>
              <a:ahLst/>
              <a:cxnLst/>
              <a:rect l="l" t="t" r="r" b="b"/>
              <a:pathLst>
                <a:path w="15139" h="12583" extrusionOk="0">
                  <a:moveTo>
                    <a:pt x="0" y="1"/>
                  </a:moveTo>
                  <a:lnTo>
                    <a:pt x="0" y="12582"/>
                  </a:lnTo>
                  <a:lnTo>
                    <a:pt x="15138" y="12582"/>
                  </a:lnTo>
                  <a:cubicBezTo>
                    <a:pt x="13910" y="5464"/>
                    <a:pt x="7619" y="1"/>
                    <a:pt x="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8"/>
            <p:cNvSpPr/>
            <p:nvPr/>
          </p:nvSpPr>
          <p:spPr>
            <a:xfrm>
              <a:off x="1950500" y="1338400"/>
              <a:ext cx="144750" cy="162300"/>
            </a:xfrm>
            <a:custGeom>
              <a:avLst/>
              <a:gdLst/>
              <a:ahLst/>
              <a:cxnLst/>
              <a:rect l="l" t="t" r="r" b="b"/>
              <a:pathLst>
                <a:path w="5790" h="6492" extrusionOk="0">
                  <a:moveTo>
                    <a:pt x="0" y="1"/>
                  </a:moveTo>
                  <a:lnTo>
                    <a:pt x="0" y="3234"/>
                  </a:lnTo>
                  <a:lnTo>
                    <a:pt x="0" y="6492"/>
                  </a:lnTo>
                  <a:lnTo>
                    <a:pt x="2908" y="4863"/>
                  </a:lnTo>
                  <a:lnTo>
                    <a:pt x="5790" y="3234"/>
                  </a:lnTo>
                  <a:lnTo>
                    <a:pt x="2908" y="1630"/>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1924800" y="1273400"/>
              <a:ext cx="36375" cy="755975"/>
            </a:xfrm>
            <a:custGeom>
              <a:avLst/>
              <a:gdLst/>
              <a:ahLst/>
              <a:cxnLst/>
              <a:rect l="l" t="t" r="r" b="b"/>
              <a:pathLst>
                <a:path w="1455" h="30239" extrusionOk="0">
                  <a:moveTo>
                    <a:pt x="728" y="0"/>
                  </a:moveTo>
                  <a:cubicBezTo>
                    <a:pt x="364" y="0"/>
                    <a:pt x="1" y="232"/>
                    <a:pt x="1" y="696"/>
                  </a:cubicBezTo>
                  <a:lnTo>
                    <a:pt x="1" y="29543"/>
                  </a:lnTo>
                  <a:cubicBezTo>
                    <a:pt x="1" y="30007"/>
                    <a:pt x="364" y="30239"/>
                    <a:pt x="728" y="30239"/>
                  </a:cubicBezTo>
                  <a:cubicBezTo>
                    <a:pt x="1091" y="30239"/>
                    <a:pt x="1454" y="30007"/>
                    <a:pt x="1454" y="29543"/>
                  </a:cubicBezTo>
                  <a:lnTo>
                    <a:pt x="1454" y="696"/>
                  </a:lnTo>
                  <a:cubicBezTo>
                    <a:pt x="1454" y="232"/>
                    <a:pt x="1091"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1434200" y="2010075"/>
              <a:ext cx="1029475" cy="52050"/>
            </a:xfrm>
            <a:custGeom>
              <a:avLst/>
              <a:gdLst/>
              <a:ahLst/>
              <a:cxnLst/>
              <a:rect l="l" t="t" r="r" b="b"/>
              <a:pathLst>
                <a:path w="41179" h="2082" extrusionOk="0">
                  <a:moveTo>
                    <a:pt x="1" y="1"/>
                  </a:moveTo>
                  <a:cubicBezTo>
                    <a:pt x="251" y="828"/>
                    <a:pt x="527" y="1680"/>
                    <a:pt x="828" y="2081"/>
                  </a:cubicBezTo>
                  <a:lnTo>
                    <a:pt x="40377" y="2081"/>
                  </a:lnTo>
                  <a:cubicBezTo>
                    <a:pt x="40678" y="1680"/>
                    <a:pt x="40953" y="828"/>
                    <a:pt x="4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8"/>
            <p:cNvSpPr/>
            <p:nvPr/>
          </p:nvSpPr>
          <p:spPr>
            <a:xfrm>
              <a:off x="1506875" y="2146050"/>
              <a:ext cx="884750" cy="225600"/>
            </a:xfrm>
            <a:custGeom>
              <a:avLst/>
              <a:gdLst/>
              <a:ahLst/>
              <a:cxnLst/>
              <a:rect l="l" t="t" r="r" b="b"/>
              <a:pathLst>
                <a:path w="35390" h="9024" extrusionOk="0">
                  <a:moveTo>
                    <a:pt x="1" y="0"/>
                  </a:moveTo>
                  <a:cubicBezTo>
                    <a:pt x="3961" y="5414"/>
                    <a:pt x="10402" y="9023"/>
                    <a:pt x="17695" y="9023"/>
                  </a:cubicBezTo>
                  <a:cubicBezTo>
                    <a:pt x="24963" y="9023"/>
                    <a:pt x="31405" y="5414"/>
                    <a:pt x="35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8"/>
            <p:cNvSpPr/>
            <p:nvPr/>
          </p:nvSpPr>
          <p:spPr>
            <a:xfrm>
              <a:off x="1454875" y="2062100"/>
              <a:ext cx="988750" cy="83975"/>
            </a:xfrm>
            <a:custGeom>
              <a:avLst/>
              <a:gdLst/>
              <a:ahLst/>
              <a:cxnLst/>
              <a:rect l="l" t="t" r="r" b="b"/>
              <a:pathLst>
                <a:path w="39550" h="3359" extrusionOk="0">
                  <a:moveTo>
                    <a:pt x="1" y="0"/>
                  </a:moveTo>
                  <a:cubicBezTo>
                    <a:pt x="577" y="852"/>
                    <a:pt x="1279" y="2105"/>
                    <a:pt x="2081" y="3358"/>
                  </a:cubicBezTo>
                  <a:lnTo>
                    <a:pt x="37470" y="3358"/>
                  </a:lnTo>
                  <a:cubicBezTo>
                    <a:pt x="38247" y="2105"/>
                    <a:pt x="38948" y="852"/>
                    <a:pt x="395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38"/>
          <p:cNvSpPr/>
          <p:nvPr/>
        </p:nvSpPr>
        <p:spPr>
          <a:xfrm flipH="1">
            <a:off x="997424" y="2986441"/>
            <a:ext cx="6903720" cy="180791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8"/>
          <p:cNvSpPr/>
          <p:nvPr/>
        </p:nvSpPr>
        <p:spPr>
          <a:xfrm flipH="1">
            <a:off x="997424" y="4334173"/>
            <a:ext cx="6903720" cy="4601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a:extLst>
              <a:ext uri="{FF2B5EF4-FFF2-40B4-BE49-F238E27FC236}">
                <a16:creationId xmlns:a16="http://schemas.microsoft.com/office/drawing/2014/main" id="{56DC12DA-842F-A94F-AAC5-F75759252050}"/>
              </a:ext>
            </a:extLst>
          </p:cNvPr>
          <p:cNvPicPr>
            <a:picLocks noChangeAspect="1"/>
          </p:cNvPicPr>
          <p:nvPr/>
        </p:nvPicPr>
        <p:blipFill rotWithShape="1">
          <a:blip r:embed="rId3"/>
          <a:srcRect r="5263"/>
          <a:stretch/>
        </p:blipFill>
        <p:spPr>
          <a:xfrm>
            <a:off x="997423" y="2986441"/>
            <a:ext cx="6903721" cy="1347732"/>
          </a:xfrm>
          <a:prstGeom prst="rect">
            <a:avLst/>
          </a:prstGeom>
        </p:spPr>
      </p:pic>
    </p:spTree>
    <p:extLst>
      <p:ext uri="{BB962C8B-B14F-4D97-AF65-F5344CB8AC3E}">
        <p14:creationId xmlns:p14="http://schemas.microsoft.com/office/powerpoint/2010/main" val="1007175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611"/>
        <p:cNvGrpSpPr/>
        <p:nvPr/>
      </p:nvGrpSpPr>
      <p:grpSpPr>
        <a:xfrm>
          <a:off x="0" y="0"/>
          <a:ext cx="0" cy="0"/>
          <a:chOff x="0" y="0"/>
          <a:chExt cx="0" cy="0"/>
        </a:xfrm>
      </p:grpSpPr>
      <p:sp>
        <p:nvSpPr>
          <p:cNvPr id="2" name="Rectangle 1">
            <a:extLst>
              <a:ext uri="{FF2B5EF4-FFF2-40B4-BE49-F238E27FC236}">
                <a16:creationId xmlns:a16="http://schemas.microsoft.com/office/drawing/2014/main" id="{7A690419-F9BA-B747-BA60-E2221F35A9BB}"/>
              </a:ext>
            </a:extLst>
          </p:cNvPr>
          <p:cNvSpPr/>
          <p:nvPr/>
        </p:nvSpPr>
        <p:spPr>
          <a:xfrm>
            <a:off x="0" y="421427"/>
            <a:ext cx="8971808" cy="4801314"/>
          </a:xfrm>
          <a:prstGeom prst="rect">
            <a:avLst/>
          </a:prstGeom>
          <a:noFill/>
        </p:spPr>
        <p:txBody>
          <a:bodyPr wrap="square">
            <a:spAutoFit/>
          </a:bodyPr>
          <a:lstStyle/>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Bưởi mồ côi cha từ nhỏ, phải theo mẹ quẩy gánh hàng rong. Thấy em khôi ngô, nhà họ Bạch nhận làm con nuôi và cho ăn học.</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Năm 21 tuổi, Bạch Thái Bưởi làm thư kí cho một hãng buôn. Chẳng bao lâu, anh đứng ra kinh doanh độc lập, trải đủ mọi nghề: buôn gỗ, buôn ngô, mở hiệu cầm đồ, lập nhà in, khai thác mỏ,... Có lúc mất trắng tay, anh vẫn không nản chí.</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Chỉ trong mười năm, Bạch Thái Bưởi đã trở thành "một bậc anh hùng kinh tế" như đánh giá của người cùng thời.</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Theo TỪ ĐIỂN NHÂN VẬT LỊCH SỬ VIỆT NAM</a:t>
            </a:r>
          </a:p>
        </p:txBody>
      </p:sp>
      <p:sp>
        <p:nvSpPr>
          <p:cNvPr id="3" name="TextBox 2">
            <a:extLst>
              <a:ext uri="{FF2B5EF4-FFF2-40B4-BE49-F238E27FC236}">
                <a16:creationId xmlns:a16="http://schemas.microsoft.com/office/drawing/2014/main" id="{F71D479F-05B0-7249-8D0D-E91D6AC79A08}"/>
              </a:ext>
            </a:extLst>
          </p:cNvPr>
          <p:cNvSpPr txBox="1"/>
          <p:nvPr/>
        </p:nvSpPr>
        <p:spPr>
          <a:xfrm>
            <a:off x="2386941" y="33212"/>
            <a:ext cx="5165766"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Vua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tàu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thủy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Bưởi</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03F819A-6B67-FC4A-A76B-83D946D11349}"/>
              </a:ext>
            </a:extLst>
          </p:cNvPr>
          <p:cNvSpPr/>
          <p:nvPr/>
        </p:nvSpPr>
        <p:spPr>
          <a:xfrm>
            <a:off x="0" y="421427"/>
            <a:ext cx="9144000" cy="604184"/>
          </a:xfrm>
          <a:prstGeom prst="rect">
            <a:avLst/>
          </a:prstGeom>
          <a:noFill/>
          <a:ln w="381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F4B019B4-6893-B44A-B9AC-119AB56A9E17}"/>
              </a:ext>
            </a:extLst>
          </p:cNvPr>
          <p:cNvSpPr txBox="1"/>
          <p:nvPr/>
        </p:nvSpPr>
        <p:spPr>
          <a:xfrm>
            <a:off x="282040" y="410147"/>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1</a:t>
            </a:r>
          </a:p>
        </p:txBody>
      </p:sp>
      <p:sp>
        <p:nvSpPr>
          <p:cNvPr id="8" name="TextBox 7">
            <a:extLst>
              <a:ext uri="{FF2B5EF4-FFF2-40B4-BE49-F238E27FC236}">
                <a16:creationId xmlns:a16="http://schemas.microsoft.com/office/drawing/2014/main" id="{5BD2C5A4-F3F1-854C-BE51-C1462BFFB3C2}"/>
              </a:ext>
            </a:extLst>
          </p:cNvPr>
          <p:cNvSpPr txBox="1"/>
          <p:nvPr/>
        </p:nvSpPr>
        <p:spPr>
          <a:xfrm>
            <a:off x="282040" y="938104"/>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2</a:t>
            </a:r>
          </a:p>
        </p:txBody>
      </p:sp>
      <p:sp>
        <p:nvSpPr>
          <p:cNvPr id="9" name="TextBox 8">
            <a:extLst>
              <a:ext uri="{FF2B5EF4-FFF2-40B4-BE49-F238E27FC236}">
                <a16:creationId xmlns:a16="http://schemas.microsoft.com/office/drawing/2014/main" id="{989D0073-9DB5-4D4A-B4A8-02E5269C6EB3}"/>
              </a:ext>
            </a:extLst>
          </p:cNvPr>
          <p:cNvSpPr txBox="1"/>
          <p:nvPr/>
        </p:nvSpPr>
        <p:spPr>
          <a:xfrm>
            <a:off x="282040" y="1767249"/>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3</a:t>
            </a:r>
          </a:p>
        </p:txBody>
      </p:sp>
      <p:sp>
        <p:nvSpPr>
          <p:cNvPr id="10" name="TextBox 9">
            <a:extLst>
              <a:ext uri="{FF2B5EF4-FFF2-40B4-BE49-F238E27FC236}">
                <a16:creationId xmlns:a16="http://schemas.microsoft.com/office/drawing/2014/main" id="{A4D19E4E-9991-2F42-BDDA-E91DA3216F46}"/>
              </a:ext>
            </a:extLst>
          </p:cNvPr>
          <p:cNvSpPr txBox="1"/>
          <p:nvPr/>
        </p:nvSpPr>
        <p:spPr>
          <a:xfrm>
            <a:off x="282040" y="4254635"/>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3"/>
          <p:cNvSpPr/>
          <p:nvPr/>
        </p:nvSpPr>
        <p:spPr>
          <a:xfrm>
            <a:off x="3" y="152405"/>
            <a:ext cx="9143997" cy="750222"/>
          </a:xfrm>
          <a:custGeom>
            <a:avLst/>
            <a:gdLst/>
            <a:ahLst/>
            <a:cxnLst/>
            <a:rect l="l" t="t" r="r" b="b"/>
            <a:pathLst>
              <a:path w="285317" h="45103" extrusionOk="0">
                <a:moveTo>
                  <a:pt x="88676" y="0"/>
                </a:moveTo>
                <a:cubicBezTo>
                  <a:pt x="77789" y="0"/>
                  <a:pt x="68270" y="5866"/>
                  <a:pt x="63089" y="14608"/>
                </a:cubicBezTo>
                <a:cubicBezTo>
                  <a:pt x="60966" y="13627"/>
                  <a:pt x="58593" y="13079"/>
                  <a:pt x="56105" y="13079"/>
                </a:cubicBezTo>
                <a:cubicBezTo>
                  <a:pt x="49987" y="13079"/>
                  <a:pt x="44623" y="16389"/>
                  <a:pt x="41747" y="21342"/>
                </a:cubicBezTo>
                <a:cubicBezTo>
                  <a:pt x="40081" y="20178"/>
                  <a:pt x="38073" y="19493"/>
                  <a:pt x="35904" y="19493"/>
                </a:cubicBezTo>
                <a:cubicBezTo>
                  <a:pt x="33120" y="19493"/>
                  <a:pt x="30586" y="20611"/>
                  <a:pt x="28760" y="22414"/>
                </a:cubicBezTo>
                <a:cubicBezTo>
                  <a:pt x="25701" y="13330"/>
                  <a:pt x="17119" y="6779"/>
                  <a:pt x="6985" y="6779"/>
                </a:cubicBezTo>
                <a:cubicBezTo>
                  <a:pt x="4542" y="6779"/>
                  <a:pt x="2214" y="7167"/>
                  <a:pt x="0" y="7875"/>
                </a:cubicBezTo>
                <a:lnTo>
                  <a:pt x="0" y="45103"/>
                </a:lnTo>
                <a:lnTo>
                  <a:pt x="285316" y="45103"/>
                </a:lnTo>
                <a:lnTo>
                  <a:pt x="285316" y="2944"/>
                </a:lnTo>
                <a:cubicBezTo>
                  <a:pt x="281231" y="4976"/>
                  <a:pt x="277670" y="7898"/>
                  <a:pt x="274885" y="11481"/>
                </a:cubicBezTo>
                <a:cubicBezTo>
                  <a:pt x="271735" y="9632"/>
                  <a:pt x="268083" y="8559"/>
                  <a:pt x="264157" y="8559"/>
                </a:cubicBezTo>
                <a:cubicBezTo>
                  <a:pt x="255301" y="8559"/>
                  <a:pt x="247746" y="13992"/>
                  <a:pt x="244573" y="21684"/>
                </a:cubicBezTo>
                <a:cubicBezTo>
                  <a:pt x="242565" y="19744"/>
                  <a:pt x="239825" y="18557"/>
                  <a:pt x="236813" y="18557"/>
                </a:cubicBezTo>
                <a:cubicBezTo>
                  <a:pt x="234667" y="18557"/>
                  <a:pt x="232658" y="19150"/>
                  <a:pt x="230969" y="20200"/>
                </a:cubicBezTo>
                <a:cubicBezTo>
                  <a:pt x="227956" y="15909"/>
                  <a:pt x="222958" y="13079"/>
                  <a:pt x="217320" y="13079"/>
                </a:cubicBezTo>
                <a:cubicBezTo>
                  <a:pt x="214535" y="13079"/>
                  <a:pt x="211910" y="13764"/>
                  <a:pt x="209605" y="14973"/>
                </a:cubicBezTo>
                <a:cubicBezTo>
                  <a:pt x="204469" y="6026"/>
                  <a:pt x="194837" y="0"/>
                  <a:pt x="183789" y="0"/>
                </a:cubicBezTo>
                <a:cubicBezTo>
                  <a:pt x="172308" y="0"/>
                  <a:pt x="162334" y="6528"/>
                  <a:pt x="157380" y="16069"/>
                </a:cubicBezTo>
                <a:cubicBezTo>
                  <a:pt x="154687" y="14197"/>
                  <a:pt x="151423" y="13079"/>
                  <a:pt x="147885" y="13079"/>
                </a:cubicBezTo>
                <a:cubicBezTo>
                  <a:pt x="145466" y="13079"/>
                  <a:pt x="143160" y="13604"/>
                  <a:pt x="141060" y="14540"/>
                </a:cubicBezTo>
                <a:cubicBezTo>
                  <a:pt x="136792" y="9564"/>
                  <a:pt x="130469" y="6437"/>
                  <a:pt x="123394" y="6437"/>
                </a:cubicBezTo>
                <a:cubicBezTo>
                  <a:pt x="118806" y="6437"/>
                  <a:pt x="114537" y="7738"/>
                  <a:pt x="110931" y="10043"/>
                </a:cubicBezTo>
                <a:cubicBezTo>
                  <a:pt x="105499" y="3880"/>
                  <a:pt x="97555" y="0"/>
                  <a:pt x="88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3"/>
          <p:cNvSpPr/>
          <p:nvPr/>
        </p:nvSpPr>
        <p:spPr>
          <a:xfrm>
            <a:off x="0" y="901202"/>
            <a:ext cx="9144000" cy="93995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743;p53">
            <a:extLst>
              <a:ext uri="{FF2B5EF4-FFF2-40B4-BE49-F238E27FC236}">
                <a16:creationId xmlns:a16="http://schemas.microsoft.com/office/drawing/2014/main" id="{D2BA5E79-E821-924D-87C8-2AA6699B0EFE}"/>
              </a:ext>
            </a:extLst>
          </p:cNvPr>
          <p:cNvGrpSpPr/>
          <p:nvPr/>
        </p:nvGrpSpPr>
        <p:grpSpPr>
          <a:xfrm>
            <a:off x="2900205" y="145232"/>
            <a:ext cx="2384612" cy="746704"/>
            <a:chOff x="2511293" y="1515378"/>
            <a:chExt cx="4121276" cy="1065834"/>
          </a:xfrm>
        </p:grpSpPr>
        <p:sp>
          <p:nvSpPr>
            <p:cNvPr id="55" name="Google Shape;744;p53">
              <a:extLst>
                <a:ext uri="{FF2B5EF4-FFF2-40B4-BE49-F238E27FC236}">
                  <a16:creationId xmlns:a16="http://schemas.microsoft.com/office/drawing/2014/main" id="{438FFB6F-2B52-BA49-823E-D86495BA846D}"/>
                </a:ext>
              </a:extLst>
            </p:cNvPr>
            <p:cNvSpPr/>
            <p:nvPr/>
          </p:nvSpPr>
          <p:spPr>
            <a:xfrm>
              <a:off x="2511293" y="2189103"/>
              <a:ext cx="4121276" cy="391396"/>
            </a:xfrm>
            <a:custGeom>
              <a:avLst/>
              <a:gdLst/>
              <a:ahLst/>
              <a:cxnLst/>
              <a:rect l="l" t="t" r="r" b="b"/>
              <a:pathLst>
                <a:path w="128599" h="12213" extrusionOk="0">
                  <a:moveTo>
                    <a:pt x="0" y="1"/>
                  </a:moveTo>
                  <a:cubicBezTo>
                    <a:pt x="0" y="1"/>
                    <a:pt x="8674" y="5730"/>
                    <a:pt x="10934" y="12212"/>
                  </a:cubicBezTo>
                  <a:cubicBezTo>
                    <a:pt x="28167" y="12098"/>
                    <a:pt x="46016" y="12030"/>
                    <a:pt x="64299" y="12030"/>
                  </a:cubicBezTo>
                  <a:cubicBezTo>
                    <a:pt x="81966" y="12030"/>
                    <a:pt x="99245" y="12075"/>
                    <a:pt x="115930" y="12189"/>
                  </a:cubicBezTo>
                  <a:cubicBezTo>
                    <a:pt x="120792" y="9633"/>
                    <a:pt x="126841" y="5456"/>
                    <a:pt x="128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5;p53">
              <a:extLst>
                <a:ext uri="{FF2B5EF4-FFF2-40B4-BE49-F238E27FC236}">
                  <a16:creationId xmlns:a16="http://schemas.microsoft.com/office/drawing/2014/main" id="{410976E5-2890-C141-BB15-BF51D90337E9}"/>
                </a:ext>
              </a:extLst>
            </p:cNvPr>
            <p:cNvSpPr/>
            <p:nvPr/>
          </p:nvSpPr>
          <p:spPr>
            <a:xfrm>
              <a:off x="2511293" y="2189103"/>
              <a:ext cx="4121276" cy="88547"/>
            </a:xfrm>
            <a:custGeom>
              <a:avLst/>
              <a:gdLst/>
              <a:ahLst/>
              <a:cxnLst/>
              <a:rect l="l" t="t" r="r" b="b"/>
              <a:pathLst>
                <a:path w="128599" h="2763" extrusionOk="0">
                  <a:moveTo>
                    <a:pt x="0" y="1"/>
                  </a:moveTo>
                  <a:cubicBezTo>
                    <a:pt x="0" y="1"/>
                    <a:pt x="1598" y="1051"/>
                    <a:pt x="3584" y="2762"/>
                  </a:cubicBezTo>
                  <a:lnTo>
                    <a:pt x="127297" y="2762"/>
                  </a:lnTo>
                  <a:cubicBezTo>
                    <a:pt x="127845" y="1872"/>
                    <a:pt x="128278" y="959"/>
                    <a:pt x="128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6;p53">
              <a:extLst>
                <a:ext uri="{FF2B5EF4-FFF2-40B4-BE49-F238E27FC236}">
                  <a16:creationId xmlns:a16="http://schemas.microsoft.com/office/drawing/2014/main" id="{07DC6188-B45F-474B-BA88-B5703F5520E9}"/>
                </a:ext>
              </a:extLst>
            </p:cNvPr>
            <p:cNvSpPr/>
            <p:nvPr/>
          </p:nvSpPr>
          <p:spPr>
            <a:xfrm>
              <a:off x="6226683" y="2432705"/>
              <a:ext cx="224589" cy="148508"/>
            </a:xfrm>
            <a:custGeom>
              <a:avLst/>
              <a:gdLst/>
              <a:ahLst/>
              <a:cxnLst/>
              <a:rect l="l" t="t" r="r" b="b"/>
              <a:pathLst>
                <a:path w="7008" h="4634" extrusionOk="0">
                  <a:moveTo>
                    <a:pt x="7007" y="0"/>
                  </a:moveTo>
                  <a:cubicBezTo>
                    <a:pt x="4793" y="1849"/>
                    <a:pt x="2260" y="3401"/>
                    <a:pt x="0" y="4588"/>
                  </a:cubicBezTo>
                  <a:cubicBezTo>
                    <a:pt x="1940" y="4611"/>
                    <a:pt x="3880" y="4634"/>
                    <a:pt x="5820" y="4634"/>
                  </a:cubicBezTo>
                  <a:cubicBezTo>
                    <a:pt x="5569" y="2055"/>
                    <a:pt x="6870" y="206"/>
                    <a:pt x="700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47;p53">
              <a:extLst>
                <a:ext uri="{FF2B5EF4-FFF2-40B4-BE49-F238E27FC236}">
                  <a16:creationId xmlns:a16="http://schemas.microsoft.com/office/drawing/2014/main" id="{4640F80B-57B9-AF46-BA6B-F41C271BFE9A}"/>
                </a:ext>
              </a:extLst>
            </p:cNvPr>
            <p:cNvSpPr/>
            <p:nvPr/>
          </p:nvSpPr>
          <p:spPr>
            <a:xfrm>
              <a:off x="2923855" y="1687287"/>
              <a:ext cx="2719743" cy="501832"/>
            </a:xfrm>
            <a:custGeom>
              <a:avLst/>
              <a:gdLst/>
              <a:ahLst/>
              <a:cxnLst/>
              <a:rect l="l" t="t" r="r" b="b"/>
              <a:pathLst>
                <a:path w="84866" h="15659" extrusionOk="0">
                  <a:moveTo>
                    <a:pt x="18809" y="1"/>
                  </a:moveTo>
                  <a:lnTo>
                    <a:pt x="1" y="15659"/>
                  </a:lnTo>
                  <a:lnTo>
                    <a:pt x="84865" y="15659"/>
                  </a:lnTo>
                  <a:lnTo>
                    <a:pt x="709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8;p53">
              <a:extLst>
                <a:ext uri="{FF2B5EF4-FFF2-40B4-BE49-F238E27FC236}">
                  <a16:creationId xmlns:a16="http://schemas.microsoft.com/office/drawing/2014/main" id="{3D456A50-F850-ED45-AF55-A58074896C26}"/>
                </a:ext>
              </a:extLst>
            </p:cNvPr>
            <p:cNvSpPr/>
            <p:nvPr/>
          </p:nvSpPr>
          <p:spPr>
            <a:xfrm>
              <a:off x="5327625" y="1835063"/>
              <a:ext cx="399440" cy="237023"/>
            </a:xfrm>
            <a:custGeom>
              <a:avLst/>
              <a:gdLst/>
              <a:ahLst/>
              <a:cxnLst/>
              <a:rect l="l" t="t" r="r" b="b"/>
              <a:pathLst>
                <a:path w="12464" h="7396" extrusionOk="0">
                  <a:moveTo>
                    <a:pt x="1" y="0"/>
                  </a:moveTo>
                  <a:lnTo>
                    <a:pt x="6597" y="7396"/>
                  </a:lnTo>
                  <a:lnTo>
                    <a:pt x="12463" y="7396"/>
                  </a:lnTo>
                  <a:lnTo>
                    <a:pt x="12463" y="1895"/>
                  </a:lnTo>
                  <a:cubicBezTo>
                    <a:pt x="12463" y="845"/>
                    <a:pt x="11619" y="0"/>
                    <a:pt x="10569"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9;p53">
              <a:extLst>
                <a:ext uri="{FF2B5EF4-FFF2-40B4-BE49-F238E27FC236}">
                  <a16:creationId xmlns:a16="http://schemas.microsoft.com/office/drawing/2014/main" id="{0015BA63-D7F3-814C-95BA-38B7571FD018}"/>
                </a:ext>
              </a:extLst>
            </p:cNvPr>
            <p:cNvSpPr/>
            <p:nvPr/>
          </p:nvSpPr>
          <p:spPr>
            <a:xfrm>
              <a:off x="5014543" y="1515378"/>
              <a:ext cx="261187" cy="171935"/>
            </a:xfrm>
            <a:custGeom>
              <a:avLst/>
              <a:gdLst/>
              <a:ahLst/>
              <a:cxnLst/>
              <a:rect l="l" t="t" r="r" b="b"/>
              <a:pathLst>
                <a:path w="8150" h="5365" extrusionOk="0">
                  <a:moveTo>
                    <a:pt x="4337" y="1"/>
                  </a:moveTo>
                  <a:lnTo>
                    <a:pt x="0" y="5365"/>
                  </a:lnTo>
                  <a:lnTo>
                    <a:pt x="5684" y="5365"/>
                  </a:lnTo>
                  <a:lnTo>
                    <a:pt x="8149" y="1"/>
                  </a:ln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0;p53">
              <a:extLst>
                <a:ext uri="{FF2B5EF4-FFF2-40B4-BE49-F238E27FC236}">
                  <a16:creationId xmlns:a16="http://schemas.microsoft.com/office/drawing/2014/main" id="{373975F1-4903-7B4F-8F31-1DECE20DD72B}"/>
                </a:ext>
              </a:extLst>
            </p:cNvPr>
            <p:cNvSpPr/>
            <p:nvPr/>
          </p:nvSpPr>
          <p:spPr>
            <a:xfrm>
              <a:off x="5059891" y="1571720"/>
              <a:ext cx="190234" cy="59256"/>
            </a:xfrm>
            <a:custGeom>
              <a:avLst/>
              <a:gdLst/>
              <a:ahLst/>
              <a:cxnLst/>
              <a:rect l="l" t="t" r="r" b="b"/>
              <a:pathLst>
                <a:path w="5936" h="1849" extrusionOk="0">
                  <a:moveTo>
                    <a:pt x="1507" y="0"/>
                  </a:moveTo>
                  <a:lnTo>
                    <a:pt x="1" y="1849"/>
                  </a:lnTo>
                  <a:lnTo>
                    <a:pt x="5068" y="1849"/>
                  </a:lnTo>
                  <a:lnTo>
                    <a:pt x="59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1;p53">
              <a:extLst>
                <a:ext uri="{FF2B5EF4-FFF2-40B4-BE49-F238E27FC236}">
                  <a16:creationId xmlns:a16="http://schemas.microsoft.com/office/drawing/2014/main" id="{14AB20CB-CEE5-614E-8CC8-B6E98C0CFCC7}"/>
                </a:ext>
              </a:extLst>
            </p:cNvPr>
            <p:cNvSpPr/>
            <p:nvPr/>
          </p:nvSpPr>
          <p:spPr>
            <a:xfrm>
              <a:off x="5840434" y="2030367"/>
              <a:ext cx="317495" cy="41726"/>
            </a:xfrm>
            <a:custGeom>
              <a:avLst/>
              <a:gdLst/>
              <a:ahLst/>
              <a:cxnLst/>
              <a:rect l="l" t="t" r="r" b="b"/>
              <a:pathLst>
                <a:path w="9907" h="1302" extrusionOk="0">
                  <a:moveTo>
                    <a:pt x="708" y="1"/>
                  </a:moveTo>
                  <a:cubicBezTo>
                    <a:pt x="320" y="1"/>
                    <a:pt x="0" y="320"/>
                    <a:pt x="0" y="708"/>
                  </a:cubicBezTo>
                  <a:lnTo>
                    <a:pt x="0" y="1302"/>
                  </a:lnTo>
                  <a:lnTo>
                    <a:pt x="9906" y="1302"/>
                  </a:lnTo>
                  <a:lnTo>
                    <a:pt x="9906" y="708"/>
                  </a:lnTo>
                  <a:cubicBezTo>
                    <a:pt x="9906" y="320"/>
                    <a:pt x="9587" y="1"/>
                    <a:pt x="9199" y="1"/>
                  </a:cubicBezTo>
                  <a:close/>
                </a:path>
              </a:pathLst>
            </a:custGeom>
            <a:solidFill>
              <a:srgbClr val="7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2;p53">
              <a:extLst>
                <a:ext uri="{FF2B5EF4-FFF2-40B4-BE49-F238E27FC236}">
                  <a16:creationId xmlns:a16="http://schemas.microsoft.com/office/drawing/2014/main" id="{1045C02B-290F-4F4A-AE8B-166B14B5CE39}"/>
                </a:ext>
              </a:extLst>
            </p:cNvPr>
            <p:cNvSpPr/>
            <p:nvPr/>
          </p:nvSpPr>
          <p:spPr>
            <a:xfrm>
              <a:off x="2691983" y="1670461"/>
              <a:ext cx="51212" cy="518657"/>
            </a:xfrm>
            <a:custGeom>
              <a:avLst/>
              <a:gdLst/>
              <a:ahLst/>
              <a:cxnLst/>
              <a:rect l="l" t="t" r="r" b="b"/>
              <a:pathLst>
                <a:path w="1598"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3;p53">
              <a:extLst>
                <a:ext uri="{FF2B5EF4-FFF2-40B4-BE49-F238E27FC236}">
                  <a16:creationId xmlns:a16="http://schemas.microsoft.com/office/drawing/2014/main" id="{E9356805-7A08-3945-BBCD-B1D9EE148DC0}"/>
                </a:ext>
              </a:extLst>
            </p:cNvPr>
            <p:cNvSpPr/>
            <p:nvPr/>
          </p:nvSpPr>
          <p:spPr>
            <a:xfrm>
              <a:off x="6400771" y="1670461"/>
              <a:ext cx="51244" cy="518657"/>
            </a:xfrm>
            <a:custGeom>
              <a:avLst/>
              <a:gdLst/>
              <a:ahLst/>
              <a:cxnLst/>
              <a:rect l="l" t="t" r="r" b="b"/>
              <a:pathLst>
                <a:path w="1599"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54;p53">
              <a:extLst>
                <a:ext uri="{FF2B5EF4-FFF2-40B4-BE49-F238E27FC236}">
                  <a16:creationId xmlns:a16="http://schemas.microsoft.com/office/drawing/2014/main" id="{C9546AAE-9F51-284B-8E8C-91D23A68CE08}"/>
                </a:ext>
              </a:extLst>
            </p:cNvPr>
            <p:cNvSpPr/>
            <p:nvPr/>
          </p:nvSpPr>
          <p:spPr>
            <a:xfrm>
              <a:off x="3942871" y="1515378"/>
              <a:ext cx="919507" cy="171935"/>
            </a:xfrm>
            <a:custGeom>
              <a:avLst/>
              <a:gdLst/>
              <a:ahLst/>
              <a:cxnLst/>
              <a:rect l="l" t="t" r="r" b="b"/>
              <a:pathLst>
                <a:path w="28692" h="5365" extrusionOk="0">
                  <a:moveTo>
                    <a:pt x="1005" y="1"/>
                  </a:moveTo>
                  <a:cubicBezTo>
                    <a:pt x="457" y="1"/>
                    <a:pt x="0" y="457"/>
                    <a:pt x="0" y="1005"/>
                  </a:cubicBezTo>
                  <a:lnTo>
                    <a:pt x="0" y="5365"/>
                  </a:lnTo>
                  <a:lnTo>
                    <a:pt x="28692" y="5365"/>
                  </a:lnTo>
                  <a:cubicBezTo>
                    <a:pt x="22255" y="1849"/>
                    <a:pt x="15019" y="1"/>
                    <a:pt x="7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5;p53">
              <a:extLst>
                <a:ext uri="{FF2B5EF4-FFF2-40B4-BE49-F238E27FC236}">
                  <a16:creationId xmlns:a16="http://schemas.microsoft.com/office/drawing/2014/main" id="{9DBDE7DC-3A18-B748-8816-75DFFBD6DCEE}"/>
                </a:ext>
              </a:extLst>
            </p:cNvPr>
            <p:cNvSpPr/>
            <p:nvPr/>
          </p:nvSpPr>
          <p:spPr>
            <a:xfrm>
              <a:off x="2965550"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6;p53">
              <a:extLst>
                <a:ext uri="{FF2B5EF4-FFF2-40B4-BE49-F238E27FC236}">
                  <a16:creationId xmlns:a16="http://schemas.microsoft.com/office/drawing/2014/main" id="{E023C030-4805-5341-955F-AF076022EF49}"/>
                </a:ext>
              </a:extLst>
            </p:cNvPr>
            <p:cNvSpPr/>
            <p:nvPr/>
          </p:nvSpPr>
          <p:spPr>
            <a:xfrm>
              <a:off x="2983112"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7;p53">
              <a:extLst>
                <a:ext uri="{FF2B5EF4-FFF2-40B4-BE49-F238E27FC236}">
                  <a16:creationId xmlns:a16="http://schemas.microsoft.com/office/drawing/2014/main" id="{C58765A4-457F-394D-9787-62019A58863B}"/>
                </a:ext>
              </a:extLst>
            </p:cNvPr>
            <p:cNvSpPr/>
            <p:nvPr/>
          </p:nvSpPr>
          <p:spPr>
            <a:xfrm>
              <a:off x="3189409"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8;p53">
              <a:extLst>
                <a:ext uri="{FF2B5EF4-FFF2-40B4-BE49-F238E27FC236}">
                  <a16:creationId xmlns:a16="http://schemas.microsoft.com/office/drawing/2014/main" id="{C4983EAE-0B59-B041-A57A-CA2B2CAC7624}"/>
                </a:ext>
              </a:extLst>
            </p:cNvPr>
            <p:cNvSpPr/>
            <p:nvPr/>
          </p:nvSpPr>
          <p:spPr>
            <a:xfrm>
              <a:off x="3206972"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9;p53">
              <a:extLst>
                <a:ext uri="{FF2B5EF4-FFF2-40B4-BE49-F238E27FC236}">
                  <a16:creationId xmlns:a16="http://schemas.microsoft.com/office/drawing/2014/main" id="{5B314679-4483-5042-AC8A-90AF56A0B66B}"/>
                </a:ext>
              </a:extLst>
            </p:cNvPr>
            <p:cNvSpPr/>
            <p:nvPr/>
          </p:nvSpPr>
          <p:spPr>
            <a:xfrm>
              <a:off x="3413973" y="2336879"/>
              <a:ext cx="96591" cy="96591"/>
            </a:xfrm>
            <a:custGeom>
              <a:avLst/>
              <a:gdLst/>
              <a:ahLst/>
              <a:cxnLst/>
              <a:rect l="l" t="t" r="r" b="b"/>
              <a:pathLst>
                <a:path w="3014" h="3014" extrusionOk="0">
                  <a:moveTo>
                    <a:pt x="1507" y="0"/>
                  </a:moveTo>
                  <a:cubicBezTo>
                    <a:pt x="663" y="0"/>
                    <a:pt x="1" y="662"/>
                    <a:pt x="1" y="1507"/>
                  </a:cubicBezTo>
                  <a:cubicBezTo>
                    <a:pt x="1" y="2329"/>
                    <a:pt x="663" y="3013"/>
                    <a:pt x="1507" y="3013"/>
                  </a:cubicBezTo>
                  <a:cubicBezTo>
                    <a:pt x="2329" y="3013"/>
                    <a:pt x="3014" y="2329"/>
                    <a:pt x="3014" y="1507"/>
                  </a:cubicBezTo>
                  <a:cubicBezTo>
                    <a:pt x="3014"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0;p53">
              <a:extLst>
                <a:ext uri="{FF2B5EF4-FFF2-40B4-BE49-F238E27FC236}">
                  <a16:creationId xmlns:a16="http://schemas.microsoft.com/office/drawing/2014/main" id="{70B8D48E-9752-E64E-BD37-6C278A48F95D}"/>
                </a:ext>
              </a:extLst>
            </p:cNvPr>
            <p:cNvSpPr/>
            <p:nvPr/>
          </p:nvSpPr>
          <p:spPr>
            <a:xfrm>
              <a:off x="3430799"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1;p53">
              <a:extLst>
                <a:ext uri="{FF2B5EF4-FFF2-40B4-BE49-F238E27FC236}">
                  <a16:creationId xmlns:a16="http://schemas.microsoft.com/office/drawing/2014/main" id="{EFDF0D4A-B4D3-034C-9313-C5EC088B371B}"/>
                </a:ext>
              </a:extLst>
            </p:cNvPr>
            <p:cNvSpPr/>
            <p:nvPr/>
          </p:nvSpPr>
          <p:spPr>
            <a:xfrm>
              <a:off x="3637832"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2;p53">
              <a:extLst>
                <a:ext uri="{FF2B5EF4-FFF2-40B4-BE49-F238E27FC236}">
                  <a16:creationId xmlns:a16="http://schemas.microsoft.com/office/drawing/2014/main" id="{0EE8EB24-FFE1-9D43-B57A-5CB4D0B0F180}"/>
                </a:ext>
              </a:extLst>
            </p:cNvPr>
            <p:cNvSpPr/>
            <p:nvPr/>
          </p:nvSpPr>
          <p:spPr>
            <a:xfrm>
              <a:off x="3655395"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63;p53">
              <a:extLst>
                <a:ext uri="{FF2B5EF4-FFF2-40B4-BE49-F238E27FC236}">
                  <a16:creationId xmlns:a16="http://schemas.microsoft.com/office/drawing/2014/main" id="{8A1712E7-C35D-A04F-A57C-05DDB11825CB}"/>
                </a:ext>
              </a:extLst>
            </p:cNvPr>
            <p:cNvSpPr/>
            <p:nvPr/>
          </p:nvSpPr>
          <p:spPr>
            <a:xfrm>
              <a:off x="3861660" y="2336879"/>
              <a:ext cx="97328" cy="96591"/>
            </a:xfrm>
            <a:custGeom>
              <a:avLst/>
              <a:gdLst/>
              <a:ahLst/>
              <a:cxnLst/>
              <a:rect l="l" t="t" r="r" b="b"/>
              <a:pathLst>
                <a:path w="3037" h="3014" extrusionOk="0">
                  <a:moveTo>
                    <a:pt x="1530" y="0"/>
                  </a:moveTo>
                  <a:cubicBezTo>
                    <a:pt x="686" y="0"/>
                    <a:pt x="1" y="662"/>
                    <a:pt x="1" y="1507"/>
                  </a:cubicBezTo>
                  <a:cubicBezTo>
                    <a:pt x="1" y="2329"/>
                    <a:pt x="686" y="3013"/>
                    <a:pt x="1530" y="3013"/>
                  </a:cubicBezTo>
                  <a:cubicBezTo>
                    <a:pt x="2352" y="3013"/>
                    <a:pt x="3037" y="2329"/>
                    <a:pt x="3037" y="1507"/>
                  </a:cubicBezTo>
                  <a:cubicBezTo>
                    <a:pt x="3037" y="662"/>
                    <a:pt x="2352" y="0"/>
                    <a:pt x="1530"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64;p53">
              <a:extLst>
                <a:ext uri="{FF2B5EF4-FFF2-40B4-BE49-F238E27FC236}">
                  <a16:creationId xmlns:a16="http://schemas.microsoft.com/office/drawing/2014/main" id="{74BF73AC-701C-9849-8058-A67EEF920FAC}"/>
                </a:ext>
              </a:extLst>
            </p:cNvPr>
            <p:cNvSpPr/>
            <p:nvPr/>
          </p:nvSpPr>
          <p:spPr>
            <a:xfrm>
              <a:off x="3879222"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5;p53">
              <a:extLst>
                <a:ext uri="{FF2B5EF4-FFF2-40B4-BE49-F238E27FC236}">
                  <a16:creationId xmlns:a16="http://schemas.microsoft.com/office/drawing/2014/main" id="{4BD914CD-AFB7-F044-99B3-816350BA44B2}"/>
                </a:ext>
              </a:extLst>
            </p:cNvPr>
            <p:cNvSpPr/>
            <p:nvPr/>
          </p:nvSpPr>
          <p:spPr>
            <a:xfrm>
              <a:off x="4086256" y="2336879"/>
              <a:ext cx="96591" cy="96591"/>
            </a:xfrm>
            <a:custGeom>
              <a:avLst/>
              <a:gdLst/>
              <a:ahLst/>
              <a:cxnLst/>
              <a:rect l="l" t="t" r="r" b="b"/>
              <a:pathLst>
                <a:path w="3014" h="3014" extrusionOk="0">
                  <a:moveTo>
                    <a:pt x="1507" y="0"/>
                  </a:moveTo>
                  <a:cubicBezTo>
                    <a:pt x="685" y="0"/>
                    <a:pt x="0" y="662"/>
                    <a:pt x="0" y="1507"/>
                  </a:cubicBezTo>
                  <a:cubicBezTo>
                    <a:pt x="0" y="2329"/>
                    <a:pt x="685" y="3013"/>
                    <a:pt x="1507" y="3013"/>
                  </a:cubicBezTo>
                  <a:cubicBezTo>
                    <a:pt x="2351" y="3013"/>
                    <a:pt x="3013" y="2329"/>
                    <a:pt x="3013" y="1507"/>
                  </a:cubicBezTo>
                  <a:cubicBezTo>
                    <a:pt x="3013"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66;p53">
              <a:extLst>
                <a:ext uri="{FF2B5EF4-FFF2-40B4-BE49-F238E27FC236}">
                  <a16:creationId xmlns:a16="http://schemas.microsoft.com/office/drawing/2014/main" id="{2A00E7D4-4310-204E-BC55-6510395BFFB1}"/>
                </a:ext>
              </a:extLst>
            </p:cNvPr>
            <p:cNvSpPr/>
            <p:nvPr/>
          </p:nvSpPr>
          <p:spPr>
            <a:xfrm>
              <a:off x="4103787"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7;p53">
              <a:extLst>
                <a:ext uri="{FF2B5EF4-FFF2-40B4-BE49-F238E27FC236}">
                  <a16:creationId xmlns:a16="http://schemas.microsoft.com/office/drawing/2014/main" id="{B597C460-03BA-AC45-A4DE-8105FA322721}"/>
                </a:ext>
              </a:extLst>
            </p:cNvPr>
            <p:cNvSpPr/>
            <p:nvPr/>
          </p:nvSpPr>
          <p:spPr>
            <a:xfrm>
              <a:off x="4310083" y="2336879"/>
              <a:ext cx="97328" cy="96591"/>
            </a:xfrm>
            <a:custGeom>
              <a:avLst/>
              <a:gdLst/>
              <a:ahLst/>
              <a:cxnLst/>
              <a:rect l="l" t="t" r="r" b="b"/>
              <a:pathLst>
                <a:path w="3037" h="3014" extrusionOk="0">
                  <a:moveTo>
                    <a:pt x="1507" y="0"/>
                  </a:moveTo>
                  <a:cubicBezTo>
                    <a:pt x="685" y="0"/>
                    <a:pt x="1" y="662"/>
                    <a:pt x="1" y="1507"/>
                  </a:cubicBezTo>
                  <a:cubicBezTo>
                    <a:pt x="1" y="2329"/>
                    <a:pt x="685" y="3013"/>
                    <a:pt x="1507" y="3013"/>
                  </a:cubicBezTo>
                  <a:cubicBezTo>
                    <a:pt x="2352" y="3013"/>
                    <a:pt x="3036" y="2329"/>
                    <a:pt x="3036" y="1507"/>
                  </a:cubicBezTo>
                  <a:cubicBezTo>
                    <a:pt x="3036"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8;p53">
              <a:extLst>
                <a:ext uri="{FF2B5EF4-FFF2-40B4-BE49-F238E27FC236}">
                  <a16:creationId xmlns:a16="http://schemas.microsoft.com/office/drawing/2014/main" id="{23D1A4C6-7E91-384D-A39B-9C634C358CD1}"/>
                </a:ext>
              </a:extLst>
            </p:cNvPr>
            <p:cNvSpPr/>
            <p:nvPr/>
          </p:nvSpPr>
          <p:spPr>
            <a:xfrm>
              <a:off x="4327646"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9;p53">
              <a:extLst>
                <a:ext uri="{FF2B5EF4-FFF2-40B4-BE49-F238E27FC236}">
                  <a16:creationId xmlns:a16="http://schemas.microsoft.com/office/drawing/2014/main" id="{006BD8AD-2067-A444-A470-F0BBB637EC1B}"/>
                </a:ext>
              </a:extLst>
            </p:cNvPr>
            <p:cNvSpPr/>
            <p:nvPr/>
          </p:nvSpPr>
          <p:spPr>
            <a:xfrm>
              <a:off x="4534679"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8" y="3013"/>
                    <a:pt x="3013" y="2329"/>
                    <a:pt x="3013" y="1507"/>
                  </a:cubicBezTo>
                  <a:cubicBezTo>
                    <a:pt x="3013" y="662"/>
                    <a:pt x="2328"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0;p53">
              <a:extLst>
                <a:ext uri="{FF2B5EF4-FFF2-40B4-BE49-F238E27FC236}">
                  <a16:creationId xmlns:a16="http://schemas.microsoft.com/office/drawing/2014/main" id="{897E3C9C-7812-824B-84A9-D71A974CB4B9}"/>
                </a:ext>
              </a:extLst>
            </p:cNvPr>
            <p:cNvSpPr/>
            <p:nvPr/>
          </p:nvSpPr>
          <p:spPr>
            <a:xfrm>
              <a:off x="4551505"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0" y="1507"/>
                    <a:pt x="1940" y="982"/>
                  </a:cubicBezTo>
                  <a:cubicBezTo>
                    <a:pt x="1940"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1;p53">
              <a:extLst>
                <a:ext uri="{FF2B5EF4-FFF2-40B4-BE49-F238E27FC236}">
                  <a16:creationId xmlns:a16="http://schemas.microsoft.com/office/drawing/2014/main" id="{EC8F5BB7-96A1-D244-8180-67C235481168}"/>
                </a:ext>
              </a:extLst>
            </p:cNvPr>
            <p:cNvSpPr/>
            <p:nvPr/>
          </p:nvSpPr>
          <p:spPr>
            <a:xfrm>
              <a:off x="4758507" y="2336879"/>
              <a:ext cx="96591" cy="96591"/>
            </a:xfrm>
            <a:custGeom>
              <a:avLst/>
              <a:gdLst/>
              <a:ahLst/>
              <a:cxnLst/>
              <a:rect l="l" t="t" r="r" b="b"/>
              <a:pathLst>
                <a:path w="3014" h="3014" extrusionOk="0">
                  <a:moveTo>
                    <a:pt x="1507" y="0"/>
                  </a:moveTo>
                  <a:cubicBezTo>
                    <a:pt x="685" y="0"/>
                    <a:pt x="1" y="662"/>
                    <a:pt x="1" y="1507"/>
                  </a:cubicBezTo>
                  <a:cubicBezTo>
                    <a:pt x="1" y="2329"/>
                    <a:pt x="685"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2;p53">
              <a:extLst>
                <a:ext uri="{FF2B5EF4-FFF2-40B4-BE49-F238E27FC236}">
                  <a16:creationId xmlns:a16="http://schemas.microsoft.com/office/drawing/2014/main" id="{87F69462-A2C0-1E4E-A244-67624AAF3856}"/>
                </a:ext>
              </a:extLst>
            </p:cNvPr>
            <p:cNvSpPr/>
            <p:nvPr/>
          </p:nvSpPr>
          <p:spPr>
            <a:xfrm>
              <a:off x="4776069"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53">
              <a:extLst>
                <a:ext uri="{FF2B5EF4-FFF2-40B4-BE49-F238E27FC236}">
                  <a16:creationId xmlns:a16="http://schemas.microsoft.com/office/drawing/2014/main" id="{609952F4-311C-424E-81EC-6CE712D41808}"/>
                </a:ext>
              </a:extLst>
            </p:cNvPr>
            <p:cNvSpPr/>
            <p:nvPr/>
          </p:nvSpPr>
          <p:spPr>
            <a:xfrm>
              <a:off x="4982366" y="2336879"/>
              <a:ext cx="97296" cy="96591"/>
            </a:xfrm>
            <a:custGeom>
              <a:avLst/>
              <a:gdLst/>
              <a:ahLst/>
              <a:cxnLst/>
              <a:rect l="l" t="t" r="r" b="b"/>
              <a:pathLst>
                <a:path w="3036" h="3014" extrusionOk="0">
                  <a:moveTo>
                    <a:pt x="1529" y="0"/>
                  </a:moveTo>
                  <a:cubicBezTo>
                    <a:pt x="685" y="0"/>
                    <a:pt x="0" y="662"/>
                    <a:pt x="0" y="1507"/>
                  </a:cubicBezTo>
                  <a:cubicBezTo>
                    <a:pt x="0" y="2329"/>
                    <a:pt x="685" y="3013"/>
                    <a:pt x="1529" y="3013"/>
                  </a:cubicBezTo>
                  <a:cubicBezTo>
                    <a:pt x="2351" y="3013"/>
                    <a:pt x="3036" y="2329"/>
                    <a:pt x="3036" y="1507"/>
                  </a:cubicBezTo>
                  <a:cubicBezTo>
                    <a:pt x="3036" y="662"/>
                    <a:pt x="2351" y="0"/>
                    <a:pt x="1529"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4;p53">
              <a:extLst>
                <a:ext uri="{FF2B5EF4-FFF2-40B4-BE49-F238E27FC236}">
                  <a16:creationId xmlns:a16="http://schemas.microsoft.com/office/drawing/2014/main" id="{50A0D508-7C0F-1543-82C4-FB0E1CD38CD6}"/>
                </a:ext>
              </a:extLst>
            </p:cNvPr>
            <p:cNvSpPr/>
            <p:nvPr/>
          </p:nvSpPr>
          <p:spPr>
            <a:xfrm>
              <a:off x="4999896" y="2353705"/>
              <a:ext cx="62236" cy="62204"/>
            </a:xfrm>
            <a:custGeom>
              <a:avLst/>
              <a:gdLst/>
              <a:ahLst/>
              <a:cxnLst/>
              <a:rect l="l" t="t" r="r" b="b"/>
              <a:pathLst>
                <a:path w="1942" h="1941" extrusionOk="0">
                  <a:moveTo>
                    <a:pt x="982" y="0"/>
                  </a:moveTo>
                  <a:cubicBezTo>
                    <a:pt x="435" y="0"/>
                    <a:pt x="1" y="457"/>
                    <a:pt x="1" y="982"/>
                  </a:cubicBezTo>
                  <a:cubicBezTo>
                    <a:pt x="1" y="1507"/>
                    <a:pt x="435"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5;p53">
              <a:extLst>
                <a:ext uri="{FF2B5EF4-FFF2-40B4-BE49-F238E27FC236}">
                  <a16:creationId xmlns:a16="http://schemas.microsoft.com/office/drawing/2014/main" id="{AE6B3019-07FB-1E4D-B3F5-DB97C53766BB}"/>
                </a:ext>
              </a:extLst>
            </p:cNvPr>
            <p:cNvSpPr/>
            <p:nvPr/>
          </p:nvSpPr>
          <p:spPr>
            <a:xfrm>
              <a:off x="5206930" y="2336879"/>
              <a:ext cx="96591" cy="96591"/>
            </a:xfrm>
            <a:custGeom>
              <a:avLst/>
              <a:gdLst/>
              <a:ahLst/>
              <a:cxnLst/>
              <a:rect l="l" t="t" r="r" b="b"/>
              <a:pathLst>
                <a:path w="3014" h="3014" extrusionOk="0">
                  <a:moveTo>
                    <a:pt x="1507" y="0"/>
                  </a:moveTo>
                  <a:cubicBezTo>
                    <a:pt x="662" y="0"/>
                    <a:pt x="1" y="662"/>
                    <a:pt x="1" y="1507"/>
                  </a:cubicBezTo>
                  <a:cubicBezTo>
                    <a:pt x="1"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76;p53">
              <a:extLst>
                <a:ext uri="{FF2B5EF4-FFF2-40B4-BE49-F238E27FC236}">
                  <a16:creationId xmlns:a16="http://schemas.microsoft.com/office/drawing/2014/main" id="{E92040EE-6966-C744-BBD2-9E83739B7E1C}"/>
                </a:ext>
              </a:extLst>
            </p:cNvPr>
            <p:cNvSpPr/>
            <p:nvPr/>
          </p:nvSpPr>
          <p:spPr>
            <a:xfrm>
              <a:off x="5223756" y="2353705"/>
              <a:ext cx="62204" cy="62204"/>
            </a:xfrm>
            <a:custGeom>
              <a:avLst/>
              <a:gdLst/>
              <a:ahLst/>
              <a:cxnLst/>
              <a:rect l="l" t="t" r="r" b="b"/>
              <a:pathLst>
                <a:path w="1941" h="1941" extrusionOk="0">
                  <a:moveTo>
                    <a:pt x="982" y="0"/>
                  </a:moveTo>
                  <a:cubicBezTo>
                    <a:pt x="457" y="0"/>
                    <a:pt x="1" y="457"/>
                    <a:pt x="1" y="982"/>
                  </a:cubicBezTo>
                  <a:cubicBezTo>
                    <a:pt x="1" y="1507"/>
                    <a:pt x="457"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77;p53">
              <a:extLst>
                <a:ext uri="{FF2B5EF4-FFF2-40B4-BE49-F238E27FC236}">
                  <a16:creationId xmlns:a16="http://schemas.microsoft.com/office/drawing/2014/main" id="{50BFA083-A95D-414F-B975-3CCEC41F2273}"/>
                </a:ext>
              </a:extLst>
            </p:cNvPr>
            <p:cNvSpPr/>
            <p:nvPr/>
          </p:nvSpPr>
          <p:spPr>
            <a:xfrm>
              <a:off x="5430789" y="2336879"/>
              <a:ext cx="97296" cy="96591"/>
            </a:xfrm>
            <a:custGeom>
              <a:avLst/>
              <a:gdLst/>
              <a:ahLst/>
              <a:cxnLst/>
              <a:rect l="l" t="t" r="r" b="b"/>
              <a:pathLst>
                <a:path w="3036"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8;p53">
              <a:extLst>
                <a:ext uri="{FF2B5EF4-FFF2-40B4-BE49-F238E27FC236}">
                  <a16:creationId xmlns:a16="http://schemas.microsoft.com/office/drawing/2014/main" id="{4F256D9A-3A7A-B740-82CA-BE79EB221E8D}"/>
                </a:ext>
              </a:extLst>
            </p:cNvPr>
            <p:cNvSpPr/>
            <p:nvPr/>
          </p:nvSpPr>
          <p:spPr>
            <a:xfrm>
              <a:off x="5448320"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9;p53">
              <a:extLst>
                <a:ext uri="{FF2B5EF4-FFF2-40B4-BE49-F238E27FC236}">
                  <a16:creationId xmlns:a16="http://schemas.microsoft.com/office/drawing/2014/main" id="{C787D5E9-9BF6-6A4B-BB62-65DED7D315AB}"/>
                </a:ext>
              </a:extLst>
            </p:cNvPr>
            <p:cNvSpPr/>
            <p:nvPr/>
          </p:nvSpPr>
          <p:spPr>
            <a:xfrm>
              <a:off x="5655354"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0;p53">
              <a:extLst>
                <a:ext uri="{FF2B5EF4-FFF2-40B4-BE49-F238E27FC236}">
                  <a16:creationId xmlns:a16="http://schemas.microsoft.com/office/drawing/2014/main" id="{26B78DD4-310C-6547-A7DD-8C163F5C8155}"/>
                </a:ext>
              </a:extLst>
            </p:cNvPr>
            <p:cNvSpPr/>
            <p:nvPr/>
          </p:nvSpPr>
          <p:spPr>
            <a:xfrm>
              <a:off x="5672179"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1;p53">
              <a:extLst>
                <a:ext uri="{FF2B5EF4-FFF2-40B4-BE49-F238E27FC236}">
                  <a16:creationId xmlns:a16="http://schemas.microsoft.com/office/drawing/2014/main" id="{A190462F-D100-124E-9157-7994E9B30827}"/>
                </a:ext>
              </a:extLst>
            </p:cNvPr>
            <p:cNvSpPr/>
            <p:nvPr/>
          </p:nvSpPr>
          <p:spPr>
            <a:xfrm>
              <a:off x="5879181"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2;p53">
              <a:extLst>
                <a:ext uri="{FF2B5EF4-FFF2-40B4-BE49-F238E27FC236}">
                  <a16:creationId xmlns:a16="http://schemas.microsoft.com/office/drawing/2014/main" id="{38C2E2D8-EC3B-DB45-834A-E7130543B98D}"/>
                </a:ext>
              </a:extLst>
            </p:cNvPr>
            <p:cNvSpPr/>
            <p:nvPr/>
          </p:nvSpPr>
          <p:spPr>
            <a:xfrm>
              <a:off x="5896743"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3;p53">
              <a:extLst>
                <a:ext uri="{FF2B5EF4-FFF2-40B4-BE49-F238E27FC236}">
                  <a16:creationId xmlns:a16="http://schemas.microsoft.com/office/drawing/2014/main" id="{70693CC0-C753-6B41-92AF-E90E0AB7F8B6}"/>
                </a:ext>
              </a:extLst>
            </p:cNvPr>
            <p:cNvSpPr/>
            <p:nvPr/>
          </p:nvSpPr>
          <p:spPr>
            <a:xfrm>
              <a:off x="3013847" y="2055974"/>
              <a:ext cx="1888751" cy="57814"/>
            </a:xfrm>
            <a:custGeom>
              <a:avLst/>
              <a:gdLst/>
              <a:ahLst/>
              <a:cxnLst/>
              <a:rect l="l" t="t" r="r" b="b"/>
              <a:pathLst>
                <a:path w="58936" h="1804" extrusionOk="0">
                  <a:moveTo>
                    <a:pt x="2169" y="0"/>
                  </a:moveTo>
                  <a:lnTo>
                    <a:pt x="0" y="1804"/>
                  </a:lnTo>
                  <a:lnTo>
                    <a:pt x="58502" y="1804"/>
                  </a:lnTo>
                  <a:cubicBezTo>
                    <a:pt x="58753" y="1804"/>
                    <a:pt x="58935" y="1621"/>
                    <a:pt x="58935" y="1370"/>
                  </a:cubicBezTo>
                  <a:lnTo>
                    <a:pt x="58935" y="434"/>
                  </a:lnTo>
                  <a:cubicBezTo>
                    <a:pt x="58935" y="206"/>
                    <a:pt x="58753" y="0"/>
                    <a:pt x="58502"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4;p53">
              <a:extLst>
                <a:ext uri="{FF2B5EF4-FFF2-40B4-BE49-F238E27FC236}">
                  <a16:creationId xmlns:a16="http://schemas.microsoft.com/office/drawing/2014/main" id="{82F99793-0F08-6A44-AAB0-A373886565AF}"/>
                </a:ext>
              </a:extLst>
            </p:cNvPr>
            <p:cNvSpPr/>
            <p:nvPr/>
          </p:nvSpPr>
          <p:spPr>
            <a:xfrm>
              <a:off x="3136721" y="1954284"/>
              <a:ext cx="1850006" cy="57814"/>
            </a:xfrm>
            <a:custGeom>
              <a:avLst/>
              <a:gdLst/>
              <a:ahLst/>
              <a:cxnLst/>
              <a:rect l="l" t="t" r="r" b="b"/>
              <a:pathLst>
                <a:path w="57727" h="1804" extrusionOk="0">
                  <a:moveTo>
                    <a:pt x="2169" y="1"/>
                  </a:moveTo>
                  <a:lnTo>
                    <a:pt x="1" y="1804"/>
                  </a:lnTo>
                  <a:lnTo>
                    <a:pt x="57292" y="1804"/>
                  </a:lnTo>
                  <a:cubicBezTo>
                    <a:pt x="57544" y="1804"/>
                    <a:pt x="57726" y="1621"/>
                    <a:pt x="57726" y="1370"/>
                  </a:cubicBezTo>
                  <a:lnTo>
                    <a:pt x="57726" y="434"/>
                  </a:lnTo>
                  <a:cubicBezTo>
                    <a:pt x="57726" y="183"/>
                    <a:pt x="57544" y="1"/>
                    <a:pt x="57292" y="1"/>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85;p53">
              <a:extLst>
                <a:ext uri="{FF2B5EF4-FFF2-40B4-BE49-F238E27FC236}">
                  <a16:creationId xmlns:a16="http://schemas.microsoft.com/office/drawing/2014/main" id="{11EBA965-3D99-E647-8C92-372A632547F8}"/>
                </a:ext>
              </a:extLst>
            </p:cNvPr>
            <p:cNvSpPr/>
            <p:nvPr/>
          </p:nvSpPr>
          <p:spPr>
            <a:xfrm>
              <a:off x="3258890" y="1852626"/>
              <a:ext cx="1811966" cy="57814"/>
            </a:xfrm>
            <a:custGeom>
              <a:avLst/>
              <a:gdLst/>
              <a:ahLst/>
              <a:cxnLst/>
              <a:rect l="l" t="t" r="r" b="b"/>
              <a:pathLst>
                <a:path w="56540" h="1804" extrusionOk="0">
                  <a:moveTo>
                    <a:pt x="2169" y="0"/>
                  </a:moveTo>
                  <a:lnTo>
                    <a:pt x="1" y="1803"/>
                  </a:lnTo>
                  <a:lnTo>
                    <a:pt x="56105" y="1803"/>
                  </a:lnTo>
                  <a:cubicBezTo>
                    <a:pt x="56334" y="1803"/>
                    <a:pt x="56539" y="1598"/>
                    <a:pt x="56539" y="1370"/>
                  </a:cubicBezTo>
                  <a:lnTo>
                    <a:pt x="56539" y="434"/>
                  </a:lnTo>
                  <a:cubicBezTo>
                    <a:pt x="56539" y="183"/>
                    <a:pt x="56334" y="0"/>
                    <a:pt x="5610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53">
              <a:extLst>
                <a:ext uri="{FF2B5EF4-FFF2-40B4-BE49-F238E27FC236}">
                  <a16:creationId xmlns:a16="http://schemas.microsoft.com/office/drawing/2014/main" id="{3ECD7319-F04A-F540-BA00-9EF81FEC6E30}"/>
                </a:ext>
              </a:extLst>
            </p:cNvPr>
            <p:cNvSpPr/>
            <p:nvPr/>
          </p:nvSpPr>
          <p:spPr>
            <a:xfrm>
              <a:off x="3381796" y="1750198"/>
              <a:ext cx="1773156" cy="57814"/>
            </a:xfrm>
            <a:custGeom>
              <a:avLst/>
              <a:gdLst/>
              <a:ahLst/>
              <a:cxnLst/>
              <a:rect l="l" t="t" r="r" b="b"/>
              <a:pathLst>
                <a:path w="55329" h="1804" extrusionOk="0">
                  <a:moveTo>
                    <a:pt x="2169" y="0"/>
                  </a:moveTo>
                  <a:lnTo>
                    <a:pt x="0" y="1804"/>
                  </a:lnTo>
                  <a:lnTo>
                    <a:pt x="54895" y="1804"/>
                  </a:lnTo>
                  <a:cubicBezTo>
                    <a:pt x="55124" y="1804"/>
                    <a:pt x="55329" y="1621"/>
                    <a:pt x="55329" y="1370"/>
                  </a:cubicBezTo>
                  <a:lnTo>
                    <a:pt x="55329" y="434"/>
                  </a:lnTo>
                  <a:cubicBezTo>
                    <a:pt x="55329" y="206"/>
                    <a:pt x="55124" y="0"/>
                    <a:pt x="5489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7;p53">
              <a:extLst>
                <a:ext uri="{FF2B5EF4-FFF2-40B4-BE49-F238E27FC236}">
                  <a16:creationId xmlns:a16="http://schemas.microsoft.com/office/drawing/2014/main" id="{4B9664B0-D7B2-8243-8AC0-D07BEC22A7DE}"/>
                </a:ext>
              </a:extLst>
            </p:cNvPr>
            <p:cNvSpPr/>
            <p:nvPr/>
          </p:nvSpPr>
          <p:spPr>
            <a:xfrm>
              <a:off x="3942871" y="1571720"/>
              <a:ext cx="470393" cy="69511"/>
            </a:xfrm>
            <a:custGeom>
              <a:avLst/>
              <a:gdLst/>
              <a:ahLst/>
              <a:cxnLst/>
              <a:rect l="l" t="t" r="r" b="b"/>
              <a:pathLst>
                <a:path w="14678" h="2169" extrusionOk="0">
                  <a:moveTo>
                    <a:pt x="0" y="0"/>
                  </a:moveTo>
                  <a:lnTo>
                    <a:pt x="0" y="2169"/>
                  </a:lnTo>
                  <a:lnTo>
                    <a:pt x="14677" y="2169"/>
                  </a:lnTo>
                  <a:cubicBezTo>
                    <a:pt x="12965" y="776"/>
                    <a:pt x="10842" y="0"/>
                    <a:pt x="8651"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8;p53">
              <a:extLst>
                <a:ext uri="{FF2B5EF4-FFF2-40B4-BE49-F238E27FC236}">
                  <a16:creationId xmlns:a16="http://schemas.microsoft.com/office/drawing/2014/main" id="{05DB40A4-D5B6-3B43-9CBE-4404BBE93E14}"/>
                </a:ext>
              </a:extLst>
            </p:cNvPr>
            <p:cNvSpPr/>
            <p:nvPr/>
          </p:nvSpPr>
          <p:spPr>
            <a:xfrm>
              <a:off x="5500271"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9;p53">
              <a:extLst>
                <a:ext uri="{FF2B5EF4-FFF2-40B4-BE49-F238E27FC236}">
                  <a16:creationId xmlns:a16="http://schemas.microsoft.com/office/drawing/2014/main" id="{1DDED6CE-C581-E349-B97A-1BABFA43803F}"/>
                </a:ext>
              </a:extLst>
            </p:cNvPr>
            <p:cNvSpPr/>
            <p:nvPr/>
          </p:nvSpPr>
          <p:spPr>
            <a:xfrm>
              <a:off x="5609268"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0;p53">
              <a:extLst>
                <a:ext uri="{FF2B5EF4-FFF2-40B4-BE49-F238E27FC236}">
                  <a16:creationId xmlns:a16="http://schemas.microsoft.com/office/drawing/2014/main" id="{9610E99F-148F-E24B-909D-5B54D3AC40A6}"/>
                </a:ext>
              </a:extLst>
            </p:cNvPr>
            <p:cNvSpPr/>
            <p:nvPr/>
          </p:nvSpPr>
          <p:spPr>
            <a:xfrm>
              <a:off x="5609268" y="1976237"/>
              <a:ext cx="54160" cy="54160"/>
            </a:xfrm>
            <a:custGeom>
              <a:avLst/>
              <a:gdLst/>
              <a:ahLst/>
              <a:cxnLst/>
              <a:rect l="l" t="t" r="r" b="b"/>
              <a:pathLst>
                <a:path w="1690" h="1690" extrusionOk="0">
                  <a:moveTo>
                    <a:pt x="0" y="0"/>
                  </a:moveTo>
                  <a:lnTo>
                    <a:pt x="0" y="1690"/>
                  </a:lnTo>
                  <a:lnTo>
                    <a:pt x="1690" y="1690"/>
                  </a:lnTo>
                  <a:lnTo>
                    <a:pt x="1690" y="0"/>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1;p53">
              <a:extLst>
                <a:ext uri="{FF2B5EF4-FFF2-40B4-BE49-F238E27FC236}">
                  <a16:creationId xmlns:a16="http://schemas.microsoft.com/office/drawing/2014/main" id="{4FBFCD1F-46E0-A144-A481-FC778CE1FCCF}"/>
                </a:ext>
              </a:extLst>
            </p:cNvPr>
            <p:cNvSpPr/>
            <p:nvPr/>
          </p:nvSpPr>
          <p:spPr>
            <a:xfrm>
              <a:off x="5539049" y="2072062"/>
              <a:ext cx="759301" cy="117070"/>
            </a:xfrm>
            <a:custGeom>
              <a:avLst/>
              <a:gdLst/>
              <a:ahLst/>
              <a:cxnLst/>
              <a:rect l="l" t="t" r="r" b="b"/>
              <a:pathLst>
                <a:path w="23693" h="3653" extrusionOk="0">
                  <a:moveTo>
                    <a:pt x="0" y="1"/>
                  </a:moveTo>
                  <a:lnTo>
                    <a:pt x="3264" y="3653"/>
                  </a:lnTo>
                  <a:lnTo>
                    <a:pt x="23693" y="3653"/>
                  </a:lnTo>
                  <a:lnTo>
                    <a:pt x="23693" y="1895"/>
                  </a:lnTo>
                  <a:cubicBezTo>
                    <a:pt x="23693" y="845"/>
                    <a:pt x="22848" y="1"/>
                    <a:pt x="217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Content Placeholder 2">
            <a:extLst>
              <a:ext uri="{FF2B5EF4-FFF2-40B4-BE49-F238E27FC236}">
                <a16:creationId xmlns:a16="http://schemas.microsoft.com/office/drawing/2014/main" id="{C58597A8-B159-B749-BEE1-4DB768B115D2}"/>
              </a:ext>
            </a:extLst>
          </p:cNvPr>
          <p:cNvSpPr txBox="1">
            <a:spLocks/>
          </p:cNvSpPr>
          <p:nvPr/>
        </p:nvSpPr>
        <p:spPr bwMode="auto">
          <a:xfrm>
            <a:off x="-145225" y="1097286"/>
            <a:ext cx="9469360" cy="104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spcBef>
                <a:spcPct val="20000"/>
              </a:spcBef>
              <a:buFont typeface="Arial" charset="0"/>
              <a:buNone/>
            </a:pP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Câu</a:t>
            </a:r>
            <a:r>
              <a:rPr lang="en-US" sz="3100" b="1" dirty="0">
                <a:solidFill>
                  <a:schemeClr val="tx1">
                    <a:lumMod val="50000"/>
                  </a:schemeClr>
                </a:solidFill>
                <a:latin typeface="Cambria" panose="02040503050406030204" pitchFamily="18" charset="0"/>
                <a:cs typeface="Times New Roman" pitchFamily="18" charset="0"/>
              </a:rPr>
              <a:t> 1: </a:t>
            </a:r>
            <a:r>
              <a:rPr lang="en-US" sz="3100" b="1" dirty="0" err="1">
                <a:solidFill>
                  <a:schemeClr val="tx1">
                    <a:lumMod val="50000"/>
                  </a:schemeClr>
                </a:solidFill>
                <a:latin typeface="Cambria" panose="02040503050406030204" pitchFamily="18" charset="0"/>
                <a:cs typeface="Times New Roman" pitchFamily="18" charset="0"/>
              </a:rPr>
              <a:t>Bạch</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Thái</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Bưởi</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xuất</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thân</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như</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thế</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nào</a:t>
            </a:r>
            <a:r>
              <a:rPr lang="en-US" sz="3100" b="1" dirty="0">
                <a:solidFill>
                  <a:schemeClr val="tx1">
                    <a:lumMod val="50000"/>
                  </a:schemeClr>
                </a:solidFill>
                <a:latin typeface="Cambria" panose="02040503050406030204" pitchFamily="18" charset="0"/>
                <a:cs typeface="Times New Roman" pitchFamily="18" charset="0"/>
              </a:rPr>
              <a:t>?</a:t>
            </a:r>
          </a:p>
        </p:txBody>
      </p:sp>
      <p:pic>
        <p:nvPicPr>
          <p:cNvPr id="113" name="Picture 3">
            <a:extLst>
              <a:ext uri="{FF2B5EF4-FFF2-40B4-BE49-F238E27FC236}">
                <a16:creationId xmlns:a16="http://schemas.microsoft.com/office/drawing/2014/main" id="{EF48B1CC-344B-2F4B-9A67-4454DF7D8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5" y="2063093"/>
            <a:ext cx="2307324" cy="27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0BB20FB-8484-1B49-916C-D1F779D0D806}"/>
              </a:ext>
            </a:extLst>
          </p:cNvPr>
          <p:cNvSpPr/>
          <p:nvPr/>
        </p:nvSpPr>
        <p:spPr>
          <a:xfrm>
            <a:off x="2516418" y="2589954"/>
            <a:ext cx="6631944" cy="1077218"/>
          </a:xfrm>
          <a:prstGeom prst="rect">
            <a:avLst/>
          </a:prstGeom>
        </p:spPr>
        <p:txBody>
          <a:bodyPr wrap="none">
            <a:spAutoFit/>
          </a:bodyPr>
          <a:lstStyle/>
          <a:p>
            <a:r>
              <a:rPr lang="vi-VN" sz="3200" b="1" dirty="0">
                <a:solidFill>
                  <a:schemeClr val="bg2">
                    <a:lumMod val="10000"/>
                  </a:schemeClr>
                </a:solidFill>
                <a:latin typeface="Times New Roman" panose="02020603050405020304" pitchFamily="18" charset="0"/>
                <a:cs typeface="Times New Roman" panose="02020603050405020304" pitchFamily="18" charset="0"/>
              </a:rPr>
              <a:t>- Mồ côi cha từ nhỏ. </a:t>
            </a:r>
          </a:p>
          <a:p>
            <a:r>
              <a:rPr lang="vi-VN" sz="3200" b="1" dirty="0">
                <a:solidFill>
                  <a:schemeClr val="bg2">
                    <a:lumMod val="10000"/>
                  </a:schemeClr>
                </a:solidFill>
                <a:latin typeface="Times New Roman" panose="02020603050405020304" pitchFamily="18" charset="0"/>
                <a:cs typeface="Times New Roman" panose="02020603050405020304" pitchFamily="18" charset="0"/>
              </a:rPr>
              <a:t>- Phải theo mẹ quẩy gánh hàng rong.</a:t>
            </a:r>
            <a:endParaRPr lang="en-US" sz="3200" dirty="0"/>
          </a:p>
        </p:txBody>
      </p:sp>
      <p:cxnSp>
        <p:nvCxnSpPr>
          <p:cNvPr id="4" name="Straight Connector 3">
            <a:extLst>
              <a:ext uri="{FF2B5EF4-FFF2-40B4-BE49-F238E27FC236}">
                <a16:creationId xmlns:a16="http://schemas.microsoft.com/office/drawing/2014/main" id="{8644234A-2B09-8748-9477-4920DFFAF8B9}"/>
              </a:ext>
            </a:extLst>
          </p:cNvPr>
          <p:cNvCxnSpPr/>
          <p:nvPr/>
        </p:nvCxnSpPr>
        <p:spPr>
          <a:xfrm>
            <a:off x="5284817" y="3571103"/>
            <a:ext cx="3649118"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62619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heckerboard(across)">
                                      <p:cBhvr>
                                        <p:cTn id="7" dur="500"/>
                                        <p:tgtEl>
                                          <p:spTgt spid="10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p:cTn id="11" dur="1000" fill="hold"/>
                                        <p:tgtEl>
                                          <p:spTgt spid="113"/>
                                        </p:tgtEl>
                                        <p:attrNameLst>
                                          <p:attrName>ppt_w</p:attrName>
                                        </p:attrNameLst>
                                      </p:cBhvr>
                                      <p:tavLst>
                                        <p:tav tm="0">
                                          <p:val>
                                            <p:strVal val="#ppt_w*0.70"/>
                                          </p:val>
                                        </p:tav>
                                        <p:tav tm="100000">
                                          <p:val>
                                            <p:strVal val="#ppt_w"/>
                                          </p:val>
                                        </p:tav>
                                      </p:tavLst>
                                    </p:anim>
                                    <p:anim calcmode="lin" valueType="num">
                                      <p:cBhvr>
                                        <p:cTn id="12" dur="1000" fill="hold"/>
                                        <p:tgtEl>
                                          <p:spTgt spid="113"/>
                                        </p:tgtEl>
                                        <p:attrNameLst>
                                          <p:attrName>ppt_h</p:attrName>
                                        </p:attrNameLst>
                                      </p:cBhvr>
                                      <p:tavLst>
                                        <p:tav tm="0">
                                          <p:val>
                                            <p:strVal val="#ppt_h"/>
                                          </p:val>
                                        </p:tav>
                                        <p:tav tm="100000">
                                          <p:val>
                                            <p:strVal val="#ppt_h"/>
                                          </p:val>
                                        </p:tav>
                                      </p:tavLst>
                                    </p:anim>
                                    <p:animEffect transition="in" filter="fade">
                                      <p:cBhvr>
                                        <p:cTn id="13" dur="1000"/>
                                        <p:tgtEl>
                                          <p:spTgt spid="113"/>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BE7561-D0EB-9440-BF11-09E3566469A5}"/>
              </a:ext>
            </a:extLst>
          </p:cNvPr>
          <p:cNvSpPr/>
          <p:nvPr/>
        </p:nvSpPr>
        <p:spPr>
          <a:xfrm>
            <a:off x="167866" y="312112"/>
            <a:ext cx="4117531" cy="534050"/>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lumMod val="75000"/>
                  </a:schemeClr>
                </a:solidFill>
                <a:latin typeface="Cambria" panose="02040503050406030204" pitchFamily="18" charset="0"/>
              </a:rPr>
              <a:t>Quẩy</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gánh</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hàng</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rong</a:t>
            </a:r>
            <a:r>
              <a:rPr lang="en-US" b="1" dirty="0">
                <a:solidFill>
                  <a:schemeClr val="tx1">
                    <a:lumMod val="7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mang</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đi</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bằng</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quang</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gánh</a:t>
            </a:r>
            <a:endParaRPr lang="en-US" dirty="0">
              <a:solidFill>
                <a:schemeClr val="tx2">
                  <a:lumMod val="25000"/>
                </a:schemeClr>
              </a:solidFill>
              <a:latin typeface="Cambria" panose="02040503050406030204" pitchFamily="18" charset="0"/>
            </a:endParaRPr>
          </a:p>
        </p:txBody>
      </p:sp>
      <p:graphicFrame>
        <p:nvGraphicFramePr>
          <p:cNvPr id="5" name="Object 4">
            <a:extLst>
              <a:ext uri="{FF2B5EF4-FFF2-40B4-BE49-F238E27FC236}">
                <a16:creationId xmlns:a16="http://schemas.microsoft.com/office/drawing/2014/main" id="{724EBDCC-5473-C744-B624-0187D8FBCD1C}"/>
              </a:ext>
            </a:extLst>
          </p:cNvPr>
          <p:cNvGraphicFramePr>
            <a:graphicFrameLocks noChangeAspect="1"/>
          </p:cNvGraphicFramePr>
          <p:nvPr>
            <p:extLst>
              <p:ext uri="{D42A27DB-BD31-4B8C-83A1-F6EECF244321}">
                <p14:modId xmlns:p14="http://schemas.microsoft.com/office/powerpoint/2010/main" val="3850398384"/>
              </p:ext>
            </p:extLst>
          </p:nvPr>
        </p:nvGraphicFramePr>
        <p:xfrm>
          <a:off x="578320" y="3222349"/>
          <a:ext cx="3038640" cy="1753062"/>
        </p:xfrm>
        <a:graphic>
          <a:graphicData uri="http://schemas.openxmlformats.org/presentationml/2006/ole">
            <mc:AlternateContent xmlns:mc="http://schemas.openxmlformats.org/markup-compatibility/2006">
              <mc:Choice xmlns:v="urn:schemas-microsoft-com:vml" Requires="v">
                <p:oleObj spid="_x0000_s1035" name="Bitmap Image" r:id="rId3" imgW="17619048" imgH="14238095" progId="PBrush">
                  <p:embed/>
                </p:oleObj>
              </mc:Choice>
              <mc:Fallback>
                <p:oleObj name="Bitmap Image" r:id="rId3" imgW="17619048" imgH="14238095" progId="PBrush">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20" y="3222349"/>
                        <a:ext cx="3038640" cy="1753062"/>
                      </a:xfrm>
                      <a:prstGeom prst="rect">
                        <a:avLst/>
                      </a:prstGeom>
                      <a:noFill/>
                      <a:ln>
                        <a:noFill/>
                      </a:ln>
                    </p:spPr>
                  </p:pic>
                </p:oleObj>
              </mc:Fallback>
            </mc:AlternateContent>
          </a:graphicData>
        </a:graphic>
      </p:graphicFrame>
      <p:pic>
        <p:nvPicPr>
          <p:cNvPr id="6" name="Picture 2" descr="https://i.ytimg.com/vi/C6HhZKtOGZk/maxresdefault.jpg">
            <a:extLst>
              <a:ext uri="{FF2B5EF4-FFF2-40B4-BE49-F238E27FC236}">
                <a16:creationId xmlns:a16="http://schemas.microsoft.com/office/drawing/2014/main" id="{6BB9A945-FB2D-554F-9B29-D8AD244EB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457" y="2605991"/>
            <a:ext cx="3896379" cy="236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1.bp.blogspot.com/-seVF886eLeQ/X0RxM6JOxiI/AAAAAAAAOms/Iqbq0IGdC4UusGRkeBR1PC79qKaK6axGgCLcBGAsYHQ/s400/unnamed.jpg">
            <a:extLst>
              <a:ext uri="{FF2B5EF4-FFF2-40B4-BE49-F238E27FC236}">
                <a16:creationId xmlns:a16="http://schemas.microsoft.com/office/drawing/2014/main" id="{6BAB5055-E8EC-0B4A-B019-189293D351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1728" y="179293"/>
            <a:ext cx="2477672" cy="222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DEE3EE1-87AE-B444-8C39-D18F5515446D}"/>
              </a:ext>
            </a:extLst>
          </p:cNvPr>
          <p:cNvPicPr>
            <a:picLocks noChangeAspect="1"/>
          </p:cNvPicPr>
          <p:nvPr/>
        </p:nvPicPr>
        <p:blipFill>
          <a:blip r:embed="rId7"/>
          <a:stretch>
            <a:fillRect/>
          </a:stretch>
        </p:blipFill>
        <p:spPr>
          <a:xfrm>
            <a:off x="659886" y="1048822"/>
            <a:ext cx="3133490" cy="2081020"/>
          </a:xfrm>
          <a:prstGeom prst="rect">
            <a:avLst/>
          </a:prstGeom>
        </p:spPr>
      </p:pic>
    </p:spTree>
    <p:extLst>
      <p:ext uri="{BB962C8B-B14F-4D97-AF65-F5344CB8AC3E}">
        <p14:creationId xmlns:p14="http://schemas.microsoft.com/office/powerpoint/2010/main" val="410387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65733C-18DA-5D4A-9E54-158132E87D7F}"/>
              </a:ext>
            </a:extLst>
          </p:cNvPr>
          <p:cNvSpPr txBox="1"/>
          <p:nvPr/>
        </p:nvSpPr>
        <p:spPr>
          <a:xfrm>
            <a:off x="803188" y="343835"/>
            <a:ext cx="9539417" cy="523220"/>
          </a:xfrm>
          <a:prstGeom prst="rect">
            <a:avLst/>
          </a:prstGeom>
          <a:noFill/>
        </p:spPr>
        <p:txBody>
          <a:bodyPr wrap="square" rtlCol="0">
            <a:spAutoFit/>
          </a:bodyPr>
          <a:lstStyle/>
          <a:p>
            <a:r>
              <a:rPr lang="en-US" sz="2800" b="1">
                <a:solidFill>
                  <a:schemeClr val="bg1"/>
                </a:solidFill>
                <a:latin typeface="HP001 4 hàng" panose="020B0603050302020204" pitchFamily="34" charset="77"/>
              </a:rPr>
              <a:t>Thứ hai ngày 22 tháng 11 </a:t>
            </a:r>
            <a:r>
              <a:rPr lang="en-US" sz="2800" b="1" dirty="0">
                <a:solidFill>
                  <a:schemeClr val="bg1"/>
                </a:solidFill>
                <a:latin typeface="HP001 4 hàng" panose="020B0603050302020204" pitchFamily="34" charset="77"/>
              </a:rPr>
              <a:t>năm2021</a:t>
            </a:r>
          </a:p>
        </p:txBody>
      </p:sp>
      <p:sp>
        <p:nvSpPr>
          <p:cNvPr id="6" name="TextBox 5">
            <a:extLst>
              <a:ext uri="{FF2B5EF4-FFF2-40B4-BE49-F238E27FC236}">
                <a16:creationId xmlns:a16="http://schemas.microsoft.com/office/drawing/2014/main" id="{5110A0B4-EA4F-044B-89CC-4AD9CC4D6104}"/>
              </a:ext>
            </a:extLst>
          </p:cNvPr>
          <p:cNvSpPr txBox="1"/>
          <p:nvPr/>
        </p:nvSpPr>
        <p:spPr>
          <a:xfrm>
            <a:off x="3484604" y="879182"/>
            <a:ext cx="9539417" cy="523220"/>
          </a:xfrm>
          <a:prstGeom prst="rect">
            <a:avLst/>
          </a:prstGeom>
          <a:noFill/>
        </p:spPr>
        <p:txBody>
          <a:bodyPr wrap="square" rtlCol="0">
            <a:spAutoFit/>
          </a:bodyPr>
          <a:lstStyle/>
          <a:p>
            <a:r>
              <a:rPr lang="en-US" sz="2800" b="1" dirty="0" err="1">
                <a:solidFill>
                  <a:schemeClr val="bg1"/>
                </a:solidFill>
                <a:latin typeface="HP001 4 hàng" panose="020B0603050302020204" pitchFamily="34" charset="77"/>
              </a:rPr>
              <a:t>Tập</a:t>
            </a:r>
            <a:r>
              <a:rPr lang="en-US" sz="2800" b="1" dirty="0">
                <a:solidFill>
                  <a:schemeClr val="bg1"/>
                </a:solidFill>
                <a:latin typeface="HP001 4 hàng" panose="020B0603050302020204" pitchFamily="34" charset="77"/>
              </a:rPr>
              <a:t> </a:t>
            </a:r>
            <a:r>
              <a:rPr lang="en-US" sz="2800" b="1" dirty="0" err="1">
                <a:solidFill>
                  <a:schemeClr val="bg1"/>
                </a:solidFill>
                <a:latin typeface="HP001 4 hàng" panose="020B0603050302020204" pitchFamily="34" charset="77"/>
              </a:rPr>
              <a:t>đọc</a:t>
            </a:r>
            <a:endParaRPr lang="en-US" sz="2800" b="1" dirty="0">
              <a:solidFill>
                <a:schemeClr val="bg1"/>
              </a:solidFill>
              <a:latin typeface="HP001 4 hàng" panose="020B0603050302020204" pitchFamily="34" charset="77"/>
            </a:endParaRPr>
          </a:p>
        </p:txBody>
      </p:sp>
      <p:sp>
        <p:nvSpPr>
          <p:cNvPr id="7" name="TextBox 6">
            <a:extLst>
              <a:ext uri="{FF2B5EF4-FFF2-40B4-BE49-F238E27FC236}">
                <a16:creationId xmlns:a16="http://schemas.microsoft.com/office/drawing/2014/main" id="{D307E694-9C96-F44E-ADEF-EEF1A1CFF6AB}"/>
              </a:ext>
            </a:extLst>
          </p:cNvPr>
          <p:cNvSpPr txBox="1"/>
          <p:nvPr/>
        </p:nvSpPr>
        <p:spPr>
          <a:xfrm>
            <a:off x="1322172" y="1414529"/>
            <a:ext cx="9539417" cy="523220"/>
          </a:xfrm>
          <a:prstGeom prst="rect">
            <a:avLst/>
          </a:prstGeom>
          <a:noFill/>
        </p:spPr>
        <p:txBody>
          <a:bodyPr wrap="square" rtlCol="0">
            <a:spAutoFit/>
          </a:bodyPr>
          <a:lstStyle/>
          <a:p>
            <a:r>
              <a:rPr lang="en-US" sz="2800" b="1" dirty="0">
                <a:solidFill>
                  <a:srgbClr val="FFFF00"/>
                </a:solidFill>
                <a:latin typeface="HP001 4 hàng" panose="020B0603050302020204" pitchFamily="34" charset="77"/>
              </a:rPr>
              <a:t>“</a:t>
            </a:r>
            <a:r>
              <a:rPr lang="en-US" sz="2800" b="1" dirty="0" err="1">
                <a:solidFill>
                  <a:srgbClr val="FFFF00"/>
                </a:solidFill>
                <a:latin typeface="HP001 4 hàng" panose="020B0603050302020204" pitchFamily="34" charset="77"/>
              </a:rPr>
              <a:t>Vua</a:t>
            </a:r>
            <a:r>
              <a:rPr lang="en-US" sz="2800" b="1" dirty="0">
                <a:solidFill>
                  <a:srgbClr val="FFFF00"/>
                </a:solidFill>
                <a:latin typeface="HP001 4 hàng" panose="020B0603050302020204" pitchFamily="34" charset="77"/>
              </a:rPr>
              <a:t> </a:t>
            </a:r>
            <a:r>
              <a:rPr lang="en-US" sz="2800" b="1" dirty="0" err="1">
                <a:solidFill>
                  <a:srgbClr val="FFFF00"/>
                </a:solidFill>
                <a:latin typeface="HP001 4 hàng" panose="020B0603050302020204" pitchFamily="34" charset="77"/>
              </a:rPr>
              <a:t>tàu</a:t>
            </a:r>
            <a:r>
              <a:rPr lang="en-US" sz="2800" b="1" dirty="0">
                <a:solidFill>
                  <a:srgbClr val="FFFF00"/>
                </a:solidFill>
                <a:latin typeface="HP001 4 hàng" panose="020B0603050302020204" pitchFamily="34" charset="77"/>
              </a:rPr>
              <a:t> </a:t>
            </a:r>
            <a:r>
              <a:rPr lang="en-US" sz="2800" b="1" dirty="0" err="1">
                <a:solidFill>
                  <a:srgbClr val="FFFF00"/>
                </a:solidFill>
                <a:latin typeface="HP001 4 hàng" panose="020B0603050302020204" pitchFamily="34" charset="77"/>
              </a:rPr>
              <a:t>thủy</a:t>
            </a:r>
            <a:r>
              <a:rPr lang="en-US" sz="2800" b="1" dirty="0">
                <a:solidFill>
                  <a:srgbClr val="FFFF00"/>
                </a:solidFill>
                <a:latin typeface="HP001 4 hàng" panose="020B0603050302020204" pitchFamily="34" charset="77"/>
              </a:rPr>
              <a:t>” </a:t>
            </a:r>
            <a:r>
              <a:rPr lang="en-US" sz="2800" b="1" dirty="0" err="1">
                <a:solidFill>
                  <a:srgbClr val="FFFF00"/>
                </a:solidFill>
                <a:latin typeface="HP001 4 hàng" panose="020B0603050302020204" pitchFamily="34" charset="77"/>
              </a:rPr>
              <a:t>Bạch</a:t>
            </a:r>
            <a:r>
              <a:rPr lang="en-US" sz="2800" b="1" dirty="0">
                <a:solidFill>
                  <a:srgbClr val="FFFF00"/>
                </a:solidFill>
                <a:latin typeface="HP001 4 hàng" panose="020B0603050302020204" pitchFamily="34" charset="77"/>
              </a:rPr>
              <a:t> </a:t>
            </a:r>
            <a:r>
              <a:rPr lang="en-US" sz="2800" b="1" dirty="0" err="1">
                <a:solidFill>
                  <a:srgbClr val="FFFF00"/>
                </a:solidFill>
                <a:latin typeface="HP001 4 hàng" panose="020B0603050302020204" pitchFamily="34" charset="77"/>
              </a:rPr>
              <a:t>Thái</a:t>
            </a:r>
            <a:r>
              <a:rPr lang="en-US" sz="2800" b="1" dirty="0">
                <a:solidFill>
                  <a:srgbClr val="FFFF00"/>
                </a:solidFill>
                <a:latin typeface="HP001 4 hàng" panose="020B0603050302020204" pitchFamily="34" charset="77"/>
              </a:rPr>
              <a:t> </a:t>
            </a:r>
            <a:r>
              <a:rPr lang="en-US" sz="2800" b="1" dirty="0" err="1">
                <a:solidFill>
                  <a:srgbClr val="FFFF00"/>
                </a:solidFill>
                <a:latin typeface="HP001 4 hàng" panose="020B0603050302020204" pitchFamily="34" charset="77"/>
              </a:rPr>
              <a:t>Bưởi</a:t>
            </a:r>
            <a:endParaRPr lang="en-US" sz="2800" b="1" dirty="0">
              <a:solidFill>
                <a:srgbClr val="FFFF00"/>
              </a:solidFill>
              <a:latin typeface="HP001 4 hàng" panose="020B0603050302020204" pitchFamily="34" charset="77"/>
            </a:endParaRPr>
          </a:p>
        </p:txBody>
      </p:sp>
      <p:sp>
        <p:nvSpPr>
          <p:cNvPr id="8" name="TextBox 7">
            <a:extLst>
              <a:ext uri="{FF2B5EF4-FFF2-40B4-BE49-F238E27FC236}">
                <a16:creationId xmlns:a16="http://schemas.microsoft.com/office/drawing/2014/main" id="{D307E694-9C96-F44E-ADEF-EEF1A1CFF6AB}"/>
              </a:ext>
            </a:extLst>
          </p:cNvPr>
          <p:cNvSpPr txBox="1"/>
          <p:nvPr/>
        </p:nvSpPr>
        <p:spPr>
          <a:xfrm>
            <a:off x="2098516" y="1965168"/>
            <a:ext cx="9539417" cy="523220"/>
          </a:xfrm>
          <a:prstGeom prst="rect">
            <a:avLst/>
          </a:prstGeom>
          <a:noFill/>
        </p:spPr>
        <p:txBody>
          <a:bodyPr wrap="square" rtlCol="0">
            <a:spAutoFit/>
          </a:bodyPr>
          <a:lstStyle/>
          <a:p>
            <a:r>
              <a:rPr lang="en-US" sz="2800" b="1">
                <a:solidFill>
                  <a:srgbClr val="FFFF00"/>
                </a:solidFill>
                <a:latin typeface="HP001 4 hàng" panose="020B0603050302020204" pitchFamily="34" charset="77"/>
              </a:rPr>
              <a:t>Theo Từ điển nhân vật lịch sử ViệtNam</a:t>
            </a:r>
            <a:endParaRPr lang="en-US" sz="2800" b="1" dirty="0">
              <a:solidFill>
                <a:srgbClr val="FFFF00"/>
              </a:solidFill>
              <a:latin typeface="HP001 4 hàng" panose="020B0603050302020204" pitchFamily="34" charset="77"/>
            </a:endParaRPr>
          </a:p>
        </p:txBody>
      </p:sp>
    </p:spTree>
    <p:extLst>
      <p:ext uri="{BB962C8B-B14F-4D97-AF65-F5344CB8AC3E}">
        <p14:creationId xmlns:p14="http://schemas.microsoft.com/office/powerpoint/2010/main" val="207794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611"/>
        <p:cNvGrpSpPr/>
        <p:nvPr/>
      </p:nvGrpSpPr>
      <p:grpSpPr>
        <a:xfrm>
          <a:off x="0" y="0"/>
          <a:ext cx="0" cy="0"/>
          <a:chOff x="0" y="0"/>
          <a:chExt cx="0" cy="0"/>
        </a:xfrm>
      </p:grpSpPr>
      <p:sp>
        <p:nvSpPr>
          <p:cNvPr id="2" name="Rectangle 1">
            <a:extLst>
              <a:ext uri="{FF2B5EF4-FFF2-40B4-BE49-F238E27FC236}">
                <a16:creationId xmlns:a16="http://schemas.microsoft.com/office/drawing/2014/main" id="{7A690419-F9BA-B747-BA60-E2221F35A9BB}"/>
              </a:ext>
            </a:extLst>
          </p:cNvPr>
          <p:cNvSpPr/>
          <p:nvPr/>
        </p:nvSpPr>
        <p:spPr>
          <a:xfrm>
            <a:off x="0" y="421427"/>
            <a:ext cx="8971808" cy="4801314"/>
          </a:xfrm>
          <a:prstGeom prst="rect">
            <a:avLst/>
          </a:prstGeom>
          <a:noFill/>
        </p:spPr>
        <p:txBody>
          <a:bodyPr wrap="square">
            <a:spAutoFit/>
          </a:bodyPr>
          <a:lstStyle/>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Bưởi mồ côi cha từ nhỏ, phải theo mẹ quẩy gánh hàng rong. Thấy em khôi ngô, nhà họ Bạch nhận làm con nuôi và cho ăn học.</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Năm 21 tuổi, Bạch Thái Bưởi làm thư kí cho một hãng buôn. Chẳng bao lâu, anh đứng ra kinh doanh độc lập, trải đủ mọi nghề: buôn gỗ, buôn ngô, mở hiệu cầm đồ, lập nhà in, khai thác mỏ,... Có lúc mất trắng tay, anh vẫn không nản chí.</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Chỉ trong mười năm, Bạch Thái Bưởi đã trở thành "một bậc anh hùng kinh tế" như đánh giá của người cùng thời.</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Theo TỪ ĐIỂN NHÂN VẬT LỊCH SỬ VIỆT NAM</a:t>
            </a:r>
          </a:p>
        </p:txBody>
      </p:sp>
      <p:sp>
        <p:nvSpPr>
          <p:cNvPr id="3" name="TextBox 2">
            <a:extLst>
              <a:ext uri="{FF2B5EF4-FFF2-40B4-BE49-F238E27FC236}">
                <a16:creationId xmlns:a16="http://schemas.microsoft.com/office/drawing/2014/main" id="{F71D479F-05B0-7249-8D0D-E91D6AC79A08}"/>
              </a:ext>
            </a:extLst>
          </p:cNvPr>
          <p:cNvSpPr txBox="1"/>
          <p:nvPr/>
        </p:nvSpPr>
        <p:spPr>
          <a:xfrm>
            <a:off x="2386941" y="33212"/>
            <a:ext cx="5165766"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Vua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tàu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thủy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Bưởi</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03F819A-6B67-FC4A-A76B-83D946D11349}"/>
              </a:ext>
            </a:extLst>
          </p:cNvPr>
          <p:cNvSpPr/>
          <p:nvPr/>
        </p:nvSpPr>
        <p:spPr>
          <a:xfrm>
            <a:off x="0" y="990309"/>
            <a:ext cx="9144000" cy="848727"/>
          </a:xfrm>
          <a:prstGeom prst="rect">
            <a:avLst/>
          </a:prstGeom>
          <a:noFill/>
          <a:ln w="381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F4B019B4-6893-B44A-B9AC-119AB56A9E17}"/>
              </a:ext>
            </a:extLst>
          </p:cNvPr>
          <p:cNvSpPr txBox="1"/>
          <p:nvPr/>
        </p:nvSpPr>
        <p:spPr>
          <a:xfrm>
            <a:off x="282040" y="410147"/>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1</a:t>
            </a:r>
          </a:p>
        </p:txBody>
      </p:sp>
      <p:sp>
        <p:nvSpPr>
          <p:cNvPr id="8" name="TextBox 7">
            <a:extLst>
              <a:ext uri="{FF2B5EF4-FFF2-40B4-BE49-F238E27FC236}">
                <a16:creationId xmlns:a16="http://schemas.microsoft.com/office/drawing/2014/main" id="{5BD2C5A4-F3F1-854C-BE51-C1462BFFB3C2}"/>
              </a:ext>
            </a:extLst>
          </p:cNvPr>
          <p:cNvSpPr txBox="1"/>
          <p:nvPr/>
        </p:nvSpPr>
        <p:spPr>
          <a:xfrm>
            <a:off x="282040" y="938104"/>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2</a:t>
            </a:r>
          </a:p>
        </p:txBody>
      </p:sp>
      <p:sp>
        <p:nvSpPr>
          <p:cNvPr id="9" name="TextBox 8">
            <a:extLst>
              <a:ext uri="{FF2B5EF4-FFF2-40B4-BE49-F238E27FC236}">
                <a16:creationId xmlns:a16="http://schemas.microsoft.com/office/drawing/2014/main" id="{989D0073-9DB5-4D4A-B4A8-02E5269C6EB3}"/>
              </a:ext>
            </a:extLst>
          </p:cNvPr>
          <p:cNvSpPr txBox="1"/>
          <p:nvPr/>
        </p:nvSpPr>
        <p:spPr>
          <a:xfrm>
            <a:off x="282040" y="1767249"/>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3</a:t>
            </a:r>
          </a:p>
        </p:txBody>
      </p:sp>
      <p:sp>
        <p:nvSpPr>
          <p:cNvPr id="10" name="TextBox 9">
            <a:extLst>
              <a:ext uri="{FF2B5EF4-FFF2-40B4-BE49-F238E27FC236}">
                <a16:creationId xmlns:a16="http://schemas.microsoft.com/office/drawing/2014/main" id="{A4D19E4E-9991-2F42-BDDA-E91DA3216F46}"/>
              </a:ext>
            </a:extLst>
          </p:cNvPr>
          <p:cNvSpPr txBox="1"/>
          <p:nvPr/>
        </p:nvSpPr>
        <p:spPr>
          <a:xfrm>
            <a:off x="282040" y="4254635"/>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4</a:t>
            </a:r>
          </a:p>
        </p:txBody>
      </p:sp>
    </p:spTree>
    <p:extLst>
      <p:ext uri="{BB962C8B-B14F-4D97-AF65-F5344CB8AC3E}">
        <p14:creationId xmlns:p14="http://schemas.microsoft.com/office/powerpoint/2010/main" val="232965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3"/>
          <p:cNvSpPr/>
          <p:nvPr/>
        </p:nvSpPr>
        <p:spPr>
          <a:xfrm>
            <a:off x="3" y="152405"/>
            <a:ext cx="9143997" cy="750222"/>
          </a:xfrm>
          <a:custGeom>
            <a:avLst/>
            <a:gdLst/>
            <a:ahLst/>
            <a:cxnLst/>
            <a:rect l="l" t="t" r="r" b="b"/>
            <a:pathLst>
              <a:path w="285317" h="45103" extrusionOk="0">
                <a:moveTo>
                  <a:pt x="88676" y="0"/>
                </a:moveTo>
                <a:cubicBezTo>
                  <a:pt x="77789" y="0"/>
                  <a:pt x="68270" y="5866"/>
                  <a:pt x="63089" y="14608"/>
                </a:cubicBezTo>
                <a:cubicBezTo>
                  <a:pt x="60966" y="13627"/>
                  <a:pt x="58593" y="13079"/>
                  <a:pt x="56105" y="13079"/>
                </a:cubicBezTo>
                <a:cubicBezTo>
                  <a:pt x="49987" y="13079"/>
                  <a:pt x="44623" y="16389"/>
                  <a:pt x="41747" y="21342"/>
                </a:cubicBezTo>
                <a:cubicBezTo>
                  <a:pt x="40081" y="20178"/>
                  <a:pt x="38073" y="19493"/>
                  <a:pt x="35904" y="19493"/>
                </a:cubicBezTo>
                <a:cubicBezTo>
                  <a:pt x="33120" y="19493"/>
                  <a:pt x="30586" y="20611"/>
                  <a:pt x="28760" y="22414"/>
                </a:cubicBezTo>
                <a:cubicBezTo>
                  <a:pt x="25701" y="13330"/>
                  <a:pt x="17119" y="6779"/>
                  <a:pt x="6985" y="6779"/>
                </a:cubicBezTo>
                <a:cubicBezTo>
                  <a:pt x="4542" y="6779"/>
                  <a:pt x="2214" y="7167"/>
                  <a:pt x="0" y="7875"/>
                </a:cubicBezTo>
                <a:lnTo>
                  <a:pt x="0" y="45103"/>
                </a:lnTo>
                <a:lnTo>
                  <a:pt x="285316" y="45103"/>
                </a:lnTo>
                <a:lnTo>
                  <a:pt x="285316" y="2944"/>
                </a:lnTo>
                <a:cubicBezTo>
                  <a:pt x="281231" y="4976"/>
                  <a:pt x="277670" y="7898"/>
                  <a:pt x="274885" y="11481"/>
                </a:cubicBezTo>
                <a:cubicBezTo>
                  <a:pt x="271735" y="9632"/>
                  <a:pt x="268083" y="8559"/>
                  <a:pt x="264157" y="8559"/>
                </a:cubicBezTo>
                <a:cubicBezTo>
                  <a:pt x="255301" y="8559"/>
                  <a:pt x="247746" y="13992"/>
                  <a:pt x="244573" y="21684"/>
                </a:cubicBezTo>
                <a:cubicBezTo>
                  <a:pt x="242565" y="19744"/>
                  <a:pt x="239825" y="18557"/>
                  <a:pt x="236813" y="18557"/>
                </a:cubicBezTo>
                <a:cubicBezTo>
                  <a:pt x="234667" y="18557"/>
                  <a:pt x="232658" y="19150"/>
                  <a:pt x="230969" y="20200"/>
                </a:cubicBezTo>
                <a:cubicBezTo>
                  <a:pt x="227956" y="15909"/>
                  <a:pt x="222958" y="13079"/>
                  <a:pt x="217320" y="13079"/>
                </a:cubicBezTo>
                <a:cubicBezTo>
                  <a:pt x="214535" y="13079"/>
                  <a:pt x="211910" y="13764"/>
                  <a:pt x="209605" y="14973"/>
                </a:cubicBezTo>
                <a:cubicBezTo>
                  <a:pt x="204469" y="6026"/>
                  <a:pt x="194837" y="0"/>
                  <a:pt x="183789" y="0"/>
                </a:cubicBezTo>
                <a:cubicBezTo>
                  <a:pt x="172308" y="0"/>
                  <a:pt x="162334" y="6528"/>
                  <a:pt x="157380" y="16069"/>
                </a:cubicBezTo>
                <a:cubicBezTo>
                  <a:pt x="154687" y="14197"/>
                  <a:pt x="151423" y="13079"/>
                  <a:pt x="147885" y="13079"/>
                </a:cubicBezTo>
                <a:cubicBezTo>
                  <a:pt x="145466" y="13079"/>
                  <a:pt x="143160" y="13604"/>
                  <a:pt x="141060" y="14540"/>
                </a:cubicBezTo>
                <a:cubicBezTo>
                  <a:pt x="136792" y="9564"/>
                  <a:pt x="130469" y="6437"/>
                  <a:pt x="123394" y="6437"/>
                </a:cubicBezTo>
                <a:cubicBezTo>
                  <a:pt x="118806" y="6437"/>
                  <a:pt x="114537" y="7738"/>
                  <a:pt x="110931" y="10043"/>
                </a:cubicBezTo>
                <a:cubicBezTo>
                  <a:pt x="105499" y="3880"/>
                  <a:pt x="97555" y="0"/>
                  <a:pt x="88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3"/>
          <p:cNvSpPr/>
          <p:nvPr/>
        </p:nvSpPr>
        <p:spPr>
          <a:xfrm>
            <a:off x="0" y="901202"/>
            <a:ext cx="9144000" cy="135790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743;p53">
            <a:extLst>
              <a:ext uri="{FF2B5EF4-FFF2-40B4-BE49-F238E27FC236}">
                <a16:creationId xmlns:a16="http://schemas.microsoft.com/office/drawing/2014/main" id="{D2BA5E79-E821-924D-87C8-2AA6699B0EFE}"/>
              </a:ext>
            </a:extLst>
          </p:cNvPr>
          <p:cNvGrpSpPr/>
          <p:nvPr/>
        </p:nvGrpSpPr>
        <p:grpSpPr>
          <a:xfrm>
            <a:off x="2900205" y="145232"/>
            <a:ext cx="2384612" cy="746704"/>
            <a:chOff x="2511293" y="1515378"/>
            <a:chExt cx="4121276" cy="1065834"/>
          </a:xfrm>
        </p:grpSpPr>
        <p:sp>
          <p:nvSpPr>
            <p:cNvPr id="55" name="Google Shape;744;p53">
              <a:extLst>
                <a:ext uri="{FF2B5EF4-FFF2-40B4-BE49-F238E27FC236}">
                  <a16:creationId xmlns:a16="http://schemas.microsoft.com/office/drawing/2014/main" id="{438FFB6F-2B52-BA49-823E-D86495BA846D}"/>
                </a:ext>
              </a:extLst>
            </p:cNvPr>
            <p:cNvSpPr/>
            <p:nvPr/>
          </p:nvSpPr>
          <p:spPr>
            <a:xfrm>
              <a:off x="2511293" y="2189103"/>
              <a:ext cx="4121276" cy="391396"/>
            </a:xfrm>
            <a:custGeom>
              <a:avLst/>
              <a:gdLst/>
              <a:ahLst/>
              <a:cxnLst/>
              <a:rect l="l" t="t" r="r" b="b"/>
              <a:pathLst>
                <a:path w="128599" h="12213" extrusionOk="0">
                  <a:moveTo>
                    <a:pt x="0" y="1"/>
                  </a:moveTo>
                  <a:cubicBezTo>
                    <a:pt x="0" y="1"/>
                    <a:pt x="8674" y="5730"/>
                    <a:pt x="10934" y="12212"/>
                  </a:cubicBezTo>
                  <a:cubicBezTo>
                    <a:pt x="28167" y="12098"/>
                    <a:pt x="46016" y="12030"/>
                    <a:pt x="64299" y="12030"/>
                  </a:cubicBezTo>
                  <a:cubicBezTo>
                    <a:pt x="81966" y="12030"/>
                    <a:pt x="99245" y="12075"/>
                    <a:pt x="115930" y="12189"/>
                  </a:cubicBezTo>
                  <a:cubicBezTo>
                    <a:pt x="120792" y="9633"/>
                    <a:pt x="126841" y="5456"/>
                    <a:pt x="128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5;p53">
              <a:extLst>
                <a:ext uri="{FF2B5EF4-FFF2-40B4-BE49-F238E27FC236}">
                  <a16:creationId xmlns:a16="http://schemas.microsoft.com/office/drawing/2014/main" id="{410976E5-2890-C141-BB15-BF51D90337E9}"/>
                </a:ext>
              </a:extLst>
            </p:cNvPr>
            <p:cNvSpPr/>
            <p:nvPr/>
          </p:nvSpPr>
          <p:spPr>
            <a:xfrm>
              <a:off x="2511293" y="2189103"/>
              <a:ext cx="4121276" cy="88547"/>
            </a:xfrm>
            <a:custGeom>
              <a:avLst/>
              <a:gdLst/>
              <a:ahLst/>
              <a:cxnLst/>
              <a:rect l="l" t="t" r="r" b="b"/>
              <a:pathLst>
                <a:path w="128599" h="2763" extrusionOk="0">
                  <a:moveTo>
                    <a:pt x="0" y="1"/>
                  </a:moveTo>
                  <a:cubicBezTo>
                    <a:pt x="0" y="1"/>
                    <a:pt x="1598" y="1051"/>
                    <a:pt x="3584" y="2762"/>
                  </a:cubicBezTo>
                  <a:lnTo>
                    <a:pt x="127297" y="2762"/>
                  </a:lnTo>
                  <a:cubicBezTo>
                    <a:pt x="127845" y="1872"/>
                    <a:pt x="128278" y="959"/>
                    <a:pt x="128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6;p53">
              <a:extLst>
                <a:ext uri="{FF2B5EF4-FFF2-40B4-BE49-F238E27FC236}">
                  <a16:creationId xmlns:a16="http://schemas.microsoft.com/office/drawing/2014/main" id="{07DC6188-B45F-474B-BA88-B5703F5520E9}"/>
                </a:ext>
              </a:extLst>
            </p:cNvPr>
            <p:cNvSpPr/>
            <p:nvPr/>
          </p:nvSpPr>
          <p:spPr>
            <a:xfrm>
              <a:off x="6226683" y="2432705"/>
              <a:ext cx="224589" cy="148508"/>
            </a:xfrm>
            <a:custGeom>
              <a:avLst/>
              <a:gdLst/>
              <a:ahLst/>
              <a:cxnLst/>
              <a:rect l="l" t="t" r="r" b="b"/>
              <a:pathLst>
                <a:path w="7008" h="4634" extrusionOk="0">
                  <a:moveTo>
                    <a:pt x="7007" y="0"/>
                  </a:moveTo>
                  <a:cubicBezTo>
                    <a:pt x="4793" y="1849"/>
                    <a:pt x="2260" y="3401"/>
                    <a:pt x="0" y="4588"/>
                  </a:cubicBezTo>
                  <a:cubicBezTo>
                    <a:pt x="1940" y="4611"/>
                    <a:pt x="3880" y="4634"/>
                    <a:pt x="5820" y="4634"/>
                  </a:cubicBezTo>
                  <a:cubicBezTo>
                    <a:pt x="5569" y="2055"/>
                    <a:pt x="6870" y="206"/>
                    <a:pt x="700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47;p53">
              <a:extLst>
                <a:ext uri="{FF2B5EF4-FFF2-40B4-BE49-F238E27FC236}">
                  <a16:creationId xmlns:a16="http://schemas.microsoft.com/office/drawing/2014/main" id="{4640F80B-57B9-AF46-BA6B-F41C271BFE9A}"/>
                </a:ext>
              </a:extLst>
            </p:cNvPr>
            <p:cNvSpPr/>
            <p:nvPr/>
          </p:nvSpPr>
          <p:spPr>
            <a:xfrm>
              <a:off x="2923855" y="1687287"/>
              <a:ext cx="2719743" cy="501832"/>
            </a:xfrm>
            <a:custGeom>
              <a:avLst/>
              <a:gdLst/>
              <a:ahLst/>
              <a:cxnLst/>
              <a:rect l="l" t="t" r="r" b="b"/>
              <a:pathLst>
                <a:path w="84866" h="15659" extrusionOk="0">
                  <a:moveTo>
                    <a:pt x="18809" y="1"/>
                  </a:moveTo>
                  <a:lnTo>
                    <a:pt x="1" y="15659"/>
                  </a:lnTo>
                  <a:lnTo>
                    <a:pt x="84865" y="15659"/>
                  </a:lnTo>
                  <a:lnTo>
                    <a:pt x="709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8;p53">
              <a:extLst>
                <a:ext uri="{FF2B5EF4-FFF2-40B4-BE49-F238E27FC236}">
                  <a16:creationId xmlns:a16="http://schemas.microsoft.com/office/drawing/2014/main" id="{3D456A50-F850-ED45-AF55-A58074896C26}"/>
                </a:ext>
              </a:extLst>
            </p:cNvPr>
            <p:cNvSpPr/>
            <p:nvPr/>
          </p:nvSpPr>
          <p:spPr>
            <a:xfrm>
              <a:off x="5327625" y="1835063"/>
              <a:ext cx="399440" cy="237023"/>
            </a:xfrm>
            <a:custGeom>
              <a:avLst/>
              <a:gdLst/>
              <a:ahLst/>
              <a:cxnLst/>
              <a:rect l="l" t="t" r="r" b="b"/>
              <a:pathLst>
                <a:path w="12464" h="7396" extrusionOk="0">
                  <a:moveTo>
                    <a:pt x="1" y="0"/>
                  </a:moveTo>
                  <a:lnTo>
                    <a:pt x="6597" y="7396"/>
                  </a:lnTo>
                  <a:lnTo>
                    <a:pt x="12463" y="7396"/>
                  </a:lnTo>
                  <a:lnTo>
                    <a:pt x="12463" y="1895"/>
                  </a:lnTo>
                  <a:cubicBezTo>
                    <a:pt x="12463" y="845"/>
                    <a:pt x="11619" y="0"/>
                    <a:pt x="10569"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9;p53">
              <a:extLst>
                <a:ext uri="{FF2B5EF4-FFF2-40B4-BE49-F238E27FC236}">
                  <a16:creationId xmlns:a16="http://schemas.microsoft.com/office/drawing/2014/main" id="{0015BA63-D7F3-814C-95BA-38B7571FD018}"/>
                </a:ext>
              </a:extLst>
            </p:cNvPr>
            <p:cNvSpPr/>
            <p:nvPr/>
          </p:nvSpPr>
          <p:spPr>
            <a:xfrm>
              <a:off x="5014543" y="1515378"/>
              <a:ext cx="261187" cy="171935"/>
            </a:xfrm>
            <a:custGeom>
              <a:avLst/>
              <a:gdLst/>
              <a:ahLst/>
              <a:cxnLst/>
              <a:rect l="l" t="t" r="r" b="b"/>
              <a:pathLst>
                <a:path w="8150" h="5365" extrusionOk="0">
                  <a:moveTo>
                    <a:pt x="4337" y="1"/>
                  </a:moveTo>
                  <a:lnTo>
                    <a:pt x="0" y="5365"/>
                  </a:lnTo>
                  <a:lnTo>
                    <a:pt x="5684" y="5365"/>
                  </a:lnTo>
                  <a:lnTo>
                    <a:pt x="8149" y="1"/>
                  </a:ln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0;p53">
              <a:extLst>
                <a:ext uri="{FF2B5EF4-FFF2-40B4-BE49-F238E27FC236}">
                  <a16:creationId xmlns:a16="http://schemas.microsoft.com/office/drawing/2014/main" id="{373975F1-4903-7B4F-8F31-1DECE20DD72B}"/>
                </a:ext>
              </a:extLst>
            </p:cNvPr>
            <p:cNvSpPr/>
            <p:nvPr/>
          </p:nvSpPr>
          <p:spPr>
            <a:xfrm>
              <a:off x="5059891" y="1571720"/>
              <a:ext cx="190234" cy="59256"/>
            </a:xfrm>
            <a:custGeom>
              <a:avLst/>
              <a:gdLst/>
              <a:ahLst/>
              <a:cxnLst/>
              <a:rect l="l" t="t" r="r" b="b"/>
              <a:pathLst>
                <a:path w="5936" h="1849" extrusionOk="0">
                  <a:moveTo>
                    <a:pt x="1507" y="0"/>
                  </a:moveTo>
                  <a:lnTo>
                    <a:pt x="1" y="1849"/>
                  </a:lnTo>
                  <a:lnTo>
                    <a:pt x="5068" y="1849"/>
                  </a:lnTo>
                  <a:lnTo>
                    <a:pt x="59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1;p53">
              <a:extLst>
                <a:ext uri="{FF2B5EF4-FFF2-40B4-BE49-F238E27FC236}">
                  <a16:creationId xmlns:a16="http://schemas.microsoft.com/office/drawing/2014/main" id="{14AB20CB-CEE5-614E-8CC8-B6E98C0CFCC7}"/>
                </a:ext>
              </a:extLst>
            </p:cNvPr>
            <p:cNvSpPr/>
            <p:nvPr/>
          </p:nvSpPr>
          <p:spPr>
            <a:xfrm>
              <a:off x="5840434" y="2030367"/>
              <a:ext cx="317495" cy="41726"/>
            </a:xfrm>
            <a:custGeom>
              <a:avLst/>
              <a:gdLst/>
              <a:ahLst/>
              <a:cxnLst/>
              <a:rect l="l" t="t" r="r" b="b"/>
              <a:pathLst>
                <a:path w="9907" h="1302" extrusionOk="0">
                  <a:moveTo>
                    <a:pt x="708" y="1"/>
                  </a:moveTo>
                  <a:cubicBezTo>
                    <a:pt x="320" y="1"/>
                    <a:pt x="0" y="320"/>
                    <a:pt x="0" y="708"/>
                  </a:cubicBezTo>
                  <a:lnTo>
                    <a:pt x="0" y="1302"/>
                  </a:lnTo>
                  <a:lnTo>
                    <a:pt x="9906" y="1302"/>
                  </a:lnTo>
                  <a:lnTo>
                    <a:pt x="9906" y="708"/>
                  </a:lnTo>
                  <a:cubicBezTo>
                    <a:pt x="9906" y="320"/>
                    <a:pt x="9587" y="1"/>
                    <a:pt x="9199" y="1"/>
                  </a:cubicBezTo>
                  <a:close/>
                </a:path>
              </a:pathLst>
            </a:custGeom>
            <a:solidFill>
              <a:srgbClr val="7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2;p53">
              <a:extLst>
                <a:ext uri="{FF2B5EF4-FFF2-40B4-BE49-F238E27FC236}">
                  <a16:creationId xmlns:a16="http://schemas.microsoft.com/office/drawing/2014/main" id="{1045C02B-290F-4F4A-AE8B-166B14B5CE39}"/>
                </a:ext>
              </a:extLst>
            </p:cNvPr>
            <p:cNvSpPr/>
            <p:nvPr/>
          </p:nvSpPr>
          <p:spPr>
            <a:xfrm>
              <a:off x="2691983" y="1670461"/>
              <a:ext cx="51212" cy="518657"/>
            </a:xfrm>
            <a:custGeom>
              <a:avLst/>
              <a:gdLst/>
              <a:ahLst/>
              <a:cxnLst/>
              <a:rect l="l" t="t" r="r" b="b"/>
              <a:pathLst>
                <a:path w="1598"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3;p53">
              <a:extLst>
                <a:ext uri="{FF2B5EF4-FFF2-40B4-BE49-F238E27FC236}">
                  <a16:creationId xmlns:a16="http://schemas.microsoft.com/office/drawing/2014/main" id="{E9356805-7A08-3945-BBCD-B1D9EE148DC0}"/>
                </a:ext>
              </a:extLst>
            </p:cNvPr>
            <p:cNvSpPr/>
            <p:nvPr/>
          </p:nvSpPr>
          <p:spPr>
            <a:xfrm>
              <a:off x="6400771" y="1670461"/>
              <a:ext cx="51244" cy="518657"/>
            </a:xfrm>
            <a:custGeom>
              <a:avLst/>
              <a:gdLst/>
              <a:ahLst/>
              <a:cxnLst/>
              <a:rect l="l" t="t" r="r" b="b"/>
              <a:pathLst>
                <a:path w="1599"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54;p53">
              <a:extLst>
                <a:ext uri="{FF2B5EF4-FFF2-40B4-BE49-F238E27FC236}">
                  <a16:creationId xmlns:a16="http://schemas.microsoft.com/office/drawing/2014/main" id="{C9546AAE-9F51-284B-8E8C-91D23A68CE08}"/>
                </a:ext>
              </a:extLst>
            </p:cNvPr>
            <p:cNvSpPr/>
            <p:nvPr/>
          </p:nvSpPr>
          <p:spPr>
            <a:xfrm>
              <a:off x="3942871" y="1515378"/>
              <a:ext cx="919507" cy="171935"/>
            </a:xfrm>
            <a:custGeom>
              <a:avLst/>
              <a:gdLst/>
              <a:ahLst/>
              <a:cxnLst/>
              <a:rect l="l" t="t" r="r" b="b"/>
              <a:pathLst>
                <a:path w="28692" h="5365" extrusionOk="0">
                  <a:moveTo>
                    <a:pt x="1005" y="1"/>
                  </a:moveTo>
                  <a:cubicBezTo>
                    <a:pt x="457" y="1"/>
                    <a:pt x="0" y="457"/>
                    <a:pt x="0" y="1005"/>
                  </a:cubicBezTo>
                  <a:lnTo>
                    <a:pt x="0" y="5365"/>
                  </a:lnTo>
                  <a:lnTo>
                    <a:pt x="28692" y="5365"/>
                  </a:lnTo>
                  <a:cubicBezTo>
                    <a:pt x="22255" y="1849"/>
                    <a:pt x="15019" y="1"/>
                    <a:pt x="7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5;p53">
              <a:extLst>
                <a:ext uri="{FF2B5EF4-FFF2-40B4-BE49-F238E27FC236}">
                  <a16:creationId xmlns:a16="http://schemas.microsoft.com/office/drawing/2014/main" id="{9DBDE7DC-3A18-B748-8816-75DFFBD6DCEE}"/>
                </a:ext>
              </a:extLst>
            </p:cNvPr>
            <p:cNvSpPr/>
            <p:nvPr/>
          </p:nvSpPr>
          <p:spPr>
            <a:xfrm>
              <a:off x="2965550"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6;p53">
              <a:extLst>
                <a:ext uri="{FF2B5EF4-FFF2-40B4-BE49-F238E27FC236}">
                  <a16:creationId xmlns:a16="http://schemas.microsoft.com/office/drawing/2014/main" id="{E023C030-4805-5341-955F-AF076022EF49}"/>
                </a:ext>
              </a:extLst>
            </p:cNvPr>
            <p:cNvSpPr/>
            <p:nvPr/>
          </p:nvSpPr>
          <p:spPr>
            <a:xfrm>
              <a:off x="2983112"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7;p53">
              <a:extLst>
                <a:ext uri="{FF2B5EF4-FFF2-40B4-BE49-F238E27FC236}">
                  <a16:creationId xmlns:a16="http://schemas.microsoft.com/office/drawing/2014/main" id="{C58765A4-457F-394D-9787-62019A58863B}"/>
                </a:ext>
              </a:extLst>
            </p:cNvPr>
            <p:cNvSpPr/>
            <p:nvPr/>
          </p:nvSpPr>
          <p:spPr>
            <a:xfrm>
              <a:off x="3189409"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8;p53">
              <a:extLst>
                <a:ext uri="{FF2B5EF4-FFF2-40B4-BE49-F238E27FC236}">
                  <a16:creationId xmlns:a16="http://schemas.microsoft.com/office/drawing/2014/main" id="{C4983EAE-0B59-B041-A57A-CA2B2CAC7624}"/>
                </a:ext>
              </a:extLst>
            </p:cNvPr>
            <p:cNvSpPr/>
            <p:nvPr/>
          </p:nvSpPr>
          <p:spPr>
            <a:xfrm>
              <a:off x="3206972"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9;p53">
              <a:extLst>
                <a:ext uri="{FF2B5EF4-FFF2-40B4-BE49-F238E27FC236}">
                  <a16:creationId xmlns:a16="http://schemas.microsoft.com/office/drawing/2014/main" id="{5B314679-4483-5042-AC8A-90AF56A0B66B}"/>
                </a:ext>
              </a:extLst>
            </p:cNvPr>
            <p:cNvSpPr/>
            <p:nvPr/>
          </p:nvSpPr>
          <p:spPr>
            <a:xfrm>
              <a:off x="3413973" y="2336879"/>
              <a:ext cx="96591" cy="96591"/>
            </a:xfrm>
            <a:custGeom>
              <a:avLst/>
              <a:gdLst/>
              <a:ahLst/>
              <a:cxnLst/>
              <a:rect l="l" t="t" r="r" b="b"/>
              <a:pathLst>
                <a:path w="3014" h="3014" extrusionOk="0">
                  <a:moveTo>
                    <a:pt x="1507" y="0"/>
                  </a:moveTo>
                  <a:cubicBezTo>
                    <a:pt x="663" y="0"/>
                    <a:pt x="1" y="662"/>
                    <a:pt x="1" y="1507"/>
                  </a:cubicBezTo>
                  <a:cubicBezTo>
                    <a:pt x="1" y="2329"/>
                    <a:pt x="663" y="3013"/>
                    <a:pt x="1507" y="3013"/>
                  </a:cubicBezTo>
                  <a:cubicBezTo>
                    <a:pt x="2329" y="3013"/>
                    <a:pt x="3014" y="2329"/>
                    <a:pt x="3014" y="1507"/>
                  </a:cubicBezTo>
                  <a:cubicBezTo>
                    <a:pt x="3014"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0;p53">
              <a:extLst>
                <a:ext uri="{FF2B5EF4-FFF2-40B4-BE49-F238E27FC236}">
                  <a16:creationId xmlns:a16="http://schemas.microsoft.com/office/drawing/2014/main" id="{70B8D48E-9752-E64E-BD37-6C278A48F95D}"/>
                </a:ext>
              </a:extLst>
            </p:cNvPr>
            <p:cNvSpPr/>
            <p:nvPr/>
          </p:nvSpPr>
          <p:spPr>
            <a:xfrm>
              <a:off x="3430799"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1;p53">
              <a:extLst>
                <a:ext uri="{FF2B5EF4-FFF2-40B4-BE49-F238E27FC236}">
                  <a16:creationId xmlns:a16="http://schemas.microsoft.com/office/drawing/2014/main" id="{EFDF0D4A-B4D3-034C-9313-C5EC088B371B}"/>
                </a:ext>
              </a:extLst>
            </p:cNvPr>
            <p:cNvSpPr/>
            <p:nvPr/>
          </p:nvSpPr>
          <p:spPr>
            <a:xfrm>
              <a:off x="3637832"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2;p53">
              <a:extLst>
                <a:ext uri="{FF2B5EF4-FFF2-40B4-BE49-F238E27FC236}">
                  <a16:creationId xmlns:a16="http://schemas.microsoft.com/office/drawing/2014/main" id="{0EE8EB24-FFE1-9D43-B57A-5CB4D0B0F180}"/>
                </a:ext>
              </a:extLst>
            </p:cNvPr>
            <p:cNvSpPr/>
            <p:nvPr/>
          </p:nvSpPr>
          <p:spPr>
            <a:xfrm>
              <a:off x="3655395"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63;p53">
              <a:extLst>
                <a:ext uri="{FF2B5EF4-FFF2-40B4-BE49-F238E27FC236}">
                  <a16:creationId xmlns:a16="http://schemas.microsoft.com/office/drawing/2014/main" id="{8A1712E7-C35D-A04F-A57C-05DDB11825CB}"/>
                </a:ext>
              </a:extLst>
            </p:cNvPr>
            <p:cNvSpPr/>
            <p:nvPr/>
          </p:nvSpPr>
          <p:spPr>
            <a:xfrm>
              <a:off x="3861660" y="2336879"/>
              <a:ext cx="97328" cy="96591"/>
            </a:xfrm>
            <a:custGeom>
              <a:avLst/>
              <a:gdLst/>
              <a:ahLst/>
              <a:cxnLst/>
              <a:rect l="l" t="t" r="r" b="b"/>
              <a:pathLst>
                <a:path w="3037" h="3014" extrusionOk="0">
                  <a:moveTo>
                    <a:pt x="1530" y="0"/>
                  </a:moveTo>
                  <a:cubicBezTo>
                    <a:pt x="686" y="0"/>
                    <a:pt x="1" y="662"/>
                    <a:pt x="1" y="1507"/>
                  </a:cubicBezTo>
                  <a:cubicBezTo>
                    <a:pt x="1" y="2329"/>
                    <a:pt x="686" y="3013"/>
                    <a:pt x="1530" y="3013"/>
                  </a:cubicBezTo>
                  <a:cubicBezTo>
                    <a:pt x="2352" y="3013"/>
                    <a:pt x="3037" y="2329"/>
                    <a:pt x="3037" y="1507"/>
                  </a:cubicBezTo>
                  <a:cubicBezTo>
                    <a:pt x="3037" y="662"/>
                    <a:pt x="2352" y="0"/>
                    <a:pt x="1530"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64;p53">
              <a:extLst>
                <a:ext uri="{FF2B5EF4-FFF2-40B4-BE49-F238E27FC236}">
                  <a16:creationId xmlns:a16="http://schemas.microsoft.com/office/drawing/2014/main" id="{74BF73AC-701C-9849-8058-A67EEF920FAC}"/>
                </a:ext>
              </a:extLst>
            </p:cNvPr>
            <p:cNvSpPr/>
            <p:nvPr/>
          </p:nvSpPr>
          <p:spPr>
            <a:xfrm>
              <a:off x="3879222"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5;p53">
              <a:extLst>
                <a:ext uri="{FF2B5EF4-FFF2-40B4-BE49-F238E27FC236}">
                  <a16:creationId xmlns:a16="http://schemas.microsoft.com/office/drawing/2014/main" id="{4BD914CD-AFB7-F044-99B3-816350BA44B2}"/>
                </a:ext>
              </a:extLst>
            </p:cNvPr>
            <p:cNvSpPr/>
            <p:nvPr/>
          </p:nvSpPr>
          <p:spPr>
            <a:xfrm>
              <a:off x="4086256" y="2336879"/>
              <a:ext cx="96591" cy="96591"/>
            </a:xfrm>
            <a:custGeom>
              <a:avLst/>
              <a:gdLst/>
              <a:ahLst/>
              <a:cxnLst/>
              <a:rect l="l" t="t" r="r" b="b"/>
              <a:pathLst>
                <a:path w="3014" h="3014" extrusionOk="0">
                  <a:moveTo>
                    <a:pt x="1507" y="0"/>
                  </a:moveTo>
                  <a:cubicBezTo>
                    <a:pt x="685" y="0"/>
                    <a:pt x="0" y="662"/>
                    <a:pt x="0" y="1507"/>
                  </a:cubicBezTo>
                  <a:cubicBezTo>
                    <a:pt x="0" y="2329"/>
                    <a:pt x="685" y="3013"/>
                    <a:pt x="1507" y="3013"/>
                  </a:cubicBezTo>
                  <a:cubicBezTo>
                    <a:pt x="2351" y="3013"/>
                    <a:pt x="3013" y="2329"/>
                    <a:pt x="3013" y="1507"/>
                  </a:cubicBezTo>
                  <a:cubicBezTo>
                    <a:pt x="3013"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66;p53">
              <a:extLst>
                <a:ext uri="{FF2B5EF4-FFF2-40B4-BE49-F238E27FC236}">
                  <a16:creationId xmlns:a16="http://schemas.microsoft.com/office/drawing/2014/main" id="{2A00E7D4-4310-204E-BC55-6510395BFFB1}"/>
                </a:ext>
              </a:extLst>
            </p:cNvPr>
            <p:cNvSpPr/>
            <p:nvPr/>
          </p:nvSpPr>
          <p:spPr>
            <a:xfrm>
              <a:off x="4103787"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7;p53">
              <a:extLst>
                <a:ext uri="{FF2B5EF4-FFF2-40B4-BE49-F238E27FC236}">
                  <a16:creationId xmlns:a16="http://schemas.microsoft.com/office/drawing/2014/main" id="{B597C460-03BA-AC45-A4DE-8105FA322721}"/>
                </a:ext>
              </a:extLst>
            </p:cNvPr>
            <p:cNvSpPr/>
            <p:nvPr/>
          </p:nvSpPr>
          <p:spPr>
            <a:xfrm>
              <a:off x="4310083" y="2336879"/>
              <a:ext cx="97328" cy="96591"/>
            </a:xfrm>
            <a:custGeom>
              <a:avLst/>
              <a:gdLst/>
              <a:ahLst/>
              <a:cxnLst/>
              <a:rect l="l" t="t" r="r" b="b"/>
              <a:pathLst>
                <a:path w="3037" h="3014" extrusionOk="0">
                  <a:moveTo>
                    <a:pt x="1507" y="0"/>
                  </a:moveTo>
                  <a:cubicBezTo>
                    <a:pt x="685" y="0"/>
                    <a:pt x="1" y="662"/>
                    <a:pt x="1" y="1507"/>
                  </a:cubicBezTo>
                  <a:cubicBezTo>
                    <a:pt x="1" y="2329"/>
                    <a:pt x="685" y="3013"/>
                    <a:pt x="1507" y="3013"/>
                  </a:cubicBezTo>
                  <a:cubicBezTo>
                    <a:pt x="2352" y="3013"/>
                    <a:pt x="3036" y="2329"/>
                    <a:pt x="3036" y="1507"/>
                  </a:cubicBezTo>
                  <a:cubicBezTo>
                    <a:pt x="3036"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8;p53">
              <a:extLst>
                <a:ext uri="{FF2B5EF4-FFF2-40B4-BE49-F238E27FC236}">
                  <a16:creationId xmlns:a16="http://schemas.microsoft.com/office/drawing/2014/main" id="{23D1A4C6-7E91-384D-A39B-9C634C358CD1}"/>
                </a:ext>
              </a:extLst>
            </p:cNvPr>
            <p:cNvSpPr/>
            <p:nvPr/>
          </p:nvSpPr>
          <p:spPr>
            <a:xfrm>
              <a:off x="4327646"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9;p53">
              <a:extLst>
                <a:ext uri="{FF2B5EF4-FFF2-40B4-BE49-F238E27FC236}">
                  <a16:creationId xmlns:a16="http://schemas.microsoft.com/office/drawing/2014/main" id="{006BD8AD-2067-A444-A470-F0BBB637EC1B}"/>
                </a:ext>
              </a:extLst>
            </p:cNvPr>
            <p:cNvSpPr/>
            <p:nvPr/>
          </p:nvSpPr>
          <p:spPr>
            <a:xfrm>
              <a:off x="4534679"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8" y="3013"/>
                    <a:pt x="3013" y="2329"/>
                    <a:pt x="3013" y="1507"/>
                  </a:cubicBezTo>
                  <a:cubicBezTo>
                    <a:pt x="3013" y="662"/>
                    <a:pt x="2328"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0;p53">
              <a:extLst>
                <a:ext uri="{FF2B5EF4-FFF2-40B4-BE49-F238E27FC236}">
                  <a16:creationId xmlns:a16="http://schemas.microsoft.com/office/drawing/2014/main" id="{897E3C9C-7812-824B-84A9-D71A974CB4B9}"/>
                </a:ext>
              </a:extLst>
            </p:cNvPr>
            <p:cNvSpPr/>
            <p:nvPr/>
          </p:nvSpPr>
          <p:spPr>
            <a:xfrm>
              <a:off x="4551505"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0" y="1507"/>
                    <a:pt x="1940" y="982"/>
                  </a:cubicBezTo>
                  <a:cubicBezTo>
                    <a:pt x="1940"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1;p53">
              <a:extLst>
                <a:ext uri="{FF2B5EF4-FFF2-40B4-BE49-F238E27FC236}">
                  <a16:creationId xmlns:a16="http://schemas.microsoft.com/office/drawing/2014/main" id="{EC8F5BB7-96A1-D244-8180-67C235481168}"/>
                </a:ext>
              </a:extLst>
            </p:cNvPr>
            <p:cNvSpPr/>
            <p:nvPr/>
          </p:nvSpPr>
          <p:spPr>
            <a:xfrm>
              <a:off x="4758507" y="2336879"/>
              <a:ext cx="96591" cy="96591"/>
            </a:xfrm>
            <a:custGeom>
              <a:avLst/>
              <a:gdLst/>
              <a:ahLst/>
              <a:cxnLst/>
              <a:rect l="l" t="t" r="r" b="b"/>
              <a:pathLst>
                <a:path w="3014" h="3014" extrusionOk="0">
                  <a:moveTo>
                    <a:pt x="1507" y="0"/>
                  </a:moveTo>
                  <a:cubicBezTo>
                    <a:pt x="685" y="0"/>
                    <a:pt x="1" y="662"/>
                    <a:pt x="1" y="1507"/>
                  </a:cubicBezTo>
                  <a:cubicBezTo>
                    <a:pt x="1" y="2329"/>
                    <a:pt x="685"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2;p53">
              <a:extLst>
                <a:ext uri="{FF2B5EF4-FFF2-40B4-BE49-F238E27FC236}">
                  <a16:creationId xmlns:a16="http://schemas.microsoft.com/office/drawing/2014/main" id="{87F69462-A2C0-1E4E-A244-67624AAF3856}"/>
                </a:ext>
              </a:extLst>
            </p:cNvPr>
            <p:cNvSpPr/>
            <p:nvPr/>
          </p:nvSpPr>
          <p:spPr>
            <a:xfrm>
              <a:off x="4776069"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53">
              <a:extLst>
                <a:ext uri="{FF2B5EF4-FFF2-40B4-BE49-F238E27FC236}">
                  <a16:creationId xmlns:a16="http://schemas.microsoft.com/office/drawing/2014/main" id="{609952F4-311C-424E-81EC-6CE712D41808}"/>
                </a:ext>
              </a:extLst>
            </p:cNvPr>
            <p:cNvSpPr/>
            <p:nvPr/>
          </p:nvSpPr>
          <p:spPr>
            <a:xfrm>
              <a:off x="4982366" y="2336879"/>
              <a:ext cx="97296" cy="96591"/>
            </a:xfrm>
            <a:custGeom>
              <a:avLst/>
              <a:gdLst/>
              <a:ahLst/>
              <a:cxnLst/>
              <a:rect l="l" t="t" r="r" b="b"/>
              <a:pathLst>
                <a:path w="3036" h="3014" extrusionOk="0">
                  <a:moveTo>
                    <a:pt x="1529" y="0"/>
                  </a:moveTo>
                  <a:cubicBezTo>
                    <a:pt x="685" y="0"/>
                    <a:pt x="0" y="662"/>
                    <a:pt x="0" y="1507"/>
                  </a:cubicBezTo>
                  <a:cubicBezTo>
                    <a:pt x="0" y="2329"/>
                    <a:pt x="685" y="3013"/>
                    <a:pt x="1529" y="3013"/>
                  </a:cubicBezTo>
                  <a:cubicBezTo>
                    <a:pt x="2351" y="3013"/>
                    <a:pt x="3036" y="2329"/>
                    <a:pt x="3036" y="1507"/>
                  </a:cubicBezTo>
                  <a:cubicBezTo>
                    <a:pt x="3036" y="662"/>
                    <a:pt x="2351" y="0"/>
                    <a:pt x="1529"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4;p53">
              <a:extLst>
                <a:ext uri="{FF2B5EF4-FFF2-40B4-BE49-F238E27FC236}">
                  <a16:creationId xmlns:a16="http://schemas.microsoft.com/office/drawing/2014/main" id="{50A0D508-7C0F-1543-82C4-FB0E1CD38CD6}"/>
                </a:ext>
              </a:extLst>
            </p:cNvPr>
            <p:cNvSpPr/>
            <p:nvPr/>
          </p:nvSpPr>
          <p:spPr>
            <a:xfrm>
              <a:off x="4999896" y="2353705"/>
              <a:ext cx="62236" cy="62204"/>
            </a:xfrm>
            <a:custGeom>
              <a:avLst/>
              <a:gdLst/>
              <a:ahLst/>
              <a:cxnLst/>
              <a:rect l="l" t="t" r="r" b="b"/>
              <a:pathLst>
                <a:path w="1942" h="1941" extrusionOk="0">
                  <a:moveTo>
                    <a:pt x="982" y="0"/>
                  </a:moveTo>
                  <a:cubicBezTo>
                    <a:pt x="435" y="0"/>
                    <a:pt x="1" y="457"/>
                    <a:pt x="1" y="982"/>
                  </a:cubicBezTo>
                  <a:cubicBezTo>
                    <a:pt x="1" y="1507"/>
                    <a:pt x="435"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5;p53">
              <a:extLst>
                <a:ext uri="{FF2B5EF4-FFF2-40B4-BE49-F238E27FC236}">
                  <a16:creationId xmlns:a16="http://schemas.microsoft.com/office/drawing/2014/main" id="{AE6B3019-07FB-1E4D-B3F5-DB97C53766BB}"/>
                </a:ext>
              </a:extLst>
            </p:cNvPr>
            <p:cNvSpPr/>
            <p:nvPr/>
          </p:nvSpPr>
          <p:spPr>
            <a:xfrm>
              <a:off x="5206930" y="2336879"/>
              <a:ext cx="96591" cy="96591"/>
            </a:xfrm>
            <a:custGeom>
              <a:avLst/>
              <a:gdLst/>
              <a:ahLst/>
              <a:cxnLst/>
              <a:rect l="l" t="t" r="r" b="b"/>
              <a:pathLst>
                <a:path w="3014" h="3014" extrusionOk="0">
                  <a:moveTo>
                    <a:pt x="1507" y="0"/>
                  </a:moveTo>
                  <a:cubicBezTo>
                    <a:pt x="662" y="0"/>
                    <a:pt x="1" y="662"/>
                    <a:pt x="1" y="1507"/>
                  </a:cubicBezTo>
                  <a:cubicBezTo>
                    <a:pt x="1"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76;p53">
              <a:extLst>
                <a:ext uri="{FF2B5EF4-FFF2-40B4-BE49-F238E27FC236}">
                  <a16:creationId xmlns:a16="http://schemas.microsoft.com/office/drawing/2014/main" id="{E92040EE-6966-C744-BBD2-9E83739B7E1C}"/>
                </a:ext>
              </a:extLst>
            </p:cNvPr>
            <p:cNvSpPr/>
            <p:nvPr/>
          </p:nvSpPr>
          <p:spPr>
            <a:xfrm>
              <a:off x="5223756" y="2353705"/>
              <a:ext cx="62204" cy="62204"/>
            </a:xfrm>
            <a:custGeom>
              <a:avLst/>
              <a:gdLst/>
              <a:ahLst/>
              <a:cxnLst/>
              <a:rect l="l" t="t" r="r" b="b"/>
              <a:pathLst>
                <a:path w="1941" h="1941" extrusionOk="0">
                  <a:moveTo>
                    <a:pt x="982" y="0"/>
                  </a:moveTo>
                  <a:cubicBezTo>
                    <a:pt x="457" y="0"/>
                    <a:pt x="1" y="457"/>
                    <a:pt x="1" y="982"/>
                  </a:cubicBezTo>
                  <a:cubicBezTo>
                    <a:pt x="1" y="1507"/>
                    <a:pt x="457"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77;p53">
              <a:extLst>
                <a:ext uri="{FF2B5EF4-FFF2-40B4-BE49-F238E27FC236}">
                  <a16:creationId xmlns:a16="http://schemas.microsoft.com/office/drawing/2014/main" id="{50BFA083-A95D-414F-B975-3CCEC41F2273}"/>
                </a:ext>
              </a:extLst>
            </p:cNvPr>
            <p:cNvSpPr/>
            <p:nvPr/>
          </p:nvSpPr>
          <p:spPr>
            <a:xfrm>
              <a:off x="5430789" y="2336879"/>
              <a:ext cx="97296" cy="96591"/>
            </a:xfrm>
            <a:custGeom>
              <a:avLst/>
              <a:gdLst/>
              <a:ahLst/>
              <a:cxnLst/>
              <a:rect l="l" t="t" r="r" b="b"/>
              <a:pathLst>
                <a:path w="3036"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8;p53">
              <a:extLst>
                <a:ext uri="{FF2B5EF4-FFF2-40B4-BE49-F238E27FC236}">
                  <a16:creationId xmlns:a16="http://schemas.microsoft.com/office/drawing/2014/main" id="{4F256D9A-3A7A-B740-82CA-BE79EB221E8D}"/>
                </a:ext>
              </a:extLst>
            </p:cNvPr>
            <p:cNvSpPr/>
            <p:nvPr/>
          </p:nvSpPr>
          <p:spPr>
            <a:xfrm>
              <a:off x="5448320"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9;p53">
              <a:extLst>
                <a:ext uri="{FF2B5EF4-FFF2-40B4-BE49-F238E27FC236}">
                  <a16:creationId xmlns:a16="http://schemas.microsoft.com/office/drawing/2014/main" id="{C787D5E9-9BF6-6A4B-BB62-65DED7D315AB}"/>
                </a:ext>
              </a:extLst>
            </p:cNvPr>
            <p:cNvSpPr/>
            <p:nvPr/>
          </p:nvSpPr>
          <p:spPr>
            <a:xfrm>
              <a:off x="5655354"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0;p53">
              <a:extLst>
                <a:ext uri="{FF2B5EF4-FFF2-40B4-BE49-F238E27FC236}">
                  <a16:creationId xmlns:a16="http://schemas.microsoft.com/office/drawing/2014/main" id="{26B78DD4-310C-6547-A7DD-8C163F5C8155}"/>
                </a:ext>
              </a:extLst>
            </p:cNvPr>
            <p:cNvSpPr/>
            <p:nvPr/>
          </p:nvSpPr>
          <p:spPr>
            <a:xfrm>
              <a:off x="5672179"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1;p53">
              <a:extLst>
                <a:ext uri="{FF2B5EF4-FFF2-40B4-BE49-F238E27FC236}">
                  <a16:creationId xmlns:a16="http://schemas.microsoft.com/office/drawing/2014/main" id="{A190462F-D100-124E-9157-7994E9B30827}"/>
                </a:ext>
              </a:extLst>
            </p:cNvPr>
            <p:cNvSpPr/>
            <p:nvPr/>
          </p:nvSpPr>
          <p:spPr>
            <a:xfrm>
              <a:off x="5879181"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2;p53">
              <a:extLst>
                <a:ext uri="{FF2B5EF4-FFF2-40B4-BE49-F238E27FC236}">
                  <a16:creationId xmlns:a16="http://schemas.microsoft.com/office/drawing/2014/main" id="{38C2E2D8-EC3B-DB45-834A-E7130543B98D}"/>
                </a:ext>
              </a:extLst>
            </p:cNvPr>
            <p:cNvSpPr/>
            <p:nvPr/>
          </p:nvSpPr>
          <p:spPr>
            <a:xfrm>
              <a:off x="5896743"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3;p53">
              <a:extLst>
                <a:ext uri="{FF2B5EF4-FFF2-40B4-BE49-F238E27FC236}">
                  <a16:creationId xmlns:a16="http://schemas.microsoft.com/office/drawing/2014/main" id="{70693CC0-C753-6B41-92AF-E90E0AB7F8B6}"/>
                </a:ext>
              </a:extLst>
            </p:cNvPr>
            <p:cNvSpPr/>
            <p:nvPr/>
          </p:nvSpPr>
          <p:spPr>
            <a:xfrm>
              <a:off x="3013847" y="2055974"/>
              <a:ext cx="1888751" cy="57814"/>
            </a:xfrm>
            <a:custGeom>
              <a:avLst/>
              <a:gdLst/>
              <a:ahLst/>
              <a:cxnLst/>
              <a:rect l="l" t="t" r="r" b="b"/>
              <a:pathLst>
                <a:path w="58936" h="1804" extrusionOk="0">
                  <a:moveTo>
                    <a:pt x="2169" y="0"/>
                  </a:moveTo>
                  <a:lnTo>
                    <a:pt x="0" y="1804"/>
                  </a:lnTo>
                  <a:lnTo>
                    <a:pt x="58502" y="1804"/>
                  </a:lnTo>
                  <a:cubicBezTo>
                    <a:pt x="58753" y="1804"/>
                    <a:pt x="58935" y="1621"/>
                    <a:pt x="58935" y="1370"/>
                  </a:cubicBezTo>
                  <a:lnTo>
                    <a:pt x="58935" y="434"/>
                  </a:lnTo>
                  <a:cubicBezTo>
                    <a:pt x="58935" y="206"/>
                    <a:pt x="58753" y="0"/>
                    <a:pt x="58502"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4;p53">
              <a:extLst>
                <a:ext uri="{FF2B5EF4-FFF2-40B4-BE49-F238E27FC236}">
                  <a16:creationId xmlns:a16="http://schemas.microsoft.com/office/drawing/2014/main" id="{82F99793-0F08-6A44-AAB0-A373886565AF}"/>
                </a:ext>
              </a:extLst>
            </p:cNvPr>
            <p:cNvSpPr/>
            <p:nvPr/>
          </p:nvSpPr>
          <p:spPr>
            <a:xfrm>
              <a:off x="3136721" y="1954284"/>
              <a:ext cx="1850006" cy="57814"/>
            </a:xfrm>
            <a:custGeom>
              <a:avLst/>
              <a:gdLst/>
              <a:ahLst/>
              <a:cxnLst/>
              <a:rect l="l" t="t" r="r" b="b"/>
              <a:pathLst>
                <a:path w="57727" h="1804" extrusionOk="0">
                  <a:moveTo>
                    <a:pt x="2169" y="1"/>
                  </a:moveTo>
                  <a:lnTo>
                    <a:pt x="1" y="1804"/>
                  </a:lnTo>
                  <a:lnTo>
                    <a:pt x="57292" y="1804"/>
                  </a:lnTo>
                  <a:cubicBezTo>
                    <a:pt x="57544" y="1804"/>
                    <a:pt x="57726" y="1621"/>
                    <a:pt x="57726" y="1370"/>
                  </a:cubicBezTo>
                  <a:lnTo>
                    <a:pt x="57726" y="434"/>
                  </a:lnTo>
                  <a:cubicBezTo>
                    <a:pt x="57726" y="183"/>
                    <a:pt x="57544" y="1"/>
                    <a:pt x="57292" y="1"/>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85;p53">
              <a:extLst>
                <a:ext uri="{FF2B5EF4-FFF2-40B4-BE49-F238E27FC236}">
                  <a16:creationId xmlns:a16="http://schemas.microsoft.com/office/drawing/2014/main" id="{11EBA965-3D99-E647-8C92-372A632547F8}"/>
                </a:ext>
              </a:extLst>
            </p:cNvPr>
            <p:cNvSpPr/>
            <p:nvPr/>
          </p:nvSpPr>
          <p:spPr>
            <a:xfrm>
              <a:off x="3258890" y="1852626"/>
              <a:ext cx="1811966" cy="57814"/>
            </a:xfrm>
            <a:custGeom>
              <a:avLst/>
              <a:gdLst/>
              <a:ahLst/>
              <a:cxnLst/>
              <a:rect l="l" t="t" r="r" b="b"/>
              <a:pathLst>
                <a:path w="56540" h="1804" extrusionOk="0">
                  <a:moveTo>
                    <a:pt x="2169" y="0"/>
                  </a:moveTo>
                  <a:lnTo>
                    <a:pt x="1" y="1803"/>
                  </a:lnTo>
                  <a:lnTo>
                    <a:pt x="56105" y="1803"/>
                  </a:lnTo>
                  <a:cubicBezTo>
                    <a:pt x="56334" y="1803"/>
                    <a:pt x="56539" y="1598"/>
                    <a:pt x="56539" y="1370"/>
                  </a:cubicBezTo>
                  <a:lnTo>
                    <a:pt x="56539" y="434"/>
                  </a:lnTo>
                  <a:cubicBezTo>
                    <a:pt x="56539" y="183"/>
                    <a:pt x="56334" y="0"/>
                    <a:pt x="5610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53">
              <a:extLst>
                <a:ext uri="{FF2B5EF4-FFF2-40B4-BE49-F238E27FC236}">
                  <a16:creationId xmlns:a16="http://schemas.microsoft.com/office/drawing/2014/main" id="{3ECD7319-F04A-F540-BA00-9EF81FEC6E30}"/>
                </a:ext>
              </a:extLst>
            </p:cNvPr>
            <p:cNvSpPr/>
            <p:nvPr/>
          </p:nvSpPr>
          <p:spPr>
            <a:xfrm>
              <a:off x="3381796" y="1750198"/>
              <a:ext cx="1773156" cy="57814"/>
            </a:xfrm>
            <a:custGeom>
              <a:avLst/>
              <a:gdLst/>
              <a:ahLst/>
              <a:cxnLst/>
              <a:rect l="l" t="t" r="r" b="b"/>
              <a:pathLst>
                <a:path w="55329" h="1804" extrusionOk="0">
                  <a:moveTo>
                    <a:pt x="2169" y="0"/>
                  </a:moveTo>
                  <a:lnTo>
                    <a:pt x="0" y="1804"/>
                  </a:lnTo>
                  <a:lnTo>
                    <a:pt x="54895" y="1804"/>
                  </a:lnTo>
                  <a:cubicBezTo>
                    <a:pt x="55124" y="1804"/>
                    <a:pt x="55329" y="1621"/>
                    <a:pt x="55329" y="1370"/>
                  </a:cubicBezTo>
                  <a:lnTo>
                    <a:pt x="55329" y="434"/>
                  </a:lnTo>
                  <a:cubicBezTo>
                    <a:pt x="55329" y="206"/>
                    <a:pt x="55124" y="0"/>
                    <a:pt x="5489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7;p53">
              <a:extLst>
                <a:ext uri="{FF2B5EF4-FFF2-40B4-BE49-F238E27FC236}">
                  <a16:creationId xmlns:a16="http://schemas.microsoft.com/office/drawing/2014/main" id="{4B9664B0-D7B2-8243-8AC0-D07BEC22A7DE}"/>
                </a:ext>
              </a:extLst>
            </p:cNvPr>
            <p:cNvSpPr/>
            <p:nvPr/>
          </p:nvSpPr>
          <p:spPr>
            <a:xfrm>
              <a:off x="3942871" y="1571720"/>
              <a:ext cx="470393" cy="69511"/>
            </a:xfrm>
            <a:custGeom>
              <a:avLst/>
              <a:gdLst/>
              <a:ahLst/>
              <a:cxnLst/>
              <a:rect l="l" t="t" r="r" b="b"/>
              <a:pathLst>
                <a:path w="14678" h="2169" extrusionOk="0">
                  <a:moveTo>
                    <a:pt x="0" y="0"/>
                  </a:moveTo>
                  <a:lnTo>
                    <a:pt x="0" y="2169"/>
                  </a:lnTo>
                  <a:lnTo>
                    <a:pt x="14677" y="2169"/>
                  </a:lnTo>
                  <a:cubicBezTo>
                    <a:pt x="12965" y="776"/>
                    <a:pt x="10842" y="0"/>
                    <a:pt x="8651"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8;p53">
              <a:extLst>
                <a:ext uri="{FF2B5EF4-FFF2-40B4-BE49-F238E27FC236}">
                  <a16:creationId xmlns:a16="http://schemas.microsoft.com/office/drawing/2014/main" id="{05DB40A4-D5B6-3B43-9CBE-4404BBE93E14}"/>
                </a:ext>
              </a:extLst>
            </p:cNvPr>
            <p:cNvSpPr/>
            <p:nvPr/>
          </p:nvSpPr>
          <p:spPr>
            <a:xfrm>
              <a:off x="5500271"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9;p53">
              <a:extLst>
                <a:ext uri="{FF2B5EF4-FFF2-40B4-BE49-F238E27FC236}">
                  <a16:creationId xmlns:a16="http://schemas.microsoft.com/office/drawing/2014/main" id="{1DDED6CE-C581-E349-B97A-1BABFA43803F}"/>
                </a:ext>
              </a:extLst>
            </p:cNvPr>
            <p:cNvSpPr/>
            <p:nvPr/>
          </p:nvSpPr>
          <p:spPr>
            <a:xfrm>
              <a:off x="5609268"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0;p53">
              <a:extLst>
                <a:ext uri="{FF2B5EF4-FFF2-40B4-BE49-F238E27FC236}">
                  <a16:creationId xmlns:a16="http://schemas.microsoft.com/office/drawing/2014/main" id="{9610E99F-148F-E24B-909D-5B54D3AC40A6}"/>
                </a:ext>
              </a:extLst>
            </p:cNvPr>
            <p:cNvSpPr/>
            <p:nvPr/>
          </p:nvSpPr>
          <p:spPr>
            <a:xfrm>
              <a:off x="5609268" y="1976237"/>
              <a:ext cx="54160" cy="54160"/>
            </a:xfrm>
            <a:custGeom>
              <a:avLst/>
              <a:gdLst/>
              <a:ahLst/>
              <a:cxnLst/>
              <a:rect l="l" t="t" r="r" b="b"/>
              <a:pathLst>
                <a:path w="1690" h="1690" extrusionOk="0">
                  <a:moveTo>
                    <a:pt x="0" y="0"/>
                  </a:moveTo>
                  <a:lnTo>
                    <a:pt x="0" y="1690"/>
                  </a:lnTo>
                  <a:lnTo>
                    <a:pt x="1690" y="1690"/>
                  </a:lnTo>
                  <a:lnTo>
                    <a:pt x="1690" y="0"/>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1;p53">
              <a:extLst>
                <a:ext uri="{FF2B5EF4-FFF2-40B4-BE49-F238E27FC236}">
                  <a16:creationId xmlns:a16="http://schemas.microsoft.com/office/drawing/2014/main" id="{4FBFCD1F-46E0-A144-A481-FC778CE1FCCF}"/>
                </a:ext>
              </a:extLst>
            </p:cNvPr>
            <p:cNvSpPr/>
            <p:nvPr/>
          </p:nvSpPr>
          <p:spPr>
            <a:xfrm>
              <a:off x="5539049" y="2072062"/>
              <a:ext cx="759301" cy="117070"/>
            </a:xfrm>
            <a:custGeom>
              <a:avLst/>
              <a:gdLst/>
              <a:ahLst/>
              <a:cxnLst/>
              <a:rect l="l" t="t" r="r" b="b"/>
              <a:pathLst>
                <a:path w="23693" h="3653" extrusionOk="0">
                  <a:moveTo>
                    <a:pt x="0" y="1"/>
                  </a:moveTo>
                  <a:lnTo>
                    <a:pt x="3264" y="3653"/>
                  </a:lnTo>
                  <a:lnTo>
                    <a:pt x="23693" y="3653"/>
                  </a:lnTo>
                  <a:lnTo>
                    <a:pt x="23693" y="1895"/>
                  </a:lnTo>
                  <a:cubicBezTo>
                    <a:pt x="23693" y="845"/>
                    <a:pt x="22848" y="1"/>
                    <a:pt x="217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Content Placeholder 2">
            <a:extLst>
              <a:ext uri="{FF2B5EF4-FFF2-40B4-BE49-F238E27FC236}">
                <a16:creationId xmlns:a16="http://schemas.microsoft.com/office/drawing/2014/main" id="{C58597A8-B159-B749-BEE1-4DB768B115D2}"/>
              </a:ext>
            </a:extLst>
          </p:cNvPr>
          <p:cNvSpPr txBox="1">
            <a:spLocks/>
          </p:cNvSpPr>
          <p:nvPr/>
        </p:nvSpPr>
        <p:spPr bwMode="auto">
          <a:xfrm>
            <a:off x="-325360" y="1082069"/>
            <a:ext cx="9469360" cy="104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spcBef>
                <a:spcPct val="20000"/>
              </a:spcBef>
              <a:buFont typeface="Arial" charset="0"/>
              <a:buNone/>
            </a:pP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Câu</a:t>
            </a:r>
            <a:r>
              <a:rPr lang="en-US" sz="3100" b="1" dirty="0">
                <a:solidFill>
                  <a:schemeClr val="tx1">
                    <a:lumMod val="50000"/>
                  </a:schemeClr>
                </a:solidFill>
                <a:latin typeface="Cambria" panose="02040503050406030204" pitchFamily="18" charset="0"/>
                <a:cs typeface="Times New Roman" pitchFamily="18" charset="0"/>
              </a:rPr>
              <a:t> 2: </a:t>
            </a:r>
            <a:r>
              <a:rPr lang="en-US" sz="3100" b="1" dirty="0" err="1">
                <a:solidFill>
                  <a:schemeClr val="tx1">
                    <a:lumMod val="50000"/>
                  </a:schemeClr>
                </a:solidFill>
                <a:latin typeface="Cambria" panose="02040503050406030204" pitchFamily="18" charset="0"/>
                <a:cs typeface="Times New Roman" pitchFamily="18" charset="0"/>
              </a:rPr>
              <a:t>Trước</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khi</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mở</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công</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ti</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vận</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tải</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đường</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thuỷ</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Bạch</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Thái</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Bưởi</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đã</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làm</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những</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công</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việc</a:t>
            </a: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gì</a:t>
            </a:r>
            <a:r>
              <a:rPr lang="en-US" sz="3100" b="1" dirty="0">
                <a:solidFill>
                  <a:schemeClr val="tx1">
                    <a:lumMod val="50000"/>
                  </a:schemeClr>
                </a:solidFill>
                <a:latin typeface="Cambria" panose="02040503050406030204" pitchFamily="18" charset="0"/>
                <a:cs typeface="Times New Roman" pitchFamily="18" charset="0"/>
              </a:rPr>
              <a:t> ?</a:t>
            </a:r>
          </a:p>
        </p:txBody>
      </p:sp>
      <p:sp>
        <p:nvSpPr>
          <p:cNvPr id="104" name="Rectangle 103">
            <a:extLst>
              <a:ext uri="{FF2B5EF4-FFF2-40B4-BE49-F238E27FC236}">
                <a16:creationId xmlns:a16="http://schemas.microsoft.com/office/drawing/2014/main" id="{2E059171-21FC-9247-B25A-48627C5E2817}"/>
              </a:ext>
            </a:extLst>
          </p:cNvPr>
          <p:cNvSpPr/>
          <p:nvPr/>
        </p:nvSpPr>
        <p:spPr>
          <a:xfrm>
            <a:off x="650423" y="2306941"/>
            <a:ext cx="1364357" cy="461665"/>
          </a:xfrm>
          <a:prstGeom prst="rect">
            <a:avLst/>
          </a:prstGeom>
        </p:spPr>
        <p:style>
          <a:lnRef idx="1">
            <a:schemeClr val="dk1"/>
          </a:lnRef>
          <a:fillRef idx="3">
            <a:schemeClr val="dk1"/>
          </a:fillRef>
          <a:effectRef idx="2">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Thư</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kí</a:t>
            </a:r>
            <a:endPar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05" name="Rectangle 104">
            <a:extLst>
              <a:ext uri="{FF2B5EF4-FFF2-40B4-BE49-F238E27FC236}">
                <a16:creationId xmlns:a16="http://schemas.microsoft.com/office/drawing/2014/main" id="{818E615E-1370-9044-869A-CF993D9B9066}"/>
              </a:ext>
            </a:extLst>
          </p:cNvPr>
          <p:cNvSpPr/>
          <p:nvPr/>
        </p:nvSpPr>
        <p:spPr>
          <a:xfrm>
            <a:off x="7462478" y="2327753"/>
            <a:ext cx="1554261" cy="461665"/>
          </a:xfrm>
          <a:prstGeom prst="rect">
            <a:avLst/>
          </a:prstGeom>
        </p:spPr>
        <p:style>
          <a:lnRef idx="1">
            <a:schemeClr val="dk1"/>
          </a:lnRef>
          <a:fillRef idx="3">
            <a:schemeClr val="dk1"/>
          </a:fillRef>
          <a:effectRef idx="2">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Buôn</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gỗ</a:t>
            </a:r>
            <a:endPar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06" name="Rectangle 105">
            <a:extLst>
              <a:ext uri="{FF2B5EF4-FFF2-40B4-BE49-F238E27FC236}">
                <a16:creationId xmlns:a16="http://schemas.microsoft.com/office/drawing/2014/main" id="{8D015B66-A187-DC4F-915F-969A3155FDDD}"/>
              </a:ext>
            </a:extLst>
          </p:cNvPr>
          <p:cNvSpPr/>
          <p:nvPr/>
        </p:nvSpPr>
        <p:spPr>
          <a:xfrm>
            <a:off x="0" y="3121599"/>
            <a:ext cx="1674029" cy="461665"/>
          </a:xfrm>
          <a:prstGeom prst="rect">
            <a:avLst/>
          </a:prstGeom>
        </p:spPr>
        <p:style>
          <a:lnRef idx="1">
            <a:schemeClr val="dk1"/>
          </a:lnRef>
          <a:fillRef idx="3">
            <a:schemeClr val="dk1"/>
          </a:fillRef>
          <a:effectRef idx="2">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Buôn</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ngô</a:t>
            </a:r>
            <a:endPar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07" name="Rectangle 106">
            <a:extLst>
              <a:ext uri="{FF2B5EF4-FFF2-40B4-BE49-F238E27FC236}">
                <a16:creationId xmlns:a16="http://schemas.microsoft.com/office/drawing/2014/main" id="{398E0D34-5FE4-F54B-9BAB-83811F809356}"/>
              </a:ext>
            </a:extLst>
          </p:cNvPr>
          <p:cNvSpPr/>
          <p:nvPr/>
        </p:nvSpPr>
        <p:spPr>
          <a:xfrm>
            <a:off x="386779" y="3936257"/>
            <a:ext cx="2251653" cy="461664"/>
          </a:xfrm>
          <a:prstGeom prst="rect">
            <a:avLst/>
          </a:prstGeom>
        </p:spPr>
        <p:style>
          <a:lnRef idx="1">
            <a:schemeClr val="dk1"/>
          </a:lnRef>
          <a:fillRef idx="3">
            <a:schemeClr val="dk1"/>
          </a:fillRef>
          <a:effectRef idx="2">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Hiệu</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cầm</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đồ</a:t>
            </a:r>
            <a:endPar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08" name="Rectangle 107">
            <a:extLst>
              <a:ext uri="{FF2B5EF4-FFF2-40B4-BE49-F238E27FC236}">
                <a16:creationId xmlns:a16="http://schemas.microsoft.com/office/drawing/2014/main" id="{59EE8C3E-21CC-1142-B52C-1F2AA3E2FE6B}"/>
              </a:ext>
            </a:extLst>
          </p:cNvPr>
          <p:cNvSpPr/>
          <p:nvPr/>
        </p:nvSpPr>
        <p:spPr>
          <a:xfrm>
            <a:off x="6999675" y="3135958"/>
            <a:ext cx="1803688" cy="461665"/>
          </a:xfrm>
          <a:prstGeom prst="rect">
            <a:avLst/>
          </a:prstGeom>
        </p:spPr>
        <p:style>
          <a:lnRef idx="1">
            <a:schemeClr val="dk1"/>
          </a:lnRef>
          <a:fillRef idx="3">
            <a:schemeClr val="dk1"/>
          </a:fillRef>
          <a:effectRef idx="2">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Lập</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nhà</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in</a:t>
            </a:r>
          </a:p>
        </p:txBody>
      </p:sp>
      <p:sp>
        <p:nvSpPr>
          <p:cNvPr id="109" name="Rectangle 108">
            <a:extLst>
              <a:ext uri="{FF2B5EF4-FFF2-40B4-BE49-F238E27FC236}">
                <a16:creationId xmlns:a16="http://schemas.microsoft.com/office/drawing/2014/main" id="{8B4FF731-19AC-594A-B148-4D5CA4CB8C7E}"/>
              </a:ext>
            </a:extLst>
          </p:cNvPr>
          <p:cNvSpPr/>
          <p:nvPr/>
        </p:nvSpPr>
        <p:spPr>
          <a:xfrm>
            <a:off x="6095284" y="3964975"/>
            <a:ext cx="2144325" cy="461665"/>
          </a:xfrm>
          <a:prstGeom prst="rect">
            <a:avLst/>
          </a:prstGeom>
        </p:spPr>
        <p:style>
          <a:lnRef idx="1">
            <a:schemeClr val="dk1"/>
          </a:lnRef>
          <a:fillRef idx="3">
            <a:schemeClr val="dk1"/>
          </a:fillRef>
          <a:effectRef idx="2">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Khai</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thác</a:t>
            </a:r>
            <a:r>
              <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400" b="1" dirty="0" err="1">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mỏ</a:t>
            </a:r>
            <a:endParaRPr lang="en-US" sz="2400" b="1" dirty="0">
              <a:ln w="11430"/>
              <a:solidFill>
                <a:schemeClr val="accent2">
                  <a:lumMod val="20000"/>
                  <a:lumOff val="8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10" name="Oval 109">
            <a:extLst>
              <a:ext uri="{FF2B5EF4-FFF2-40B4-BE49-F238E27FC236}">
                <a16:creationId xmlns:a16="http://schemas.microsoft.com/office/drawing/2014/main" id="{1895BA76-A506-A548-997F-82EE68800DB8}"/>
              </a:ext>
            </a:extLst>
          </p:cNvPr>
          <p:cNvSpPr/>
          <p:nvPr/>
        </p:nvSpPr>
        <p:spPr>
          <a:xfrm>
            <a:off x="3262085" y="2259106"/>
            <a:ext cx="2317306" cy="175495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b="1" dirty="0" err="1">
                <a:solidFill>
                  <a:schemeClr val="tx1"/>
                </a:solidFill>
                <a:latin typeface="Times New Roman" pitchFamily="18" charset="0"/>
                <a:cs typeface="Times New Roman" pitchFamily="18" charset="0"/>
              </a:rPr>
              <a:t>Có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lúc</a:t>
            </a:r>
            <a:endParaRPr lang="en-US" sz="2800" b="1" dirty="0">
              <a:solidFill>
                <a:schemeClr val="tx1"/>
              </a:solidFill>
              <a:latin typeface="Times New Roman" pitchFamily="18" charset="0"/>
              <a:cs typeface="Times New Roman" pitchFamily="18" charset="0"/>
            </a:endParaRPr>
          </a:p>
          <a:p>
            <a:pPr algn="ctr"/>
            <a:r>
              <a:rPr lang="en-US" sz="2800" b="1" dirty="0" err="1">
                <a:solidFill>
                  <a:schemeClr val="tx1"/>
                </a:solidFill>
                <a:latin typeface="Times New Roman" pitchFamily="18" charset="0"/>
                <a:cs typeface="Times New Roman" pitchFamily="18" charset="0"/>
              </a:rPr>
              <a:t>mất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trắng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tay</a:t>
            </a:r>
            <a:endParaRPr lang="en-US" sz="2800" b="1" dirty="0">
              <a:solidFill>
                <a:schemeClr val="tx1"/>
              </a:solidFill>
              <a:latin typeface="Times New Roman" pitchFamily="18" charset="0"/>
              <a:cs typeface="Times New Roman" pitchFamily="18" charset="0"/>
            </a:endParaRPr>
          </a:p>
        </p:txBody>
      </p:sp>
      <p:cxnSp>
        <p:nvCxnSpPr>
          <p:cNvPr id="111" name="Straight Arrow Connector 110">
            <a:extLst>
              <a:ext uri="{FF2B5EF4-FFF2-40B4-BE49-F238E27FC236}">
                <a16:creationId xmlns:a16="http://schemas.microsoft.com/office/drawing/2014/main" id="{E7FBA317-3530-184E-9732-5F673F53F95B}"/>
              </a:ext>
            </a:extLst>
          </p:cNvPr>
          <p:cNvCxnSpPr>
            <a:cxnSpLocks/>
            <a:stCxn id="110" idx="4"/>
          </p:cNvCxnSpPr>
          <p:nvPr/>
        </p:nvCxnSpPr>
        <p:spPr>
          <a:xfrm flipH="1">
            <a:off x="4409320" y="4014061"/>
            <a:ext cx="11418" cy="383860"/>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sp>
        <p:nvSpPr>
          <p:cNvPr id="112" name="Rectangle 111">
            <a:extLst>
              <a:ext uri="{FF2B5EF4-FFF2-40B4-BE49-F238E27FC236}">
                <a16:creationId xmlns:a16="http://schemas.microsoft.com/office/drawing/2014/main" id="{AD4F3295-6220-E04E-B5FC-EAA15685DD15}"/>
              </a:ext>
            </a:extLst>
          </p:cNvPr>
          <p:cNvSpPr/>
          <p:nvPr/>
        </p:nvSpPr>
        <p:spPr>
          <a:xfrm>
            <a:off x="2502605" y="4395513"/>
            <a:ext cx="4054315" cy="46166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a:ln w="12700" cmpd="sng">
                  <a:noFill/>
                  <a:prstDash val="solid"/>
                </a:ln>
                <a:solidFill>
                  <a:schemeClr val="accent4">
                    <a:lumMod val="50000"/>
                  </a:schemeClr>
                </a:solidFill>
                <a:latin typeface="Times New Roman" panose="02020603050405020304" pitchFamily="18" charset="0"/>
                <a:cs typeface="Times New Roman" panose="02020603050405020304" pitchFamily="18" charset="0"/>
              </a:rPr>
              <a:t>KHÔNG NẢN CHÍ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heckerboard(across)">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circle(in)">
                                      <p:cBhvr>
                                        <p:cTn id="12" dur="2000"/>
                                        <p:tgtEl>
                                          <p:spTgt spid="10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circle(in)">
                                      <p:cBhvr>
                                        <p:cTn id="15" dur="2000"/>
                                        <p:tgtEl>
                                          <p:spTgt spid="10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circle(in)">
                                      <p:cBhvr>
                                        <p:cTn id="18" dur="2000"/>
                                        <p:tgtEl>
                                          <p:spTgt spid="10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circle(in)">
                                      <p:cBhvr>
                                        <p:cTn id="21" dur="2000"/>
                                        <p:tgtEl>
                                          <p:spTgt spid="10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circle(in)">
                                      <p:cBhvr>
                                        <p:cTn id="24" dur="2000"/>
                                        <p:tgtEl>
                                          <p:spTgt spid="10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circle(in)">
                                      <p:cBhvr>
                                        <p:cTn id="27" dur="2000"/>
                                        <p:tgtEl>
                                          <p:spTgt spid="10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0"/>
                                        </p:tgtEl>
                                        <p:attrNameLst>
                                          <p:attrName>style.visibility</p:attrName>
                                        </p:attrNameLst>
                                      </p:cBhvr>
                                      <p:to>
                                        <p:strVal val="visible"/>
                                      </p:to>
                                    </p:set>
                                    <p:anim calcmode="lin" valueType="num">
                                      <p:cBhvr additive="base">
                                        <p:cTn id="32" dur="500" fill="hold"/>
                                        <p:tgtEl>
                                          <p:spTgt spid="110"/>
                                        </p:tgtEl>
                                        <p:attrNameLst>
                                          <p:attrName>ppt_x</p:attrName>
                                        </p:attrNameLst>
                                      </p:cBhvr>
                                      <p:tavLst>
                                        <p:tav tm="0">
                                          <p:val>
                                            <p:strVal val="#ppt_x"/>
                                          </p:val>
                                        </p:tav>
                                        <p:tav tm="100000">
                                          <p:val>
                                            <p:strVal val="#ppt_x"/>
                                          </p:val>
                                        </p:tav>
                                      </p:tavLst>
                                    </p:anim>
                                    <p:anim calcmode="lin" valueType="num">
                                      <p:cBhvr additive="base">
                                        <p:cTn id="33"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11"/>
                                        </p:tgtEl>
                                        <p:attrNameLst>
                                          <p:attrName>style.visibility</p:attrName>
                                        </p:attrNameLst>
                                      </p:cBhvr>
                                      <p:to>
                                        <p:strVal val="visible"/>
                                      </p:to>
                                    </p:set>
                                    <p:anim calcmode="lin" valueType="num">
                                      <p:cBhvr additive="base">
                                        <p:cTn id="38" dur="500" fill="hold"/>
                                        <p:tgtEl>
                                          <p:spTgt spid="111"/>
                                        </p:tgtEl>
                                        <p:attrNameLst>
                                          <p:attrName>ppt_x</p:attrName>
                                        </p:attrNameLst>
                                      </p:cBhvr>
                                      <p:tavLst>
                                        <p:tav tm="0">
                                          <p:val>
                                            <p:strVal val="#ppt_x"/>
                                          </p:val>
                                        </p:tav>
                                        <p:tav tm="100000">
                                          <p:val>
                                            <p:strVal val="#ppt_x"/>
                                          </p:val>
                                        </p:tav>
                                      </p:tavLst>
                                    </p:anim>
                                    <p:anim calcmode="lin" valueType="num">
                                      <p:cBhvr additive="base">
                                        <p:cTn id="39" dur="500" fill="hold"/>
                                        <p:tgtEl>
                                          <p:spTgt spid="111"/>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2"/>
                                        </p:tgtEl>
                                        <p:attrNameLst>
                                          <p:attrName>style.visibility</p:attrName>
                                        </p:attrNameLst>
                                      </p:cBhvr>
                                      <p:to>
                                        <p:strVal val="visible"/>
                                      </p:to>
                                    </p:set>
                                    <p:animEffect transition="in" filter="barn(inVertical)">
                                      <p:cBhvr>
                                        <p:cTn id="44"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animBg="1"/>
      <p:bldP spid="105" grpId="0" animBg="1"/>
      <p:bldP spid="106" grpId="0" animBg="1"/>
      <p:bldP spid="107" grpId="0" animBg="1"/>
      <p:bldP spid="108" grpId="0" animBg="1"/>
      <p:bldP spid="109" grpId="0" animBg="1"/>
      <p:bldP spid="110" grpId="0" animBg="1"/>
      <p:bldP spid="1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611"/>
        <p:cNvGrpSpPr/>
        <p:nvPr/>
      </p:nvGrpSpPr>
      <p:grpSpPr>
        <a:xfrm>
          <a:off x="0" y="0"/>
          <a:ext cx="0" cy="0"/>
          <a:chOff x="0" y="0"/>
          <a:chExt cx="0" cy="0"/>
        </a:xfrm>
      </p:grpSpPr>
      <p:sp>
        <p:nvSpPr>
          <p:cNvPr id="2" name="Rectangle 1">
            <a:extLst>
              <a:ext uri="{FF2B5EF4-FFF2-40B4-BE49-F238E27FC236}">
                <a16:creationId xmlns:a16="http://schemas.microsoft.com/office/drawing/2014/main" id="{7A690419-F9BA-B747-BA60-E2221F35A9BB}"/>
              </a:ext>
            </a:extLst>
          </p:cNvPr>
          <p:cNvSpPr/>
          <p:nvPr/>
        </p:nvSpPr>
        <p:spPr>
          <a:xfrm>
            <a:off x="0" y="421427"/>
            <a:ext cx="8971808" cy="4801314"/>
          </a:xfrm>
          <a:prstGeom prst="rect">
            <a:avLst/>
          </a:prstGeom>
          <a:noFill/>
        </p:spPr>
        <p:txBody>
          <a:bodyPr wrap="square">
            <a:spAutoFit/>
          </a:bodyPr>
          <a:lstStyle/>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Bưởi mồ côi cha từ nhỏ, phải theo mẹ quẩy gánh hàng rong. Thấy em khôi ngô, nhà họ Bạch nhận làm con nuôi và cho ăn học.</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Năm 21 tuổi, Bạch Thái Bưởi làm thư kí cho một hãng buôn. Chẳng bao lâu, anh đứng ra kinh doanh độc lập, trải đủ mọi nghề: buôn gỗ, buôn ngô, mở hiệu cầm đồ, lập nhà in, khai thác mỏ,... Có lúc mất trắng tay, anh vẫn không nản chí.</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Chỉ trong mười năm, Bạch Thái Bưởi đã trở thành "một bậc anh hùng kinh tế" như đánh giá của người cùng thời.</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Theo TỪ ĐIỂN NHÂN VẬT LỊCH SỬ VIỆT NAM</a:t>
            </a:r>
          </a:p>
        </p:txBody>
      </p:sp>
      <p:sp>
        <p:nvSpPr>
          <p:cNvPr id="3" name="TextBox 2">
            <a:extLst>
              <a:ext uri="{FF2B5EF4-FFF2-40B4-BE49-F238E27FC236}">
                <a16:creationId xmlns:a16="http://schemas.microsoft.com/office/drawing/2014/main" id="{F71D479F-05B0-7249-8D0D-E91D6AC79A08}"/>
              </a:ext>
            </a:extLst>
          </p:cNvPr>
          <p:cNvSpPr txBox="1"/>
          <p:nvPr/>
        </p:nvSpPr>
        <p:spPr>
          <a:xfrm>
            <a:off x="2386941" y="33212"/>
            <a:ext cx="5165766"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Vua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tàu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thủy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Bưởi</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03F819A-6B67-FC4A-A76B-83D946D11349}"/>
              </a:ext>
            </a:extLst>
          </p:cNvPr>
          <p:cNvSpPr/>
          <p:nvPr/>
        </p:nvSpPr>
        <p:spPr>
          <a:xfrm>
            <a:off x="0" y="1858690"/>
            <a:ext cx="9144000" cy="2491241"/>
          </a:xfrm>
          <a:prstGeom prst="rect">
            <a:avLst/>
          </a:prstGeom>
          <a:noFill/>
          <a:ln w="381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F4B019B4-6893-B44A-B9AC-119AB56A9E17}"/>
              </a:ext>
            </a:extLst>
          </p:cNvPr>
          <p:cNvSpPr txBox="1"/>
          <p:nvPr/>
        </p:nvSpPr>
        <p:spPr>
          <a:xfrm>
            <a:off x="282040" y="410147"/>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1</a:t>
            </a:r>
          </a:p>
        </p:txBody>
      </p:sp>
      <p:sp>
        <p:nvSpPr>
          <p:cNvPr id="8" name="TextBox 7">
            <a:extLst>
              <a:ext uri="{FF2B5EF4-FFF2-40B4-BE49-F238E27FC236}">
                <a16:creationId xmlns:a16="http://schemas.microsoft.com/office/drawing/2014/main" id="{5BD2C5A4-F3F1-854C-BE51-C1462BFFB3C2}"/>
              </a:ext>
            </a:extLst>
          </p:cNvPr>
          <p:cNvSpPr txBox="1"/>
          <p:nvPr/>
        </p:nvSpPr>
        <p:spPr>
          <a:xfrm>
            <a:off x="282040" y="938104"/>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2</a:t>
            </a:r>
          </a:p>
        </p:txBody>
      </p:sp>
      <p:sp>
        <p:nvSpPr>
          <p:cNvPr id="9" name="TextBox 8">
            <a:extLst>
              <a:ext uri="{FF2B5EF4-FFF2-40B4-BE49-F238E27FC236}">
                <a16:creationId xmlns:a16="http://schemas.microsoft.com/office/drawing/2014/main" id="{989D0073-9DB5-4D4A-B4A8-02E5269C6EB3}"/>
              </a:ext>
            </a:extLst>
          </p:cNvPr>
          <p:cNvSpPr txBox="1"/>
          <p:nvPr/>
        </p:nvSpPr>
        <p:spPr>
          <a:xfrm>
            <a:off x="282040" y="1767249"/>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3</a:t>
            </a:r>
          </a:p>
        </p:txBody>
      </p:sp>
      <p:sp>
        <p:nvSpPr>
          <p:cNvPr id="10" name="TextBox 9">
            <a:extLst>
              <a:ext uri="{FF2B5EF4-FFF2-40B4-BE49-F238E27FC236}">
                <a16:creationId xmlns:a16="http://schemas.microsoft.com/office/drawing/2014/main" id="{A4D19E4E-9991-2F42-BDDA-E91DA3216F46}"/>
              </a:ext>
            </a:extLst>
          </p:cNvPr>
          <p:cNvSpPr txBox="1"/>
          <p:nvPr/>
        </p:nvSpPr>
        <p:spPr>
          <a:xfrm>
            <a:off x="282040" y="4254635"/>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4</a:t>
            </a:r>
          </a:p>
        </p:txBody>
      </p:sp>
      <p:cxnSp>
        <p:nvCxnSpPr>
          <p:cNvPr id="6" name="Straight Connector 5">
            <a:extLst>
              <a:ext uri="{FF2B5EF4-FFF2-40B4-BE49-F238E27FC236}">
                <a16:creationId xmlns:a16="http://schemas.microsoft.com/office/drawing/2014/main" id="{69466110-219E-5343-8660-CE1FB6FD7C98}"/>
              </a:ext>
            </a:extLst>
          </p:cNvPr>
          <p:cNvCxnSpPr/>
          <p:nvPr/>
        </p:nvCxnSpPr>
        <p:spPr>
          <a:xfrm>
            <a:off x="8490857" y="2913017"/>
            <a:ext cx="441762"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1" name="Straight Connector 10">
            <a:extLst>
              <a:ext uri="{FF2B5EF4-FFF2-40B4-BE49-F238E27FC236}">
                <a16:creationId xmlns:a16="http://schemas.microsoft.com/office/drawing/2014/main" id="{CE2AD97A-A2C1-1E44-937A-DDFFA3D30B22}"/>
              </a:ext>
            </a:extLst>
          </p:cNvPr>
          <p:cNvCxnSpPr>
            <a:cxnSpLocks/>
          </p:cNvCxnSpPr>
          <p:nvPr/>
        </p:nvCxnSpPr>
        <p:spPr>
          <a:xfrm>
            <a:off x="61159" y="3209109"/>
            <a:ext cx="3269870"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7720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Káº¿t quáº£ hÃ¬nh áº£nh cho tiá»n hÃ o tiá»n xu">
            <a:extLst>
              <a:ext uri="{FF2B5EF4-FFF2-40B4-BE49-F238E27FC236}">
                <a16:creationId xmlns:a16="http://schemas.microsoft.com/office/drawing/2014/main" id="{F48EF296-E224-024D-A136-B0D48D8BBA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3625" y="2691629"/>
            <a:ext cx="2399210" cy="2177143"/>
          </a:xfrm>
          <a:prstGeom prst="rect">
            <a:avLst/>
          </a:prstGeom>
          <a:noFill/>
          <a:ln>
            <a:noFill/>
          </a:ln>
        </p:spPr>
      </p:pic>
      <p:pic>
        <p:nvPicPr>
          <p:cNvPr id="5" name="Picture 4" descr="HÃ¬nh áº£nh cÃ³ liÃªn quan">
            <a:extLst>
              <a:ext uri="{FF2B5EF4-FFF2-40B4-BE49-F238E27FC236}">
                <a16:creationId xmlns:a16="http://schemas.microsoft.com/office/drawing/2014/main" id="{57C81A8D-E73B-5444-A849-D76FC553CB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31575" y="175668"/>
            <a:ext cx="4373879" cy="2177143"/>
          </a:xfrm>
          <a:prstGeom prst="rect">
            <a:avLst/>
          </a:prstGeom>
          <a:noFill/>
          <a:ln>
            <a:noFill/>
          </a:ln>
        </p:spPr>
      </p:pic>
      <p:pic>
        <p:nvPicPr>
          <p:cNvPr id="6" name="Picture 5" descr="http://art-hanoi.com/collection/vncoins/vn-km8-o.jpg">
            <a:extLst>
              <a:ext uri="{FF2B5EF4-FFF2-40B4-BE49-F238E27FC236}">
                <a16:creationId xmlns:a16="http://schemas.microsoft.com/office/drawing/2014/main" id="{A648BAEB-399F-BB4A-AB3F-4C918E76A8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27419" y="2691629"/>
            <a:ext cx="2416627" cy="2206262"/>
          </a:xfrm>
          <a:prstGeom prst="rect">
            <a:avLst/>
          </a:prstGeom>
          <a:noFill/>
          <a:ln>
            <a:noFill/>
          </a:ln>
        </p:spPr>
      </p:pic>
      <p:pic>
        <p:nvPicPr>
          <p:cNvPr id="7" name="Picture 6" descr="http://art-hanoi.com/collection/vncoins/vn-km8-r.jpg">
            <a:extLst>
              <a:ext uri="{FF2B5EF4-FFF2-40B4-BE49-F238E27FC236}">
                <a16:creationId xmlns:a16="http://schemas.microsoft.com/office/drawing/2014/main" id="{3F9005AF-EEC4-5B48-BCA2-E8A4A862F23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72713" y="2717075"/>
            <a:ext cx="2332741" cy="2155370"/>
          </a:xfrm>
          <a:prstGeom prst="rect">
            <a:avLst/>
          </a:prstGeom>
          <a:noFill/>
          <a:ln>
            <a:noFill/>
          </a:ln>
        </p:spPr>
      </p:pic>
      <p:sp>
        <p:nvSpPr>
          <p:cNvPr id="8" name="Rectangle 7">
            <a:extLst>
              <a:ext uri="{FF2B5EF4-FFF2-40B4-BE49-F238E27FC236}">
                <a16:creationId xmlns:a16="http://schemas.microsoft.com/office/drawing/2014/main" id="{AA1D7B50-4318-754F-BD5B-47A47111A505}"/>
              </a:ext>
            </a:extLst>
          </p:cNvPr>
          <p:cNvSpPr/>
          <p:nvPr/>
        </p:nvSpPr>
        <p:spPr>
          <a:xfrm>
            <a:off x="0" y="325175"/>
            <a:ext cx="4140926" cy="759042"/>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lumMod val="75000"/>
                  </a:schemeClr>
                </a:solidFill>
                <a:latin typeface="Cambria" panose="02040503050406030204" pitchFamily="18" charset="0"/>
              </a:rPr>
              <a:t>Tiền</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đồng</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tiền</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hào</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tiền</a:t>
            </a:r>
            <a:r>
              <a:rPr lang="en-US" b="1" dirty="0">
                <a:solidFill>
                  <a:schemeClr val="tx1">
                    <a:lumMod val="75000"/>
                  </a:schemeClr>
                </a:solidFill>
                <a:latin typeface="Cambria" panose="02040503050406030204" pitchFamily="18" charset="0"/>
              </a:rPr>
              <a:t> </a:t>
            </a:r>
            <a:r>
              <a:rPr lang="en-US" b="1" dirty="0" err="1">
                <a:solidFill>
                  <a:schemeClr val="tx1">
                    <a:lumMod val="75000"/>
                  </a:schemeClr>
                </a:solidFill>
                <a:latin typeface="Cambria" panose="02040503050406030204" pitchFamily="18" charset="0"/>
              </a:rPr>
              <a:t>xu</a:t>
            </a:r>
            <a:r>
              <a:rPr lang="en-US" b="1" dirty="0">
                <a:solidFill>
                  <a:schemeClr val="tx1">
                    <a:lumMod val="7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đơn</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vị</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tiền</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tệ</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cũ</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của</a:t>
            </a:r>
            <a:r>
              <a:rPr lang="en-US" dirty="0">
                <a:solidFill>
                  <a:schemeClr val="tx2">
                    <a:lumMod val="25000"/>
                  </a:schemeClr>
                </a:solidFill>
                <a:latin typeface="Cambria" panose="02040503050406030204" pitchFamily="18" charset="0"/>
              </a:rPr>
              <a:t> </a:t>
            </a:r>
            <a:r>
              <a:rPr lang="en-US" dirty="0" err="1">
                <a:solidFill>
                  <a:schemeClr val="tx2">
                    <a:lumMod val="25000"/>
                  </a:schemeClr>
                </a:solidFill>
                <a:latin typeface="Cambria" panose="02040503050406030204" pitchFamily="18" charset="0"/>
              </a:rPr>
              <a:t>Việt</a:t>
            </a:r>
            <a:r>
              <a:rPr lang="en-US" dirty="0">
                <a:solidFill>
                  <a:schemeClr val="tx2">
                    <a:lumMod val="25000"/>
                  </a:schemeClr>
                </a:solidFill>
                <a:latin typeface="Cambria" panose="02040503050406030204" pitchFamily="18" charset="0"/>
              </a:rPr>
              <a:t> Nam.</a:t>
            </a:r>
          </a:p>
        </p:txBody>
      </p:sp>
    </p:spTree>
    <p:extLst>
      <p:ext uri="{BB962C8B-B14F-4D97-AF65-F5344CB8AC3E}">
        <p14:creationId xmlns:p14="http://schemas.microsoft.com/office/powerpoint/2010/main" val="267669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3"/>
          <p:cNvSpPr/>
          <p:nvPr/>
        </p:nvSpPr>
        <p:spPr>
          <a:xfrm>
            <a:off x="3" y="152405"/>
            <a:ext cx="9143997" cy="750222"/>
          </a:xfrm>
          <a:custGeom>
            <a:avLst/>
            <a:gdLst/>
            <a:ahLst/>
            <a:cxnLst/>
            <a:rect l="l" t="t" r="r" b="b"/>
            <a:pathLst>
              <a:path w="285317" h="45103" extrusionOk="0">
                <a:moveTo>
                  <a:pt x="88676" y="0"/>
                </a:moveTo>
                <a:cubicBezTo>
                  <a:pt x="77789" y="0"/>
                  <a:pt x="68270" y="5866"/>
                  <a:pt x="63089" y="14608"/>
                </a:cubicBezTo>
                <a:cubicBezTo>
                  <a:pt x="60966" y="13627"/>
                  <a:pt x="58593" y="13079"/>
                  <a:pt x="56105" y="13079"/>
                </a:cubicBezTo>
                <a:cubicBezTo>
                  <a:pt x="49987" y="13079"/>
                  <a:pt x="44623" y="16389"/>
                  <a:pt x="41747" y="21342"/>
                </a:cubicBezTo>
                <a:cubicBezTo>
                  <a:pt x="40081" y="20178"/>
                  <a:pt x="38073" y="19493"/>
                  <a:pt x="35904" y="19493"/>
                </a:cubicBezTo>
                <a:cubicBezTo>
                  <a:pt x="33120" y="19493"/>
                  <a:pt x="30586" y="20611"/>
                  <a:pt x="28760" y="22414"/>
                </a:cubicBezTo>
                <a:cubicBezTo>
                  <a:pt x="25701" y="13330"/>
                  <a:pt x="17119" y="6779"/>
                  <a:pt x="6985" y="6779"/>
                </a:cubicBezTo>
                <a:cubicBezTo>
                  <a:pt x="4542" y="6779"/>
                  <a:pt x="2214" y="7167"/>
                  <a:pt x="0" y="7875"/>
                </a:cubicBezTo>
                <a:lnTo>
                  <a:pt x="0" y="45103"/>
                </a:lnTo>
                <a:lnTo>
                  <a:pt x="285316" y="45103"/>
                </a:lnTo>
                <a:lnTo>
                  <a:pt x="285316" y="2944"/>
                </a:lnTo>
                <a:cubicBezTo>
                  <a:pt x="281231" y="4976"/>
                  <a:pt x="277670" y="7898"/>
                  <a:pt x="274885" y="11481"/>
                </a:cubicBezTo>
                <a:cubicBezTo>
                  <a:pt x="271735" y="9632"/>
                  <a:pt x="268083" y="8559"/>
                  <a:pt x="264157" y="8559"/>
                </a:cubicBezTo>
                <a:cubicBezTo>
                  <a:pt x="255301" y="8559"/>
                  <a:pt x="247746" y="13992"/>
                  <a:pt x="244573" y="21684"/>
                </a:cubicBezTo>
                <a:cubicBezTo>
                  <a:pt x="242565" y="19744"/>
                  <a:pt x="239825" y="18557"/>
                  <a:pt x="236813" y="18557"/>
                </a:cubicBezTo>
                <a:cubicBezTo>
                  <a:pt x="234667" y="18557"/>
                  <a:pt x="232658" y="19150"/>
                  <a:pt x="230969" y="20200"/>
                </a:cubicBezTo>
                <a:cubicBezTo>
                  <a:pt x="227956" y="15909"/>
                  <a:pt x="222958" y="13079"/>
                  <a:pt x="217320" y="13079"/>
                </a:cubicBezTo>
                <a:cubicBezTo>
                  <a:pt x="214535" y="13079"/>
                  <a:pt x="211910" y="13764"/>
                  <a:pt x="209605" y="14973"/>
                </a:cubicBezTo>
                <a:cubicBezTo>
                  <a:pt x="204469" y="6026"/>
                  <a:pt x="194837" y="0"/>
                  <a:pt x="183789" y="0"/>
                </a:cubicBezTo>
                <a:cubicBezTo>
                  <a:pt x="172308" y="0"/>
                  <a:pt x="162334" y="6528"/>
                  <a:pt x="157380" y="16069"/>
                </a:cubicBezTo>
                <a:cubicBezTo>
                  <a:pt x="154687" y="14197"/>
                  <a:pt x="151423" y="13079"/>
                  <a:pt x="147885" y="13079"/>
                </a:cubicBezTo>
                <a:cubicBezTo>
                  <a:pt x="145466" y="13079"/>
                  <a:pt x="143160" y="13604"/>
                  <a:pt x="141060" y="14540"/>
                </a:cubicBezTo>
                <a:cubicBezTo>
                  <a:pt x="136792" y="9564"/>
                  <a:pt x="130469" y="6437"/>
                  <a:pt x="123394" y="6437"/>
                </a:cubicBezTo>
                <a:cubicBezTo>
                  <a:pt x="118806" y="6437"/>
                  <a:pt x="114537" y="7738"/>
                  <a:pt x="110931" y="10043"/>
                </a:cubicBezTo>
                <a:cubicBezTo>
                  <a:pt x="105499" y="3880"/>
                  <a:pt x="97555" y="0"/>
                  <a:pt x="88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3"/>
          <p:cNvSpPr/>
          <p:nvPr/>
        </p:nvSpPr>
        <p:spPr>
          <a:xfrm>
            <a:off x="0" y="901202"/>
            <a:ext cx="9144000" cy="135790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743;p53">
            <a:extLst>
              <a:ext uri="{FF2B5EF4-FFF2-40B4-BE49-F238E27FC236}">
                <a16:creationId xmlns:a16="http://schemas.microsoft.com/office/drawing/2014/main" id="{D2BA5E79-E821-924D-87C8-2AA6699B0EFE}"/>
              </a:ext>
            </a:extLst>
          </p:cNvPr>
          <p:cNvGrpSpPr/>
          <p:nvPr/>
        </p:nvGrpSpPr>
        <p:grpSpPr>
          <a:xfrm>
            <a:off x="2900205" y="145232"/>
            <a:ext cx="2384612" cy="746704"/>
            <a:chOff x="2511293" y="1515378"/>
            <a:chExt cx="4121276" cy="1065834"/>
          </a:xfrm>
        </p:grpSpPr>
        <p:sp>
          <p:nvSpPr>
            <p:cNvPr id="55" name="Google Shape;744;p53">
              <a:extLst>
                <a:ext uri="{FF2B5EF4-FFF2-40B4-BE49-F238E27FC236}">
                  <a16:creationId xmlns:a16="http://schemas.microsoft.com/office/drawing/2014/main" id="{438FFB6F-2B52-BA49-823E-D86495BA846D}"/>
                </a:ext>
              </a:extLst>
            </p:cNvPr>
            <p:cNvSpPr/>
            <p:nvPr/>
          </p:nvSpPr>
          <p:spPr>
            <a:xfrm>
              <a:off x="2511293" y="2189103"/>
              <a:ext cx="4121276" cy="391396"/>
            </a:xfrm>
            <a:custGeom>
              <a:avLst/>
              <a:gdLst/>
              <a:ahLst/>
              <a:cxnLst/>
              <a:rect l="l" t="t" r="r" b="b"/>
              <a:pathLst>
                <a:path w="128599" h="12213" extrusionOk="0">
                  <a:moveTo>
                    <a:pt x="0" y="1"/>
                  </a:moveTo>
                  <a:cubicBezTo>
                    <a:pt x="0" y="1"/>
                    <a:pt x="8674" y="5730"/>
                    <a:pt x="10934" y="12212"/>
                  </a:cubicBezTo>
                  <a:cubicBezTo>
                    <a:pt x="28167" y="12098"/>
                    <a:pt x="46016" y="12030"/>
                    <a:pt x="64299" y="12030"/>
                  </a:cubicBezTo>
                  <a:cubicBezTo>
                    <a:pt x="81966" y="12030"/>
                    <a:pt x="99245" y="12075"/>
                    <a:pt x="115930" y="12189"/>
                  </a:cubicBezTo>
                  <a:cubicBezTo>
                    <a:pt x="120792" y="9633"/>
                    <a:pt x="126841" y="5456"/>
                    <a:pt x="128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5;p53">
              <a:extLst>
                <a:ext uri="{FF2B5EF4-FFF2-40B4-BE49-F238E27FC236}">
                  <a16:creationId xmlns:a16="http://schemas.microsoft.com/office/drawing/2014/main" id="{410976E5-2890-C141-BB15-BF51D90337E9}"/>
                </a:ext>
              </a:extLst>
            </p:cNvPr>
            <p:cNvSpPr/>
            <p:nvPr/>
          </p:nvSpPr>
          <p:spPr>
            <a:xfrm>
              <a:off x="2511293" y="2189103"/>
              <a:ext cx="4121276" cy="88547"/>
            </a:xfrm>
            <a:custGeom>
              <a:avLst/>
              <a:gdLst/>
              <a:ahLst/>
              <a:cxnLst/>
              <a:rect l="l" t="t" r="r" b="b"/>
              <a:pathLst>
                <a:path w="128599" h="2763" extrusionOk="0">
                  <a:moveTo>
                    <a:pt x="0" y="1"/>
                  </a:moveTo>
                  <a:cubicBezTo>
                    <a:pt x="0" y="1"/>
                    <a:pt x="1598" y="1051"/>
                    <a:pt x="3584" y="2762"/>
                  </a:cubicBezTo>
                  <a:lnTo>
                    <a:pt x="127297" y="2762"/>
                  </a:lnTo>
                  <a:cubicBezTo>
                    <a:pt x="127845" y="1872"/>
                    <a:pt x="128278" y="959"/>
                    <a:pt x="128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6;p53">
              <a:extLst>
                <a:ext uri="{FF2B5EF4-FFF2-40B4-BE49-F238E27FC236}">
                  <a16:creationId xmlns:a16="http://schemas.microsoft.com/office/drawing/2014/main" id="{07DC6188-B45F-474B-BA88-B5703F5520E9}"/>
                </a:ext>
              </a:extLst>
            </p:cNvPr>
            <p:cNvSpPr/>
            <p:nvPr/>
          </p:nvSpPr>
          <p:spPr>
            <a:xfrm>
              <a:off x="6226683" y="2432705"/>
              <a:ext cx="224589" cy="148508"/>
            </a:xfrm>
            <a:custGeom>
              <a:avLst/>
              <a:gdLst/>
              <a:ahLst/>
              <a:cxnLst/>
              <a:rect l="l" t="t" r="r" b="b"/>
              <a:pathLst>
                <a:path w="7008" h="4634" extrusionOk="0">
                  <a:moveTo>
                    <a:pt x="7007" y="0"/>
                  </a:moveTo>
                  <a:cubicBezTo>
                    <a:pt x="4793" y="1849"/>
                    <a:pt x="2260" y="3401"/>
                    <a:pt x="0" y="4588"/>
                  </a:cubicBezTo>
                  <a:cubicBezTo>
                    <a:pt x="1940" y="4611"/>
                    <a:pt x="3880" y="4634"/>
                    <a:pt x="5820" y="4634"/>
                  </a:cubicBezTo>
                  <a:cubicBezTo>
                    <a:pt x="5569" y="2055"/>
                    <a:pt x="6870" y="206"/>
                    <a:pt x="700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47;p53">
              <a:extLst>
                <a:ext uri="{FF2B5EF4-FFF2-40B4-BE49-F238E27FC236}">
                  <a16:creationId xmlns:a16="http://schemas.microsoft.com/office/drawing/2014/main" id="{4640F80B-57B9-AF46-BA6B-F41C271BFE9A}"/>
                </a:ext>
              </a:extLst>
            </p:cNvPr>
            <p:cNvSpPr/>
            <p:nvPr/>
          </p:nvSpPr>
          <p:spPr>
            <a:xfrm>
              <a:off x="2923855" y="1687287"/>
              <a:ext cx="2719743" cy="501832"/>
            </a:xfrm>
            <a:custGeom>
              <a:avLst/>
              <a:gdLst/>
              <a:ahLst/>
              <a:cxnLst/>
              <a:rect l="l" t="t" r="r" b="b"/>
              <a:pathLst>
                <a:path w="84866" h="15659" extrusionOk="0">
                  <a:moveTo>
                    <a:pt x="18809" y="1"/>
                  </a:moveTo>
                  <a:lnTo>
                    <a:pt x="1" y="15659"/>
                  </a:lnTo>
                  <a:lnTo>
                    <a:pt x="84865" y="15659"/>
                  </a:lnTo>
                  <a:lnTo>
                    <a:pt x="709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8;p53">
              <a:extLst>
                <a:ext uri="{FF2B5EF4-FFF2-40B4-BE49-F238E27FC236}">
                  <a16:creationId xmlns:a16="http://schemas.microsoft.com/office/drawing/2014/main" id="{3D456A50-F850-ED45-AF55-A58074896C26}"/>
                </a:ext>
              </a:extLst>
            </p:cNvPr>
            <p:cNvSpPr/>
            <p:nvPr/>
          </p:nvSpPr>
          <p:spPr>
            <a:xfrm>
              <a:off x="5327625" y="1835063"/>
              <a:ext cx="399440" cy="237023"/>
            </a:xfrm>
            <a:custGeom>
              <a:avLst/>
              <a:gdLst/>
              <a:ahLst/>
              <a:cxnLst/>
              <a:rect l="l" t="t" r="r" b="b"/>
              <a:pathLst>
                <a:path w="12464" h="7396" extrusionOk="0">
                  <a:moveTo>
                    <a:pt x="1" y="0"/>
                  </a:moveTo>
                  <a:lnTo>
                    <a:pt x="6597" y="7396"/>
                  </a:lnTo>
                  <a:lnTo>
                    <a:pt x="12463" y="7396"/>
                  </a:lnTo>
                  <a:lnTo>
                    <a:pt x="12463" y="1895"/>
                  </a:lnTo>
                  <a:cubicBezTo>
                    <a:pt x="12463" y="845"/>
                    <a:pt x="11619" y="0"/>
                    <a:pt x="10569"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9;p53">
              <a:extLst>
                <a:ext uri="{FF2B5EF4-FFF2-40B4-BE49-F238E27FC236}">
                  <a16:creationId xmlns:a16="http://schemas.microsoft.com/office/drawing/2014/main" id="{0015BA63-D7F3-814C-95BA-38B7571FD018}"/>
                </a:ext>
              </a:extLst>
            </p:cNvPr>
            <p:cNvSpPr/>
            <p:nvPr/>
          </p:nvSpPr>
          <p:spPr>
            <a:xfrm>
              <a:off x="5014543" y="1515378"/>
              <a:ext cx="261187" cy="171935"/>
            </a:xfrm>
            <a:custGeom>
              <a:avLst/>
              <a:gdLst/>
              <a:ahLst/>
              <a:cxnLst/>
              <a:rect l="l" t="t" r="r" b="b"/>
              <a:pathLst>
                <a:path w="8150" h="5365" extrusionOk="0">
                  <a:moveTo>
                    <a:pt x="4337" y="1"/>
                  </a:moveTo>
                  <a:lnTo>
                    <a:pt x="0" y="5365"/>
                  </a:lnTo>
                  <a:lnTo>
                    <a:pt x="5684" y="5365"/>
                  </a:lnTo>
                  <a:lnTo>
                    <a:pt x="8149" y="1"/>
                  </a:ln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0;p53">
              <a:extLst>
                <a:ext uri="{FF2B5EF4-FFF2-40B4-BE49-F238E27FC236}">
                  <a16:creationId xmlns:a16="http://schemas.microsoft.com/office/drawing/2014/main" id="{373975F1-4903-7B4F-8F31-1DECE20DD72B}"/>
                </a:ext>
              </a:extLst>
            </p:cNvPr>
            <p:cNvSpPr/>
            <p:nvPr/>
          </p:nvSpPr>
          <p:spPr>
            <a:xfrm>
              <a:off x="5059891" y="1571720"/>
              <a:ext cx="190234" cy="59256"/>
            </a:xfrm>
            <a:custGeom>
              <a:avLst/>
              <a:gdLst/>
              <a:ahLst/>
              <a:cxnLst/>
              <a:rect l="l" t="t" r="r" b="b"/>
              <a:pathLst>
                <a:path w="5936" h="1849" extrusionOk="0">
                  <a:moveTo>
                    <a:pt x="1507" y="0"/>
                  </a:moveTo>
                  <a:lnTo>
                    <a:pt x="1" y="1849"/>
                  </a:lnTo>
                  <a:lnTo>
                    <a:pt x="5068" y="1849"/>
                  </a:lnTo>
                  <a:lnTo>
                    <a:pt x="59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1;p53">
              <a:extLst>
                <a:ext uri="{FF2B5EF4-FFF2-40B4-BE49-F238E27FC236}">
                  <a16:creationId xmlns:a16="http://schemas.microsoft.com/office/drawing/2014/main" id="{14AB20CB-CEE5-614E-8CC8-B6E98C0CFCC7}"/>
                </a:ext>
              </a:extLst>
            </p:cNvPr>
            <p:cNvSpPr/>
            <p:nvPr/>
          </p:nvSpPr>
          <p:spPr>
            <a:xfrm>
              <a:off x="5840434" y="2030367"/>
              <a:ext cx="317495" cy="41726"/>
            </a:xfrm>
            <a:custGeom>
              <a:avLst/>
              <a:gdLst/>
              <a:ahLst/>
              <a:cxnLst/>
              <a:rect l="l" t="t" r="r" b="b"/>
              <a:pathLst>
                <a:path w="9907" h="1302" extrusionOk="0">
                  <a:moveTo>
                    <a:pt x="708" y="1"/>
                  </a:moveTo>
                  <a:cubicBezTo>
                    <a:pt x="320" y="1"/>
                    <a:pt x="0" y="320"/>
                    <a:pt x="0" y="708"/>
                  </a:cubicBezTo>
                  <a:lnTo>
                    <a:pt x="0" y="1302"/>
                  </a:lnTo>
                  <a:lnTo>
                    <a:pt x="9906" y="1302"/>
                  </a:lnTo>
                  <a:lnTo>
                    <a:pt x="9906" y="708"/>
                  </a:lnTo>
                  <a:cubicBezTo>
                    <a:pt x="9906" y="320"/>
                    <a:pt x="9587" y="1"/>
                    <a:pt x="9199" y="1"/>
                  </a:cubicBezTo>
                  <a:close/>
                </a:path>
              </a:pathLst>
            </a:custGeom>
            <a:solidFill>
              <a:srgbClr val="7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2;p53">
              <a:extLst>
                <a:ext uri="{FF2B5EF4-FFF2-40B4-BE49-F238E27FC236}">
                  <a16:creationId xmlns:a16="http://schemas.microsoft.com/office/drawing/2014/main" id="{1045C02B-290F-4F4A-AE8B-166B14B5CE39}"/>
                </a:ext>
              </a:extLst>
            </p:cNvPr>
            <p:cNvSpPr/>
            <p:nvPr/>
          </p:nvSpPr>
          <p:spPr>
            <a:xfrm>
              <a:off x="2691983" y="1670461"/>
              <a:ext cx="51212" cy="518657"/>
            </a:xfrm>
            <a:custGeom>
              <a:avLst/>
              <a:gdLst/>
              <a:ahLst/>
              <a:cxnLst/>
              <a:rect l="l" t="t" r="r" b="b"/>
              <a:pathLst>
                <a:path w="1598"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3;p53">
              <a:extLst>
                <a:ext uri="{FF2B5EF4-FFF2-40B4-BE49-F238E27FC236}">
                  <a16:creationId xmlns:a16="http://schemas.microsoft.com/office/drawing/2014/main" id="{E9356805-7A08-3945-BBCD-B1D9EE148DC0}"/>
                </a:ext>
              </a:extLst>
            </p:cNvPr>
            <p:cNvSpPr/>
            <p:nvPr/>
          </p:nvSpPr>
          <p:spPr>
            <a:xfrm>
              <a:off x="6400771" y="1670461"/>
              <a:ext cx="51244" cy="518657"/>
            </a:xfrm>
            <a:custGeom>
              <a:avLst/>
              <a:gdLst/>
              <a:ahLst/>
              <a:cxnLst/>
              <a:rect l="l" t="t" r="r" b="b"/>
              <a:pathLst>
                <a:path w="1599"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54;p53">
              <a:extLst>
                <a:ext uri="{FF2B5EF4-FFF2-40B4-BE49-F238E27FC236}">
                  <a16:creationId xmlns:a16="http://schemas.microsoft.com/office/drawing/2014/main" id="{C9546AAE-9F51-284B-8E8C-91D23A68CE08}"/>
                </a:ext>
              </a:extLst>
            </p:cNvPr>
            <p:cNvSpPr/>
            <p:nvPr/>
          </p:nvSpPr>
          <p:spPr>
            <a:xfrm>
              <a:off x="3942871" y="1515378"/>
              <a:ext cx="919507" cy="171935"/>
            </a:xfrm>
            <a:custGeom>
              <a:avLst/>
              <a:gdLst/>
              <a:ahLst/>
              <a:cxnLst/>
              <a:rect l="l" t="t" r="r" b="b"/>
              <a:pathLst>
                <a:path w="28692" h="5365" extrusionOk="0">
                  <a:moveTo>
                    <a:pt x="1005" y="1"/>
                  </a:moveTo>
                  <a:cubicBezTo>
                    <a:pt x="457" y="1"/>
                    <a:pt x="0" y="457"/>
                    <a:pt x="0" y="1005"/>
                  </a:cubicBezTo>
                  <a:lnTo>
                    <a:pt x="0" y="5365"/>
                  </a:lnTo>
                  <a:lnTo>
                    <a:pt x="28692" y="5365"/>
                  </a:lnTo>
                  <a:cubicBezTo>
                    <a:pt x="22255" y="1849"/>
                    <a:pt x="15019" y="1"/>
                    <a:pt x="7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5;p53">
              <a:extLst>
                <a:ext uri="{FF2B5EF4-FFF2-40B4-BE49-F238E27FC236}">
                  <a16:creationId xmlns:a16="http://schemas.microsoft.com/office/drawing/2014/main" id="{9DBDE7DC-3A18-B748-8816-75DFFBD6DCEE}"/>
                </a:ext>
              </a:extLst>
            </p:cNvPr>
            <p:cNvSpPr/>
            <p:nvPr/>
          </p:nvSpPr>
          <p:spPr>
            <a:xfrm>
              <a:off x="2965550"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6;p53">
              <a:extLst>
                <a:ext uri="{FF2B5EF4-FFF2-40B4-BE49-F238E27FC236}">
                  <a16:creationId xmlns:a16="http://schemas.microsoft.com/office/drawing/2014/main" id="{E023C030-4805-5341-955F-AF076022EF49}"/>
                </a:ext>
              </a:extLst>
            </p:cNvPr>
            <p:cNvSpPr/>
            <p:nvPr/>
          </p:nvSpPr>
          <p:spPr>
            <a:xfrm>
              <a:off x="2983112"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7;p53">
              <a:extLst>
                <a:ext uri="{FF2B5EF4-FFF2-40B4-BE49-F238E27FC236}">
                  <a16:creationId xmlns:a16="http://schemas.microsoft.com/office/drawing/2014/main" id="{C58765A4-457F-394D-9787-62019A58863B}"/>
                </a:ext>
              </a:extLst>
            </p:cNvPr>
            <p:cNvSpPr/>
            <p:nvPr/>
          </p:nvSpPr>
          <p:spPr>
            <a:xfrm>
              <a:off x="3189409"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8;p53">
              <a:extLst>
                <a:ext uri="{FF2B5EF4-FFF2-40B4-BE49-F238E27FC236}">
                  <a16:creationId xmlns:a16="http://schemas.microsoft.com/office/drawing/2014/main" id="{C4983EAE-0B59-B041-A57A-CA2B2CAC7624}"/>
                </a:ext>
              </a:extLst>
            </p:cNvPr>
            <p:cNvSpPr/>
            <p:nvPr/>
          </p:nvSpPr>
          <p:spPr>
            <a:xfrm>
              <a:off x="3206972"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9;p53">
              <a:extLst>
                <a:ext uri="{FF2B5EF4-FFF2-40B4-BE49-F238E27FC236}">
                  <a16:creationId xmlns:a16="http://schemas.microsoft.com/office/drawing/2014/main" id="{5B314679-4483-5042-AC8A-90AF56A0B66B}"/>
                </a:ext>
              </a:extLst>
            </p:cNvPr>
            <p:cNvSpPr/>
            <p:nvPr/>
          </p:nvSpPr>
          <p:spPr>
            <a:xfrm>
              <a:off x="3413973" y="2336879"/>
              <a:ext cx="96591" cy="96591"/>
            </a:xfrm>
            <a:custGeom>
              <a:avLst/>
              <a:gdLst/>
              <a:ahLst/>
              <a:cxnLst/>
              <a:rect l="l" t="t" r="r" b="b"/>
              <a:pathLst>
                <a:path w="3014" h="3014" extrusionOk="0">
                  <a:moveTo>
                    <a:pt x="1507" y="0"/>
                  </a:moveTo>
                  <a:cubicBezTo>
                    <a:pt x="663" y="0"/>
                    <a:pt x="1" y="662"/>
                    <a:pt x="1" y="1507"/>
                  </a:cubicBezTo>
                  <a:cubicBezTo>
                    <a:pt x="1" y="2329"/>
                    <a:pt x="663" y="3013"/>
                    <a:pt x="1507" y="3013"/>
                  </a:cubicBezTo>
                  <a:cubicBezTo>
                    <a:pt x="2329" y="3013"/>
                    <a:pt x="3014" y="2329"/>
                    <a:pt x="3014" y="1507"/>
                  </a:cubicBezTo>
                  <a:cubicBezTo>
                    <a:pt x="3014"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0;p53">
              <a:extLst>
                <a:ext uri="{FF2B5EF4-FFF2-40B4-BE49-F238E27FC236}">
                  <a16:creationId xmlns:a16="http://schemas.microsoft.com/office/drawing/2014/main" id="{70B8D48E-9752-E64E-BD37-6C278A48F95D}"/>
                </a:ext>
              </a:extLst>
            </p:cNvPr>
            <p:cNvSpPr/>
            <p:nvPr/>
          </p:nvSpPr>
          <p:spPr>
            <a:xfrm>
              <a:off x="3430799"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1;p53">
              <a:extLst>
                <a:ext uri="{FF2B5EF4-FFF2-40B4-BE49-F238E27FC236}">
                  <a16:creationId xmlns:a16="http://schemas.microsoft.com/office/drawing/2014/main" id="{EFDF0D4A-B4D3-034C-9313-C5EC088B371B}"/>
                </a:ext>
              </a:extLst>
            </p:cNvPr>
            <p:cNvSpPr/>
            <p:nvPr/>
          </p:nvSpPr>
          <p:spPr>
            <a:xfrm>
              <a:off x="3637832"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2;p53">
              <a:extLst>
                <a:ext uri="{FF2B5EF4-FFF2-40B4-BE49-F238E27FC236}">
                  <a16:creationId xmlns:a16="http://schemas.microsoft.com/office/drawing/2014/main" id="{0EE8EB24-FFE1-9D43-B57A-5CB4D0B0F180}"/>
                </a:ext>
              </a:extLst>
            </p:cNvPr>
            <p:cNvSpPr/>
            <p:nvPr/>
          </p:nvSpPr>
          <p:spPr>
            <a:xfrm>
              <a:off x="3655395"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63;p53">
              <a:extLst>
                <a:ext uri="{FF2B5EF4-FFF2-40B4-BE49-F238E27FC236}">
                  <a16:creationId xmlns:a16="http://schemas.microsoft.com/office/drawing/2014/main" id="{8A1712E7-C35D-A04F-A57C-05DDB11825CB}"/>
                </a:ext>
              </a:extLst>
            </p:cNvPr>
            <p:cNvSpPr/>
            <p:nvPr/>
          </p:nvSpPr>
          <p:spPr>
            <a:xfrm>
              <a:off x="3861660" y="2336879"/>
              <a:ext cx="97328" cy="96591"/>
            </a:xfrm>
            <a:custGeom>
              <a:avLst/>
              <a:gdLst/>
              <a:ahLst/>
              <a:cxnLst/>
              <a:rect l="l" t="t" r="r" b="b"/>
              <a:pathLst>
                <a:path w="3037" h="3014" extrusionOk="0">
                  <a:moveTo>
                    <a:pt x="1530" y="0"/>
                  </a:moveTo>
                  <a:cubicBezTo>
                    <a:pt x="686" y="0"/>
                    <a:pt x="1" y="662"/>
                    <a:pt x="1" y="1507"/>
                  </a:cubicBezTo>
                  <a:cubicBezTo>
                    <a:pt x="1" y="2329"/>
                    <a:pt x="686" y="3013"/>
                    <a:pt x="1530" y="3013"/>
                  </a:cubicBezTo>
                  <a:cubicBezTo>
                    <a:pt x="2352" y="3013"/>
                    <a:pt x="3037" y="2329"/>
                    <a:pt x="3037" y="1507"/>
                  </a:cubicBezTo>
                  <a:cubicBezTo>
                    <a:pt x="3037" y="662"/>
                    <a:pt x="2352" y="0"/>
                    <a:pt x="1530"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64;p53">
              <a:extLst>
                <a:ext uri="{FF2B5EF4-FFF2-40B4-BE49-F238E27FC236}">
                  <a16:creationId xmlns:a16="http://schemas.microsoft.com/office/drawing/2014/main" id="{74BF73AC-701C-9849-8058-A67EEF920FAC}"/>
                </a:ext>
              </a:extLst>
            </p:cNvPr>
            <p:cNvSpPr/>
            <p:nvPr/>
          </p:nvSpPr>
          <p:spPr>
            <a:xfrm>
              <a:off x="3879222"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5;p53">
              <a:extLst>
                <a:ext uri="{FF2B5EF4-FFF2-40B4-BE49-F238E27FC236}">
                  <a16:creationId xmlns:a16="http://schemas.microsoft.com/office/drawing/2014/main" id="{4BD914CD-AFB7-F044-99B3-816350BA44B2}"/>
                </a:ext>
              </a:extLst>
            </p:cNvPr>
            <p:cNvSpPr/>
            <p:nvPr/>
          </p:nvSpPr>
          <p:spPr>
            <a:xfrm>
              <a:off x="4086256" y="2336879"/>
              <a:ext cx="96591" cy="96591"/>
            </a:xfrm>
            <a:custGeom>
              <a:avLst/>
              <a:gdLst/>
              <a:ahLst/>
              <a:cxnLst/>
              <a:rect l="l" t="t" r="r" b="b"/>
              <a:pathLst>
                <a:path w="3014" h="3014" extrusionOk="0">
                  <a:moveTo>
                    <a:pt x="1507" y="0"/>
                  </a:moveTo>
                  <a:cubicBezTo>
                    <a:pt x="685" y="0"/>
                    <a:pt x="0" y="662"/>
                    <a:pt x="0" y="1507"/>
                  </a:cubicBezTo>
                  <a:cubicBezTo>
                    <a:pt x="0" y="2329"/>
                    <a:pt x="685" y="3013"/>
                    <a:pt x="1507" y="3013"/>
                  </a:cubicBezTo>
                  <a:cubicBezTo>
                    <a:pt x="2351" y="3013"/>
                    <a:pt x="3013" y="2329"/>
                    <a:pt x="3013" y="1507"/>
                  </a:cubicBezTo>
                  <a:cubicBezTo>
                    <a:pt x="3013"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66;p53">
              <a:extLst>
                <a:ext uri="{FF2B5EF4-FFF2-40B4-BE49-F238E27FC236}">
                  <a16:creationId xmlns:a16="http://schemas.microsoft.com/office/drawing/2014/main" id="{2A00E7D4-4310-204E-BC55-6510395BFFB1}"/>
                </a:ext>
              </a:extLst>
            </p:cNvPr>
            <p:cNvSpPr/>
            <p:nvPr/>
          </p:nvSpPr>
          <p:spPr>
            <a:xfrm>
              <a:off x="4103787"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7;p53">
              <a:extLst>
                <a:ext uri="{FF2B5EF4-FFF2-40B4-BE49-F238E27FC236}">
                  <a16:creationId xmlns:a16="http://schemas.microsoft.com/office/drawing/2014/main" id="{B597C460-03BA-AC45-A4DE-8105FA322721}"/>
                </a:ext>
              </a:extLst>
            </p:cNvPr>
            <p:cNvSpPr/>
            <p:nvPr/>
          </p:nvSpPr>
          <p:spPr>
            <a:xfrm>
              <a:off x="4310083" y="2336879"/>
              <a:ext cx="97328" cy="96591"/>
            </a:xfrm>
            <a:custGeom>
              <a:avLst/>
              <a:gdLst/>
              <a:ahLst/>
              <a:cxnLst/>
              <a:rect l="l" t="t" r="r" b="b"/>
              <a:pathLst>
                <a:path w="3037" h="3014" extrusionOk="0">
                  <a:moveTo>
                    <a:pt x="1507" y="0"/>
                  </a:moveTo>
                  <a:cubicBezTo>
                    <a:pt x="685" y="0"/>
                    <a:pt x="1" y="662"/>
                    <a:pt x="1" y="1507"/>
                  </a:cubicBezTo>
                  <a:cubicBezTo>
                    <a:pt x="1" y="2329"/>
                    <a:pt x="685" y="3013"/>
                    <a:pt x="1507" y="3013"/>
                  </a:cubicBezTo>
                  <a:cubicBezTo>
                    <a:pt x="2352" y="3013"/>
                    <a:pt x="3036" y="2329"/>
                    <a:pt x="3036" y="1507"/>
                  </a:cubicBezTo>
                  <a:cubicBezTo>
                    <a:pt x="3036"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8;p53">
              <a:extLst>
                <a:ext uri="{FF2B5EF4-FFF2-40B4-BE49-F238E27FC236}">
                  <a16:creationId xmlns:a16="http://schemas.microsoft.com/office/drawing/2014/main" id="{23D1A4C6-7E91-384D-A39B-9C634C358CD1}"/>
                </a:ext>
              </a:extLst>
            </p:cNvPr>
            <p:cNvSpPr/>
            <p:nvPr/>
          </p:nvSpPr>
          <p:spPr>
            <a:xfrm>
              <a:off x="4327646"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9;p53">
              <a:extLst>
                <a:ext uri="{FF2B5EF4-FFF2-40B4-BE49-F238E27FC236}">
                  <a16:creationId xmlns:a16="http://schemas.microsoft.com/office/drawing/2014/main" id="{006BD8AD-2067-A444-A470-F0BBB637EC1B}"/>
                </a:ext>
              </a:extLst>
            </p:cNvPr>
            <p:cNvSpPr/>
            <p:nvPr/>
          </p:nvSpPr>
          <p:spPr>
            <a:xfrm>
              <a:off x="4534679"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8" y="3013"/>
                    <a:pt x="3013" y="2329"/>
                    <a:pt x="3013" y="1507"/>
                  </a:cubicBezTo>
                  <a:cubicBezTo>
                    <a:pt x="3013" y="662"/>
                    <a:pt x="2328"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0;p53">
              <a:extLst>
                <a:ext uri="{FF2B5EF4-FFF2-40B4-BE49-F238E27FC236}">
                  <a16:creationId xmlns:a16="http://schemas.microsoft.com/office/drawing/2014/main" id="{897E3C9C-7812-824B-84A9-D71A974CB4B9}"/>
                </a:ext>
              </a:extLst>
            </p:cNvPr>
            <p:cNvSpPr/>
            <p:nvPr/>
          </p:nvSpPr>
          <p:spPr>
            <a:xfrm>
              <a:off x="4551505"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0" y="1507"/>
                    <a:pt x="1940" y="982"/>
                  </a:cubicBezTo>
                  <a:cubicBezTo>
                    <a:pt x="1940"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1;p53">
              <a:extLst>
                <a:ext uri="{FF2B5EF4-FFF2-40B4-BE49-F238E27FC236}">
                  <a16:creationId xmlns:a16="http://schemas.microsoft.com/office/drawing/2014/main" id="{EC8F5BB7-96A1-D244-8180-67C235481168}"/>
                </a:ext>
              </a:extLst>
            </p:cNvPr>
            <p:cNvSpPr/>
            <p:nvPr/>
          </p:nvSpPr>
          <p:spPr>
            <a:xfrm>
              <a:off x="4758507" y="2336879"/>
              <a:ext cx="96591" cy="96591"/>
            </a:xfrm>
            <a:custGeom>
              <a:avLst/>
              <a:gdLst/>
              <a:ahLst/>
              <a:cxnLst/>
              <a:rect l="l" t="t" r="r" b="b"/>
              <a:pathLst>
                <a:path w="3014" h="3014" extrusionOk="0">
                  <a:moveTo>
                    <a:pt x="1507" y="0"/>
                  </a:moveTo>
                  <a:cubicBezTo>
                    <a:pt x="685" y="0"/>
                    <a:pt x="1" y="662"/>
                    <a:pt x="1" y="1507"/>
                  </a:cubicBezTo>
                  <a:cubicBezTo>
                    <a:pt x="1" y="2329"/>
                    <a:pt x="685"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2;p53">
              <a:extLst>
                <a:ext uri="{FF2B5EF4-FFF2-40B4-BE49-F238E27FC236}">
                  <a16:creationId xmlns:a16="http://schemas.microsoft.com/office/drawing/2014/main" id="{87F69462-A2C0-1E4E-A244-67624AAF3856}"/>
                </a:ext>
              </a:extLst>
            </p:cNvPr>
            <p:cNvSpPr/>
            <p:nvPr/>
          </p:nvSpPr>
          <p:spPr>
            <a:xfrm>
              <a:off x="4776069"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53">
              <a:extLst>
                <a:ext uri="{FF2B5EF4-FFF2-40B4-BE49-F238E27FC236}">
                  <a16:creationId xmlns:a16="http://schemas.microsoft.com/office/drawing/2014/main" id="{609952F4-311C-424E-81EC-6CE712D41808}"/>
                </a:ext>
              </a:extLst>
            </p:cNvPr>
            <p:cNvSpPr/>
            <p:nvPr/>
          </p:nvSpPr>
          <p:spPr>
            <a:xfrm>
              <a:off x="4982366" y="2336879"/>
              <a:ext cx="97296" cy="96591"/>
            </a:xfrm>
            <a:custGeom>
              <a:avLst/>
              <a:gdLst/>
              <a:ahLst/>
              <a:cxnLst/>
              <a:rect l="l" t="t" r="r" b="b"/>
              <a:pathLst>
                <a:path w="3036" h="3014" extrusionOk="0">
                  <a:moveTo>
                    <a:pt x="1529" y="0"/>
                  </a:moveTo>
                  <a:cubicBezTo>
                    <a:pt x="685" y="0"/>
                    <a:pt x="0" y="662"/>
                    <a:pt x="0" y="1507"/>
                  </a:cubicBezTo>
                  <a:cubicBezTo>
                    <a:pt x="0" y="2329"/>
                    <a:pt x="685" y="3013"/>
                    <a:pt x="1529" y="3013"/>
                  </a:cubicBezTo>
                  <a:cubicBezTo>
                    <a:pt x="2351" y="3013"/>
                    <a:pt x="3036" y="2329"/>
                    <a:pt x="3036" y="1507"/>
                  </a:cubicBezTo>
                  <a:cubicBezTo>
                    <a:pt x="3036" y="662"/>
                    <a:pt x="2351" y="0"/>
                    <a:pt x="1529"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4;p53">
              <a:extLst>
                <a:ext uri="{FF2B5EF4-FFF2-40B4-BE49-F238E27FC236}">
                  <a16:creationId xmlns:a16="http://schemas.microsoft.com/office/drawing/2014/main" id="{50A0D508-7C0F-1543-82C4-FB0E1CD38CD6}"/>
                </a:ext>
              </a:extLst>
            </p:cNvPr>
            <p:cNvSpPr/>
            <p:nvPr/>
          </p:nvSpPr>
          <p:spPr>
            <a:xfrm>
              <a:off x="4999896" y="2353705"/>
              <a:ext cx="62236" cy="62204"/>
            </a:xfrm>
            <a:custGeom>
              <a:avLst/>
              <a:gdLst/>
              <a:ahLst/>
              <a:cxnLst/>
              <a:rect l="l" t="t" r="r" b="b"/>
              <a:pathLst>
                <a:path w="1942" h="1941" extrusionOk="0">
                  <a:moveTo>
                    <a:pt x="982" y="0"/>
                  </a:moveTo>
                  <a:cubicBezTo>
                    <a:pt x="435" y="0"/>
                    <a:pt x="1" y="457"/>
                    <a:pt x="1" y="982"/>
                  </a:cubicBezTo>
                  <a:cubicBezTo>
                    <a:pt x="1" y="1507"/>
                    <a:pt x="435"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5;p53">
              <a:extLst>
                <a:ext uri="{FF2B5EF4-FFF2-40B4-BE49-F238E27FC236}">
                  <a16:creationId xmlns:a16="http://schemas.microsoft.com/office/drawing/2014/main" id="{AE6B3019-07FB-1E4D-B3F5-DB97C53766BB}"/>
                </a:ext>
              </a:extLst>
            </p:cNvPr>
            <p:cNvSpPr/>
            <p:nvPr/>
          </p:nvSpPr>
          <p:spPr>
            <a:xfrm>
              <a:off x="5206930" y="2336879"/>
              <a:ext cx="96591" cy="96591"/>
            </a:xfrm>
            <a:custGeom>
              <a:avLst/>
              <a:gdLst/>
              <a:ahLst/>
              <a:cxnLst/>
              <a:rect l="l" t="t" r="r" b="b"/>
              <a:pathLst>
                <a:path w="3014" h="3014" extrusionOk="0">
                  <a:moveTo>
                    <a:pt x="1507" y="0"/>
                  </a:moveTo>
                  <a:cubicBezTo>
                    <a:pt x="662" y="0"/>
                    <a:pt x="1" y="662"/>
                    <a:pt x="1" y="1507"/>
                  </a:cubicBezTo>
                  <a:cubicBezTo>
                    <a:pt x="1"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76;p53">
              <a:extLst>
                <a:ext uri="{FF2B5EF4-FFF2-40B4-BE49-F238E27FC236}">
                  <a16:creationId xmlns:a16="http://schemas.microsoft.com/office/drawing/2014/main" id="{E92040EE-6966-C744-BBD2-9E83739B7E1C}"/>
                </a:ext>
              </a:extLst>
            </p:cNvPr>
            <p:cNvSpPr/>
            <p:nvPr/>
          </p:nvSpPr>
          <p:spPr>
            <a:xfrm>
              <a:off x="5223756" y="2353705"/>
              <a:ext cx="62204" cy="62204"/>
            </a:xfrm>
            <a:custGeom>
              <a:avLst/>
              <a:gdLst/>
              <a:ahLst/>
              <a:cxnLst/>
              <a:rect l="l" t="t" r="r" b="b"/>
              <a:pathLst>
                <a:path w="1941" h="1941" extrusionOk="0">
                  <a:moveTo>
                    <a:pt x="982" y="0"/>
                  </a:moveTo>
                  <a:cubicBezTo>
                    <a:pt x="457" y="0"/>
                    <a:pt x="1" y="457"/>
                    <a:pt x="1" y="982"/>
                  </a:cubicBezTo>
                  <a:cubicBezTo>
                    <a:pt x="1" y="1507"/>
                    <a:pt x="457"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77;p53">
              <a:extLst>
                <a:ext uri="{FF2B5EF4-FFF2-40B4-BE49-F238E27FC236}">
                  <a16:creationId xmlns:a16="http://schemas.microsoft.com/office/drawing/2014/main" id="{50BFA083-A95D-414F-B975-3CCEC41F2273}"/>
                </a:ext>
              </a:extLst>
            </p:cNvPr>
            <p:cNvSpPr/>
            <p:nvPr/>
          </p:nvSpPr>
          <p:spPr>
            <a:xfrm>
              <a:off x="5430789" y="2336879"/>
              <a:ext cx="97296" cy="96591"/>
            </a:xfrm>
            <a:custGeom>
              <a:avLst/>
              <a:gdLst/>
              <a:ahLst/>
              <a:cxnLst/>
              <a:rect l="l" t="t" r="r" b="b"/>
              <a:pathLst>
                <a:path w="3036"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8;p53">
              <a:extLst>
                <a:ext uri="{FF2B5EF4-FFF2-40B4-BE49-F238E27FC236}">
                  <a16:creationId xmlns:a16="http://schemas.microsoft.com/office/drawing/2014/main" id="{4F256D9A-3A7A-B740-82CA-BE79EB221E8D}"/>
                </a:ext>
              </a:extLst>
            </p:cNvPr>
            <p:cNvSpPr/>
            <p:nvPr/>
          </p:nvSpPr>
          <p:spPr>
            <a:xfrm>
              <a:off x="5448320"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9;p53">
              <a:extLst>
                <a:ext uri="{FF2B5EF4-FFF2-40B4-BE49-F238E27FC236}">
                  <a16:creationId xmlns:a16="http://schemas.microsoft.com/office/drawing/2014/main" id="{C787D5E9-9BF6-6A4B-BB62-65DED7D315AB}"/>
                </a:ext>
              </a:extLst>
            </p:cNvPr>
            <p:cNvSpPr/>
            <p:nvPr/>
          </p:nvSpPr>
          <p:spPr>
            <a:xfrm>
              <a:off x="5655354"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0;p53">
              <a:extLst>
                <a:ext uri="{FF2B5EF4-FFF2-40B4-BE49-F238E27FC236}">
                  <a16:creationId xmlns:a16="http://schemas.microsoft.com/office/drawing/2014/main" id="{26B78DD4-310C-6547-A7DD-8C163F5C8155}"/>
                </a:ext>
              </a:extLst>
            </p:cNvPr>
            <p:cNvSpPr/>
            <p:nvPr/>
          </p:nvSpPr>
          <p:spPr>
            <a:xfrm>
              <a:off x="5672179"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1;p53">
              <a:extLst>
                <a:ext uri="{FF2B5EF4-FFF2-40B4-BE49-F238E27FC236}">
                  <a16:creationId xmlns:a16="http://schemas.microsoft.com/office/drawing/2014/main" id="{A190462F-D100-124E-9157-7994E9B30827}"/>
                </a:ext>
              </a:extLst>
            </p:cNvPr>
            <p:cNvSpPr/>
            <p:nvPr/>
          </p:nvSpPr>
          <p:spPr>
            <a:xfrm>
              <a:off x="5879181"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2;p53">
              <a:extLst>
                <a:ext uri="{FF2B5EF4-FFF2-40B4-BE49-F238E27FC236}">
                  <a16:creationId xmlns:a16="http://schemas.microsoft.com/office/drawing/2014/main" id="{38C2E2D8-EC3B-DB45-834A-E7130543B98D}"/>
                </a:ext>
              </a:extLst>
            </p:cNvPr>
            <p:cNvSpPr/>
            <p:nvPr/>
          </p:nvSpPr>
          <p:spPr>
            <a:xfrm>
              <a:off x="5896743"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3;p53">
              <a:extLst>
                <a:ext uri="{FF2B5EF4-FFF2-40B4-BE49-F238E27FC236}">
                  <a16:creationId xmlns:a16="http://schemas.microsoft.com/office/drawing/2014/main" id="{70693CC0-C753-6B41-92AF-E90E0AB7F8B6}"/>
                </a:ext>
              </a:extLst>
            </p:cNvPr>
            <p:cNvSpPr/>
            <p:nvPr/>
          </p:nvSpPr>
          <p:spPr>
            <a:xfrm>
              <a:off x="3013847" y="2055974"/>
              <a:ext cx="1888751" cy="57814"/>
            </a:xfrm>
            <a:custGeom>
              <a:avLst/>
              <a:gdLst/>
              <a:ahLst/>
              <a:cxnLst/>
              <a:rect l="l" t="t" r="r" b="b"/>
              <a:pathLst>
                <a:path w="58936" h="1804" extrusionOk="0">
                  <a:moveTo>
                    <a:pt x="2169" y="0"/>
                  </a:moveTo>
                  <a:lnTo>
                    <a:pt x="0" y="1804"/>
                  </a:lnTo>
                  <a:lnTo>
                    <a:pt x="58502" y="1804"/>
                  </a:lnTo>
                  <a:cubicBezTo>
                    <a:pt x="58753" y="1804"/>
                    <a:pt x="58935" y="1621"/>
                    <a:pt x="58935" y="1370"/>
                  </a:cubicBezTo>
                  <a:lnTo>
                    <a:pt x="58935" y="434"/>
                  </a:lnTo>
                  <a:cubicBezTo>
                    <a:pt x="58935" y="206"/>
                    <a:pt x="58753" y="0"/>
                    <a:pt x="58502"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4;p53">
              <a:extLst>
                <a:ext uri="{FF2B5EF4-FFF2-40B4-BE49-F238E27FC236}">
                  <a16:creationId xmlns:a16="http://schemas.microsoft.com/office/drawing/2014/main" id="{82F99793-0F08-6A44-AAB0-A373886565AF}"/>
                </a:ext>
              </a:extLst>
            </p:cNvPr>
            <p:cNvSpPr/>
            <p:nvPr/>
          </p:nvSpPr>
          <p:spPr>
            <a:xfrm>
              <a:off x="3136721" y="1954284"/>
              <a:ext cx="1850006" cy="57814"/>
            </a:xfrm>
            <a:custGeom>
              <a:avLst/>
              <a:gdLst/>
              <a:ahLst/>
              <a:cxnLst/>
              <a:rect l="l" t="t" r="r" b="b"/>
              <a:pathLst>
                <a:path w="57727" h="1804" extrusionOk="0">
                  <a:moveTo>
                    <a:pt x="2169" y="1"/>
                  </a:moveTo>
                  <a:lnTo>
                    <a:pt x="1" y="1804"/>
                  </a:lnTo>
                  <a:lnTo>
                    <a:pt x="57292" y="1804"/>
                  </a:lnTo>
                  <a:cubicBezTo>
                    <a:pt x="57544" y="1804"/>
                    <a:pt x="57726" y="1621"/>
                    <a:pt x="57726" y="1370"/>
                  </a:cubicBezTo>
                  <a:lnTo>
                    <a:pt x="57726" y="434"/>
                  </a:lnTo>
                  <a:cubicBezTo>
                    <a:pt x="57726" y="183"/>
                    <a:pt x="57544" y="1"/>
                    <a:pt x="57292" y="1"/>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85;p53">
              <a:extLst>
                <a:ext uri="{FF2B5EF4-FFF2-40B4-BE49-F238E27FC236}">
                  <a16:creationId xmlns:a16="http://schemas.microsoft.com/office/drawing/2014/main" id="{11EBA965-3D99-E647-8C92-372A632547F8}"/>
                </a:ext>
              </a:extLst>
            </p:cNvPr>
            <p:cNvSpPr/>
            <p:nvPr/>
          </p:nvSpPr>
          <p:spPr>
            <a:xfrm>
              <a:off x="3258890" y="1852626"/>
              <a:ext cx="1811966" cy="57814"/>
            </a:xfrm>
            <a:custGeom>
              <a:avLst/>
              <a:gdLst/>
              <a:ahLst/>
              <a:cxnLst/>
              <a:rect l="l" t="t" r="r" b="b"/>
              <a:pathLst>
                <a:path w="56540" h="1804" extrusionOk="0">
                  <a:moveTo>
                    <a:pt x="2169" y="0"/>
                  </a:moveTo>
                  <a:lnTo>
                    <a:pt x="1" y="1803"/>
                  </a:lnTo>
                  <a:lnTo>
                    <a:pt x="56105" y="1803"/>
                  </a:lnTo>
                  <a:cubicBezTo>
                    <a:pt x="56334" y="1803"/>
                    <a:pt x="56539" y="1598"/>
                    <a:pt x="56539" y="1370"/>
                  </a:cubicBezTo>
                  <a:lnTo>
                    <a:pt x="56539" y="434"/>
                  </a:lnTo>
                  <a:cubicBezTo>
                    <a:pt x="56539" y="183"/>
                    <a:pt x="56334" y="0"/>
                    <a:pt x="5610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53">
              <a:extLst>
                <a:ext uri="{FF2B5EF4-FFF2-40B4-BE49-F238E27FC236}">
                  <a16:creationId xmlns:a16="http://schemas.microsoft.com/office/drawing/2014/main" id="{3ECD7319-F04A-F540-BA00-9EF81FEC6E30}"/>
                </a:ext>
              </a:extLst>
            </p:cNvPr>
            <p:cNvSpPr/>
            <p:nvPr/>
          </p:nvSpPr>
          <p:spPr>
            <a:xfrm>
              <a:off x="3381796" y="1750198"/>
              <a:ext cx="1773156" cy="57814"/>
            </a:xfrm>
            <a:custGeom>
              <a:avLst/>
              <a:gdLst/>
              <a:ahLst/>
              <a:cxnLst/>
              <a:rect l="l" t="t" r="r" b="b"/>
              <a:pathLst>
                <a:path w="55329" h="1804" extrusionOk="0">
                  <a:moveTo>
                    <a:pt x="2169" y="0"/>
                  </a:moveTo>
                  <a:lnTo>
                    <a:pt x="0" y="1804"/>
                  </a:lnTo>
                  <a:lnTo>
                    <a:pt x="54895" y="1804"/>
                  </a:lnTo>
                  <a:cubicBezTo>
                    <a:pt x="55124" y="1804"/>
                    <a:pt x="55329" y="1621"/>
                    <a:pt x="55329" y="1370"/>
                  </a:cubicBezTo>
                  <a:lnTo>
                    <a:pt x="55329" y="434"/>
                  </a:lnTo>
                  <a:cubicBezTo>
                    <a:pt x="55329" y="206"/>
                    <a:pt x="55124" y="0"/>
                    <a:pt x="5489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7;p53">
              <a:extLst>
                <a:ext uri="{FF2B5EF4-FFF2-40B4-BE49-F238E27FC236}">
                  <a16:creationId xmlns:a16="http://schemas.microsoft.com/office/drawing/2014/main" id="{4B9664B0-D7B2-8243-8AC0-D07BEC22A7DE}"/>
                </a:ext>
              </a:extLst>
            </p:cNvPr>
            <p:cNvSpPr/>
            <p:nvPr/>
          </p:nvSpPr>
          <p:spPr>
            <a:xfrm>
              <a:off x="3942871" y="1571720"/>
              <a:ext cx="470393" cy="69511"/>
            </a:xfrm>
            <a:custGeom>
              <a:avLst/>
              <a:gdLst/>
              <a:ahLst/>
              <a:cxnLst/>
              <a:rect l="l" t="t" r="r" b="b"/>
              <a:pathLst>
                <a:path w="14678" h="2169" extrusionOk="0">
                  <a:moveTo>
                    <a:pt x="0" y="0"/>
                  </a:moveTo>
                  <a:lnTo>
                    <a:pt x="0" y="2169"/>
                  </a:lnTo>
                  <a:lnTo>
                    <a:pt x="14677" y="2169"/>
                  </a:lnTo>
                  <a:cubicBezTo>
                    <a:pt x="12965" y="776"/>
                    <a:pt x="10842" y="0"/>
                    <a:pt x="8651"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8;p53">
              <a:extLst>
                <a:ext uri="{FF2B5EF4-FFF2-40B4-BE49-F238E27FC236}">
                  <a16:creationId xmlns:a16="http://schemas.microsoft.com/office/drawing/2014/main" id="{05DB40A4-D5B6-3B43-9CBE-4404BBE93E14}"/>
                </a:ext>
              </a:extLst>
            </p:cNvPr>
            <p:cNvSpPr/>
            <p:nvPr/>
          </p:nvSpPr>
          <p:spPr>
            <a:xfrm>
              <a:off x="5500271"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9;p53">
              <a:extLst>
                <a:ext uri="{FF2B5EF4-FFF2-40B4-BE49-F238E27FC236}">
                  <a16:creationId xmlns:a16="http://schemas.microsoft.com/office/drawing/2014/main" id="{1DDED6CE-C581-E349-B97A-1BABFA43803F}"/>
                </a:ext>
              </a:extLst>
            </p:cNvPr>
            <p:cNvSpPr/>
            <p:nvPr/>
          </p:nvSpPr>
          <p:spPr>
            <a:xfrm>
              <a:off x="5609268"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0;p53">
              <a:extLst>
                <a:ext uri="{FF2B5EF4-FFF2-40B4-BE49-F238E27FC236}">
                  <a16:creationId xmlns:a16="http://schemas.microsoft.com/office/drawing/2014/main" id="{9610E99F-148F-E24B-909D-5B54D3AC40A6}"/>
                </a:ext>
              </a:extLst>
            </p:cNvPr>
            <p:cNvSpPr/>
            <p:nvPr/>
          </p:nvSpPr>
          <p:spPr>
            <a:xfrm>
              <a:off x="5609268" y="1976237"/>
              <a:ext cx="54160" cy="54160"/>
            </a:xfrm>
            <a:custGeom>
              <a:avLst/>
              <a:gdLst/>
              <a:ahLst/>
              <a:cxnLst/>
              <a:rect l="l" t="t" r="r" b="b"/>
              <a:pathLst>
                <a:path w="1690" h="1690" extrusionOk="0">
                  <a:moveTo>
                    <a:pt x="0" y="0"/>
                  </a:moveTo>
                  <a:lnTo>
                    <a:pt x="0" y="1690"/>
                  </a:lnTo>
                  <a:lnTo>
                    <a:pt x="1690" y="1690"/>
                  </a:lnTo>
                  <a:lnTo>
                    <a:pt x="1690" y="0"/>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1;p53">
              <a:extLst>
                <a:ext uri="{FF2B5EF4-FFF2-40B4-BE49-F238E27FC236}">
                  <a16:creationId xmlns:a16="http://schemas.microsoft.com/office/drawing/2014/main" id="{4FBFCD1F-46E0-A144-A481-FC778CE1FCCF}"/>
                </a:ext>
              </a:extLst>
            </p:cNvPr>
            <p:cNvSpPr/>
            <p:nvPr/>
          </p:nvSpPr>
          <p:spPr>
            <a:xfrm>
              <a:off x="5539049" y="2072062"/>
              <a:ext cx="759301" cy="117070"/>
            </a:xfrm>
            <a:custGeom>
              <a:avLst/>
              <a:gdLst/>
              <a:ahLst/>
              <a:cxnLst/>
              <a:rect l="l" t="t" r="r" b="b"/>
              <a:pathLst>
                <a:path w="23693" h="3653" extrusionOk="0">
                  <a:moveTo>
                    <a:pt x="0" y="1"/>
                  </a:moveTo>
                  <a:lnTo>
                    <a:pt x="3264" y="3653"/>
                  </a:lnTo>
                  <a:lnTo>
                    <a:pt x="23693" y="3653"/>
                  </a:lnTo>
                  <a:lnTo>
                    <a:pt x="23693" y="1895"/>
                  </a:lnTo>
                  <a:cubicBezTo>
                    <a:pt x="23693" y="845"/>
                    <a:pt x="22848" y="1"/>
                    <a:pt x="217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Content Placeholder 2">
            <a:extLst>
              <a:ext uri="{FF2B5EF4-FFF2-40B4-BE49-F238E27FC236}">
                <a16:creationId xmlns:a16="http://schemas.microsoft.com/office/drawing/2014/main" id="{C58597A8-B159-B749-BEE1-4DB768B115D2}"/>
              </a:ext>
            </a:extLst>
          </p:cNvPr>
          <p:cNvSpPr txBox="1">
            <a:spLocks/>
          </p:cNvSpPr>
          <p:nvPr/>
        </p:nvSpPr>
        <p:spPr bwMode="auto">
          <a:xfrm>
            <a:off x="-325360" y="1082069"/>
            <a:ext cx="9469360" cy="104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spcBef>
                <a:spcPct val="20000"/>
              </a:spcBef>
              <a:buFont typeface="Arial" charset="0"/>
              <a:buNone/>
            </a:pPr>
            <a:r>
              <a:rPr lang="en-US" sz="3100" b="1" dirty="0">
                <a:solidFill>
                  <a:schemeClr val="tx1">
                    <a:lumMod val="50000"/>
                  </a:schemeClr>
                </a:solidFill>
                <a:latin typeface="Cambria" panose="02040503050406030204" pitchFamily="18" charset="0"/>
                <a:cs typeface="Times New Roman" pitchFamily="18" charset="0"/>
              </a:rPr>
              <a:t>   </a:t>
            </a:r>
            <a:r>
              <a:rPr lang="en-US" sz="3100" b="1" dirty="0" err="1">
                <a:solidFill>
                  <a:schemeClr val="tx1">
                    <a:lumMod val="50000"/>
                  </a:schemeClr>
                </a:solidFill>
                <a:latin typeface="Cambria" panose="02040503050406030204" pitchFamily="18" charset="0"/>
                <a:cs typeface="Times New Roman" pitchFamily="18" charset="0"/>
              </a:rPr>
              <a:t>Câu</a:t>
            </a:r>
            <a:r>
              <a:rPr lang="en-US" sz="3100" b="1" dirty="0">
                <a:solidFill>
                  <a:schemeClr val="tx1">
                    <a:lumMod val="50000"/>
                  </a:schemeClr>
                </a:solidFill>
                <a:latin typeface="Cambria" panose="02040503050406030204" pitchFamily="18" charset="0"/>
                <a:cs typeface="Times New Roman" pitchFamily="18" charset="0"/>
              </a:rPr>
              <a:t> 3: </a:t>
            </a:r>
            <a:r>
              <a:rPr lang="en-US" sz="3200" b="1" dirty="0" err="1">
                <a:solidFill>
                  <a:schemeClr val="tx1">
                    <a:lumMod val="50000"/>
                  </a:schemeClr>
                </a:solidFill>
                <a:latin typeface="Cambria" panose="02040503050406030204" pitchFamily="18" charset="0"/>
                <a:cs typeface="Times New Roman" pitchFamily="18" charset="0"/>
              </a:rPr>
              <a:t>Bạch</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Thái</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Bưởi</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đã</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làm</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những</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cách</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gì</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để</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cạnh</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tranh</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với</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chủ</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tàu</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người</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nước</a:t>
            </a:r>
            <a:r>
              <a:rPr lang="en-US" sz="3200" b="1" dirty="0">
                <a:solidFill>
                  <a:schemeClr val="tx1">
                    <a:lumMod val="50000"/>
                  </a:schemeClr>
                </a:solidFill>
                <a:latin typeface="Cambria" panose="02040503050406030204" pitchFamily="18" charset="0"/>
                <a:cs typeface="Times New Roman" pitchFamily="18" charset="0"/>
              </a:rPr>
              <a:t> </a:t>
            </a:r>
            <a:r>
              <a:rPr lang="en-US" sz="3200" b="1" dirty="0" err="1">
                <a:solidFill>
                  <a:schemeClr val="tx1">
                    <a:lumMod val="50000"/>
                  </a:schemeClr>
                </a:solidFill>
                <a:latin typeface="Cambria" panose="02040503050406030204" pitchFamily="18" charset="0"/>
                <a:cs typeface="Times New Roman" pitchFamily="18" charset="0"/>
              </a:rPr>
              <a:t>ngoài</a:t>
            </a:r>
            <a:r>
              <a:rPr lang="en-US" sz="3200" b="1" dirty="0">
                <a:solidFill>
                  <a:schemeClr val="tx1">
                    <a:lumMod val="50000"/>
                  </a:schemeClr>
                </a:solidFill>
                <a:latin typeface="Cambria" panose="02040503050406030204" pitchFamily="18" charset="0"/>
                <a:cs typeface="Times New Roman" pitchFamily="18" charset="0"/>
              </a:rPr>
              <a:t>?</a:t>
            </a:r>
            <a:endParaRPr lang="en-US" sz="3100" b="1" dirty="0">
              <a:solidFill>
                <a:schemeClr val="tx1">
                  <a:lumMod val="50000"/>
                </a:schemeClr>
              </a:solidFill>
              <a:latin typeface="Cambria" panose="02040503050406030204" pitchFamily="18" charset="0"/>
              <a:cs typeface="Times New Roman" pitchFamily="18" charset="0"/>
            </a:endParaRPr>
          </a:p>
        </p:txBody>
      </p:sp>
      <p:sp>
        <p:nvSpPr>
          <p:cNvPr id="2" name="Rectangle 1">
            <a:extLst>
              <a:ext uri="{FF2B5EF4-FFF2-40B4-BE49-F238E27FC236}">
                <a16:creationId xmlns:a16="http://schemas.microsoft.com/office/drawing/2014/main" id="{1DB93657-6DF6-EB46-B770-8DAB363921B7}"/>
              </a:ext>
            </a:extLst>
          </p:cNvPr>
          <p:cNvSpPr/>
          <p:nvPr/>
        </p:nvSpPr>
        <p:spPr>
          <a:xfrm>
            <a:off x="-49676" y="2497551"/>
            <a:ext cx="9193676" cy="1865126"/>
          </a:xfrm>
          <a:prstGeom prst="rect">
            <a:avLst/>
          </a:prstGeom>
        </p:spPr>
        <p:txBody>
          <a:bodyPr wrap="square">
            <a:spAutoFit/>
          </a:bodyPr>
          <a:lstStyle/>
          <a:p>
            <a:pPr algn="just">
              <a:spcBef>
                <a:spcPct val="20000"/>
              </a:spcBef>
              <a:buFontTx/>
              <a:buChar char="-"/>
            </a:pP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Ông</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cho</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người</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đến</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các</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bến</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tàu</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diễn</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thuyết</a:t>
            </a:r>
            <a:r>
              <a:rPr lang="en-US" sz="3600" b="1" dirty="0">
                <a:solidFill>
                  <a:schemeClr val="accent5">
                    <a:lumMod val="75000"/>
                  </a:schemeClr>
                </a:solidFill>
                <a:latin typeface="Times New Roman" pitchFamily="18" charset="0"/>
                <a:cs typeface="Times New Roman" pitchFamily="18" charset="0"/>
              </a:rPr>
              <a:t>.</a:t>
            </a:r>
          </a:p>
          <a:p>
            <a:pPr>
              <a:spcBef>
                <a:spcPct val="20000"/>
              </a:spcBef>
              <a:buFontTx/>
              <a:buChar char="-"/>
            </a:pP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Trên</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mỗi</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chiếc</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tàu</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ông</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dán</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dòng</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chữ</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Người</a:t>
            </a:r>
            <a:r>
              <a:rPr lang="en-US" sz="3600" b="1" dirty="0">
                <a:solidFill>
                  <a:schemeClr val="accent5">
                    <a:lumMod val="75000"/>
                  </a:schemeClr>
                </a:solidFill>
                <a:latin typeface="Times New Roman" pitchFamily="18" charset="0"/>
                <a:cs typeface="Times New Roman" pitchFamily="18" charset="0"/>
              </a:rPr>
              <a:t> ta </a:t>
            </a:r>
            <a:r>
              <a:rPr lang="en-US" sz="3600" b="1" dirty="0" err="1">
                <a:solidFill>
                  <a:schemeClr val="accent5">
                    <a:lumMod val="75000"/>
                  </a:schemeClr>
                </a:solidFill>
                <a:latin typeface="Times New Roman" pitchFamily="18" charset="0"/>
                <a:cs typeface="Times New Roman" pitchFamily="18" charset="0"/>
              </a:rPr>
              <a:t>thì</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đi</a:t>
            </a:r>
            <a:r>
              <a:rPr lang="en-US" sz="3600" b="1" dirty="0">
                <a:solidFill>
                  <a:schemeClr val="accent5">
                    <a:lumMod val="75000"/>
                  </a:schemeClr>
                </a:solidFill>
                <a:latin typeface="Times New Roman" pitchFamily="18" charset="0"/>
                <a:cs typeface="Times New Roman" pitchFamily="18" charset="0"/>
              </a:rPr>
              <a:t> </a:t>
            </a:r>
            <a:r>
              <a:rPr lang="en-US" sz="3600" b="1" dirty="0" err="1">
                <a:solidFill>
                  <a:schemeClr val="accent5">
                    <a:lumMod val="75000"/>
                  </a:schemeClr>
                </a:solidFill>
                <a:latin typeface="Times New Roman" pitchFamily="18" charset="0"/>
                <a:cs typeface="Times New Roman" pitchFamily="18" charset="0"/>
              </a:rPr>
              <a:t>tàu</a:t>
            </a:r>
            <a:r>
              <a:rPr lang="en-US" sz="3600" b="1" dirty="0">
                <a:solidFill>
                  <a:schemeClr val="accent5">
                    <a:lumMod val="75000"/>
                  </a:schemeClr>
                </a:solidFill>
                <a:latin typeface="Times New Roman" pitchFamily="18" charset="0"/>
                <a:cs typeface="Times New Roman" pitchFamily="18" charset="0"/>
              </a:rPr>
              <a:t> ta.”</a:t>
            </a:r>
          </a:p>
        </p:txBody>
      </p:sp>
    </p:spTree>
    <p:extLst>
      <p:ext uri="{BB962C8B-B14F-4D97-AF65-F5344CB8AC3E}">
        <p14:creationId xmlns:p14="http://schemas.microsoft.com/office/powerpoint/2010/main" val="426115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heckerboard(across)">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3"/>
          <p:cNvSpPr/>
          <p:nvPr/>
        </p:nvSpPr>
        <p:spPr>
          <a:xfrm>
            <a:off x="3" y="152405"/>
            <a:ext cx="9143997" cy="750222"/>
          </a:xfrm>
          <a:custGeom>
            <a:avLst/>
            <a:gdLst/>
            <a:ahLst/>
            <a:cxnLst/>
            <a:rect l="l" t="t" r="r" b="b"/>
            <a:pathLst>
              <a:path w="285317" h="45103" extrusionOk="0">
                <a:moveTo>
                  <a:pt x="88676" y="0"/>
                </a:moveTo>
                <a:cubicBezTo>
                  <a:pt x="77789" y="0"/>
                  <a:pt x="68270" y="5866"/>
                  <a:pt x="63089" y="14608"/>
                </a:cubicBezTo>
                <a:cubicBezTo>
                  <a:pt x="60966" y="13627"/>
                  <a:pt x="58593" y="13079"/>
                  <a:pt x="56105" y="13079"/>
                </a:cubicBezTo>
                <a:cubicBezTo>
                  <a:pt x="49987" y="13079"/>
                  <a:pt x="44623" y="16389"/>
                  <a:pt x="41747" y="21342"/>
                </a:cubicBezTo>
                <a:cubicBezTo>
                  <a:pt x="40081" y="20178"/>
                  <a:pt x="38073" y="19493"/>
                  <a:pt x="35904" y="19493"/>
                </a:cubicBezTo>
                <a:cubicBezTo>
                  <a:pt x="33120" y="19493"/>
                  <a:pt x="30586" y="20611"/>
                  <a:pt x="28760" y="22414"/>
                </a:cubicBezTo>
                <a:cubicBezTo>
                  <a:pt x="25701" y="13330"/>
                  <a:pt x="17119" y="6779"/>
                  <a:pt x="6985" y="6779"/>
                </a:cubicBezTo>
                <a:cubicBezTo>
                  <a:pt x="4542" y="6779"/>
                  <a:pt x="2214" y="7167"/>
                  <a:pt x="0" y="7875"/>
                </a:cubicBezTo>
                <a:lnTo>
                  <a:pt x="0" y="45103"/>
                </a:lnTo>
                <a:lnTo>
                  <a:pt x="285316" y="45103"/>
                </a:lnTo>
                <a:lnTo>
                  <a:pt x="285316" y="2944"/>
                </a:lnTo>
                <a:cubicBezTo>
                  <a:pt x="281231" y="4976"/>
                  <a:pt x="277670" y="7898"/>
                  <a:pt x="274885" y="11481"/>
                </a:cubicBezTo>
                <a:cubicBezTo>
                  <a:pt x="271735" y="9632"/>
                  <a:pt x="268083" y="8559"/>
                  <a:pt x="264157" y="8559"/>
                </a:cubicBezTo>
                <a:cubicBezTo>
                  <a:pt x="255301" y="8559"/>
                  <a:pt x="247746" y="13992"/>
                  <a:pt x="244573" y="21684"/>
                </a:cubicBezTo>
                <a:cubicBezTo>
                  <a:pt x="242565" y="19744"/>
                  <a:pt x="239825" y="18557"/>
                  <a:pt x="236813" y="18557"/>
                </a:cubicBezTo>
                <a:cubicBezTo>
                  <a:pt x="234667" y="18557"/>
                  <a:pt x="232658" y="19150"/>
                  <a:pt x="230969" y="20200"/>
                </a:cubicBezTo>
                <a:cubicBezTo>
                  <a:pt x="227956" y="15909"/>
                  <a:pt x="222958" y="13079"/>
                  <a:pt x="217320" y="13079"/>
                </a:cubicBezTo>
                <a:cubicBezTo>
                  <a:pt x="214535" y="13079"/>
                  <a:pt x="211910" y="13764"/>
                  <a:pt x="209605" y="14973"/>
                </a:cubicBezTo>
                <a:cubicBezTo>
                  <a:pt x="204469" y="6026"/>
                  <a:pt x="194837" y="0"/>
                  <a:pt x="183789" y="0"/>
                </a:cubicBezTo>
                <a:cubicBezTo>
                  <a:pt x="172308" y="0"/>
                  <a:pt x="162334" y="6528"/>
                  <a:pt x="157380" y="16069"/>
                </a:cubicBezTo>
                <a:cubicBezTo>
                  <a:pt x="154687" y="14197"/>
                  <a:pt x="151423" y="13079"/>
                  <a:pt x="147885" y="13079"/>
                </a:cubicBezTo>
                <a:cubicBezTo>
                  <a:pt x="145466" y="13079"/>
                  <a:pt x="143160" y="13604"/>
                  <a:pt x="141060" y="14540"/>
                </a:cubicBezTo>
                <a:cubicBezTo>
                  <a:pt x="136792" y="9564"/>
                  <a:pt x="130469" y="6437"/>
                  <a:pt x="123394" y="6437"/>
                </a:cubicBezTo>
                <a:cubicBezTo>
                  <a:pt x="118806" y="6437"/>
                  <a:pt x="114537" y="7738"/>
                  <a:pt x="110931" y="10043"/>
                </a:cubicBezTo>
                <a:cubicBezTo>
                  <a:pt x="105499" y="3880"/>
                  <a:pt x="97555" y="0"/>
                  <a:pt x="88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3"/>
          <p:cNvSpPr/>
          <p:nvPr/>
        </p:nvSpPr>
        <p:spPr>
          <a:xfrm>
            <a:off x="0" y="901201"/>
            <a:ext cx="9144000" cy="178974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743;p53">
            <a:extLst>
              <a:ext uri="{FF2B5EF4-FFF2-40B4-BE49-F238E27FC236}">
                <a16:creationId xmlns:a16="http://schemas.microsoft.com/office/drawing/2014/main" id="{D2BA5E79-E821-924D-87C8-2AA6699B0EFE}"/>
              </a:ext>
            </a:extLst>
          </p:cNvPr>
          <p:cNvGrpSpPr/>
          <p:nvPr/>
        </p:nvGrpSpPr>
        <p:grpSpPr>
          <a:xfrm>
            <a:off x="2900205" y="145232"/>
            <a:ext cx="2384612" cy="746704"/>
            <a:chOff x="2511293" y="1515378"/>
            <a:chExt cx="4121276" cy="1065834"/>
          </a:xfrm>
        </p:grpSpPr>
        <p:sp>
          <p:nvSpPr>
            <p:cNvPr id="55" name="Google Shape;744;p53">
              <a:extLst>
                <a:ext uri="{FF2B5EF4-FFF2-40B4-BE49-F238E27FC236}">
                  <a16:creationId xmlns:a16="http://schemas.microsoft.com/office/drawing/2014/main" id="{438FFB6F-2B52-BA49-823E-D86495BA846D}"/>
                </a:ext>
              </a:extLst>
            </p:cNvPr>
            <p:cNvSpPr/>
            <p:nvPr/>
          </p:nvSpPr>
          <p:spPr>
            <a:xfrm>
              <a:off x="2511293" y="2189103"/>
              <a:ext cx="4121276" cy="391396"/>
            </a:xfrm>
            <a:custGeom>
              <a:avLst/>
              <a:gdLst/>
              <a:ahLst/>
              <a:cxnLst/>
              <a:rect l="l" t="t" r="r" b="b"/>
              <a:pathLst>
                <a:path w="128599" h="12213" extrusionOk="0">
                  <a:moveTo>
                    <a:pt x="0" y="1"/>
                  </a:moveTo>
                  <a:cubicBezTo>
                    <a:pt x="0" y="1"/>
                    <a:pt x="8674" y="5730"/>
                    <a:pt x="10934" y="12212"/>
                  </a:cubicBezTo>
                  <a:cubicBezTo>
                    <a:pt x="28167" y="12098"/>
                    <a:pt x="46016" y="12030"/>
                    <a:pt x="64299" y="12030"/>
                  </a:cubicBezTo>
                  <a:cubicBezTo>
                    <a:pt x="81966" y="12030"/>
                    <a:pt x="99245" y="12075"/>
                    <a:pt x="115930" y="12189"/>
                  </a:cubicBezTo>
                  <a:cubicBezTo>
                    <a:pt x="120792" y="9633"/>
                    <a:pt x="126841" y="5456"/>
                    <a:pt x="128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5;p53">
              <a:extLst>
                <a:ext uri="{FF2B5EF4-FFF2-40B4-BE49-F238E27FC236}">
                  <a16:creationId xmlns:a16="http://schemas.microsoft.com/office/drawing/2014/main" id="{410976E5-2890-C141-BB15-BF51D90337E9}"/>
                </a:ext>
              </a:extLst>
            </p:cNvPr>
            <p:cNvSpPr/>
            <p:nvPr/>
          </p:nvSpPr>
          <p:spPr>
            <a:xfrm>
              <a:off x="2511293" y="2189103"/>
              <a:ext cx="4121276" cy="88547"/>
            </a:xfrm>
            <a:custGeom>
              <a:avLst/>
              <a:gdLst/>
              <a:ahLst/>
              <a:cxnLst/>
              <a:rect l="l" t="t" r="r" b="b"/>
              <a:pathLst>
                <a:path w="128599" h="2763" extrusionOk="0">
                  <a:moveTo>
                    <a:pt x="0" y="1"/>
                  </a:moveTo>
                  <a:cubicBezTo>
                    <a:pt x="0" y="1"/>
                    <a:pt x="1598" y="1051"/>
                    <a:pt x="3584" y="2762"/>
                  </a:cubicBezTo>
                  <a:lnTo>
                    <a:pt x="127297" y="2762"/>
                  </a:lnTo>
                  <a:cubicBezTo>
                    <a:pt x="127845" y="1872"/>
                    <a:pt x="128278" y="959"/>
                    <a:pt x="128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6;p53">
              <a:extLst>
                <a:ext uri="{FF2B5EF4-FFF2-40B4-BE49-F238E27FC236}">
                  <a16:creationId xmlns:a16="http://schemas.microsoft.com/office/drawing/2014/main" id="{07DC6188-B45F-474B-BA88-B5703F5520E9}"/>
                </a:ext>
              </a:extLst>
            </p:cNvPr>
            <p:cNvSpPr/>
            <p:nvPr/>
          </p:nvSpPr>
          <p:spPr>
            <a:xfrm>
              <a:off x="6226683" y="2432705"/>
              <a:ext cx="224589" cy="148508"/>
            </a:xfrm>
            <a:custGeom>
              <a:avLst/>
              <a:gdLst/>
              <a:ahLst/>
              <a:cxnLst/>
              <a:rect l="l" t="t" r="r" b="b"/>
              <a:pathLst>
                <a:path w="7008" h="4634" extrusionOk="0">
                  <a:moveTo>
                    <a:pt x="7007" y="0"/>
                  </a:moveTo>
                  <a:cubicBezTo>
                    <a:pt x="4793" y="1849"/>
                    <a:pt x="2260" y="3401"/>
                    <a:pt x="0" y="4588"/>
                  </a:cubicBezTo>
                  <a:cubicBezTo>
                    <a:pt x="1940" y="4611"/>
                    <a:pt x="3880" y="4634"/>
                    <a:pt x="5820" y="4634"/>
                  </a:cubicBezTo>
                  <a:cubicBezTo>
                    <a:pt x="5569" y="2055"/>
                    <a:pt x="6870" y="206"/>
                    <a:pt x="700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47;p53">
              <a:extLst>
                <a:ext uri="{FF2B5EF4-FFF2-40B4-BE49-F238E27FC236}">
                  <a16:creationId xmlns:a16="http://schemas.microsoft.com/office/drawing/2014/main" id="{4640F80B-57B9-AF46-BA6B-F41C271BFE9A}"/>
                </a:ext>
              </a:extLst>
            </p:cNvPr>
            <p:cNvSpPr/>
            <p:nvPr/>
          </p:nvSpPr>
          <p:spPr>
            <a:xfrm>
              <a:off x="2923855" y="1687287"/>
              <a:ext cx="2719743" cy="501832"/>
            </a:xfrm>
            <a:custGeom>
              <a:avLst/>
              <a:gdLst/>
              <a:ahLst/>
              <a:cxnLst/>
              <a:rect l="l" t="t" r="r" b="b"/>
              <a:pathLst>
                <a:path w="84866" h="15659" extrusionOk="0">
                  <a:moveTo>
                    <a:pt x="18809" y="1"/>
                  </a:moveTo>
                  <a:lnTo>
                    <a:pt x="1" y="15659"/>
                  </a:lnTo>
                  <a:lnTo>
                    <a:pt x="84865" y="15659"/>
                  </a:lnTo>
                  <a:lnTo>
                    <a:pt x="709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8;p53">
              <a:extLst>
                <a:ext uri="{FF2B5EF4-FFF2-40B4-BE49-F238E27FC236}">
                  <a16:creationId xmlns:a16="http://schemas.microsoft.com/office/drawing/2014/main" id="{3D456A50-F850-ED45-AF55-A58074896C26}"/>
                </a:ext>
              </a:extLst>
            </p:cNvPr>
            <p:cNvSpPr/>
            <p:nvPr/>
          </p:nvSpPr>
          <p:spPr>
            <a:xfrm>
              <a:off x="5327625" y="1835063"/>
              <a:ext cx="399440" cy="237023"/>
            </a:xfrm>
            <a:custGeom>
              <a:avLst/>
              <a:gdLst/>
              <a:ahLst/>
              <a:cxnLst/>
              <a:rect l="l" t="t" r="r" b="b"/>
              <a:pathLst>
                <a:path w="12464" h="7396" extrusionOk="0">
                  <a:moveTo>
                    <a:pt x="1" y="0"/>
                  </a:moveTo>
                  <a:lnTo>
                    <a:pt x="6597" y="7396"/>
                  </a:lnTo>
                  <a:lnTo>
                    <a:pt x="12463" y="7396"/>
                  </a:lnTo>
                  <a:lnTo>
                    <a:pt x="12463" y="1895"/>
                  </a:lnTo>
                  <a:cubicBezTo>
                    <a:pt x="12463" y="845"/>
                    <a:pt x="11619" y="0"/>
                    <a:pt x="10569"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9;p53">
              <a:extLst>
                <a:ext uri="{FF2B5EF4-FFF2-40B4-BE49-F238E27FC236}">
                  <a16:creationId xmlns:a16="http://schemas.microsoft.com/office/drawing/2014/main" id="{0015BA63-D7F3-814C-95BA-38B7571FD018}"/>
                </a:ext>
              </a:extLst>
            </p:cNvPr>
            <p:cNvSpPr/>
            <p:nvPr/>
          </p:nvSpPr>
          <p:spPr>
            <a:xfrm>
              <a:off x="5014543" y="1515378"/>
              <a:ext cx="261187" cy="171935"/>
            </a:xfrm>
            <a:custGeom>
              <a:avLst/>
              <a:gdLst/>
              <a:ahLst/>
              <a:cxnLst/>
              <a:rect l="l" t="t" r="r" b="b"/>
              <a:pathLst>
                <a:path w="8150" h="5365" extrusionOk="0">
                  <a:moveTo>
                    <a:pt x="4337" y="1"/>
                  </a:moveTo>
                  <a:lnTo>
                    <a:pt x="0" y="5365"/>
                  </a:lnTo>
                  <a:lnTo>
                    <a:pt x="5684" y="5365"/>
                  </a:lnTo>
                  <a:lnTo>
                    <a:pt x="8149" y="1"/>
                  </a:ln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0;p53">
              <a:extLst>
                <a:ext uri="{FF2B5EF4-FFF2-40B4-BE49-F238E27FC236}">
                  <a16:creationId xmlns:a16="http://schemas.microsoft.com/office/drawing/2014/main" id="{373975F1-4903-7B4F-8F31-1DECE20DD72B}"/>
                </a:ext>
              </a:extLst>
            </p:cNvPr>
            <p:cNvSpPr/>
            <p:nvPr/>
          </p:nvSpPr>
          <p:spPr>
            <a:xfrm>
              <a:off x="5059891" y="1571720"/>
              <a:ext cx="190234" cy="59256"/>
            </a:xfrm>
            <a:custGeom>
              <a:avLst/>
              <a:gdLst/>
              <a:ahLst/>
              <a:cxnLst/>
              <a:rect l="l" t="t" r="r" b="b"/>
              <a:pathLst>
                <a:path w="5936" h="1849" extrusionOk="0">
                  <a:moveTo>
                    <a:pt x="1507" y="0"/>
                  </a:moveTo>
                  <a:lnTo>
                    <a:pt x="1" y="1849"/>
                  </a:lnTo>
                  <a:lnTo>
                    <a:pt x="5068" y="1849"/>
                  </a:lnTo>
                  <a:lnTo>
                    <a:pt x="59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1;p53">
              <a:extLst>
                <a:ext uri="{FF2B5EF4-FFF2-40B4-BE49-F238E27FC236}">
                  <a16:creationId xmlns:a16="http://schemas.microsoft.com/office/drawing/2014/main" id="{14AB20CB-CEE5-614E-8CC8-B6E98C0CFCC7}"/>
                </a:ext>
              </a:extLst>
            </p:cNvPr>
            <p:cNvSpPr/>
            <p:nvPr/>
          </p:nvSpPr>
          <p:spPr>
            <a:xfrm>
              <a:off x="5840434" y="2030367"/>
              <a:ext cx="317495" cy="41726"/>
            </a:xfrm>
            <a:custGeom>
              <a:avLst/>
              <a:gdLst/>
              <a:ahLst/>
              <a:cxnLst/>
              <a:rect l="l" t="t" r="r" b="b"/>
              <a:pathLst>
                <a:path w="9907" h="1302" extrusionOk="0">
                  <a:moveTo>
                    <a:pt x="708" y="1"/>
                  </a:moveTo>
                  <a:cubicBezTo>
                    <a:pt x="320" y="1"/>
                    <a:pt x="0" y="320"/>
                    <a:pt x="0" y="708"/>
                  </a:cubicBezTo>
                  <a:lnTo>
                    <a:pt x="0" y="1302"/>
                  </a:lnTo>
                  <a:lnTo>
                    <a:pt x="9906" y="1302"/>
                  </a:lnTo>
                  <a:lnTo>
                    <a:pt x="9906" y="708"/>
                  </a:lnTo>
                  <a:cubicBezTo>
                    <a:pt x="9906" y="320"/>
                    <a:pt x="9587" y="1"/>
                    <a:pt x="9199" y="1"/>
                  </a:cubicBezTo>
                  <a:close/>
                </a:path>
              </a:pathLst>
            </a:custGeom>
            <a:solidFill>
              <a:srgbClr val="7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2;p53">
              <a:extLst>
                <a:ext uri="{FF2B5EF4-FFF2-40B4-BE49-F238E27FC236}">
                  <a16:creationId xmlns:a16="http://schemas.microsoft.com/office/drawing/2014/main" id="{1045C02B-290F-4F4A-AE8B-166B14B5CE39}"/>
                </a:ext>
              </a:extLst>
            </p:cNvPr>
            <p:cNvSpPr/>
            <p:nvPr/>
          </p:nvSpPr>
          <p:spPr>
            <a:xfrm>
              <a:off x="2691983" y="1670461"/>
              <a:ext cx="51212" cy="518657"/>
            </a:xfrm>
            <a:custGeom>
              <a:avLst/>
              <a:gdLst/>
              <a:ahLst/>
              <a:cxnLst/>
              <a:rect l="l" t="t" r="r" b="b"/>
              <a:pathLst>
                <a:path w="1598"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3;p53">
              <a:extLst>
                <a:ext uri="{FF2B5EF4-FFF2-40B4-BE49-F238E27FC236}">
                  <a16:creationId xmlns:a16="http://schemas.microsoft.com/office/drawing/2014/main" id="{E9356805-7A08-3945-BBCD-B1D9EE148DC0}"/>
                </a:ext>
              </a:extLst>
            </p:cNvPr>
            <p:cNvSpPr/>
            <p:nvPr/>
          </p:nvSpPr>
          <p:spPr>
            <a:xfrm>
              <a:off x="6400771" y="1670461"/>
              <a:ext cx="51244" cy="518657"/>
            </a:xfrm>
            <a:custGeom>
              <a:avLst/>
              <a:gdLst/>
              <a:ahLst/>
              <a:cxnLst/>
              <a:rect l="l" t="t" r="r" b="b"/>
              <a:pathLst>
                <a:path w="1599"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54;p53">
              <a:extLst>
                <a:ext uri="{FF2B5EF4-FFF2-40B4-BE49-F238E27FC236}">
                  <a16:creationId xmlns:a16="http://schemas.microsoft.com/office/drawing/2014/main" id="{C9546AAE-9F51-284B-8E8C-91D23A68CE08}"/>
                </a:ext>
              </a:extLst>
            </p:cNvPr>
            <p:cNvSpPr/>
            <p:nvPr/>
          </p:nvSpPr>
          <p:spPr>
            <a:xfrm>
              <a:off x="3942871" y="1515378"/>
              <a:ext cx="919507" cy="171935"/>
            </a:xfrm>
            <a:custGeom>
              <a:avLst/>
              <a:gdLst/>
              <a:ahLst/>
              <a:cxnLst/>
              <a:rect l="l" t="t" r="r" b="b"/>
              <a:pathLst>
                <a:path w="28692" h="5365" extrusionOk="0">
                  <a:moveTo>
                    <a:pt x="1005" y="1"/>
                  </a:moveTo>
                  <a:cubicBezTo>
                    <a:pt x="457" y="1"/>
                    <a:pt x="0" y="457"/>
                    <a:pt x="0" y="1005"/>
                  </a:cubicBezTo>
                  <a:lnTo>
                    <a:pt x="0" y="5365"/>
                  </a:lnTo>
                  <a:lnTo>
                    <a:pt x="28692" y="5365"/>
                  </a:lnTo>
                  <a:cubicBezTo>
                    <a:pt x="22255" y="1849"/>
                    <a:pt x="15019" y="1"/>
                    <a:pt x="7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5;p53">
              <a:extLst>
                <a:ext uri="{FF2B5EF4-FFF2-40B4-BE49-F238E27FC236}">
                  <a16:creationId xmlns:a16="http://schemas.microsoft.com/office/drawing/2014/main" id="{9DBDE7DC-3A18-B748-8816-75DFFBD6DCEE}"/>
                </a:ext>
              </a:extLst>
            </p:cNvPr>
            <p:cNvSpPr/>
            <p:nvPr/>
          </p:nvSpPr>
          <p:spPr>
            <a:xfrm>
              <a:off x="2965550"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6;p53">
              <a:extLst>
                <a:ext uri="{FF2B5EF4-FFF2-40B4-BE49-F238E27FC236}">
                  <a16:creationId xmlns:a16="http://schemas.microsoft.com/office/drawing/2014/main" id="{E023C030-4805-5341-955F-AF076022EF49}"/>
                </a:ext>
              </a:extLst>
            </p:cNvPr>
            <p:cNvSpPr/>
            <p:nvPr/>
          </p:nvSpPr>
          <p:spPr>
            <a:xfrm>
              <a:off x="2983112"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7;p53">
              <a:extLst>
                <a:ext uri="{FF2B5EF4-FFF2-40B4-BE49-F238E27FC236}">
                  <a16:creationId xmlns:a16="http://schemas.microsoft.com/office/drawing/2014/main" id="{C58765A4-457F-394D-9787-62019A58863B}"/>
                </a:ext>
              </a:extLst>
            </p:cNvPr>
            <p:cNvSpPr/>
            <p:nvPr/>
          </p:nvSpPr>
          <p:spPr>
            <a:xfrm>
              <a:off x="3189409"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8;p53">
              <a:extLst>
                <a:ext uri="{FF2B5EF4-FFF2-40B4-BE49-F238E27FC236}">
                  <a16:creationId xmlns:a16="http://schemas.microsoft.com/office/drawing/2014/main" id="{C4983EAE-0B59-B041-A57A-CA2B2CAC7624}"/>
                </a:ext>
              </a:extLst>
            </p:cNvPr>
            <p:cNvSpPr/>
            <p:nvPr/>
          </p:nvSpPr>
          <p:spPr>
            <a:xfrm>
              <a:off x="3206972"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9;p53">
              <a:extLst>
                <a:ext uri="{FF2B5EF4-FFF2-40B4-BE49-F238E27FC236}">
                  <a16:creationId xmlns:a16="http://schemas.microsoft.com/office/drawing/2014/main" id="{5B314679-4483-5042-AC8A-90AF56A0B66B}"/>
                </a:ext>
              </a:extLst>
            </p:cNvPr>
            <p:cNvSpPr/>
            <p:nvPr/>
          </p:nvSpPr>
          <p:spPr>
            <a:xfrm>
              <a:off x="3413973" y="2336879"/>
              <a:ext cx="96591" cy="96591"/>
            </a:xfrm>
            <a:custGeom>
              <a:avLst/>
              <a:gdLst/>
              <a:ahLst/>
              <a:cxnLst/>
              <a:rect l="l" t="t" r="r" b="b"/>
              <a:pathLst>
                <a:path w="3014" h="3014" extrusionOk="0">
                  <a:moveTo>
                    <a:pt x="1507" y="0"/>
                  </a:moveTo>
                  <a:cubicBezTo>
                    <a:pt x="663" y="0"/>
                    <a:pt x="1" y="662"/>
                    <a:pt x="1" y="1507"/>
                  </a:cubicBezTo>
                  <a:cubicBezTo>
                    <a:pt x="1" y="2329"/>
                    <a:pt x="663" y="3013"/>
                    <a:pt x="1507" y="3013"/>
                  </a:cubicBezTo>
                  <a:cubicBezTo>
                    <a:pt x="2329" y="3013"/>
                    <a:pt x="3014" y="2329"/>
                    <a:pt x="3014" y="1507"/>
                  </a:cubicBezTo>
                  <a:cubicBezTo>
                    <a:pt x="3014"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0;p53">
              <a:extLst>
                <a:ext uri="{FF2B5EF4-FFF2-40B4-BE49-F238E27FC236}">
                  <a16:creationId xmlns:a16="http://schemas.microsoft.com/office/drawing/2014/main" id="{70B8D48E-9752-E64E-BD37-6C278A48F95D}"/>
                </a:ext>
              </a:extLst>
            </p:cNvPr>
            <p:cNvSpPr/>
            <p:nvPr/>
          </p:nvSpPr>
          <p:spPr>
            <a:xfrm>
              <a:off x="3430799"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1;p53">
              <a:extLst>
                <a:ext uri="{FF2B5EF4-FFF2-40B4-BE49-F238E27FC236}">
                  <a16:creationId xmlns:a16="http://schemas.microsoft.com/office/drawing/2014/main" id="{EFDF0D4A-B4D3-034C-9313-C5EC088B371B}"/>
                </a:ext>
              </a:extLst>
            </p:cNvPr>
            <p:cNvSpPr/>
            <p:nvPr/>
          </p:nvSpPr>
          <p:spPr>
            <a:xfrm>
              <a:off x="3637832"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2;p53">
              <a:extLst>
                <a:ext uri="{FF2B5EF4-FFF2-40B4-BE49-F238E27FC236}">
                  <a16:creationId xmlns:a16="http://schemas.microsoft.com/office/drawing/2014/main" id="{0EE8EB24-FFE1-9D43-B57A-5CB4D0B0F180}"/>
                </a:ext>
              </a:extLst>
            </p:cNvPr>
            <p:cNvSpPr/>
            <p:nvPr/>
          </p:nvSpPr>
          <p:spPr>
            <a:xfrm>
              <a:off x="3655395"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63;p53">
              <a:extLst>
                <a:ext uri="{FF2B5EF4-FFF2-40B4-BE49-F238E27FC236}">
                  <a16:creationId xmlns:a16="http://schemas.microsoft.com/office/drawing/2014/main" id="{8A1712E7-C35D-A04F-A57C-05DDB11825CB}"/>
                </a:ext>
              </a:extLst>
            </p:cNvPr>
            <p:cNvSpPr/>
            <p:nvPr/>
          </p:nvSpPr>
          <p:spPr>
            <a:xfrm>
              <a:off x="3861660" y="2336879"/>
              <a:ext cx="97328" cy="96591"/>
            </a:xfrm>
            <a:custGeom>
              <a:avLst/>
              <a:gdLst/>
              <a:ahLst/>
              <a:cxnLst/>
              <a:rect l="l" t="t" r="r" b="b"/>
              <a:pathLst>
                <a:path w="3037" h="3014" extrusionOk="0">
                  <a:moveTo>
                    <a:pt x="1530" y="0"/>
                  </a:moveTo>
                  <a:cubicBezTo>
                    <a:pt x="686" y="0"/>
                    <a:pt x="1" y="662"/>
                    <a:pt x="1" y="1507"/>
                  </a:cubicBezTo>
                  <a:cubicBezTo>
                    <a:pt x="1" y="2329"/>
                    <a:pt x="686" y="3013"/>
                    <a:pt x="1530" y="3013"/>
                  </a:cubicBezTo>
                  <a:cubicBezTo>
                    <a:pt x="2352" y="3013"/>
                    <a:pt x="3037" y="2329"/>
                    <a:pt x="3037" y="1507"/>
                  </a:cubicBezTo>
                  <a:cubicBezTo>
                    <a:pt x="3037" y="662"/>
                    <a:pt x="2352" y="0"/>
                    <a:pt x="1530"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64;p53">
              <a:extLst>
                <a:ext uri="{FF2B5EF4-FFF2-40B4-BE49-F238E27FC236}">
                  <a16:creationId xmlns:a16="http://schemas.microsoft.com/office/drawing/2014/main" id="{74BF73AC-701C-9849-8058-A67EEF920FAC}"/>
                </a:ext>
              </a:extLst>
            </p:cNvPr>
            <p:cNvSpPr/>
            <p:nvPr/>
          </p:nvSpPr>
          <p:spPr>
            <a:xfrm>
              <a:off x="3879222"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5;p53">
              <a:extLst>
                <a:ext uri="{FF2B5EF4-FFF2-40B4-BE49-F238E27FC236}">
                  <a16:creationId xmlns:a16="http://schemas.microsoft.com/office/drawing/2014/main" id="{4BD914CD-AFB7-F044-99B3-816350BA44B2}"/>
                </a:ext>
              </a:extLst>
            </p:cNvPr>
            <p:cNvSpPr/>
            <p:nvPr/>
          </p:nvSpPr>
          <p:spPr>
            <a:xfrm>
              <a:off x="4086256" y="2336879"/>
              <a:ext cx="96591" cy="96591"/>
            </a:xfrm>
            <a:custGeom>
              <a:avLst/>
              <a:gdLst/>
              <a:ahLst/>
              <a:cxnLst/>
              <a:rect l="l" t="t" r="r" b="b"/>
              <a:pathLst>
                <a:path w="3014" h="3014" extrusionOk="0">
                  <a:moveTo>
                    <a:pt x="1507" y="0"/>
                  </a:moveTo>
                  <a:cubicBezTo>
                    <a:pt x="685" y="0"/>
                    <a:pt x="0" y="662"/>
                    <a:pt x="0" y="1507"/>
                  </a:cubicBezTo>
                  <a:cubicBezTo>
                    <a:pt x="0" y="2329"/>
                    <a:pt x="685" y="3013"/>
                    <a:pt x="1507" y="3013"/>
                  </a:cubicBezTo>
                  <a:cubicBezTo>
                    <a:pt x="2351" y="3013"/>
                    <a:pt x="3013" y="2329"/>
                    <a:pt x="3013" y="1507"/>
                  </a:cubicBezTo>
                  <a:cubicBezTo>
                    <a:pt x="3013"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66;p53">
              <a:extLst>
                <a:ext uri="{FF2B5EF4-FFF2-40B4-BE49-F238E27FC236}">
                  <a16:creationId xmlns:a16="http://schemas.microsoft.com/office/drawing/2014/main" id="{2A00E7D4-4310-204E-BC55-6510395BFFB1}"/>
                </a:ext>
              </a:extLst>
            </p:cNvPr>
            <p:cNvSpPr/>
            <p:nvPr/>
          </p:nvSpPr>
          <p:spPr>
            <a:xfrm>
              <a:off x="4103787"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7;p53">
              <a:extLst>
                <a:ext uri="{FF2B5EF4-FFF2-40B4-BE49-F238E27FC236}">
                  <a16:creationId xmlns:a16="http://schemas.microsoft.com/office/drawing/2014/main" id="{B597C460-03BA-AC45-A4DE-8105FA322721}"/>
                </a:ext>
              </a:extLst>
            </p:cNvPr>
            <p:cNvSpPr/>
            <p:nvPr/>
          </p:nvSpPr>
          <p:spPr>
            <a:xfrm>
              <a:off x="4310083" y="2336879"/>
              <a:ext cx="97328" cy="96591"/>
            </a:xfrm>
            <a:custGeom>
              <a:avLst/>
              <a:gdLst/>
              <a:ahLst/>
              <a:cxnLst/>
              <a:rect l="l" t="t" r="r" b="b"/>
              <a:pathLst>
                <a:path w="3037" h="3014" extrusionOk="0">
                  <a:moveTo>
                    <a:pt x="1507" y="0"/>
                  </a:moveTo>
                  <a:cubicBezTo>
                    <a:pt x="685" y="0"/>
                    <a:pt x="1" y="662"/>
                    <a:pt x="1" y="1507"/>
                  </a:cubicBezTo>
                  <a:cubicBezTo>
                    <a:pt x="1" y="2329"/>
                    <a:pt x="685" y="3013"/>
                    <a:pt x="1507" y="3013"/>
                  </a:cubicBezTo>
                  <a:cubicBezTo>
                    <a:pt x="2352" y="3013"/>
                    <a:pt x="3036" y="2329"/>
                    <a:pt x="3036" y="1507"/>
                  </a:cubicBezTo>
                  <a:cubicBezTo>
                    <a:pt x="3036"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8;p53">
              <a:extLst>
                <a:ext uri="{FF2B5EF4-FFF2-40B4-BE49-F238E27FC236}">
                  <a16:creationId xmlns:a16="http://schemas.microsoft.com/office/drawing/2014/main" id="{23D1A4C6-7E91-384D-A39B-9C634C358CD1}"/>
                </a:ext>
              </a:extLst>
            </p:cNvPr>
            <p:cNvSpPr/>
            <p:nvPr/>
          </p:nvSpPr>
          <p:spPr>
            <a:xfrm>
              <a:off x="4327646"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9;p53">
              <a:extLst>
                <a:ext uri="{FF2B5EF4-FFF2-40B4-BE49-F238E27FC236}">
                  <a16:creationId xmlns:a16="http://schemas.microsoft.com/office/drawing/2014/main" id="{006BD8AD-2067-A444-A470-F0BBB637EC1B}"/>
                </a:ext>
              </a:extLst>
            </p:cNvPr>
            <p:cNvSpPr/>
            <p:nvPr/>
          </p:nvSpPr>
          <p:spPr>
            <a:xfrm>
              <a:off x="4534679"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8" y="3013"/>
                    <a:pt x="3013" y="2329"/>
                    <a:pt x="3013" y="1507"/>
                  </a:cubicBezTo>
                  <a:cubicBezTo>
                    <a:pt x="3013" y="662"/>
                    <a:pt x="2328"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0;p53">
              <a:extLst>
                <a:ext uri="{FF2B5EF4-FFF2-40B4-BE49-F238E27FC236}">
                  <a16:creationId xmlns:a16="http://schemas.microsoft.com/office/drawing/2014/main" id="{897E3C9C-7812-824B-84A9-D71A974CB4B9}"/>
                </a:ext>
              </a:extLst>
            </p:cNvPr>
            <p:cNvSpPr/>
            <p:nvPr/>
          </p:nvSpPr>
          <p:spPr>
            <a:xfrm>
              <a:off x="4551505"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0" y="1507"/>
                    <a:pt x="1940" y="982"/>
                  </a:cubicBezTo>
                  <a:cubicBezTo>
                    <a:pt x="1940"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1;p53">
              <a:extLst>
                <a:ext uri="{FF2B5EF4-FFF2-40B4-BE49-F238E27FC236}">
                  <a16:creationId xmlns:a16="http://schemas.microsoft.com/office/drawing/2014/main" id="{EC8F5BB7-96A1-D244-8180-67C235481168}"/>
                </a:ext>
              </a:extLst>
            </p:cNvPr>
            <p:cNvSpPr/>
            <p:nvPr/>
          </p:nvSpPr>
          <p:spPr>
            <a:xfrm>
              <a:off x="4758507" y="2336879"/>
              <a:ext cx="96591" cy="96591"/>
            </a:xfrm>
            <a:custGeom>
              <a:avLst/>
              <a:gdLst/>
              <a:ahLst/>
              <a:cxnLst/>
              <a:rect l="l" t="t" r="r" b="b"/>
              <a:pathLst>
                <a:path w="3014" h="3014" extrusionOk="0">
                  <a:moveTo>
                    <a:pt x="1507" y="0"/>
                  </a:moveTo>
                  <a:cubicBezTo>
                    <a:pt x="685" y="0"/>
                    <a:pt x="1" y="662"/>
                    <a:pt x="1" y="1507"/>
                  </a:cubicBezTo>
                  <a:cubicBezTo>
                    <a:pt x="1" y="2329"/>
                    <a:pt x="685"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2;p53">
              <a:extLst>
                <a:ext uri="{FF2B5EF4-FFF2-40B4-BE49-F238E27FC236}">
                  <a16:creationId xmlns:a16="http://schemas.microsoft.com/office/drawing/2014/main" id="{87F69462-A2C0-1E4E-A244-67624AAF3856}"/>
                </a:ext>
              </a:extLst>
            </p:cNvPr>
            <p:cNvSpPr/>
            <p:nvPr/>
          </p:nvSpPr>
          <p:spPr>
            <a:xfrm>
              <a:off x="4776069"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53">
              <a:extLst>
                <a:ext uri="{FF2B5EF4-FFF2-40B4-BE49-F238E27FC236}">
                  <a16:creationId xmlns:a16="http://schemas.microsoft.com/office/drawing/2014/main" id="{609952F4-311C-424E-81EC-6CE712D41808}"/>
                </a:ext>
              </a:extLst>
            </p:cNvPr>
            <p:cNvSpPr/>
            <p:nvPr/>
          </p:nvSpPr>
          <p:spPr>
            <a:xfrm>
              <a:off x="4982366" y="2336879"/>
              <a:ext cx="97296" cy="96591"/>
            </a:xfrm>
            <a:custGeom>
              <a:avLst/>
              <a:gdLst/>
              <a:ahLst/>
              <a:cxnLst/>
              <a:rect l="l" t="t" r="r" b="b"/>
              <a:pathLst>
                <a:path w="3036" h="3014" extrusionOk="0">
                  <a:moveTo>
                    <a:pt x="1529" y="0"/>
                  </a:moveTo>
                  <a:cubicBezTo>
                    <a:pt x="685" y="0"/>
                    <a:pt x="0" y="662"/>
                    <a:pt x="0" y="1507"/>
                  </a:cubicBezTo>
                  <a:cubicBezTo>
                    <a:pt x="0" y="2329"/>
                    <a:pt x="685" y="3013"/>
                    <a:pt x="1529" y="3013"/>
                  </a:cubicBezTo>
                  <a:cubicBezTo>
                    <a:pt x="2351" y="3013"/>
                    <a:pt x="3036" y="2329"/>
                    <a:pt x="3036" y="1507"/>
                  </a:cubicBezTo>
                  <a:cubicBezTo>
                    <a:pt x="3036" y="662"/>
                    <a:pt x="2351" y="0"/>
                    <a:pt x="1529"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4;p53">
              <a:extLst>
                <a:ext uri="{FF2B5EF4-FFF2-40B4-BE49-F238E27FC236}">
                  <a16:creationId xmlns:a16="http://schemas.microsoft.com/office/drawing/2014/main" id="{50A0D508-7C0F-1543-82C4-FB0E1CD38CD6}"/>
                </a:ext>
              </a:extLst>
            </p:cNvPr>
            <p:cNvSpPr/>
            <p:nvPr/>
          </p:nvSpPr>
          <p:spPr>
            <a:xfrm>
              <a:off x="4999896" y="2353705"/>
              <a:ext cx="62236" cy="62204"/>
            </a:xfrm>
            <a:custGeom>
              <a:avLst/>
              <a:gdLst/>
              <a:ahLst/>
              <a:cxnLst/>
              <a:rect l="l" t="t" r="r" b="b"/>
              <a:pathLst>
                <a:path w="1942" h="1941" extrusionOk="0">
                  <a:moveTo>
                    <a:pt x="982" y="0"/>
                  </a:moveTo>
                  <a:cubicBezTo>
                    <a:pt x="435" y="0"/>
                    <a:pt x="1" y="457"/>
                    <a:pt x="1" y="982"/>
                  </a:cubicBezTo>
                  <a:cubicBezTo>
                    <a:pt x="1" y="1507"/>
                    <a:pt x="435"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5;p53">
              <a:extLst>
                <a:ext uri="{FF2B5EF4-FFF2-40B4-BE49-F238E27FC236}">
                  <a16:creationId xmlns:a16="http://schemas.microsoft.com/office/drawing/2014/main" id="{AE6B3019-07FB-1E4D-B3F5-DB97C53766BB}"/>
                </a:ext>
              </a:extLst>
            </p:cNvPr>
            <p:cNvSpPr/>
            <p:nvPr/>
          </p:nvSpPr>
          <p:spPr>
            <a:xfrm>
              <a:off x="5206930" y="2336879"/>
              <a:ext cx="96591" cy="96591"/>
            </a:xfrm>
            <a:custGeom>
              <a:avLst/>
              <a:gdLst/>
              <a:ahLst/>
              <a:cxnLst/>
              <a:rect l="l" t="t" r="r" b="b"/>
              <a:pathLst>
                <a:path w="3014" h="3014" extrusionOk="0">
                  <a:moveTo>
                    <a:pt x="1507" y="0"/>
                  </a:moveTo>
                  <a:cubicBezTo>
                    <a:pt x="662" y="0"/>
                    <a:pt x="1" y="662"/>
                    <a:pt x="1" y="1507"/>
                  </a:cubicBezTo>
                  <a:cubicBezTo>
                    <a:pt x="1"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76;p53">
              <a:extLst>
                <a:ext uri="{FF2B5EF4-FFF2-40B4-BE49-F238E27FC236}">
                  <a16:creationId xmlns:a16="http://schemas.microsoft.com/office/drawing/2014/main" id="{E92040EE-6966-C744-BBD2-9E83739B7E1C}"/>
                </a:ext>
              </a:extLst>
            </p:cNvPr>
            <p:cNvSpPr/>
            <p:nvPr/>
          </p:nvSpPr>
          <p:spPr>
            <a:xfrm>
              <a:off x="5223756" y="2353705"/>
              <a:ext cx="62204" cy="62204"/>
            </a:xfrm>
            <a:custGeom>
              <a:avLst/>
              <a:gdLst/>
              <a:ahLst/>
              <a:cxnLst/>
              <a:rect l="l" t="t" r="r" b="b"/>
              <a:pathLst>
                <a:path w="1941" h="1941" extrusionOk="0">
                  <a:moveTo>
                    <a:pt x="982" y="0"/>
                  </a:moveTo>
                  <a:cubicBezTo>
                    <a:pt x="457" y="0"/>
                    <a:pt x="1" y="457"/>
                    <a:pt x="1" y="982"/>
                  </a:cubicBezTo>
                  <a:cubicBezTo>
                    <a:pt x="1" y="1507"/>
                    <a:pt x="457"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77;p53">
              <a:extLst>
                <a:ext uri="{FF2B5EF4-FFF2-40B4-BE49-F238E27FC236}">
                  <a16:creationId xmlns:a16="http://schemas.microsoft.com/office/drawing/2014/main" id="{50BFA083-A95D-414F-B975-3CCEC41F2273}"/>
                </a:ext>
              </a:extLst>
            </p:cNvPr>
            <p:cNvSpPr/>
            <p:nvPr/>
          </p:nvSpPr>
          <p:spPr>
            <a:xfrm>
              <a:off x="5430789" y="2336879"/>
              <a:ext cx="97296" cy="96591"/>
            </a:xfrm>
            <a:custGeom>
              <a:avLst/>
              <a:gdLst/>
              <a:ahLst/>
              <a:cxnLst/>
              <a:rect l="l" t="t" r="r" b="b"/>
              <a:pathLst>
                <a:path w="3036"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8;p53">
              <a:extLst>
                <a:ext uri="{FF2B5EF4-FFF2-40B4-BE49-F238E27FC236}">
                  <a16:creationId xmlns:a16="http://schemas.microsoft.com/office/drawing/2014/main" id="{4F256D9A-3A7A-B740-82CA-BE79EB221E8D}"/>
                </a:ext>
              </a:extLst>
            </p:cNvPr>
            <p:cNvSpPr/>
            <p:nvPr/>
          </p:nvSpPr>
          <p:spPr>
            <a:xfrm>
              <a:off x="5448320"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9;p53">
              <a:extLst>
                <a:ext uri="{FF2B5EF4-FFF2-40B4-BE49-F238E27FC236}">
                  <a16:creationId xmlns:a16="http://schemas.microsoft.com/office/drawing/2014/main" id="{C787D5E9-9BF6-6A4B-BB62-65DED7D315AB}"/>
                </a:ext>
              </a:extLst>
            </p:cNvPr>
            <p:cNvSpPr/>
            <p:nvPr/>
          </p:nvSpPr>
          <p:spPr>
            <a:xfrm>
              <a:off x="5655354"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0;p53">
              <a:extLst>
                <a:ext uri="{FF2B5EF4-FFF2-40B4-BE49-F238E27FC236}">
                  <a16:creationId xmlns:a16="http://schemas.microsoft.com/office/drawing/2014/main" id="{26B78DD4-310C-6547-A7DD-8C163F5C8155}"/>
                </a:ext>
              </a:extLst>
            </p:cNvPr>
            <p:cNvSpPr/>
            <p:nvPr/>
          </p:nvSpPr>
          <p:spPr>
            <a:xfrm>
              <a:off x="5672179"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1;p53">
              <a:extLst>
                <a:ext uri="{FF2B5EF4-FFF2-40B4-BE49-F238E27FC236}">
                  <a16:creationId xmlns:a16="http://schemas.microsoft.com/office/drawing/2014/main" id="{A190462F-D100-124E-9157-7994E9B30827}"/>
                </a:ext>
              </a:extLst>
            </p:cNvPr>
            <p:cNvSpPr/>
            <p:nvPr/>
          </p:nvSpPr>
          <p:spPr>
            <a:xfrm>
              <a:off x="5879181"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2;p53">
              <a:extLst>
                <a:ext uri="{FF2B5EF4-FFF2-40B4-BE49-F238E27FC236}">
                  <a16:creationId xmlns:a16="http://schemas.microsoft.com/office/drawing/2014/main" id="{38C2E2D8-EC3B-DB45-834A-E7130543B98D}"/>
                </a:ext>
              </a:extLst>
            </p:cNvPr>
            <p:cNvSpPr/>
            <p:nvPr/>
          </p:nvSpPr>
          <p:spPr>
            <a:xfrm>
              <a:off x="5896743"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3;p53">
              <a:extLst>
                <a:ext uri="{FF2B5EF4-FFF2-40B4-BE49-F238E27FC236}">
                  <a16:creationId xmlns:a16="http://schemas.microsoft.com/office/drawing/2014/main" id="{70693CC0-C753-6B41-92AF-E90E0AB7F8B6}"/>
                </a:ext>
              </a:extLst>
            </p:cNvPr>
            <p:cNvSpPr/>
            <p:nvPr/>
          </p:nvSpPr>
          <p:spPr>
            <a:xfrm>
              <a:off x="3013847" y="2055974"/>
              <a:ext cx="1888751" cy="57814"/>
            </a:xfrm>
            <a:custGeom>
              <a:avLst/>
              <a:gdLst/>
              <a:ahLst/>
              <a:cxnLst/>
              <a:rect l="l" t="t" r="r" b="b"/>
              <a:pathLst>
                <a:path w="58936" h="1804" extrusionOk="0">
                  <a:moveTo>
                    <a:pt x="2169" y="0"/>
                  </a:moveTo>
                  <a:lnTo>
                    <a:pt x="0" y="1804"/>
                  </a:lnTo>
                  <a:lnTo>
                    <a:pt x="58502" y="1804"/>
                  </a:lnTo>
                  <a:cubicBezTo>
                    <a:pt x="58753" y="1804"/>
                    <a:pt x="58935" y="1621"/>
                    <a:pt x="58935" y="1370"/>
                  </a:cubicBezTo>
                  <a:lnTo>
                    <a:pt x="58935" y="434"/>
                  </a:lnTo>
                  <a:cubicBezTo>
                    <a:pt x="58935" y="206"/>
                    <a:pt x="58753" y="0"/>
                    <a:pt x="58502"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4;p53">
              <a:extLst>
                <a:ext uri="{FF2B5EF4-FFF2-40B4-BE49-F238E27FC236}">
                  <a16:creationId xmlns:a16="http://schemas.microsoft.com/office/drawing/2014/main" id="{82F99793-0F08-6A44-AAB0-A373886565AF}"/>
                </a:ext>
              </a:extLst>
            </p:cNvPr>
            <p:cNvSpPr/>
            <p:nvPr/>
          </p:nvSpPr>
          <p:spPr>
            <a:xfrm>
              <a:off x="3136721" y="1954284"/>
              <a:ext cx="1850006" cy="57814"/>
            </a:xfrm>
            <a:custGeom>
              <a:avLst/>
              <a:gdLst/>
              <a:ahLst/>
              <a:cxnLst/>
              <a:rect l="l" t="t" r="r" b="b"/>
              <a:pathLst>
                <a:path w="57727" h="1804" extrusionOk="0">
                  <a:moveTo>
                    <a:pt x="2169" y="1"/>
                  </a:moveTo>
                  <a:lnTo>
                    <a:pt x="1" y="1804"/>
                  </a:lnTo>
                  <a:lnTo>
                    <a:pt x="57292" y="1804"/>
                  </a:lnTo>
                  <a:cubicBezTo>
                    <a:pt x="57544" y="1804"/>
                    <a:pt x="57726" y="1621"/>
                    <a:pt x="57726" y="1370"/>
                  </a:cubicBezTo>
                  <a:lnTo>
                    <a:pt x="57726" y="434"/>
                  </a:lnTo>
                  <a:cubicBezTo>
                    <a:pt x="57726" y="183"/>
                    <a:pt x="57544" y="1"/>
                    <a:pt x="57292" y="1"/>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85;p53">
              <a:extLst>
                <a:ext uri="{FF2B5EF4-FFF2-40B4-BE49-F238E27FC236}">
                  <a16:creationId xmlns:a16="http://schemas.microsoft.com/office/drawing/2014/main" id="{11EBA965-3D99-E647-8C92-372A632547F8}"/>
                </a:ext>
              </a:extLst>
            </p:cNvPr>
            <p:cNvSpPr/>
            <p:nvPr/>
          </p:nvSpPr>
          <p:spPr>
            <a:xfrm>
              <a:off x="3258890" y="1852626"/>
              <a:ext cx="1811966" cy="57814"/>
            </a:xfrm>
            <a:custGeom>
              <a:avLst/>
              <a:gdLst/>
              <a:ahLst/>
              <a:cxnLst/>
              <a:rect l="l" t="t" r="r" b="b"/>
              <a:pathLst>
                <a:path w="56540" h="1804" extrusionOk="0">
                  <a:moveTo>
                    <a:pt x="2169" y="0"/>
                  </a:moveTo>
                  <a:lnTo>
                    <a:pt x="1" y="1803"/>
                  </a:lnTo>
                  <a:lnTo>
                    <a:pt x="56105" y="1803"/>
                  </a:lnTo>
                  <a:cubicBezTo>
                    <a:pt x="56334" y="1803"/>
                    <a:pt x="56539" y="1598"/>
                    <a:pt x="56539" y="1370"/>
                  </a:cubicBezTo>
                  <a:lnTo>
                    <a:pt x="56539" y="434"/>
                  </a:lnTo>
                  <a:cubicBezTo>
                    <a:pt x="56539" y="183"/>
                    <a:pt x="56334" y="0"/>
                    <a:pt x="5610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53">
              <a:extLst>
                <a:ext uri="{FF2B5EF4-FFF2-40B4-BE49-F238E27FC236}">
                  <a16:creationId xmlns:a16="http://schemas.microsoft.com/office/drawing/2014/main" id="{3ECD7319-F04A-F540-BA00-9EF81FEC6E30}"/>
                </a:ext>
              </a:extLst>
            </p:cNvPr>
            <p:cNvSpPr/>
            <p:nvPr/>
          </p:nvSpPr>
          <p:spPr>
            <a:xfrm>
              <a:off x="3381796" y="1750198"/>
              <a:ext cx="1773156" cy="57814"/>
            </a:xfrm>
            <a:custGeom>
              <a:avLst/>
              <a:gdLst/>
              <a:ahLst/>
              <a:cxnLst/>
              <a:rect l="l" t="t" r="r" b="b"/>
              <a:pathLst>
                <a:path w="55329" h="1804" extrusionOk="0">
                  <a:moveTo>
                    <a:pt x="2169" y="0"/>
                  </a:moveTo>
                  <a:lnTo>
                    <a:pt x="0" y="1804"/>
                  </a:lnTo>
                  <a:lnTo>
                    <a:pt x="54895" y="1804"/>
                  </a:lnTo>
                  <a:cubicBezTo>
                    <a:pt x="55124" y="1804"/>
                    <a:pt x="55329" y="1621"/>
                    <a:pt x="55329" y="1370"/>
                  </a:cubicBezTo>
                  <a:lnTo>
                    <a:pt x="55329" y="434"/>
                  </a:lnTo>
                  <a:cubicBezTo>
                    <a:pt x="55329" y="206"/>
                    <a:pt x="55124" y="0"/>
                    <a:pt x="5489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7;p53">
              <a:extLst>
                <a:ext uri="{FF2B5EF4-FFF2-40B4-BE49-F238E27FC236}">
                  <a16:creationId xmlns:a16="http://schemas.microsoft.com/office/drawing/2014/main" id="{4B9664B0-D7B2-8243-8AC0-D07BEC22A7DE}"/>
                </a:ext>
              </a:extLst>
            </p:cNvPr>
            <p:cNvSpPr/>
            <p:nvPr/>
          </p:nvSpPr>
          <p:spPr>
            <a:xfrm>
              <a:off x="3942871" y="1571720"/>
              <a:ext cx="470393" cy="69511"/>
            </a:xfrm>
            <a:custGeom>
              <a:avLst/>
              <a:gdLst/>
              <a:ahLst/>
              <a:cxnLst/>
              <a:rect l="l" t="t" r="r" b="b"/>
              <a:pathLst>
                <a:path w="14678" h="2169" extrusionOk="0">
                  <a:moveTo>
                    <a:pt x="0" y="0"/>
                  </a:moveTo>
                  <a:lnTo>
                    <a:pt x="0" y="2169"/>
                  </a:lnTo>
                  <a:lnTo>
                    <a:pt x="14677" y="2169"/>
                  </a:lnTo>
                  <a:cubicBezTo>
                    <a:pt x="12965" y="776"/>
                    <a:pt x="10842" y="0"/>
                    <a:pt x="8651"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8;p53">
              <a:extLst>
                <a:ext uri="{FF2B5EF4-FFF2-40B4-BE49-F238E27FC236}">
                  <a16:creationId xmlns:a16="http://schemas.microsoft.com/office/drawing/2014/main" id="{05DB40A4-D5B6-3B43-9CBE-4404BBE93E14}"/>
                </a:ext>
              </a:extLst>
            </p:cNvPr>
            <p:cNvSpPr/>
            <p:nvPr/>
          </p:nvSpPr>
          <p:spPr>
            <a:xfrm>
              <a:off x="5500271"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9;p53">
              <a:extLst>
                <a:ext uri="{FF2B5EF4-FFF2-40B4-BE49-F238E27FC236}">
                  <a16:creationId xmlns:a16="http://schemas.microsoft.com/office/drawing/2014/main" id="{1DDED6CE-C581-E349-B97A-1BABFA43803F}"/>
                </a:ext>
              </a:extLst>
            </p:cNvPr>
            <p:cNvSpPr/>
            <p:nvPr/>
          </p:nvSpPr>
          <p:spPr>
            <a:xfrm>
              <a:off x="5609268"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0;p53">
              <a:extLst>
                <a:ext uri="{FF2B5EF4-FFF2-40B4-BE49-F238E27FC236}">
                  <a16:creationId xmlns:a16="http://schemas.microsoft.com/office/drawing/2014/main" id="{9610E99F-148F-E24B-909D-5B54D3AC40A6}"/>
                </a:ext>
              </a:extLst>
            </p:cNvPr>
            <p:cNvSpPr/>
            <p:nvPr/>
          </p:nvSpPr>
          <p:spPr>
            <a:xfrm>
              <a:off x="5609268" y="1976237"/>
              <a:ext cx="54160" cy="54160"/>
            </a:xfrm>
            <a:custGeom>
              <a:avLst/>
              <a:gdLst/>
              <a:ahLst/>
              <a:cxnLst/>
              <a:rect l="l" t="t" r="r" b="b"/>
              <a:pathLst>
                <a:path w="1690" h="1690" extrusionOk="0">
                  <a:moveTo>
                    <a:pt x="0" y="0"/>
                  </a:moveTo>
                  <a:lnTo>
                    <a:pt x="0" y="1690"/>
                  </a:lnTo>
                  <a:lnTo>
                    <a:pt x="1690" y="1690"/>
                  </a:lnTo>
                  <a:lnTo>
                    <a:pt x="1690" y="0"/>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1;p53">
              <a:extLst>
                <a:ext uri="{FF2B5EF4-FFF2-40B4-BE49-F238E27FC236}">
                  <a16:creationId xmlns:a16="http://schemas.microsoft.com/office/drawing/2014/main" id="{4FBFCD1F-46E0-A144-A481-FC778CE1FCCF}"/>
                </a:ext>
              </a:extLst>
            </p:cNvPr>
            <p:cNvSpPr/>
            <p:nvPr/>
          </p:nvSpPr>
          <p:spPr>
            <a:xfrm>
              <a:off x="5539049" y="2072062"/>
              <a:ext cx="759301" cy="117070"/>
            </a:xfrm>
            <a:custGeom>
              <a:avLst/>
              <a:gdLst/>
              <a:ahLst/>
              <a:cxnLst/>
              <a:rect l="l" t="t" r="r" b="b"/>
              <a:pathLst>
                <a:path w="23693" h="3653" extrusionOk="0">
                  <a:moveTo>
                    <a:pt x="0" y="1"/>
                  </a:moveTo>
                  <a:lnTo>
                    <a:pt x="3264" y="3653"/>
                  </a:lnTo>
                  <a:lnTo>
                    <a:pt x="23693" y="3653"/>
                  </a:lnTo>
                  <a:lnTo>
                    <a:pt x="23693" y="1895"/>
                  </a:lnTo>
                  <a:cubicBezTo>
                    <a:pt x="23693" y="845"/>
                    <a:pt x="22848" y="1"/>
                    <a:pt x="217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Content Placeholder 2">
            <a:extLst>
              <a:ext uri="{FF2B5EF4-FFF2-40B4-BE49-F238E27FC236}">
                <a16:creationId xmlns:a16="http://schemas.microsoft.com/office/drawing/2014/main" id="{C58597A8-B159-B749-BEE1-4DB768B115D2}"/>
              </a:ext>
            </a:extLst>
          </p:cNvPr>
          <p:cNvSpPr txBox="1">
            <a:spLocks/>
          </p:cNvSpPr>
          <p:nvPr/>
        </p:nvSpPr>
        <p:spPr bwMode="auto">
          <a:xfrm>
            <a:off x="19075" y="1004102"/>
            <a:ext cx="9221166" cy="107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spcBef>
                <a:spcPct val="20000"/>
              </a:spcBef>
              <a:buFont typeface="Arial" charset="0"/>
              <a:buNone/>
            </a:pP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Câu</a:t>
            </a:r>
            <a:r>
              <a:rPr lang="en-US" sz="2800" b="1" dirty="0">
                <a:solidFill>
                  <a:schemeClr val="tx2">
                    <a:lumMod val="10000"/>
                  </a:schemeClr>
                </a:solidFill>
                <a:latin typeface="Cambria" panose="02040503050406030204" pitchFamily="18" charset="0"/>
                <a:cs typeface="Times New Roman" pitchFamily="18" charset="0"/>
              </a:rPr>
              <a:t> 4: </a:t>
            </a:r>
            <a:r>
              <a:rPr lang="en-US" sz="2800" b="1" dirty="0" err="1">
                <a:solidFill>
                  <a:schemeClr val="tx2">
                    <a:lumMod val="10000"/>
                  </a:schemeClr>
                </a:solidFill>
                <a:latin typeface="Cambria" panose="02040503050406030204" pitchFamily="18" charset="0"/>
                <a:cs typeface="Times New Roman" pitchFamily="18" charset="0"/>
              </a:rPr>
              <a:t>Thành</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công</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của</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Bạch</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Thái</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Bưởi</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trong</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cuộc</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cạnh</a:t>
            </a:r>
            <a:endParaRPr lang="en-US" sz="2800" b="1" dirty="0">
              <a:solidFill>
                <a:schemeClr val="tx2">
                  <a:lumMod val="10000"/>
                </a:schemeClr>
              </a:solidFill>
              <a:latin typeface="Cambria" panose="02040503050406030204" pitchFamily="18" charset="0"/>
              <a:cs typeface="Times New Roman" pitchFamily="18" charset="0"/>
            </a:endParaRPr>
          </a:p>
          <a:p>
            <a:pPr algn="just">
              <a:spcBef>
                <a:spcPct val="20000"/>
              </a:spcBef>
              <a:buFont typeface="Arial" charset="0"/>
              <a:buNone/>
            </a:pPr>
            <a:r>
              <a:rPr lang="en-US" sz="2800" b="1" dirty="0" err="1">
                <a:solidFill>
                  <a:schemeClr val="tx2">
                    <a:lumMod val="10000"/>
                  </a:schemeClr>
                </a:solidFill>
                <a:latin typeface="Cambria" panose="02040503050406030204" pitchFamily="18" charset="0"/>
                <a:cs typeface="Times New Roman" pitchFamily="18" charset="0"/>
              </a:rPr>
              <a:t>tranh</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không</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ngang</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sức</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với</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chủ</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tàu</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người</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nước</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ngoài</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là</a:t>
            </a:r>
            <a:endParaRPr lang="en-US" sz="2800" b="1" dirty="0">
              <a:solidFill>
                <a:schemeClr val="tx2">
                  <a:lumMod val="10000"/>
                </a:schemeClr>
              </a:solidFill>
              <a:latin typeface="Cambria" panose="02040503050406030204" pitchFamily="18" charset="0"/>
              <a:cs typeface="Times New Roman" pitchFamily="18" charset="0"/>
            </a:endParaRPr>
          </a:p>
          <a:p>
            <a:pPr algn="just">
              <a:spcBef>
                <a:spcPct val="20000"/>
              </a:spcBef>
              <a:buFont typeface="Arial" charset="0"/>
              <a:buNone/>
            </a:pPr>
            <a:r>
              <a:rPr lang="en-US" sz="2800" b="1" dirty="0" err="1">
                <a:solidFill>
                  <a:schemeClr val="tx2">
                    <a:lumMod val="10000"/>
                  </a:schemeClr>
                </a:solidFill>
                <a:latin typeface="Cambria" panose="02040503050406030204" pitchFamily="18" charset="0"/>
                <a:cs typeface="Times New Roman" pitchFamily="18" charset="0"/>
              </a:rPr>
              <a:t>gì</a:t>
            </a:r>
            <a:r>
              <a:rPr lang="en-US" sz="2800" b="1" dirty="0">
                <a:solidFill>
                  <a:schemeClr val="tx2">
                    <a:lumMod val="10000"/>
                  </a:schemeClr>
                </a:solidFill>
                <a:latin typeface="Cambria" panose="02040503050406030204" pitchFamily="18" charset="0"/>
                <a:cs typeface="Times New Roman" pitchFamily="18" charset="0"/>
              </a:rPr>
              <a:t>?</a:t>
            </a:r>
          </a:p>
        </p:txBody>
      </p:sp>
      <p:sp>
        <p:nvSpPr>
          <p:cNvPr id="2" name="Rectangle 1">
            <a:extLst>
              <a:ext uri="{FF2B5EF4-FFF2-40B4-BE49-F238E27FC236}">
                <a16:creationId xmlns:a16="http://schemas.microsoft.com/office/drawing/2014/main" id="{1DB93657-6DF6-EB46-B770-8DAB363921B7}"/>
              </a:ext>
            </a:extLst>
          </p:cNvPr>
          <p:cNvSpPr/>
          <p:nvPr/>
        </p:nvSpPr>
        <p:spPr>
          <a:xfrm>
            <a:off x="-24838" y="2574677"/>
            <a:ext cx="9193676" cy="2259080"/>
          </a:xfrm>
          <a:prstGeom prst="rect">
            <a:avLst/>
          </a:prstGeom>
        </p:spPr>
        <p:txBody>
          <a:bodyPr wrap="square">
            <a:spAutoFit/>
          </a:bodyPr>
          <a:lstStyle/>
          <a:p>
            <a:pPr algn="just">
              <a:spcBef>
                <a:spcPct val="20000"/>
              </a:spcBef>
              <a:buFontTx/>
              <a:buChar char="-"/>
            </a:pPr>
            <a:r>
              <a:rPr lang="en-US" sz="3200" b="1" dirty="0" err="1">
                <a:solidFill>
                  <a:schemeClr val="accent1">
                    <a:lumMod val="50000"/>
                  </a:schemeClr>
                </a:solidFill>
                <a:latin typeface="Times New Roman" pitchFamily="18" charset="0"/>
                <a:cs typeface="Times New Roman" pitchFamily="18" charset="0"/>
              </a:rPr>
              <a:t>Khách</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đi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tàu</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của</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ông</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ngày</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một</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đông</a:t>
            </a:r>
            <a:r>
              <a:rPr lang="en-US" sz="3200" b="1" dirty="0">
                <a:solidFill>
                  <a:schemeClr val="accent1">
                    <a:lumMod val="50000"/>
                  </a:schemeClr>
                </a:solidFill>
                <a:latin typeface="Times New Roman" pitchFamily="18" charset="0"/>
                <a:cs typeface="Times New Roman" pitchFamily="18" charset="0"/>
              </a:rPr>
              <a:t>.</a:t>
            </a:r>
          </a:p>
          <a:p>
            <a:pPr algn="just">
              <a:spcBef>
                <a:spcPct val="20000"/>
              </a:spcBef>
              <a:buFontTx/>
              <a:buChar char="-"/>
            </a:pPr>
            <a:r>
              <a:rPr lang="en-US" sz="3200" b="1" dirty="0" err="1">
                <a:solidFill>
                  <a:schemeClr val="accent1">
                    <a:lumMod val="50000"/>
                  </a:schemeClr>
                </a:solidFill>
                <a:latin typeface="Times New Roman" pitchFamily="18" charset="0"/>
                <a:cs typeface="Times New Roman" pitchFamily="18" charset="0"/>
              </a:rPr>
              <a:t>Nhiều</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chủ</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tàu</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người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Hoa</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người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Pháp</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phải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bán</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lại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tàu</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cho</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ông</a:t>
            </a:r>
            <a:r>
              <a:rPr lang="en-US" sz="3200" b="1" dirty="0">
                <a:solidFill>
                  <a:schemeClr val="accent1">
                    <a:lumMod val="50000"/>
                  </a:schemeClr>
                </a:solidFill>
                <a:latin typeface="Times New Roman" pitchFamily="18" charset="0"/>
                <a:cs typeface="Times New Roman" pitchFamily="18" charset="0"/>
              </a:rPr>
              <a:t>.</a:t>
            </a:r>
          </a:p>
          <a:p>
            <a:pPr algn="just">
              <a:spcBef>
                <a:spcPct val="20000"/>
              </a:spcBef>
              <a:buFontTx/>
              <a:buChar char="-"/>
            </a:pPr>
            <a:r>
              <a:rPr lang="en-US" sz="3200" b="1" dirty="0" err="1">
                <a:solidFill>
                  <a:schemeClr val="accent1">
                    <a:lumMod val="50000"/>
                  </a:schemeClr>
                </a:solidFill>
                <a:latin typeface="Times New Roman" pitchFamily="18" charset="0"/>
                <a:cs typeface="Times New Roman" pitchFamily="18" charset="0"/>
              </a:rPr>
              <a:t>Ông</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mua</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xưởng</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sửa</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chữ</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tàu</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kĩ</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sư</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giỏi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trông</a:t>
            </a:r>
            <a:r>
              <a:rPr lang="en-US" sz="3200" b="1" dirty="0">
                <a:solidFill>
                  <a:schemeClr val="accent1">
                    <a:lumMod val="50000"/>
                  </a:schemeClr>
                </a:solidFill>
                <a:latin typeface="Times New Roman" pitchFamily="18" charset="0"/>
                <a:cs typeface="Times New Roman" pitchFamily="18" charset="0"/>
              </a:rPr>
              <a:t> nom.</a:t>
            </a:r>
          </a:p>
        </p:txBody>
      </p:sp>
    </p:spTree>
    <p:extLst>
      <p:ext uri="{BB962C8B-B14F-4D97-AF65-F5344CB8AC3E}">
        <p14:creationId xmlns:p14="http://schemas.microsoft.com/office/powerpoint/2010/main" val="256695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heckerboard(across)">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797"/>
        <p:cNvGrpSpPr/>
        <p:nvPr/>
      </p:nvGrpSpPr>
      <p:grpSpPr>
        <a:xfrm>
          <a:off x="0" y="0"/>
          <a:ext cx="0" cy="0"/>
          <a:chOff x="0" y="0"/>
          <a:chExt cx="0" cy="0"/>
        </a:xfrm>
      </p:grpSpPr>
      <p:sp>
        <p:nvSpPr>
          <p:cNvPr id="21" name="Rectangle 20">
            <a:extLst>
              <a:ext uri="{FF2B5EF4-FFF2-40B4-BE49-F238E27FC236}">
                <a16:creationId xmlns:a16="http://schemas.microsoft.com/office/drawing/2014/main" id="{7BF4747A-7FD5-7E41-A333-2FBD4BC741FA}"/>
              </a:ext>
            </a:extLst>
          </p:cNvPr>
          <p:cNvSpPr/>
          <p:nvPr/>
        </p:nvSpPr>
        <p:spPr>
          <a:xfrm>
            <a:off x="209005" y="26126"/>
            <a:ext cx="8569236" cy="1446550"/>
          </a:xfrm>
          <a:prstGeom prst="rect">
            <a:avLst/>
          </a:prstGeom>
          <a:noFill/>
        </p:spPr>
        <p:txBody>
          <a:bodyPr wrap="square">
            <a:spAutoFit/>
          </a:bodyPr>
          <a:lstStyle/>
          <a:p>
            <a:pPr algn="just">
              <a:defRPr/>
            </a:pPr>
            <a:r>
              <a:rPr lang="vi-VN" sz="2800" b="1" dirty="0">
                <a:solidFill>
                  <a:schemeClr val="tx2">
                    <a:lumMod val="25000"/>
                  </a:schemeClr>
                </a:solidFill>
                <a:latin typeface="Cambria" panose="02040503050406030204" pitchFamily="18" charset="0"/>
                <a:cs typeface="Times New Roman" panose="02020603050405020304" pitchFamily="18" charset="0"/>
              </a:rPr>
              <a:t>Năm 1919, công ty của Bạch Thái Bưởi đã tự đóng được tàu biển</a:t>
            </a:r>
            <a:r>
              <a:rPr lang="en-US" sz="2800" b="1" dirty="0">
                <a:solidFill>
                  <a:schemeClr val="tx2">
                    <a:lumMod val="25000"/>
                  </a:schemeClr>
                </a:solidFill>
                <a:latin typeface="Cambria" panose="02040503050406030204" pitchFamily="18" charset="0"/>
                <a:cs typeface="Times New Roman" panose="02020603050405020304" pitchFamily="18" charset="0"/>
              </a:rPr>
              <a:t> </a:t>
            </a:r>
            <a:r>
              <a:rPr lang="en-US" sz="2800" b="1" dirty="0" err="1">
                <a:solidFill>
                  <a:schemeClr val="tx2">
                    <a:lumMod val="25000"/>
                  </a:schemeClr>
                </a:solidFill>
                <a:latin typeface="Cambria" panose="02040503050406030204" pitchFamily="18" charset="0"/>
                <a:cs typeface="Times New Roman" panose="02020603050405020304" pitchFamily="18" charset="0"/>
              </a:rPr>
              <a:t>đầu</a:t>
            </a:r>
            <a:r>
              <a:rPr lang="en-US" sz="2800" b="1" dirty="0">
                <a:solidFill>
                  <a:schemeClr val="tx2">
                    <a:lumMod val="25000"/>
                  </a:schemeClr>
                </a:solidFill>
                <a:latin typeface="Cambria" panose="02040503050406030204" pitchFamily="18" charset="0"/>
                <a:cs typeface="Times New Roman" panose="02020603050405020304" pitchFamily="18" charset="0"/>
              </a:rPr>
              <a:t> </a:t>
            </a:r>
            <a:r>
              <a:rPr lang="en-US" sz="2800" b="1" dirty="0" err="1">
                <a:solidFill>
                  <a:schemeClr val="tx2">
                    <a:lumMod val="25000"/>
                  </a:schemeClr>
                </a:solidFill>
                <a:latin typeface="Cambria" panose="02040503050406030204" pitchFamily="18" charset="0"/>
                <a:cs typeface="Times New Roman" panose="02020603050405020304" pitchFamily="18" charset="0"/>
              </a:rPr>
              <a:t>tiên</a:t>
            </a:r>
            <a:r>
              <a:rPr lang="en-US" sz="2800" b="1" dirty="0">
                <a:solidFill>
                  <a:schemeClr val="tx2">
                    <a:lumMod val="25000"/>
                  </a:schemeClr>
                </a:solidFill>
                <a:latin typeface="Cambria" panose="02040503050406030204" pitchFamily="18" charset="0"/>
                <a:cs typeface="Times New Roman" panose="02020603050405020304" pitchFamily="18" charset="0"/>
              </a:rPr>
              <a:t> </a:t>
            </a:r>
            <a:r>
              <a:rPr lang="en-US" sz="2800" b="1" dirty="0" err="1">
                <a:solidFill>
                  <a:schemeClr val="tx2">
                    <a:lumMod val="25000"/>
                  </a:schemeClr>
                </a:solidFill>
                <a:latin typeface="Cambria" panose="02040503050406030204" pitchFamily="18" charset="0"/>
                <a:cs typeface="Times New Roman" panose="02020603050405020304" pitchFamily="18" charset="0"/>
              </a:rPr>
              <a:t>của</a:t>
            </a:r>
            <a:r>
              <a:rPr lang="en-US" sz="2800" b="1" dirty="0">
                <a:solidFill>
                  <a:schemeClr val="tx2">
                    <a:lumMod val="25000"/>
                  </a:schemeClr>
                </a:solidFill>
                <a:latin typeface="Cambria" panose="02040503050406030204" pitchFamily="18" charset="0"/>
                <a:cs typeface="Times New Roman" panose="02020603050405020304" pitchFamily="18" charset="0"/>
              </a:rPr>
              <a:t> </a:t>
            </a:r>
            <a:r>
              <a:rPr lang="en-US" sz="2800" b="1" dirty="0" err="1">
                <a:solidFill>
                  <a:schemeClr val="tx2">
                    <a:lumMod val="25000"/>
                  </a:schemeClr>
                </a:solidFill>
                <a:latin typeface="Cambria" panose="02040503050406030204" pitchFamily="18" charset="0"/>
                <a:cs typeface="Times New Roman" panose="02020603050405020304" pitchFamily="18" charset="0"/>
              </a:rPr>
              <a:t>nước</a:t>
            </a:r>
            <a:r>
              <a:rPr lang="en-US" sz="2800" b="1" dirty="0">
                <a:solidFill>
                  <a:schemeClr val="tx2">
                    <a:lumMod val="25000"/>
                  </a:schemeClr>
                </a:solidFill>
                <a:latin typeface="Cambria" panose="02040503050406030204" pitchFamily="18" charset="0"/>
                <a:cs typeface="Times New Roman" panose="02020603050405020304" pitchFamily="18" charset="0"/>
              </a:rPr>
              <a:t> ta </a:t>
            </a:r>
            <a:r>
              <a:rPr lang="vi-VN" sz="2800" b="1" dirty="0">
                <a:solidFill>
                  <a:schemeClr val="tx2">
                    <a:lumMod val="25000"/>
                  </a:schemeClr>
                </a:solidFill>
                <a:latin typeface="Cambria" panose="02040503050406030204" pitchFamily="18" charset="0"/>
                <a:cs typeface="Times New Roman" panose="02020603050405020304" pitchFamily="18" charset="0"/>
              </a:rPr>
              <a:t>có trọng tải 600 tấn, mang tên Bình Chuẩn.</a:t>
            </a:r>
            <a:r>
              <a:rPr lang="vi-VN" sz="3200" dirty="0">
                <a:solidFill>
                  <a:schemeClr val="tx2">
                    <a:lumMod val="25000"/>
                  </a:schemeClr>
                </a:solidFill>
                <a:latin typeface="Cambria" panose="02040503050406030204" pitchFamily="18" charset="0"/>
                <a:cs typeface="Times New Roman" panose="02020603050405020304" pitchFamily="18" charset="0"/>
              </a:rPr>
              <a:t> </a:t>
            </a:r>
            <a:endParaRPr lang="en-US" sz="3200" b="1" dirty="0">
              <a:ln w="10541" cmpd="sng">
                <a:solidFill>
                  <a:srgbClr val="4E67C8">
                    <a:shade val="88000"/>
                    <a:satMod val="110000"/>
                  </a:srgbClr>
                </a:solidFill>
                <a:prstDash val="solid"/>
              </a:ln>
              <a:solidFill>
                <a:schemeClr val="tx2">
                  <a:lumMod val="25000"/>
                </a:schemeClr>
              </a:solidFill>
              <a:latin typeface="Cambria" panose="02040503050406030204" pitchFamily="18" charset="0"/>
              <a:cs typeface="Times New Roman" panose="02020603050405020304" pitchFamily="18" charset="0"/>
            </a:endParaRPr>
          </a:p>
        </p:txBody>
      </p:sp>
      <p:pic>
        <p:nvPicPr>
          <p:cNvPr id="22" name="Picture 3">
            <a:extLst>
              <a:ext uri="{FF2B5EF4-FFF2-40B4-BE49-F238E27FC236}">
                <a16:creationId xmlns:a16="http://schemas.microsoft.com/office/drawing/2014/main" id="{B187062F-BC4B-6640-A83B-51D5F0A5AB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8801" y="1446550"/>
            <a:ext cx="5065667" cy="358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3"/>
          <p:cNvSpPr/>
          <p:nvPr/>
        </p:nvSpPr>
        <p:spPr>
          <a:xfrm>
            <a:off x="3" y="152405"/>
            <a:ext cx="9143997" cy="750222"/>
          </a:xfrm>
          <a:custGeom>
            <a:avLst/>
            <a:gdLst/>
            <a:ahLst/>
            <a:cxnLst/>
            <a:rect l="l" t="t" r="r" b="b"/>
            <a:pathLst>
              <a:path w="285317" h="45103" extrusionOk="0">
                <a:moveTo>
                  <a:pt x="88676" y="0"/>
                </a:moveTo>
                <a:cubicBezTo>
                  <a:pt x="77789" y="0"/>
                  <a:pt x="68270" y="5866"/>
                  <a:pt x="63089" y="14608"/>
                </a:cubicBezTo>
                <a:cubicBezTo>
                  <a:pt x="60966" y="13627"/>
                  <a:pt x="58593" y="13079"/>
                  <a:pt x="56105" y="13079"/>
                </a:cubicBezTo>
                <a:cubicBezTo>
                  <a:pt x="49987" y="13079"/>
                  <a:pt x="44623" y="16389"/>
                  <a:pt x="41747" y="21342"/>
                </a:cubicBezTo>
                <a:cubicBezTo>
                  <a:pt x="40081" y="20178"/>
                  <a:pt x="38073" y="19493"/>
                  <a:pt x="35904" y="19493"/>
                </a:cubicBezTo>
                <a:cubicBezTo>
                  <a:pt x="33120" y="19493"/>
                  <a:pt x="30586" y="20611"/>
                  <a:pt x="28760" y="22414"/>
                </a:cubicBezTo>
                <a:cubicBezTo>
                  <a:pt x="25701" y="13330"/>
                  <a:pt x="17119" y="6779"/>
                  <a:pt x="6985" y="6779"/>
                </a:cubicBezTo>
                <a:cubicBezTo>
                  <a:pt x="4542" y="6779"/>
                  <a:pt x="2214" y="7167"/>
                  <a:pt x="0" y="7875"/>
                </a:cubicBezTo>
                <a:lnTo>
                  <a:pt x="0" y="45103"/>
                </a:lnTo>
                <a:lnTo>
                  <a:pt x="285316" y="45103"/>
                </a:lnTo>
                <a:lnTo>
                  <a:pt x="285316" y="2944"/>
                </a:lnTo>
                <a:cubicBezTo>
                  <a:pt x="281231" y="4976"/>
                  <a:pt x="277670" y="7898"/>
                  <a:pt x="274885" y="11481"/>
                </a:cubicBezTo>
                <a:cubicBezTo>
                  <a:pt x="271735" y="9632"/>
                  <a:pt x="268083" y="8559"/>
                  <a:pt x="264157" y="8559"/>
                </a:cubicBezTo>
                <a:cubicBezTo>
                  <a:pt x="255301" y="8559"/>
                  <a:pt x="247746" y="13992"/>
                  <a:pt x="244573" y="21684"/>
                </a:cubicBezTo>
                <a:cubicBezTo>
                  <a:pt x="242565" y="19744"/>
                  <a:pt x="239825" y="18557"/>
                  <a:pt x="236813" y="18557"/>
                </a:cubicBezTo>
                <a:cubicBezTo>
                  <a:pt x="234667" y="18557"/>
                  <a:pt x="232658" y="19150"/>
                  <a:pt x="230969" y="20200"/>
                </a:cubicBezTo>
                <a:cubicBezTo>
                  <a:pt x="227956" y="15909"/>
                  <a:pt x="222958" y="13079"/>
                  <a:pt x="217320" y="13079"/>
                </a:cubicBezTo>
                <a:cubicBezTo>
                  <a:pt x="214535" y="13079"/>
                  <a:pt x="211910" y="13764"/>
                  <a:pt x="209605" y="14973"/>
                </a:cubicBezTo>
                <a:cubicBezTo>
                  <a:pt x="204469" y="6026"/>
                  <a:pt x="194837" y="0"/>
                  <a:pt x="183789" y="0"/>
                </a:cubicBezTo>
                <a:cubicBezTo>
                  <a:pt x="172308" y="0"/>
                  <a:pt x="162334" y="6528"/>
                  <a:pt x="157380" y="16069"/>
                </a:cubicBezTo>
                <a:cubicBezTo>
                  <a:pt x="154687" y="14197"/>
                  <a:pt x="151423" y="13079"/>
                  <a:pt x="147885" y="13079"/>
                </a:cubicBezTo>
                <a:cubicBezTo>
                  <a:pt x="145466" y="13079"/>
                  <a:pt x="143160" y="13604"/>
                  <a:pt x="141060" y="14540"/>
                </a:cubicBezTo>
                <a:cubicBezTo>
                  <a:pt x="136792" y="9564"/>
                  <a:pt x="130469" y="6437"/>
                  <a:pt x="123394" y="6437"/>
                </a:cubicBezTo>
                <a:cubicBezTo>
                  <a:pt x="118806" y="6437"/>
                  <a:pt x="114537" y="7738"/>
                  <a:pt x="110931" y="10043"/>
                </a:cubicBezTo>
                <a:cubicBezTo>
                  <a:pt x="105499" y="3880"/>
                  <a:pt x="97555" y="0"/>
                  <a:pt x="88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3"/>
          <p:cNvSpPr/>
          <p:nvPr/>
        </p:nvSpPr>
        <p:spPr>
          <a:xfrm>
            <a:off x="0" y="901201"/>
            <a:ext cx="9144000" cy="9275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743;p53">
            <a:extLst>
              <a:ext uri="{FF2B5EF4-FFF2-40B4-BE49-F238E27FC236}">
                <a16:creationId xmlns:a16="http://schemas.microsoft.com/office/drawing/2014/main" id="{D2BA5E79-E821-924D-87C8-2AA6699B0EFE}"/>
              </a:ext>
            </a:extLst>
          </p:cNvPr>
          <p:cNvGrpSpPr/>
          <p:nvPr/>
        </p:nvGrpSpPr>
        <p:grpSpPr>
          <a:xfrm>
            <a:off x="2900205" y="145232"/>
            <a:ext cx="2384612" cy="746704"/>
            <a:chOff x="2511293" y="1515378"/>
            <a:chExt cx="4121276" cy="1065834"/>
          </a:xfrm>
        </p:grpSpPr>
        <p:sp>
          <p:nvSpPr>
            <p:cNvPr id="55" name="Google Shape;744;p53">
              <a:extLst>
                <a:ext uri="{FF2B5EF4-FFF2-40B4-BE49-F238E27FC236}">
                  <a16:creationId xmlns:a16="http://schemas.microsoft.com/office/drawing/2014/main" id="{438FFB6F-2B52-BA49-823E-D86495BA846D}"/>
                </a:ext>
              </a:extLst>
            </p:cNvPr>
            <p:cNvSpPr/>
            <p:nvPr/>
          </p:nvSpPr>
          <p:spPr>
            <a:xfrm>
              <a:off x="2511293" y="2189103"/>
              <a:ext cx="4121276" cy="391396"/>
            </a:xfrm>
            <a:custGeom>
              <a:avLst/>
              <a:gdLst/>
              <a:ahLst/>
              <a:cxnLst/>
              <a:rect l="l" t="t" r="r" b="b"/>
              <a:pathLst>
                <a:path w="128599" h="12213" extrusionOk="0">
                  <a:moveTo>
                    <a:pt x="0" y="1"/>
                  </a:moveTo>
                  <a:cubicBezTo>
                    <a:pt x="0" y="1"/>
                    <a:pt x="8674" y="5730"/>
                    <a:pt x="10934" y="12212"/>
                  </a:cubicBezTo>
                  <a:cubicBezTo>
                    <a:pt x="28167" y="12098"/>
                    <a:pt x="46016" y="12030"/>
                    <a:pt x="64299" y="12030"/>
                  </a:cubicBezTo>
                  <a:cubicBezTo>
                    <a:pt x="81966" y="12030"/>
                    <a:pt x="99245" y="12075"/>
                    <a:pt x="115930" y="12189"/>
                  </a:cubicBezTo>
                  <a:cubicBezTo>
                    <a:pt x="120792" y="9633"/>
                    <a:pt x="126841" y="5456"/>
                    <a:pt x="128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5;p53">
              <a:extLst>
                <a:ext uri="{FF2B5EF4-FFF2-40B4-BE49-F238E27FC236}">
                  <a16:creationId xmlns:a16="http://schemas.microsoft.com/office/drawing/2014/main" id="{410976E5-2890-C141-BB15-BF51D90337E9}"/>
                </a:ext>
              </a:extLst>
            </p:cNvPr>
            <p:cNvSpPr/>
            <p:nvPr/>
          </p:nvSpPr>
          <p:spPr>
            <a:xfrm>
              <a:off x="2511293" y="2189103"/>
              <a:ext cx="4121276" cy="88547"/>
            </a:xfrm>
            <a:custGeom>
              <a:avLst/>
              <a:gdLst/>
              <a:ahLst/>
              <a:cxnLst/>
              <a:rect l="l" t="t" r="r" b="b"/>
              <a:pathLst>
                <a:path w="128599" h="2763" extrusionOk="0">
                  <a:moveTo>
                    <a:pt x="0" y="1"/>
                  </a:moveTo>
                  <a:cubicBezTo>
                    <a:pt x="0" y="1"/>
                    <a:pt x="1598" y="1051"/>
                    <a:pt x="3584" y="2762"/>
                  </a:cubicBezTo>
                  <a:lnTo>
                    <a:pt x="127297" y="2762"/>
                  </a:lnTo>
                  <a:cubicBezTo>
                    <a:pt x="127845" y="1872"/>
                    <a:pt x="128278" y="959"/>
                    <a:pt x="128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6;p53">
              <a:extLst>
                <a:ext uri="{FF2B5EF4-FFF2-40B4-BE49-F238E27FC236}">
                  <a16:creationId xmlns:a16="http://schemas.microsoft.com/office/drawing/2014/main" id="{07DC6188-B45F-474B-BA88-B5703F5520E9}"/>
                </a:ext>
              </a:extLst>
            </p:cNvPr>
            <p:cNvSpPr/>
            <p:nvPr/>
          </p:nvSpPr>
          <p:spPr>
            <a:xfrm>
              <a:off x="6226683" y="2432705"/>
              <a:ext cx="224589" cy="148508"/>
            </a:xfrm>
            <a:custGeom>
              <a:avLst/>
              <a:gdLst/>
              <a:ahLst/>
              <a:cxnLst/>
              <a:rect l="l" t="t" r="r" b="b"/>
              <a:pathLst>
                <a:path w="7008" h="4634" extrusionOk="0">
                  <a:moveTo>
                    <a:pt x="7007" y="0"/>
                  </a:moveTo>
                  <a:cubicBezTo>
                    <a:pt x="4793" y="1849"/>
                    <a:pt x="2260" y="3401"/>
                    <a:pt x="0" y="4588"/>
                  </a:cubicBezTo>
                  <a:cubicBezTo>
                    <a:pt x="1940" y="4611"/>
                    <a:pt x="3880" y="4634"/>
                    <a:pt x="5820" y="4634"/>
                  </a:cubicBezTo>
                  <a:cubicBezTo>
                    <a:pt x="5569" y="2055"/>
                    <a:pt x="6870" y="206"/>
                    <a:pt x="700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47;p53">
              <a:extLst>
                <a:ext uri="{FF2B5EF4-FFF2-40B4-BE49-F238E27FC236}">
                  <a16:creationId xmlns:a16="http://schemas.microsoft.com/office/drawing/2014/main" id="{4640F80B-57B9-AF46-BA6B-F41C271BFE9A}"/>
                </a:ext>
              </a:extLst>
            </p:cNvPr>
            <p:cNvSpPr/>
            <p:nvPr/>
          </p:nvSpPr>
          <p:spPr>
            <a:xfrm>
              <a:off x="2923855" y="1687287"/>
              <a:ext cx="2719743" cy="501832"/>
            </a:xfrm>
            <a:custGeom>
              <a:avLst/>
              <a:gdLst/>
              <a:ahLst/>
              <a:cxnLst/>
              <a:rect l="l" t="t" r="r" b="b"/>
              <a:pathLst>
                <a:path w="84866" h="15659" extrusionOk="0">
                  <a:moveTo>
                    <a:pt x="18809" y="1"/>
                  </a:moveTo>
                  <a:lnTo>
                    <a:pt x="1" y="15659"/>
                  </a:lnTo>
                  <a:lnTo>
                    <a:pt x="84865" y="15659"/>
                  </a:lnTo>
                  <a:lnTo>
                    <a:pt x="709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8;p53">
              <a:extLst>
                <a:ext uri="{FF2B5EF4-FFF2-40B4-BE49-F238E27FC236}">
                  <a16:creationId xmlns:a16="http://schemas.microsoft.com/office/drawing/2014/main" id="{3D456A50-F850-ED45-AF55-A58074896C26}"/>
                </a:ext>
              </a:extLst>
            </p:cNvPr>
            <p:cNvSpPr/>
            <p:nvPr/>
          </p:nvSpPr>
          <p:spPr>
            <a:xfrm>
              <a:off x="5327625" y="1835063"/>
              <a:ext cx="399440" cy="237023"/>
            </a:xfrm>
            <a:custGeom>
              <a:avLst/>
              <a:gdLst/>
              <a:ahLst/>
              <a:cxnLst/>
              <a:rect l="l" t="t" r="r" b="b"/>
              <a:pathLst>
                <a:path w="12464" h="7396" extrusionOk="0">
                  <a:moveTo>
                    <a:pt x="1" y="0"/>
                  </a:moveTo>
                  <a:lnTo>
                    <a:pt x="6597" y="7396"/>
                  </a:lnTo>
                  <a:lnTo>
                    <a:pt x="12463" y="7396"/>
                  </a:lnTo>
                  <a:lnTo>
                    <a:pt x="12463" y="1895"/>
                  </a:lnTo>
                  <a:cubicBezTo>
                    <a:pt x="12463" y="845"/>
                    <a:pt x="11619" y="0"/>
                    <a:pt x="10569"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9;p53">
              <a:extLst>
                <a:ext uri="{FF2B5EF4-FFF2-40B4-BE49-F238E27FC236}">
                  <a16:creationId xmlns:a16="http://schemas.microsoft.com/office/drawing/2014/main" id="{0015BA63-D7F3-814C-95BA-38B7571FD018}"/>
                </a:ext>
              </a:extLst>
            </p:cNvPr>
            <p:cNvSpPr/>
            <p:nvPr/>
          </p:nvSpPr>
          <p:spPr>
            <a:xfrm>
              <a:off x="5014543" y="1515378"/>
              <a:ext cx="261187" cy="171935"/>
            </a:xfrm>
            <a:custGeom>
              <a:avLst/>
              <a:gdLst/>
              <a:ahLst/>
              <a:cxnLst/>
              <a:rect l="l" t="t" r="r" b="b"/>
              <a:pathLst>
                <a:path w="8150" h="5365" extrusionOk="0">
                  <a:moveTo>
                    <a:pt x="4337" y="1"/>
                  </a:moveTo>
                  <a:lnTo>
                    <a:pt x="0" y="5365"/>
                  </a:lnTo>
                  <a:lnTo>
                    <a:pt x="5684" y="5365"/>
                  </a:lnTo>
                  <a:lnTo>
                    <a:pt x="8149" y="1"/>
                  </a:ln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0;p53">
              <a:extLst>
                <a:ext uri="{FF2B5EF4-FFF2-40B4-BE49-F238E27FC236}">
                  <a16:creationId xmlns:a16="http://schemas.microsoft.com/office/drawing/2014/main" id="{373975F1-4903-7B4F-8F31-1DECE20DD72B}"/>
                </a:ext>
              </a:extLst>
            </p:cNvPr>
            <p:cNvSpPr/>
            <p:nvPr/>
          </p:nvSpPr>
          <p:spPr>
            <a:xfrm>
              <a:off x="5059891" y="1571720"/>
              <a:ext cx="190234" cy="59256"/>
            </a:xfrm>
            <a:custGeom>
              <a:avLst/>
              <a:gdLst/>
              <a:ahLst/>
              <a:cxnLst/>
              <a:rect l="l" t="t" r="r" b="b"/>
              <a:pathLst>
                <a:path w="5936" h="1849" extrusionOk="0">
                  <a:moveTo>
                    <a:pt x="1507" y="0"/>
                  </a:moveTo>
                  <a:lnTo>
                    <a:pt x="1" y="1849"/>
                  </a:lnTo>
                  <a:lnTo>
                    <a:pt x="5068" y="1849"/>
                  </a:lnTo>
                  <a:lnTo>
                    <a:pt x="59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1;p53">
              <a:extLst>
                <a:ext uri="{FF2B5EF4-FFF2-40B4-BE49-F238E27FC236}">
                  <a16:creationId xmlns:a16="http://schemas.microsoft.com/office/drawing/2014/main" id="{14AB20CB-CEE5-614E-8CC8-B6E98C0CFCC7}"/>
                </a:ext>
              </a:extLst>
            </p:cNvPr>
            <p:cNvSpPr/>
            <p:nvPr/>
          </p:nvSpPr>
          <p:spPr>
            <a:xfrm>
              <a:off x="5840434" y="2030367"/>
              <a:ext cx="317495" cy="41726"/>
            </a:xfrm>
            <a:custGeom>
              <a:avLst/>
              <a:gdLst/>
              <a:ahLst/>
              <a:cxnLst/>
              <a:rect l="l" t="t" r="r" b="b"/>
              <a:pathLst>
                <a:path w="9907" h="1302" extrusionOk="0">
                  <a:moveTo>
                    <a:pt x="708" y="1"/>
                  </a:moveTo>
                  <a:cubicBezTo>
                    <a:pt x="320" y="1"/>
                    <a:pt x="0" y="320"/>
                    <a:pt x="0" y="708"/>
                  </a:cubicBezTo>
                  <a:lnTo>
                    <a:pt x="0" y="1302"/>
                  </a:lnTo>
                  <a:lnTo>
                    <a:pt x="9906" y="1302"/>
                  </a:lnTo>
                  <a:lnTo>
                    <a:pt x="9906" y="708"/>
                  </a:lnTo>
                  <a:cubicBezTo>
                    <a:pt x="9906" y="320"/>
                    <a:pt x="9587" y="1"/>
                    <a:pt x="9199" y="1"/>
                  </a:cubicBezTo>
                  <a:close/>
                </a:path>
              </a:pathLst>
            </a:custGeom>
            <a:solidFill>
              <a:srgbClr val="7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2;p53">
              <a:extLst>
                <a:ext uri="{FF2B5EF4-FFF2-40B4-BE49-F238E27FC236}">
                  <a16:creationId xmlns:a16="http://schemas.microsoft.com/office/drawing/2014/main" id="{1045C02B-290F-4F4A-AE8B-166B14B5CE39}"/>
                </a:ext>
              </a:extLst>
            </p:cNvPr>
            <p:cNvSpPr/>
            <p:nvPr/>
          </p:nvSpPr>
          <p:spPr>
            <a:xfrm>
              <a:off x="2691983" y="1670461"/>
              <a:ext cx="51212" cy="518657"/>
            </a:xfrm>
            <a:custGeom>
              <a:avLst/>
              <a:gdLst/>
              <a:ahLst/>
              <a:cxnLst/>
              <a:rect l="l" t="t" r="r" b="b"/>
              <a:pathLst>
                <a:path w="1598"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3;p53">
              <a:extLst>
                <a:ext uri="{FF2B5EF4-FFF2-40B4-BE49-F238E27FC236}">
                  <a16:creationId xmlns:a16="http://schemas.microsoft.com/office/drawing/2014/main" id="{E9356805-7A08-3945-BBCD-B1D9EE148DC0}"/>
                </a:ext>
              </a:extLst>
            </p:cNvPr>
            <p:cNvSpPr/>
            <p:nvPr/>
          </p:nvSpPr>
          <p:spPr>
            <a:xfrm>
              <a:off x="6400771" y="1670461"/>
              <a:ext cx="51244" cy="518657"/>
            </a:xfrm>
            <a:custGeom>
              <a:avLst/>
              <a:gdLst/>
              <a:ahLst/>
              <a:cxnLst/>
              <a:rect l="l" t="t" r="r" b="b"/>
              <a:pathLst>
                <a:path w="1599"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54;p53">
              <a:extLst>
                <a:ext uri="{FF2B5EF4-FFF2-40B4-BE49-F238E27FC236}">
                  <a16:creationId xmlns:a16="http://schemas.microsoft.com/office/drawing/2014/main" id="{C9546AAE-9F51-284B-8E8C-91D23A68CE08}"/>
                </a:ext>
              </a:extLst>
            </p:cNvPr>
            <p:cNvSpPr/>
            <p:nvPr/>
          </p:nvSpPr>
          <p:spPr>
            <a:xfrm>
              <a:off x="3942871" y="1515378"/>
              <a:ext cx="919507" cy="171935"/>
            </a:xfrm>
            <a:custGeom>
              <a:avLst/>
              <a:gdLst/>
              <a:ahLst/>
              <a:cxnLst/>
              <a:rect l="l" t="t" r="r" b="b"/>
              <a:pathLst>
                <a:path w="28692" h="5365" extrusionOk="0">
                  <a:moveTo>
                    <a:pt x="1005" y="1"/>
                  </a:moveTo>
                  <a:cubicBezTo>
                    <a:pt x="457" y="1"/>
                    <a:pt x="0" y="457"/>
                    <a:pt x="0" y="1005"/>
                  </a:cubicBezTo>
                  <a:lnTo>
                    <a:pt x="0" y="5365"/>
                  </a:lnTo>
                  <a:lnTo>
                    <a:pt x="28692" y="5365"/>
                  </a:lnTo>
                  <a:cubicBezTo>
                    <a:pt x="22255" y="1849"/>
                    <a:pt x="15019" y="1"/>
                    <a:pt x="7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5;p53">
              <a:extLst>
                <a:ext uri="{FF2B5EF4-FFF2-40B4-BE49-F238E27FC236}">
                  <a16:creationId xmlns:a16="http://schemas.microsoft.com/office/drawing/2014/main" id="{9DBDE7DC-3A18-B748-8816-75DFFBD6DCEE}"/>
                </a:ext>
              </a:extLst>
            </p:cNvPr>
            <p:cNvSpPr/>
            <p:nvPr/>
          </p:nvSpPr>
          <p:spPr>
            <a:xfrm>
              <a:off x="2965550"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6;p53">
              <a:extLst>
                <a:ext uri="{FF2B5EF4-FFF2-40B4-BE49-F238E27FC236}">
                  <a16:creationId xmlns:a16="http://schemas.microsoft.com/office/drawing/2014/main" id="{E023C030-4805-5341-955F-AF076022EF49}"/>
                </a:ext>
              </a:extLst>
            </p:cNvPr>
            <p:cNvSpPr/>
            <p:nvPr/>
          </p:nvSpPr>
          <p:spPr>
            <a:xfrm>
              <a:off x="2983112"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7;p53">
              <a:extLst>
                <a:ext uri="{FF2B5EF4-FFF2-40B4-BE49-F238E27FC236}">
                  <a16:creationId xmlns:a16="http://schemas.microsoft.com/office/drawing/2014/main" id="{C58765A4-457F-394D-9787-62019A58863B}"/>
                </a:ext>
              </a:extLst>
            </p:cNvPr>
            <p:cNvSpPr/>
            <p:nvPr/>
          </p:nvSpPr>
          <p:spPr>
            <a:xfrm>
              <a:off x="3189409"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8;p53">
              <a:extLst>
                <a:ext uri="{FF2B5EF4-FFF2-40B4-BE49-F238E27FC236}">
                  <a16:creationId xmlns:a16="http://schemas.microsoft.com/office/drawing/2014/main" id="{C4983EAE-0B59-B041-A57A-CA2B2CAC7624}"/>
                </a:ext>
              </a:extLst>
            </p:cNvPr>
            <p:cNvSpPr/>
            <p:nvPr/>
          </p:nvSpPr>
          <p:spPr>
            <a:xfrm>
              <a:off x="3206972"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9;p53">
              <a:extLst>
                <a:ext uri="{FF2B5EF4-FFF2-40B4-BE49-F238E27FC236}">
                  <a16:creationId xmlns:a16="http://schemas.microsoft.com/office/drawing/2014/main" id="{5B314679-4483-5042-AC8A-90AF56A0B66B}"/>
                </a:ext>
              </a:extLst>
            </p:cNvPr>
            <p:cNvSpPr/>
            <p:nvPr/>
          </p:nvSpPr>
          <p:spPr>
            <a:xfrm>
              <a:off x="3413973" y="2336879"/>
              <a:ext cx="96591" cy="96591"/>
            </a:xfrm>
            <a:custGeom>
              <a:avLst/>
              <a:gdLst/>
              <a:ahLst/>
              <a:cxnLst/>
              <a:rect l="l" t="t" r="r" b="b"/>
              <a:pathLst>
                <a:path w="3014" h="3014" extrusionOk="0">
                  <a:moveTo>
                    <a:pt x="1507" y="0"/>
                  </a:moveTo>
                  <a:cubicBezTo>
                    <a:pt x="663" y="0"/>
                    <a:pt x="1" y="662"/>
                    <a:pt x="1" y="1507"/>
                  </a:cubicBezTo>
                  <a:cubicBezTo>
                    <a:pt x="1" y="2329"/>
                    <a:pt x="663" y="3013"/>
                    <a:pt x="1507" y="3013"/>
                  </a:cubicBezTo>
                  <a:cubicBezTo>
                    <a:pt x="2329" y="3013"/>
                    <a:pt x="3014" y="2329"/>
                    <a:pt x="3014" y="1507"/>
                  </a:cubicBezTo>
                  <a:cubicBezTo>
                    <a:pt x="3014"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0;p53">
              <a:extLst>
                <a:ext uri="{FF2B5EF4-FFF2-40B4-BE49-F238E27FC236}">
                  <a16:creationId xmlns:a16="http://schemas.microsoft.com/office/drawing/2014/main" id="{70B8D48E-9752-E64E-BD37-6C278A48F95D}"/>
                </a:ext>
              </a:extLst>
            </p:cNvPr>
            <p:cNvSpPr/>
            <p:nvPr/>
          </p:nvSpPr>
          <p:spPr>
            <a:xfrm>
              <a:off x="3430799"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1;p53">
              <a:extLst>
                <a:ext uri="{FF2B5EF4-FFF2-40B4-BE49-F238E27FC236}">
                  <a16:creationId xmlns:a16="http://schemas.microsoft.com/office/drawing/2014/main" id="{EFDF0D4A-B4D3-034C-9313-C5EC088B371B}"/>
                </a:ext>
              </a:extLst>
            </p:cNvPr>
            <p:cNvSpPr/>
            <p:nvPr/>
          </p:nvSpPr>
          <p:spPr>
            <a:xfrm>
              <a:off x="3637832"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2;p53">
              <a:extLst>
                <a:ext uri="{FF2B5EF4-FFF2-40B4-BE49-F238E27FC236}">
                  <a16:creationId xmlns:a16="http://schemas.microsoft.com/office/drawing/2014/main" id="{0EE8EB24-FFE1-9D43-B57A-5CB4D0B0F180}"/>
                </a:ext>
              </a:extLst>
            </p:cNvPr>
            <p:cNvSpPr/>
            <p:nvPr/>
          </p:nvSpPr>
          <p:spPr>
            <a:xfrm>
              <a:off x="3655395"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63;p53">
              <a:extLst>
                <a:ext uri="{FF2B5EF4-FFF2-40B4-BE49-F238E27FC236}">
                  <a16:creationId xmlns:a16="http://schemas.microsoft.com/office/drawing/2014/main" id="{8A1712E7-C35D-A04F-A57C-05DDB11825CB}"/>
                </a:ext>
              </a:extLst>
            </p:cNvPr>
            <p:cNvSpPr/>
            <p:nvPr/>
          </p:nvSpPr>
          <p:spPr>
            <a:xfrm>
              <a:off x="3861660" y="2336879"/>
              <a:ext cx="97328" cy="96591"/>
            </a:xfrm>
            <a:custGeom>
              <a:avLst/>
              <a:gdLst/>
              <a:ahLst/>
              <a:cxnLst/>
              <a:rect l="l" t="t" r="r" b="b"/>
              <a:pathLst>
                <a:path w="3037" h="3014" extrusionOk="0">
                  <a:moveTo>
                    <a:pt x="1530" y="0"/>
                  </a:moveTo>
                  <a:cubicBezTo>
                    <a:pt x="686" y="0"/>
                    <a:pt x="1" y="662"/>
                    <a:pt x="1" y="1507"/>
                  </a:cubicBezTo>
                  <a:cubicBezTo>
                    <a:pt x="1" y="2329"/>
                    <a:pt x="686" y="3013"/>
                    <a:pt x="1530" y="3013"/>
                  </a:cubicBezTo>
                  <a:cubicBezTo>
                    <a:pt x="2352" y="3013"/>
                    <a:pt x="3037" y="2329"/>
                    <a:pt x="3037" y="1507"/>
                  </a:cubicBezTo>
                  <a:cubicBezTo>
                    <a:pt x="3037" y="662"/>
                    <a:pt x="2352" y="0"/>
                    <a:pt x="1530"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64;p53">
              <a:extLst>
                <a:ext uri="{FF2B5EF4-FFF2-40B4-BE49-F238E27FC236}">
                  <a16:creationId xmlns:a16="http://schemas.microsoft.com/office/drawing/2014/main" id="{74BF73AC-701C-9849-8058-A67EEF920FAC}"/>
                </a:ext>
              </a:extLst>
            </p:cNvPr>
            <p:cNvSpPr/>
            <p:nvPr/>
          </p:nvSpPr>
          <p:spPr>
            <a:xfrm>
              <a:off x="3879222"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5;p53">
              <a:extLst>
                <a:ext uri="{FF2B5EF4-FFF2-40B4-BE49-F238E27FC236}">
                  <a16:creationId xmlns:a16="http://schemas.microsoft.com/office/drawing/2014/main" id="{4BD914CD-AFB7-F044-99B3-816350BA44B2}"/>
                </a:ext>
              </a:extLst>
            </p:cNvPr>
            <p:cNvSpPr/>
            <p:nvPr/>
          </p:nvSpPr>
          <p:spPr>
            <a:xfrm>
              <a:off x="4086256" y="2336879"/>
              <a:ext cx="96591" cy="96591"/>
            </a:xfrm>
            <a:custGeom>
              <a:avLst/>
              <a:gdLst/>
              <a:ahLst/>
              <a:cxnLst/>
              <a:rect l="l" t="t" r="r" b="b"/>
              <a:pathLst>
                <a:path w="3014" h="3014" extrusionOk="0">
                  <a:moveTo>
                    <a:pt x="1507" y="0"/>
                  </a:moveTo>
                  <a:cubicBezTo>
                    <a:pt x="685" y="0"/>
                    <a:pt x="0" y="662"/>
                    <a:pt x="0" y="1507"/>
                  </a:cubicBezTo>
                  <a:cubicBezTo>
                    <a:pt x="0" y="2329"/>
                    <a:pt x="685" y="3013"/>
                    <a:pt x="1507" y="3013"/>
                  </a:cubicBezTo>
                  <a:cubicBezTo>
                    <a:pt x="2351" y="3013"/>
                    <a:pt x="3013" y="2329"/>
                    <a:pt x="3013" y="1507"/>
                  </a:cubicBezTo>
                  <a:cubicBezTo>
                    <a:pt x="3013"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66;p53">
              <a:extLst>
                <a:ext uri="{FF2B5EF4-FFF2-40B4-BE49-F238E27FC236}">
                  <a16:creationId xmlns:a16="http://schemas.microsoft.com/office/drawing/2014/main" id="{2A00E7D4-4310-204E-BC55-6510395BFFB1}"/>
                </a:ext>
              </a:extLst>
            </p:cNvPr>
            <p:cNvSpPr/>
            <p:nvPr/>
          </p:nvSpPr>
          <p:spPr>
            <a:xfrm>
              <a:off x="4103787"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7;p53">
              <a:extLst>
                <a:ext uri="{FF2B5EF4-FFF2-40B4-BE49-F238E27FC236}">
                  <a16:creationId xmlns:a16="http://schemas.microsoft.com/office/drawing/2014/main" id="{B597C460-03BA-AC45-A4DE-8105FA322721}"/>
                </a:ext>
              </a:extLst>
            </p:cNvPr>
            <p:cNvSpPr/>
            <p:nvPr/>
          </p:nvSpPr>
          <p:spPr>
            <a:xfrm>
              <a:off x="4310083" y="2336879"/>
              <a:ext cx="97328" cy="96591"/>
            </a:xfrm>
            <a:custGeom>
              <a:avLst/>
              <a:gdLst/>
              <a:ahLst/>
              <a:cxnLst/>
              <a:rect l="l" t="t" r="r" b="b"/>
              <a:pathLst>
                <a:path w="3037" h="3014" extrusionOk="0">
                  <a:moveTo>
                    <a:pt x="1507" y="0"/>
                  </a:moveTo>
                  <a:cubicBezTo>
                    <a:pt x="685" y="0"/>
                    <a:pt x="1" y="662"/>
                    <a:pt x="1" y="1507"/>
                  </a:cubicBezTo>
                  <a:cubicBezTo>
                    <a:pt x="1" y="2329"/>
                    <a:pt x="685" y="3013"/>
                    <a:pt x="1507" y="3013"/>
                  </a:cubicBezTo>
                  <a:cubicBezTo>
                    <a:pt x="2352" y="3013"/>
                    <a:pt x="3036" y="2329"/>
                    <a:pt x="3036" y="1507"/>
                  </a:cubicBezTo>
                  <a:cubicBezTo>
                    <a:pt x="3036"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8;p53">
              <a:extLst>
                <a:ext uri="{FF2B5EF4-FFF2-40B4-BE49-F238E27FC236}">
                  <a16:creationId xmlns:a16="http://schemas.microsoft.com/office/drawing/2014/main" id="{23D1A4C6-7E91-384D-A39B-9C634C358CD1}"/>
                </a:ext>
              </a:extLst>
            </p:cNvPr>
            <p:cNvSpPr/>
            <p:nvPr/>
          </p:nvSpPr>
          <p:spPr>
            <a:xfrm>
              <a:off x="4327646"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9;p53">
              <a:extLst>
                <a:ext uri="{FF2B5EF4-FFF2-40B4-BE49-F238E27FC236}">
                  <a16:creationId xmlns:a16="http://schemas.microsoft.com/office/drawing/2014/main" id="{006BD8AD-2067-A444-A470-F0BBB637EC1B}"/>
                </a:ext>
              </a:extLst>
            </p:cNvPr>
            <p:cNvSpPr/>
            <p:nvPr/>
          </p:nvSpPr>
          <p:spPr>
            <a:xfrm>
              <a:off x="4534679"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8" y="3013"/>
                    <a:pt x="3013" y="2329"/>
                    <a:pt x="3013" y="1507"/>
                  </a:cubicBezTo>
                  <a:cubicBezTo>
                    <a:pt x="3013" y="662"/>
                    <a:pt x="2328"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0;p53">
              <a:extLst>
                <a:ext uri="{FF2B5EF4-FFF2-40B4-BE49-F238E27FC236}">
                  <a16:creationId xmlns:a16="http://schemas.microsoft.com/office/drawing/2014/main" id="{897E3C9C-7812-824B-84A9-D71A974CB4B9}"/>
                </a:ext>
              </a:extLst>
            </p:cNvPr>
            <p:cNvSpPr/>
            <p:nvPr/>
          </p:nvSpPr>
          <p:spPr>
            <a:xfrm>
              <a:off x="4551505"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0" y="1507"/>
                    <a:pt x="1940" y="982"/>
                  </a:cubicBezTo>
                  <a:cubicBezTo>
                    <a:pt x="1940"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1;p53">
              <a:extLst>
                <a:ext uri="{FF2B5EF4-FFF2-40B4-BE49-F238E27FC236}">
                  <a16:creationId xmlns:a16="http://schemas.microsoft.com/office/drawing/2014/main" id="{EC8F5BB7-96A1-D244-8180-67C235481168}"/>
                </a:ext>
              </a:extLst>
            </p:cNvPr>
            <p:cNvSpPr/>
            <p:nvPr/>
          </p:nvSpPr>
          <p:spPr>
            <a:xfrm>
              <a:off x="4758507" y="2336879"/>
              <a:ext cx="96591" cy="96591"/>
            </a:xfrm>
            <a:custGeom>
              <a:avLst/>
              <a:gdLst/>
              <a:ahLst/>
              <a:cxnLst/>
              <a:rect l="l" t="t" r="r" b="b"/>
              <a:pathLst>
                <a:path w="3014" h="3014" extrusionOk="0">
                  <a:moveTo>
                    <a:pt x="1507" y="0"/>
                  </a:moveTo>
                  <a:cubicBezTo>
                    <a:pt x="685" y="0"/>
                    <a:pt x="1" y="662"/>
                    <a:pt x="1" y="1507"/>
                  </a:cubicBezTo>
                  <a:cubicBezTo>
                    <a:pt x="1" y="2329"/>
                    <a:pt x="685"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2;p53">
              <a:extLst>
                <a:ext uri="{FF2B5EF4-FFF2-40B4-BE49-F238E27FC236}">
                  <a16:creationId xmlns:a16="http://schemas.microsoft.com/office/drawing/2014/main" id="{87F69462-A2C0-1E4E-A244-67624AAF3856}"/>
                </a:ext>
              </a:extLst>
            </p:cNvPr>
            <p:cNvSpPr/>
            <p:nvPr/>
          </p:nvSpPr>
          <p:spPr>
            <a:xfrm>
              <a:off x="4776069"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53">
              <a:extLst>
                <a:ext uri="{FF2B5EF4-FFF2-40B4-BE49-F238E27FC236}">
                  <a16:creationId xmlns:a16="http://schemas.microsoft.com/office/drawing/2014/main" id="{609952F4-311C-424E-81EC-6CE712D41808}"/>
                </a:ext>
              </a:extLst>
            </p:cNvPr>
            <p:cNvSpPr/>
            <p:nvPr/>
          </p:nvSpPr>
          <p:spPr>
            <a:xfrm>
              <a:off x="4982366" y="2336879"/>
              <a:ext cx="97296" cy="96591"/>
            </a:xfrm>
            <a:custGeom>
              <a:avLst/>
              <a:gdLst/>
              <a:ahLst/>
              <a:cxnLst/>
              <a:rect l="l" t="t" r="r" b="b"/>
              <a:pathLst>
                <a:path w="3036" h="3014" extrusionOk="0">
                  <a:moveTo>
                    <a:pt x="1529" y="0"/>
                  </a:moveTo>
                  <a:cubicBezTo>
                    <a:pt x="685" y="0"/>
                    <a:pt x="0" y="662"/>
                    <a:pt x="0" y="1507"/>
                  </a:cubicBezTo>
                  <a:cubicBezTo>
                    <a:pt x="0" y="2329"/>
                    <a:pt x="685" y="3013"/>
                    <a:pt x="1529" y="3013"/>
                  </a:cubicBezTo>
                  <a:cubicBezTo>
                    <a:pt x="2351" y="3013"/>
                    <a:pt x="3036" y="2329"/>
                    <a:pt x="3036" y="1507"/>
                  </a:cubicBezTo>
                  <a:cubicBezTo>
                    <a:pt x="3036" y="662"/>
                    <a:pt x="2351" y="0"/>
                    <a:pt x="1529"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4;p53">
              <a:extLst>
                <a:ext uri="{FF2B5EF4-FFF2-40B4-BE49-F238E27FC236}">
                  <a16:creationId xmlns:a16="http://schemas.microsoft.com/office/drawing/2014/main" id="{50A0D508-7C0F-1543-82C4-FB0E1CD38CD6}"/>
                </a:ext>
              </a:extLst>
            </p:cNvPr>
            <p:cNvSpPr/>
            <p:nvPr/>
          </p:nvSpPr>
          <p:spPr>
            <a:xfrm>
              <a:off x="4999896" y="2353705"/>
              <a:ext cx="62236" cy="62204"/>
            </a:xfrm>
            <a:custGeom>
              <a:avLst/>
              <a:gdLst/>
              <a:ahLst/>
              <a:cxnLst/>
              <a:rect l="l" t="t" r="r" b="b"/>
              <a:pathLst>
                <a:path w="1942" h="1941" extrusionOk="0">
                  <a:moveTo>
                    <a:pt x="982" y="0"/>
                  </a:moveTo>
                  <a:cubicBezTo>
                    <a:pt x="435" y="0"/>
                    <a:pt x="1" y="457"/>
                    <a:pt x="1" y="982"/>
                  </a:cubicBezTo>
                  <a:cubicBezTo>
                    <a:pt x="1" y="1507"/>
                    <a:pt x="435"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5;p53">
              <a:extLst>
                <a:ext uri="{FF2B5EF4-FFF2-40B4-BE49-F238E27FC236}">
                  <a16:creationId xmlns:a16="http://schemas.microsoft.com/office/drawing/2014/main" id="{AE6B3019-07FB-1E4D-B3F5-DB97C53766BB}"/>
                </a:ext>
              </a:extLst>
            </p:cNvPr>
            <p:cNvSpPr/>
            <p:nvPr/>
          </p:nvSpPr>
          <p:spPr>
            <a:xfrm>
              <a:off x="5206930" y="2336879"/>
              <a:ext cx="96591" cy="96591"/>
            </a:xfrm>
            <a:custGeom>
              <a:avLst/>
              <a:gdLst/>
              <a:ahLst/>
              <a:cxnLst/>
              <a:rect l="l" t="t" r="r" b="b"/>
              <a:pathLst>
                <a:path w="3014" h="3014" extrusionOk="0">
                  <a:moveTo>
                    <a:pt x="1507" y="0"/>
                  </a:moveTo>
                  <a:cubicBezTo>
                    <a:pt x="662" y="0"/>
                    <a:pt x="1" y="662"/>
                    <a:pt x="1" y="1507"/>
                  </a:cubicBezTo>
                  <a:cubicBezTo>
                    <a:pt x="1"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76;p53">
              <a:extLst>
                <a:ext uri="{FF2B5EF4-FFF2-40B4-BE49-F238E27FC236}">
                  <a16:creationId xmlns:a16="http://schemas.microsoft.com/office/drawing/2014/main" id="{E92040EE-6966-C744-BBD2-9E83739B7E1C}"/>
                </a:ext>
              </a:extLst>
            </p:cNvPr>
            <p:cNvSpPr/>
            <p:nvPr/>
          </p:nvSpPr>
          <p:spPr>
            <a:xfrm>
              <a:off x="5223756" y="2353705"/>
              <a:ext cx="62204" cy="62204"/>
            </a:xfrm>
            <a:custGeom>
              <a:avLst/>
              <a:gdLst/>
              <a:ahLst/>
              <a:cxnLst/>
              <a:rect l="l" t="t" r="r" b="b"/>
              <a:pathLst>
                <a:path w="1941" h="1941" extrusionOk="0">
                  <a:moveTo>
                    <a:pt x="982" y="0"/>
                  </a:moveTo>
                  <a:cubicBezTo>
                    <a:pt x="457" y="0"/>
                    <a:pt x="1" y="457"/>
                    <a:pt x="1" y="982"/>
                  </a:cubicBezTo>
                  <a:cubicBezTo>
                    <a:pt x="1" y="1507"/>
                    <a:pt x="457"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77;p53">
              <a:extLst>
                <a:ext uri="{FF2B5EF4-FFF2-40B4-BE49-F238E27FC236}">
                  <a16:creationId xmlns:a16="http://schemas.microsoft.com/office/drawing/2014/main" id="{50BFA083-A95D-414F-B975-3CCEC41F2273}"/>
                </a:ext>
              </a:extLst>
            </p:cNvPr>
            <p:cNvSpPr/>
            <p:nvPr/>
          </p:nvSpPr>
          <p:spPr>
            <a:xfrm>
              <a:off x="5430789" y="2336879"/>
              <a:ext cx="97296" cy="96591"/>
            </a:xfrm>
            <a:custGeom>
              <a:avLst/>
              <a:gdLst/>
              <a:ahLst/>
              <a:cxnLst/>
              <a:rect l="l" t="t" r="r" b="b"/>
              <a:pathLst>
                <a:path w="3036"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8;p53">
              <a:extLst>
                <a:ext uri="{FF2B5EF4-FFF2-40B4-BE49-F238E27FC236}">
                  <a16:creationId xmlns:a16="http://schemas.microsoft.com/office/drawing/2014/main" id="{4F256D9A-3A7A-B740-82CA-BE79EB221E8D}"/>
                </a:ext>
              </a:extLst>
            </p:cNvPr>
            <p:cNvSpPr/>
            <p:nvPr/>
          </p:nvSpPr>
          <p:spPr>
            <a:xfrm>
              <a:off x="5448320"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9;p53">
              <a:extLst>
                <a:ext uri="{FF2B5EF4-FFF2-40B4-BE49-F238E27FC236}">
                  <a16:creationId xmlns:a16="http://schemas.microsoft.com/office/drawing/2014/main" id="{C787D5E9-9BF6-6A4B-BB62-65DED7D315AB}"/>
                </a:ext>
              </a:extLst>
            </p:cNvPr>
            <p:cNvSpPr/>
            <p:nvPr/>
          </p:nvSpPr>
          <p:spPr>
            <a:xfrm>
              <a:off x="5655354"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0;p53">
              <a:extLst>
                <a:ext uri="{FF2B5EF4-FFF2-40B4-BE49-F238E27FC236}">
                  <a16:creationId xmlns:a16="http://schemas.microsoft.com/office/drawing/2014/main" id="{26B78DD4-310C-6547-A7DD-8C163F5C8155}"/>
                </a:ext>
              </a:extLst>
            </p:cNvPr>
            <p:cNvSpPr/>
            <p:nvPr/>
          </p:nvSpPr>
          <p:spPr>
            <a:xfrm>
              <a:off x="5672179"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1;p53">
              <a:extLst>
                <a:ext uri="{FF2B5EF4-FFF2-40B4-BE49-F238E27FC236}">
                  <a16:creationId xmlns:a16="http://schemas.microsoft.com/office/drawing/2014/main" id="{A190462F-D100-124E-9157-7994E9B30827}"/>
                </a:ext>
              </a:extLst>
            </p:cNvPr>
            <p:cNvSpPr/>
            <p:nvPr/>
          </p:nvSpPr>
          <p:spPr>
            <a:xfrm>
              <a:off x="5879181"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2;p53">
              <a:extLst>
                <a:ext uri="{FF2B5EF4-FFF2-40B4-BE49-F238E27FC236}">
                  <a16:creationId xmlns:a16="http://schemas.microsoft.com/office/drawing/2014/main" id="{38C2E2D8-EC3B-DB45-834A-E7130543B98D}"/>
                </a:ext>
              </a:extLst>
            </p:cNvPr>
            <p:cNvSpPr/>
            <p:nvPr/>
          </p:nvSpPr>
          <p:spPr>
            <a:xfrm>
              <a:off x="5896743"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3;p53">
              <a:extLst>
                <a:ext uri="{FF2B5EF4-FFF2-40B4-BE49-F238E27FC236}">
                  <a16:creationId xmlns:a16="http://schemas.microsoft.com/office/drawing/2014/main" id="{70693CC0-C753-6B41-92AF-E90E0AB7F8B6}"/>
                </a:ext>
              </a:extLst>
            </p:cNvPr>
            <p:cNvSpPr/>
            <p:nvPr/>
          </p:nvSpPr>
          <p:spPr>
            <a:xfrm>
              <a:off x="3013847" y="2055974"/>
              <a:ext cx="1888751" cy="57814"/>
            </a:xfrm>
            <a:custGeom>
              <a:avLst/>
              <a:gdLst/>
              <a:ahLst/>
              <a:cxnLst/>
              <a:rect l="l" t="t" r="r" b="b"/>
              <a:pathLst>
                <a:path w="58936" h="1804" extrusionOk="0">
                  <a:moveTo>
                    <a:pt x="2169" y="0"/>
                  </a:moveTo>
                  <a:lnTo>
                    <a:pt x="0" y="1804"/>
                  </a:lnTo>
                  <a:lnTo>
                    <a:pt x="58502" y="1804"/>
                  </a:lnTo>
                  <a:cubicBezTo>
                    <a:pt x="58753" y="1804"/>
                    <a:pt x="58935" y="1621"/>
                    <a:pt x="58935" y="1370"/>
                  </a:cubicBezTo>
                  <a:lnTo>
                    <a:pt x="58935" y="434"/>
                  </a:lnTo>
                  <a:cubicBezTo>
                    <a:pt x="58935" y="206"/>
                    <a:pt x="58753" y="0"/>
                    <a:pt x="58502"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4;p53">
              <a:extLst>
                <a:ext uri="{FF2B5EF4-FFF2-40B4-BE49-F238E27FC236}">
                  <a16:creationId xmlns:a16="http://schemas.microsoft.com/office/drawing/2014/main" id="{82F99793-0F08-6A44-AAB0-A373886565AF}"/>
                </a:ext>
              </a:extLst>
            </p:cNvPr>
            <p:cNvSpPr/>
            <p:nvPr/>
          </p:nvSpPr>
          <p:spPr>
            <a:xfrm>
              <a:off x="3136721" y="1954284"/>
              <a:ext cx="1850006" cy="57814"/>
            </a:xfrm>
            <a:custGeom>
              <a:avLst/>
              <a:gdLst/>
              <a:ahLst/>
              <a:cxnLst/>
              <a:rect l="l" t="t" r="r" b="b"/>
              <a:pathLst>
                <a:path w="57727" h="1804" extrusionOk="0">
                  <a:moveTo>
                    <a:pt x="2169" y="1"/>
                  </a:moveTo>
                  <a:lnTo>
                    <a:pt x="1" y="1804"/>
                  </a:lnTo>
                  <a:lnTo>
                    <a:pt x="57292" y="1804"/>
                  </a:lnTo>
                  <a:cubicBezTo>
                    <a:pt x="57544" y="1804"/>
                    <a:pt x="57726" y="1621"/>
                    <a:pt x="57726" y="1370"/>
                  </a:cubicBezTo>
                  <a:lnTo>
                    <a:pt x="57726" y="434"/>
                  </a:lnTo>
                  <a:cubicBezTo>
                    <a:pt x="57726" y="183"/>
                    <a:pt x="57544" y="1"/>
                    <a:pt x="57292" y="1"/>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85;p53">
              <a:extLst>
                <a:ext uri="{FF2B5EF4-FFF2-40B4-BE49-F238E27FC236}">
                  <a16:creationId xmlns:a16="http://schemas.microsoft.com/office/drawing/2014/main" id="{11EBA965-3D99-E647-8C92-372A632547F8}"/>
                </a:ext>
              </a:extLst>
            </p:cNvPr>
            <p:cNvSpPr/>
            <p:nvPr/>
          </p:nvSpPr>
          <p:spPr>
            <a:xfrm>
              <a:off x="3258890" y="1852626"/>
              <a:ext cx="1811966" cy="57814"/>
            </a:xfrm>
            <a:custGeom>
              <a:avLst/>
              <a:gdLst/>
              <a:ahLst/>
              <a:cxnLst/>
              <a:rect l="l" t="t" r="r" b="b"/>
              <a:pathLst>
                <a:path w="56540" h="1804" extrusionOk="0">
                  <a:moveTo>
                    <a:pt x="2169" y="0"/>
                  </a:moveTo>
                  <a:lnTo>
                    <a:pt x="1" y="1803"/>
                  </a:lnTo>
                  <a:lnTo>
                    <a:pt x="56105" y="1803"/>
                  </a:lnTo>
                  <a:cubicBezTo>
                    <a:pt x="56334" y="1803"/>
                    <a:pt x="56539" y="1598"/>
                    <a:pt x="56539" y="1370"/>
                  </a:cubicBezTo>
                  <a:lnTo>
                    <a:pt x="56539" y="434"/>
                  </a:lnTo>
                  <a:cubicBezTo>
                    <a:pt x="56539" y="183"/>
                    <a:pt x="56334" y="0"/>
                    <a:pt x="5610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53">
              <a:extLst>
                <a:ext uri="{FF2B5EF4-FFF2-40B4-BE49-F238E27FC236}">
                  <a16:creationId xmlns:a16="http://schemas.microsoft.com/office/drawing/2014/main" id="{3ECD7319-F04A-F540-BA00-9EF81FEC6E30}"/>
                </a:ext>
              </a:extLst>
            </p:cNvPr>
            <p:cNvSpPr/>
            <p:nvPr/>
          </p:nvSpPr>
          <p:spPr>
            <a:xfrm>
              <a:off x="3381796" y="1750198"/>
              <a:ext cx="1773156" cy="57814"/>
            </a:xfrm>
            <a:custGeom>
              <a:avLst/>
              <a:gdLst/>
              <a:ahLst/>
              <a:cxnLst/>
              <a:rect l="l" t="t" r="r" b="b"/>
              <a:pathLst>
                <a:path w="55329" h="1804" extrusionOk="0">
                  <a:moveTo>
                    <a:pt x="2169" y="0"/>
                  </a:moveTo>
                  <a:lnTo>
                    <a:pt x="0" y="1804"/>
                  </a:lnTo>
                  <a:lnTo>
                    <a:pt x="54895" y="1804"/>
                  </a:lnTo>
                  <a:cubicBezTo>
                    <a:pt x="55124" y="1804"/>
                    <a:pt x="55329" y="1621"/>
                    <a:pt x="55329" y="1370"/>
                  </a:cubicBezTo>
                  <a:lnTo>
                    <a:pt x="55329" y="434"/>
                  </a:lnTo>
                  <a:cubicBezTo>
                    <a:pt x="55329" y="206"/>
                    <a:pt x="55124" y="0"/>
                    <a:pt x="5489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7;p53">
              <a:extLst>
                <a:ext uri="{FF2B5EF4-FFF2-40B4-BE49-F238E27FC236}">
                  <a16:creationId xmlns:a16="http://schemas.microsoft.com/office/drawing/2014/main" id="{4B9664B0-D7B2-8243-8AC0-D07BEC22A7DE}"/>
                </a:ext>
              </a:extLst>
            </p:cNvPr>
            <p:cNvSpPr/>
            <p:nvPr/>
          </p:nvSpPr>
          <p:spPr>
            <a:xfrm>
              <a:off x="3942871" y="1571720"/>
              <a:ext cx="470393" cy="69511"/>
            </a:xfrm>
            <a:custGeom>
              <a:avLst/>
              <a:gdLst/>
              <a:ahLst/>
              <a:cxnLst/>
              <a:rect l="l" t="t" r="r" b="b"/>
              <a:pathLst>
                <a:path w="14678" h="2169" extrusionOk="0">
                  <a:moveTo>
                    <a:pt x="0" y="0"/>
                  </a:moveTo>
                  <a:lnTo>
                    <a:pt x="0" y="2169"/>
                  </a:lnTo>
                  <a:lnTo>
                    <a:pt x="14677" y="2169"/>
                  </a:lnTo>
                  <a:cubicBezTo>
                    <a:pt x="12965" y="776"/>
                    <a:pt x="10842" y="0"/>
                    <a:pt x="8651"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8;p53">
              <a:extLst>
                <a:ext uri="{FF2B5EF4-FFF2-40B4-BE49-F238E27FC236}">
                  <a16:creationId xmlns:a16="http://schemas.microsoft.com/office/drawing/2014/main" id="{05DB40A4-D5B6-3B43-9CBE-4404BBE93E14}"/>
                </a:ext>
              </a:extLst>
            </p:cNvPr>
            <p:cNvSpPr/>
            <p:nvPr/>
          </p:nvSpPr>
          <p:spPr>
            <a:xfrm>
              <a:off x="5500271"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9;p53">
              <a:extLst>
                <a:ext uri="{FF2B5EF4-FFF2-40B4-BE49-F238E27FC236}">
                  <a16:creationId xmlns:a16="http://schemas.microsoft.com/office/drawing/2014/main" id="{1DDED6CE-C581-E349-B97A-1BABFA43803F}"/>
                </a:ext>
              </a:extLst>
            </p:cNvPr>
            <p:cNvSpPr/>
            <p:nvPr/>
          </p:nvSpPr>
          <p:spPr>
            <a:xfrm>
              <a:off x="5609268"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0;p53">
              <a:extLst>
                <a:ext uri="{FF2B5EF4-FFF2-40B4-BE49-F238E27FC236}">
                  <a16:creationId xmlns:a16="http://schemas.microsoft.com/office/drawing/2014/main" id="{9610E99F-148F-E24B-909D-5B54D3AC40A6}"/>
                </a:ext>
              </a:extLst>
            </p:cNvPr>
            <p:cNvSpPr/>
            <p:nvPr/>
          </p:nvSpPr>
          <p:spPr>
            <a:xfrm>
              <a:off x="5609268" y="1976237"/>
              <a:ext cx="54160" cy="54160"/>
            </a:xfrm>
            <a:custGeom>
              <a:avLst/>
              <a:gdLst/>
              <a:ahLst/>
              <a:cxnLst/>
              <a:rect l="l" t="t" r="r" b="b"/>
              <a:pathLst>
                <a:path w="1690" h="1690" extrusionOk="0">
                  <a:moveTo>
                    <a:pt x="0" y="0"/>
                  </a:moveTo>
                  <a:lnTo>
                    <a:pt x="0" y="1690"/>
                  </a:lnTo>
                  <a:lnTo>
                    <a:pt x="1690" y="1690"/>
                  </a:lnTo>
                  <a:lnTo>
                    <a:pt x="1690" y="0"/>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1;p53">
              <a:extLst>
                <a:ext uri="{FF2B5EF4-FFF2-40B4-BE49-F238E27FC236}">
                  <a16:creationId xmlns:a16="http://schemas.microsoft.com/office/drawing/2014/main" id="{4FBFCD1F-46E0-A144-A481-FC778CE1FCCF}"/>
                </a:ext>
              </a:extLst>
            </p:cNvPr>
            <p:cNvSpPr/>
            <p:nvPr/>
          </p:nvSpPr>
          <p:spPr>
            <a:xfrm>
              <a:off x="5539049" y="2072062"/>
              <a:ext cx="759301" cy="117070"/>
            </a:xfrm>
            <a:custGeom>
              <a:avLst/>
              <a:gdLst/>
              <a:ahLst/>
              <a:cxnLst/>
              <a:rect l="l" t="t" r="r" b="b"/>
              <a:pathLst>
                <a:path w="23693" h="3653" extrusionOk="0">
                  <a:moveTo>
                    <a:pt x="0" y="1"/>
                  </a:moveTo>
                  <a:lnTo>
                    <a:pt x="3264" y="3653"/>
                  </a:lnTo>
                  <a:lnTo>
                    <a:pt x="23693" y="3653"/>
                  </a:lnTo>
                  <a:lnTo>
                    <a:pt x="23693" y="1895"/>
                  </a:lnTo>
                  <a:cubicBezTo>
                    <a:pt x="23693" y="845"/>
                    <a:pt x="22848" y="1"/>
                    <a:pt x="217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Content Placeholder 2">
            <a:extLst>
              <a:ext uri="{FF2B5EF4-FFF2-40B4-BE49-F238E27FC236}">
                <a16:creationId xmlns:a16="http://schemas.microsoft.com/office/drawing/2014/main" id="{C58597A8-B159-B749-BEE1-4DB768B115D2}"/>
              </a:ext>
            </a:extLst>
          </p:cNvPr>
          <p:cNvSpPr txBox="1">
            <a:spLocks/>
          </p:cNvSpPr>
          <p:nvPr/>
        </p:nvSpPr>
        <p:spPr bwMode="auto">
          <a:xfrm>
            <a:off x="19075" y="1004102"/>
            <a:ext cx="9221166" cy="107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spcBef>
                <a:spcPct val="20000"/>
              </a:spcBef>
              <a:buFont typeface="Arial" charset="0"/>
              <a:buNone/>
            </a:pP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Câu</a:t>
            </a:r>
            <a:r>
              <a:rPr lang="en-US" sz="2800" b="1" dirty="0">
                <a:solidFill>
                  <a:schemeClr val="tx2">
                    <a:lumMod val="10000"/>
                  </a:schemeClr>
                </a:solidFill>
                <a:latin typeface="Cambria" panose="02040503050406030204" pitchFamily="18" charset="0"/>
                <a:cs typeface="Times New Roman" pitchFamily="18" charset="0"/>
              </a:rPr>
              <a:t> 5: </a:t>
            </a:r>
            <a:r>
              <a:rPr lang="en-US" sz="2800" b="1" dirty="0" err="1">
                <a:solidFill>
                  <a:schemeClr val="tx2">
                    <a:lumMod val="10000"/>
                  </a:schemeClr>
                </a:solidFill>
                <a:latin typeface="Cambria" panose="02040503050406030204" pitchFamily="18" charset="0"/>
                <a:cs typeface="Times New Roman" pitchFamily="18" charset="0"/>
              </a:rPr>
              <a:t>Em</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hiểu</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thế</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nào</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là</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Một</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bậc</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anh</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hùng</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kinh</a:t>
            </a:r>
            <a:r>
              <a:rPr lang="en-US" sz="2800" b="1" dirty="0">
                <a:solidFill>
                  <a:schemeClr val="tx2">
                    <a:lumMod val="10000"/>
                  </a:schemeClr>
                </a:solidFill>
                <a:latin typeface="Cambria" panose="02040503050406030204" pitchFamily="18" charset="0"/>
                <a:cs typeface="Times New Roman" pitchFamily="18" charset="0"/>
              </a:rPr>
              <a:t> </a:t>
            </a:r>
            <a:r>
              <a:rPr lang="en-US" sz="2800" b="1" dirty="0" err="1">
                <a:solidFill>
                  <a:schemeClr val="tx2">
                    <a:lumMod val="10000"/>
                  </a:schemeClr>
                </a:solidFill>
                <a:latin typeface="Cambria" panose="02040503050406030204" pitchFamily="18" charset="0"/>
                <a:cs typeface="Times New Roman" pitchFamily="18" charset="0"/>
              </a:rPr>
              <a:t>tế</a:t>
            </a:r>
            <a:r>
              <a:rPr lang="en-US" sz="2800" b="1" dirty="0">
                <a:solidFill>
                  <a:schemeClr val="tx2">
                    <a:lumMod val="10000"/>
                  </a:schemeClr>
                </a:solidFill>
                <a:latin typeface="Cambria" panose="02040503050406030204" pitchFamily="18" charset="0"/>
                <a:cs typeface="Times New Roman" pitchFamily="18" charset="0"/>
              </a:rPr>
              <a:t>”?</a:t>
            </a:r>
          </a:p>
        </p:txBody>
      </p:sp>
      <p:sp>
        <p:nvSpPr>
          <p:cNvPr id="2" name="Rectangle 1">
            <a:extLst>
              <a:ext uri="{FF2B5EF4-FFF2-40B4-BE49-F238E27FC236}">
                <a16:creationId xmlns:a16="http://schemas.microsoft.com/office/drawing/2014/main" id="{1DB93657-6DF6-EB46-B770-8DAB363921B7}"/>
              </a:ext>
            </a:extLst>
          </p:cNvPr>
          <p:cNvSpPr/>
          <p:nvPr/>
        </p:nvSpPr>
        <p:spPr>
          <a:xfrm>
            <a:off x="-49676" y="2081424"/>
            <a:ext cx="9193676" cy="1077218"/>
          </a:xfrm>
          <a:prstGeom prst="rect">
            <a:avLst/>
          </a:prstGeom>
        </p:spPr>
        <p:txBody>
          <a:bodyPr wrap="square">
            <a:spAutoFit/>
          </a:bodyPr>
          <a:lstStyle/>
          <a:p>
            <a:pPr algn="just">
              <a:spcBef>
                <a:spcPct val="20000"/>
              </a:spcBef>
            </a:pPr>
            <a:r>
              <a:rPr lang="en-US" sz="3200" b="1" dirty="0">
                <a:solidFill>
                  <a:schemeClr val="tx2">
                    <a:lumMod val="25000"/>
                  </a:schemeClr>
                </a:solidFill>
                <a:latin typeface="Times New Roman" pitchFamily="18" charset="0"/>
                <a:cs typeface="Times New Roman" pitchFamily="18" charset="0"/>
              </a:rPr>
              <a:t>“</a:t>
            </a:r>
            <a:r>
              <a:rPr lang="en-US" sz="3200" b="1" dirty="0" err="1">
                <a:solidFill>
                  <a:schemeClr val="tx2">
                    <a:lumMod val="25000"/>
                  </a:schemeClr>
                </a:solidFill>
                <a:latin typeface="Times New Roman" pitchFamily="18" charset="0"/>
                <a:cs typeface="Times New Roman" pitchFamily="18" charset="0"/>
              </a:rPr>
              <a:t>Một</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bậc</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anh</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hùng</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kinh</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tế</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là</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người</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giành</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được</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nhiều</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thắng</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lợi</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trên</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bước</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đường</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kinh</a:t>
            </a:r>
            <a:r>
              <a:rPr lang="en-US" sz="3200" b="1" dirty="0">
                <a:solidFill>
                  <a:schemeClr val="tx2">
                    <a:lumMod val="25000"/>
                  </a:schemeClr>
                </a:solidFill>
                <a:latin typeface="Times New Roman" pitchFamily="18" charset="0"/>
                <a:cs typeface="Times New Roman" pitchFamily="18" charset="0"/>
              </a:rPr>
              <a:t> </a:t>
            </a:r>
            <a:r>
              <a:rPr lang="en-US" sz="3200" b="1" dirty="0" err="1">
                <a:solidFill>
                  <a:schemeClr val="tx2">
                    <a:lumMod val="25000"/>
                  </a:schemeClr>
                </a:solidFill>
                <a:latin typeface="Times New Roman" pitchFamily="18" charset="0"/>
                <a:cs typeface="Times New Roman" pitchFamily="18" charset="0"/>
              </a:rPr>
              <a:t>doanh</a:t>
            </a:r>
            <a:r>
              <a:rPr lang="en-US" sz="3200" b="1" dirty="0">
                <a:solidFill>
                  <a:schemeClr val="tx2">
                    <a:lumMod val="2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250776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heckerboard(across)">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3"/>
          <p:cNvSpPr/>
          <p:nvPr/>
        </p:nvSpPr>
        <p:spPr>
          <a:xfrm>
            <a:off x="3" y="152405"/>
            <a:ext cx="9143997" cy="750222"/>
          </a:xfrm>
          <a:custGeom>
            <a:avLst/>
            <a:gdLst/>
            <a:ahLst/>
            <a:cxnLst/>
            <a:rect l="l" t="t" r="r" b="b"/>
            <a:pathLst>
              <a:path w="285317" h="45103" extrusionOk="0">
                <a:moveTo>
                  <a:pt x="88676" y="0"/>
                </a:moveTo>
                <a:cubicBezTo>
                  <a:pt x="77789" y="0"/>
                  <a:pt x="68270" y="5866"/>
                  <a:pt x="63089" y="14608"/>
                </a:cubicBezTo>
                <a:cubicBezTo>
                  <a:pt x="60966" y="13627"/>
                  <a:pt x="58593" y="13079"/>
                  <a:pt x="56105" y="13079"/>
                </a:cubicBezTo>
                <a:cubicBezTo>
                  <a:pt x="49987" y="13079"/>
                  <a:pt x="44623" y="16389"/>
                  <a:pt x="41747" y="21342"/>
                </a:cubicBezTo>
                <a:cubicBezTo>
                  <a:pt x="40081" y="20178"/>
                  <a:pt x="38073" y="19493"/>
                  <a:pt x="35904" y="19493"/>
                </a:cubicBezTo>
                <a:cubicBezTo>
                  <a:pt x="33120" y="19493"/>
                  <a:pt x="30586" y="20611"/>
                  <a:pt x="28760" y="22414"/>
                </a:cubicBezTo>
                <a:cubicBezTo>
                  <a:pt x="25701" y="13330"/>
                  <a:pt x="17119" y="6779"/>
                  <a:pt x="6985" y="6779"/>
                </a:cubicBezTo>
                <a:cubicBezTo>
                  <a:pt x="4542" y="6779"/>
                  <a:pt x="2214" y="7167"/>
                  <a:pt x="0" y="7875"/>
                </a:cubicBezTo>
                <a:lnTo>
                  <a:pt x="0" y="45103"/>
                </a:lnTo>
                <a:lnTo>
                  <a:pt x="285316" y="45103"/>
                </a:lnTo>
                <a:lnTo>
                  <a:pt x="285316" y="2944"/>
                </a:lnTo>
                <a:cubicBezTo>
                  <a:pt x="281231" y="4976"/>
                  <a:pt x="277670" y="7898"/>
                  <a:pt x="274885" y="11481"/>
                </a:cubicBezTo>
                <a:cubicBezTo>
                  <a:pt x="271735" y="9632"/>
                  <a:pt x="268083" y="8559"/>
                  <a:pt x="264157" y="8559"/>
                </a:cubicBezTo>
                <a:cubicBezTo>
                  <a:pt x="255301" y="8559"/>
                  <a:pt x="247746" y="13992"/>
                  <a:pt x="244573" y="21684"/>
                </a:cubicBezTo>
                <a:cubicBezTo>
                  <a:pt x="242565" y="19744"/>
                  <a:pt x="239825" y="18557"/>
                  <a:pt x="236813" y="18557"/>
                </a:cubicBezTo>
                <a:cubicBezTo>
                  <a:pt x="234667" y="18557"/>
                  <a:pt x="232658" y="19150"/>
                  <a:pt x="230969" y="20200"/>
                </a:cubicBezTo>
                <a:cubicBezTo>
                  <a:pt x="227956" y="15909"/>
                  <a:pt x="222958" y="13079"/>
                  <a:pt x="217320" y="13079"/>
                </a:cubicBezTo>
                <a:cubicBezTo>
                  <a:pt x="214535" y="13079"/>
                  <a:pt x="211910" y="13764"/>
                  <a:pt x="209605" y="14973"/>
                </a:cubicBezTo>
                <a:cubicBezTo>
                  <a:pt x="204469" y="6026"/>
                  <a:pt x="194837" y="0"/>
                  <a:pt x="183789" y="0"/>
                </a:cubicBezTo>
                <a:cubicBezTo>
                  <a:pt x="172308" y="0"/>
                  <a:pt x="162334" y="6528"/>
                  <a:pt x="157380" y="16069"/>
                </a:cubicBezTo>
                <a:cubicBezTo>
                  <a:pt x="154687" y="14197"/>
                  <a:pt x="151423" y="13079"/>
                  <a:pt x="147885" y="13079"/>
                </a:cubicBezTo>
                <a:cubicBezTo>
                  <a:pt x="145466" y="13079"/>
                  <a:pt x="143160" y="13604"/>
                  <a:pt x="141060" y="14540"/>
                </a:cubicBezTo>
                <a:cubicBezTo>
                  <a:pt x="136792" y="9564"/>
                  <a:pt x="130469" y="6437"/>
                  <a:pt x="123394" y="6437"/>
                </a:cubicBezTo>
                <a:cubicBezTo>
                  <a:pt x="118806" y="6437"/>
                  <a:pt x="114537" y="7738"/>
                  <a:pt x="110931" y="10043"/>
                </a:cubicBezTo>
                <a:cubicBezTo>
                  <a:pt x="105499" y="3880"/>
                  <a:pt x="97555" y="0"/>
                  <a:pt x="88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3"/>
          <p:cNvSpPr/>
          <p:nvPr/>
        </p:nvSpPr>
        <p:spPr>
          <a:xfrm>
            <a:off x="0" y="901201"/>
            <a:ext cx="9144000" cy="131948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743;p53">
            <a:extLst>
              <a:ext uri="{FF2B5EF4-FFF2-40B4-BE49-F238E27FC236}">
                <a16:creationId xmlns:a16="http://schemas.microsoft.com/office/drawing/2014/main" id="{D2BA5E79-E821-924D-87C8-2AA6699B0EFE}"/>
              </a:ext>
            </a:extLst>
          </p:cNvPr>
          <p:cNvGrpSpPr/>
          <p:nvPr/>
        </p:nvGrpSpPr>
        <p:grpSpPr>
          <a:xfrm>
            <a:off x="2900205" y="145232"/>
            <a:ext cx="2384612" cy="746704"/>
            <a:chOff x="2511293" y="1515378"/>
            <a:chExt cx="4121276" cy="1065834"/>
          </a:xfrm>
        </p:grpSpPr>
        <p:sp>
          <p:nvSpPr>
            <p:cNvPr id="55" name="Google Shape;744;p53">
              <a:extLst>
                <a:ext uri="{FF2B5EF4-FFF2-40B4-BE49-F238E27FC236}">
                  <a16:creationId xmlns:a16="http://schemas.microsoft.com/office/drawing/2014/main" id="{438FFB6F-2B52-BA49-823E-D86495BA846D}"/>
                </a:ext>
              </a:extLst>
            </p:cNvPr>
            <p:cNvSpPr/>
            <p:nvPr/>
          </p:nvSpPr>
          <p:spPr>
            <a:xfrm>
              <a:off x="2511293" y="2189103"/>
              <a:ext cx="4121276" cy="391396"/>
            </a:xfrm>
            <a:custGeom>
              <a:avLst/>
              <a:gdLst/>
              <a:ahLst/>
              <a:cxnLst/>
              <a:rect l="l" t="t" r="r" b="b"/>
              <a:pathLst>
                <a:path w="128599" h="12213" extrusionOk="0">
                  <a:moveTo>
                    <a:pt x="0" y="1"/>
                  </a:moveTo>
                  <a:cubicBezTo>
                    <a:pt x="0" y="1"/>
                    <a:pt x="8674" y="5730"/>
                    <a:pt x="10934" y="12212"/>
                  </a:cubicBezTo>
                  <a:cubicBezTo>
                    <a:pt x="28167" y="12098"/>
                    <a:pt x="46016" y="12030"/>
                    <a:pt x="64299" y="12030"/>
                  </a:cubicBezTo>
                  <a:cubicBezTo>
                    <a:pt x="81966" y="12030"/>
                    <a:pt x="99245" y="12075"/>
                    <a:pt x="115930" y="12189"/>
                  </a:cubicBezTo>
                  <a:cubicBezTo>
                    <a:pt x="120792" y="9633"/>
                    <a:pt x="126841" y="5456"/>
                    <a:pt x="128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5;p53">
              <a:extLst>
                <a:ext uri="{FF2B5EF4-FFF2-40B4-BE49-F238E27FC236}">
                  <a16:creationId xmlns:a16="http://schemas.microsoft.com/office/drawing/2014/main" id="{410976E5-2890-C141-BB15-BF51D90337E9}"/>
                </a:ext>
              </a:extLst>
            </p:cNvPr>
            <p:cNvSpPr/>
            <p:nvPr/>
          </p:nvSpPr>
          <p:spPr>
            <a:xfrm>
              <a:off x="2511293" y="2189103"/>
              <a:ext cx="4121276" cy="88547"/>
            </a:xfrm>
            <a:custGeom>
              <a:avLst/>
              <a:gdLst/>
              <a:ahLst/>
              <a:cxnLst/>
              <a:rect l="l" t="t" r="r" b="b"/>
              <a:pathLst>
                <a:path w="128599" h="2763" extrusionOk="0">
                  <a:moveTo>
                    <a:pt x="0" y="1"/>
                  </a:moveTo>
                  <a:cubicBezTo>
                    <a:pt x="0" y="1"/>
                    <a:pt x="1598" y="1051"/>
                    <a:pt x="3584" y="2762"/>
                  </a:cubicBezTo>
                  <a:lnTo>
                    <a:pt x="127297" y="2762"/>
                  </a:lnTo>
                  <a:cubicBezTo>
                    <a:pt x="127845" y="1872"/>
                    <a:pt x="128278" y="959"/>
                    <a:pt x="128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6;p53">
              <a:extLst>
                <a:ext uri="{FF2B5EF4-FFF2-40B4-BE49-F238E27FC236}">
                  <a16:creationId xmlns:a16="http://schemas.microsoft.com/office/drawing/2014/main" id="{07DC6188-B45F-474B-BA88-B5703F5520E9}"/>
                </a:ext>
              </a:extLst>
            </p:cNvPr>
            <p:cNvSpPr/>
            <p:nvPr/>
          </p:nvSpPr>
          <p:spPr>
            <a:xfrm>
              <a:off x="6226683" y="2432705"/>
              <a:ext cx="224589" cy="148508"/>
            </a:xfrm>
            <a:custGeom>
              <a:avLst/>
              <a:gdLst/>
              <a:ahLst/>
              <a:cxnLst/>
              <a:rect l="l" t="t" r="r" b="b"/>
              <a:pathLst>
                <a:path w="7008" h="4634" extrusionOk="0">
                  <a:moveTo>
                    <a:pt x="7007" y="0"/>
                  </a:moveTo>
                  <a:cubicBezTo>
                    <a:pt x="4793" y="1849"/>
                    <a:pt x="2260" y="3401"/>
                    <a:pt x="0" y="4588"/>
                  </a:cubicBezTo>
                  <a:cubicBezTo>
                    <a:pt x="1940" y="4611"/>
                    <a:pt x="3880" y="4634"/>
                    <a:pt x="5820" y="4634"/>
                  </a:cubicBezTo>
                  <a:cubicBezTo>
                    <a:pt x="5569" y="2055"/>
                    <a:pt x="6870" y="206"/>
                    <a:pt x="700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47;p53">
              <a:extLst>
                <a:ext uri="{FF2B5EF4-FFF2-40B4-BE49-F238E27FC236}">
                  <a16:creationId xmlns:a16="http://schemas.microsoft.com/office/drawing/2014/main" id="{4640F80B-57B9-AF46-BA6B-F41C271BFE9A}"/>
                </a:ext>
              </a:extLst>
            </p:cNvPr>
            <p:cNvSpPr/>
            <p:nvPr/>
          </p:nvSpPr>
          <p:spPr>
            <a:xfrm>
              <a:off x="2923855" y="1687287"/>
              <a:ext cx="2719743" cy="501832"/>
            </a:xfrm>
            <a:custGeom>
              <a:avLst/>
              <a:gdLst/>
              <a:ahLst/>
              <a:cxnLst/>
              <a:rect l="l" t="t" r="r" b="b"/>
              <a:pathLst>
                <a:path w="84866" h="15659" extrusionOk="0">
                  <a:moveTo>
                    <a:pt x="18809" y="1"/>
                  </a:moveTo>
                  <a:lnTo>
                    <a:pt x="1" y="15659"/>
                  </a:lnTo>
                  <a:lnTo>
                    <a:pt x="84865" y="15659"/>
                  </a:lnTo>
                  <a:lnTo>
                    <a:pt x="709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8;p53">
              <a:extLst>
                <a:ext uri="{FF2B5EF4-FFF2-40B4-BE49-F238E27FC236}">
                  <a16:creationId xmlns:a16="http://schemas.microsoft.com/office/drawing/2014/main" id="{3D456A50-F850-ED45-AF55-A58074896C26}"/>
                </a:ext>
              </a:extLst>
            </p:cNvPr>
            <p:cNvSpPr/>
            <p:nvPr/>
          </p:nvSpPr>
          <p:spPr>
            <a:xfrm>
              <a:off x="5327625" y="1835063"/>
              <a:ext cx="399440" cy="237023"/>
            </a:xfrm>
            <a:custGeom>
              <a:avLst/>
              <a:gdLst/>
              <a:ahLst/>
              <a:cxnLst/>
              <a:rect l="l" t="t" r="r" b="b"/>
              <a:pathLst>
                <a:path w="12464" h="7396" extrusionOk="0">
                  <a:moveTo>
                    <a:pt x="1" y="0"/>
                  </a:moveTo>
                  <a:lnTo>
                    <a:pt x="6597" y="7396"/>
                  </a:lnTo>
                  <a:lnTo>
                    <a:pt x="12463" y="7396"/>
                  </a:lnTo>
                  <a:lnTo>
                    <a:pt x="12463" y="1895"/>
                  </a:lnTo>
                  <a:cubicBezTo>
                    <a:pt x="12463" y="845"/>
                    <a:pt x="11619" y="0"/>
                    <a:pt x="10569"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9;p53">
              <a:extLst>
                <a:ext uri="{FF2B5EF4-FFF2-40B4-BE49-F238E27FC236}">
                  <a16:creationId xmlns:a16="http://schemas.microsoft.com/office/drawing/2014/main" id="{0015BA63-D7F3-814C-95BA-38B7571FD018}"/>
                </a:ext>
              </a:extLst>
            </p:cNvPr>
            <p:cNvSpPr/>
            <p:nvPr/>
          </p:nvSpPr>
          <p:spPr>
            <a:xfrm>
              <a:off x="5014543" y="1515378"/>
              <a:ext cx="261187" cy="171935"/>
            </a:xfrm>
            <a:custGeom>
              <a:avLst/>
              <a:gdLst/>
              <a:ahLst/>
              <a:cxnLst/>
              <a:rect l="l" t="t" r="r" b="b"/>
              <a:pathLst>
                <a:path w="8150" h="5365" extrusionOk="0">
                  <a:moveTo>
                    <a:pt x="4337" y="1"/>
                  </a:moveTo>
                  <a:lnTo>
                    <a:pt x="0" y="5365"/>
                  </a:lnTo>
                  <a:lnTo>
                    <a:pt x="5684" y="5365"/>
                  </a:lnTo>
                  <a:lnTo>
                    <a:pt x="8149" y="1"/>
                  </a:ln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0;p53">
              <a:extLst>
                <a:ext uri="{FF2B5EF4-FFF2-40B4-BE49-F238E27FC236}">
                  <a16:creationId xmlns:a16="http://schemas.microsoft.com/office/drawing/2014/main" id="{373975F1-4903-7B4F-8F31-1DECE20DD72B}"/>
                </a:ext>
              </a:extLst>
            </p:cNvPr>
            <p:cNvSpPr/>
            <p:nvPr/>
          </p:nvSpPr>
          <p:spPr>
            <a:xfrm>
              <a:off x="5059891" y="1571720"/>
              <a:ext cx="190234" cy="59256"/>
            </a:xfrm>
            <a:custGeom>
              <a:avLst/>
              <a:gdLst/>
              <a:ahLst/>
              <a:cxnLst/>
              <a:rect l="l" t="t" r="r" b="b"/>
              <a:pathLst>
                <a:path w="5936" h="1849" extrusionOk="0">
                  <a:moveTo>
                    <a:pt x="1507" y="0"/>
                  </a:moveTo>
                  <a:lnTo>
                    <a:pt x="1" y="1849"/>
                  </a:lnTo>
                  <a:lnTo>
                    <a:pt x="5068" y="1849"/>
                  </a:lnTo>
                  <a:lnTo>
                    <a:pt x="59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1;p53">
              <a:extLst>
                <a:ext uri="{FF2B5EF4-FFF2-40B4-BE49-F238E27FC236}">
                  <a16:creationId xmlns:a16="http://schemas.microsoft.com/office/drawing/2014/main" id="{14AB20CB-CEE5-614E-8CC8-B6E98C0CFCC7}"/>
                </a:ext>
              </a:extLst>
            </p:cNvPr>
            <p:cNvSpPr/>
            <p:nvPr/>
          </p:nvSpPr>
          <p:spPr>
            <a:xfrm>
              <a:off x="5840434" y="2030367"/>
              <a:ext cx="317495" cy="41726"/>
            </a:xfrm>
            <a:custGeom>
              <a:avLst/>
              <a:gdLst/>
              <a:ahLst/>
              <a:cxnLst/>
              <a:rect l="l" t="t" r="r" b="b"/>
              <a:pathLst>
                <a:path w="9907" h="1302" extrusionOk="0">
                  <a:moveTo>
                    <a:pt x="708" y="1"/>
                  </a:moveTo>
                  <a:cubicBezTo>
                    <a:pt x="320" y="1"/>
                    <a:pt x="0" y="320"/>
                    <a:pt x="0" y="708"/>
                  </a:cubicBezTo>
                  <a:lnTo>
                    <a:pt x="0" y="1302"/>
                  </a:lnTo>
                  <a:lnTo>
                    <a:pt x="9906" y="1302"/>
                  </a:lnTo>
                  <a:lnTo>
                    <a:pt x="9906" y="708"/>
                  </a:lnTo>
                  <a:cubicBezTo>
                    <a:pt x="9906" y="320"/>
                    <a:pt x="9587" y="1"/>
                    <a:pt x="9199" y="1"/>
                  </a:cubicBezTo>
                  <a:close/>
                </a:path>
              </a:pathLst>
            </a:custGeom>
            <a:solidFill>
              <a:srgbClr val="7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2;p53">
              <a:extLst>
                <a:ext uri="{FF2B5EF4-FFF2-40B4-BE49-F238E27FC236}">
                  <a16:creationId xmlns:a16="http://schemas.microsoft.com/office/drawing/2014/main" id="{1045C02B-290F-4F4A-AE8B-166B14B5CE39}"/>
                </a:ext>
              </a:extLst>
            </p:cNvPr>
            <p:cNvSpPr/>
            <p:nvPr/>
          </p:nvSpPr>
          <p:spPr>
            <a:xfrm>
              <a:off x="2691983" y="1670461"/>
              <a:ext cx="51212" cy="518657"/>
            </a:xfrm>
            <a:custGeom>
              <a:avLst/>
              <a:gdLst/>
              <a:ahLst/>
              <a:cxnLst/>
              <a:rect l="l" t="t" r="r" b="b"/>
              <a:pathLst>
                <a:path w="1598"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3;p53">
              <a:extLst>
                <a:ext uri="{FF2B5EF4-FFF2-40B4-BE49-F238E27FC236}">
                  <a16:creationId xmlns:a16="http://schemas.microsoft.com/office/drawing/2014/main" id="{E9356805-7A08-3945-BBCD-B1D9EE148DC0}"/>
                </a:ext>
              </a:extLst>
            </p:cNvPr>
            <p:cNvSpPr/>
            <p:nvPr/>
          </p:nvSpPr>
          <p:spPr>
            <a:xfrm>
              <a:off x="6400771" y="1670461"/>
              <a:ext cx="51244" cy="518657"/>
            </a:xfrm>
            <a:custGeom>
              <a:avLst/>
              <a:gdLst/>
              <a:ahLst/>
              <a:cxnLst/>
              <a:rect l="l" t="t" r="r" b="b"/>
              <a:pathLst>
                <a:path w="1599"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54;p53">
              <a:extLst>
                <a:ext uri="{FF2B5EF4-FFF2-40B4-BE49-F238E27FC236}">
                  <a16:creationId xmlns:a16="http://schemas.microsoft.com/office/drawing/2014/main" id="{C9546AAE-9F51-284B-8E8C-91D23A68CE08}"/>
                </a:ext>
              </a:extLst>
            </p:cNvPr>
            <p:cNvSpPr/>
            <p:nvPr/>
          </p:nvSpPr>
          <p:spPr>
            <a:xfrm>
              <a:off x="3942871" y="1515378"/>
              <a:ext cx="919507" cy="171935"/>
            </a:xfrm>
            <a:custGeom>
              <a:avLst/>
              <a:gdLst/>
              <a:ahLst/>
              <a:cxnLst/>
              <a:rect l="l" t="t" r="r" b="b"/>
              <a:pathLst>
                <a:path w="28692" h="5365" extrusionOk="0">
                  <a:moveTo>
                    <a:pt x="1005" y="1"/>
                  </a:moveTo>
                  <a:cubicBezTo>
                    <a:pt x="457" y="1"/>
                    <a:pt x="0" y="457"/>
                    <a:pt x="0" y="1005"/>
                  </a:cubicBezTo>
                  <a:lnTo>
                    <a:pt x="0" y="5365"/>
                  </a:lnTo>
                  <a:lnTo>
                    <a:pt x="28692" y="5365"/>
                  </a:lnTo>
                  <a:cubicBezTo>
                    <a:pt x="22255" y="1849"/>
                    <a:pt x="15019" y="1"/>
                    <a:pt x="7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5;p53">
              <a:extLst>
                <a:ext uri="{FF2B5EF4-FFF2-40B4-BE49-F238E27FC236}">
                  <a16:creationId xmlns:a16="http://schemas.microsoft.com/office/drawing/2014/main" id="{9DBDE7DC-3A18-B748-8816-75DFFBD6DCEE}"/>
                </a:ext>
              </a:extLst>
            </p:cNvPr>
            <p:cNvSpPr/>
            <p:nvPr/>
          </p:nvSpPr>
          <p:spPr>
            <a:xfrm>
              <a:off x="2965550"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6;p53">
              <a:extLst>
                <a:ext uri="{FF2B5EF4-FFF2-40B4-BE49-F238E27FC236}">
                  <a16:creationId xmlns:a16="http://schemas.microsoft.com/office/drawing/2014/main" id="{E023C030-4805-5341-955F-AF076022EF49}"/>
                </a:ext>
              </a:extLst>
            </p:cNvPr>
            <p:cNvSpPr/>
            <p:nvPr/>
          </p:nvSpPr>
          <p:spPr>
            <a:xfrm>
              <a:off x="2983112"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7;p53">
              <a:extLst>
                <a:ext uri="{FF2B5EF4-FFF2-40B4-BE49-F238E27FC236}">
                  <a16:creationId xmlns:a16="http://schemas.microsoft.com/office/drawing/2014/main" id="{C58765A4-457F-394D-9787-62019A58863B}"/>
                </a:ext>
              </a:extLst>
            </p:cNvPr>
            <p:cNvSpPr/>
            <p:nvPr/>
          </p:nvSpPr>
          <p:spPr>
            <a:xfrm>
              <a:off x="3189409"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8;p53">
              <a:extLst>
                <a:ext uri="{FF2B5EF4-FFF2-40B4-BE49-F238E27FC236}">
                  <a16:creationId xmlns:a16="http://schemas.microsoft.com/office/drawing/2014/main" id="{C4983EAE-0B59-B041-A57A-CA2B2CAC7624}"/>
                </a:ext>
              </a:extLst>
            </p:cNvPr>
            <p:cNvSpPr/>
            <p:nvPr/>
          </p:nvSpPr>
          <p:spPr>
            <a:xfrm>
              <a:off x="3206972"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9;p53">
              <a:extLst>
                <a:ext uri="{FF2B5EF4-FFF2-40B4-BE49-F238E27FC236}">
                  <a16:creationId xmlns:a16="http://schemas.microsoft.com/office/drawing/2014/main" id="{5B314679-4483-5042-AC8A-90AF56A0B66B}"/>
                </a:ext>
              </a:extLst>
            </p:cNvPr>
            <p:cNvSpPr/>
            <p:nvPr/>
          </p:nvSpPr>
          <p:spPr>
            <a:xfrm>
              <a:off x="3413973" y="2336879"/>
              <a:ext cx="96591" cy="96591"/>
            </a:xfrm>
            <a:custGeom>
              <a:avLst/>
              <a:gdLst/>
              <a:ahLst/>
              <a:cxnLst/>
              <a:rect l="l" t="t" r="r" b="b"/>
              <a:pathLst>
                <a:path w="3014" h="3014" extrusionOk="0">
                  <a:moveTo>
                    <a:pt x="1507" y="0"/>
                  </a:moveTo>
                  <a:cubicBezTo>
                    <a:pt x="663" y="0"/>
                    <a:pt x="1" y="662"/>
                    <a:pt x="1" y="1507"/>
                  </a:cubicBezTo>
                  <a:cubicBezTo>
                    <a:pt x="1" y="2329"/>
                    <a:pt x="663" y="3013"/>
                    <a:pt x="1507" y="3013"/>
                  </a:cubicBezTo>
                  <a:cubicBezTo>
                    <a:pt x="2329" y="3013"/>
                    <a:pt x="3014" y="2329"/>
                    <a:pt x="3014" y="1507"/>
                  </a:cubicBezTo>
                  <a:cubicBezTo>
                    <a:pt x="3014"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0;p53">
              <a:extLst>
                <a:ext uri="{FF2B5EF4-FFF2-40B4-BE49-F238E27FC236}">
                  <a16:creationId xmlns:a16="http://schemas.microsoft.com/office/drawing/2014/main" id="{70B8D48E-9752-E64E-BD37-6C278A48F95D}"/>
                </a:ext>
              </a:extLst>
            </p:cNvPr>
            <p:cNvSpPr/>
            <p:nvPr/>
          </p:nvSpPr>
          <p:spPr>
            <a:xfrm>
              <a:off x="3430799"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1;p53">
              <a:extLst>
                <a:ext uri="{FF2B5EF4-FFF2-40B4-BE49-F238E27FC236}">
                  <a16:creationId xmlns:a16="http://schemas.microsoft.com/office/drawing/2014/main" id="{EFDF0D4A-B4D3-034C-9313-C5EC088B371B}"/>
                </a:ext>
              </a:extLst>
            </p:cNvPr>
            <p:cNvSpPr/>
            <p:nvPr/>
          </p:nvSpPr>
          <p:spPr>
            <a:xfrm>
              <a:off x="3637832"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2;p53">
              <a:extLst>
                <a:ext uri="{FF2B5EF4-FFF2-40B4-BE49-F238E27FC236}">
                  <a16:creationId xmlns:a16="http://schemas.microsoft.com/office/drawing/2014/main" id="{0EE8EB24-FFE1-9D43-B57A-5CB4D0B0F180}"/>
                </a:ext>
              </a:extLst>
            </p:cNvPr>
            <p:cNvSpPr/>
            <p:nvPr/>
          </p:nvSpPr>
          <p:spPr>
            <a:xfrm>
              <a:off x="3655395"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63;p53">
              <a:extLst>
                <a:ext uri="{FF2B5EF4-FFF2-40B4-BE49-F238E27FC236}">
                  <a16:creationId xmlns:a16="http://schemas.microsoft.com/office/drawing/2014/main" id="{8A1712E7-C35D-A04F-A57C-05DDB11825CB}"/>
                </a:ext>
              </a:extLst>
            </p:cNvPr>
            <p:cNvSpPr/>
            <p:nvPr/>
          </p:nvSpPr>
          <p:spPr>
            <a:xfrm>
              <a:off x="3861660" y="2336879"/>
              <a:ext cx="97328" cy="96591"/>
            </a:xfrm>
            <a:custGeom>
              <a:avLst/>
              <a:gdLst/>
              <a:ahLst/>
              <a:cxnLst/>
              <a:rect l="l" t="t" r="r" b="b"/>
              <a:pathLst>
                <a:path w="3037" h="3014" extrusionOk="0">
                  <a:moveTo>
                    <a:pt x="1530" y="0"/>
                  </a:moveTo>
                  <a:cubicBezTo>
                    <a:pt x="686" y="0"/>
                    <a:pt x="1" y="662"/>
                    <a:pt x="1" y="1507"/>
                  </a:cubicBezTo>
                  <a:cubicBezTo>
                    <a:pt x="1" y="2329"/>
                    <a:pt x="686" y="3013"/>
                    <a:pt x="1530" y="3013"/>
                  </a:cubicBezTo>
                  <a:cubicBezTo>
                    <a:pt x="2352" y="3013"/>
                    <a:pt x="3037" y="2329"/>
                    <a:pt x="3037" y="1507"/>
                  </a:cubicBezTo>
                  <a:cubicBezTo>
                    <a:pt x="3037" y="662"/>
                    <a:pt x="2352" y="0"/>
                    <a:pt x="1530"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64;p53">
              <a:extLst>
                <a:ext uri="{FF2B5EF4-FFF2-40B4-BE49-F238E27FC236}">
                  <a16:creationId xmlns:a16="http://schemas.microsoft.com/office/drawing/2014/main" id="{74BF73AC-701C-9849-8058-A67EEF920FAC}"/>
                </a:ext>
              </a:extLst>
            </p:cNvPr>
            <p:cNvSpPr/>
            <p:nvPr/>
          </p:nvSpPr>
          <p:spPr>
            <a:xfrm>
              <a:off x="3879222"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5;p53">
              <a:extLst>
                <a:ext uri="{FF2B5EF4-FFF2-40B4-BE49-F238E27FC236}">
                  <a16:creationId xmlns:a16="http://schemas.microsoft.com/office/drawing/2014/main" id="{4BD914CD-AFB7-F044-99B3-816350BA44B2}"/>
                </a:ext>
              </a:extLst>
            </p:cNvPr>
            <p:cNvSpPr/>
            <p:nvPr/>
          </p:nvSpPr>
          <p:spPr>
            <a:xfrm>
              <a:off x="4086256" y="2336879"/>
              <a:ext cx="96591" cy="96591"/>
            </a:xfrm>
            <a:custGeom>
              <a:avLst/>
              <a:gdLst/>
              <a:ahLst/>
              <a:cxnLst/>
              <a:rect l="l" t="t" r="r" b="b"/>
              <a:pathLst>
                <a:path w="3014" h="3014" extrusionOk="0">
                  <a:moveTo>
                    <a:pt x="1507" y="0"/>
                  </a:moveTo>
                  <a:cubicBezTo>
                    <a:pt x="685" y="0"/>
                    <a:pt x="0" y="662"/>
                    <a:pt x="0" y="1507"/>
                  </a:cubicBezTo>
                  <a:cubicBezTo>
                    <a:pt x="0" y="2329"/>
                    <a:pt x="685" y="3013"/>
                    <a:pt x="1507" y="3013"/>
                  </a:cubicBezTo>
                  <a:cubicBezTo>
                    <a:pt x="2351" y="3013"/>
                    <a:pt x="3013" y="2329"/>
                    <a:pt x="3013" y="1507"/>
                  </a:cubicBezTo>
                  <a:cubicBezTo>
                    <a:pt x="3013"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66;p53">
              <a:extLst>
                <a:ext uri="{FF2B5EF4-FFF2-40B4-BE49-F238E27FC236}">
                  <a16:creationId xmlns:a16="http://schemas.microsoft.com/office/drawing/2014/main" id="{2A00E7D4-4310-204E-BC55-6510395BFFB1}"/>
                </a:ext>
              </a:extLst>
            </p:cNvPr>
            <p:cNvSpPr/>
            <p:nvPr/>
          </p:nvSpPr>
          <p:spPr>
            <a:xfrm>
              <a:off x="4103787"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7;p53">
              <a:extLst>
                <a:ext uri="{FF2B5EF4-FFF2-40B4-BE49-F238E27FC236}">
                  <a16:creationId xmlns:a16="http://schemas.microsoft.com/office/drawing/2014/main" id="{B597C460-03BA-AC45-A4DE-8105FA322721}"/>
                </a:ext>
              </a:extLst>
            </p:cNvPr>
            <p:cNvSpPr/>
            <p:nvPr/>
          </p:nvSpPr>
          <p:spPr>
            <a:xfrm>
              <a:off x="4310083" y="2336879"/>
              <a:ext cx="97328" cy="96591"/>
            </a:xfrm>
            <a:custGeom>
              <a:avLst/>
              <a:gdLst/>
              <a:ahLst/>
              <a:cxnLst/>
              <a:rect l="l" t="t" r="r" b="b"/>
              <a:pathLst>
                <a:path w="3037" h="3014" extrusionOk="0">
                  <a:moveTo>
                    <a:pt x="1507" y="0"/>
                  </a:moveTo>
                  <a:cubicBezTo>
                    <a:pt x="685" y="0"/>
                    <a:pt x="1" y="662"/>
                    <a:pt x="1" y="1507"/>
                  </a:cubicBezTo>
                  <a:cubicBezTo>
                    <a:pt x="1" y="2329"/>
                    <a:pt x="685" y="3013"/>
                    <a:pt x="1507" y="3013"/>
                  </a:cubicBezTo>
                  <a:cubicBezTo>
                    <a:pt x="2352" y="3013"/>
                    <a:pt x="3036" y="2329"/>
                    <a:pt x="3036" y="1507"/>
                  </a:cubicBezTo>
                  <a:cubicBezTo>
                    <a:pt x="3036"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8;p53">
              <a:extLst>
                <a:ext uri="{FF2B5EF4-FFF2-40B4-BE49-F238E27FC236}">
                  <a16:creationId xmlns:a16="http://schemas.microsoft.com/office/drawing/2014/main" id="{23D1A4C6-7E91-384D-A39B-9C634C358CD1}"/>
                </a:ext>
              </a:extLst>
            </p:cNvPr>
            <p:cNvSpPr/>
            <p:nvPr/>
          </p:nvSpPr>
          <p:spPr>
            <a:xfrm>
              <a:off x="4327646"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9;p53">
              <a:extLst>
                <a:ext uri="{FF2B5EF4-FFF2-40B4-BE49-F238E27FC236}">
                  <a16:creationId xmlns:a16="http://schemas.microsoft.com/office/drawing/2014/main" id="{006BD8AD-2067-A444-A470-F0BBB637EC1B}"/>
                </a:ext>
              </a:extLst>
            </p:cNvPr>
            <p:cNvSpPr/>
            <p:nvPr/>
          </p:nvSpPr>
          <p:spPr>
            <a:xfrm>
              <a:off x="4534679"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8" y="3013"/>
                    <a:pt x="3013" y="2329"/>
                    <a:pt x="3013" y="1507"/>
                  </a:cubicBezTo>
                  <a:cubicBezTo>
                    <a:pt x="3013" y="662"/>
                    <a:pt x="2328"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0;p53">
              <a:extLst>
                <a:ext uri="{FF2B5EF4-FFF2-40B4-BE49-F238E27FC236}">
                  <a16:creationId xmlns:a16="http://schemas.microsoft.com/office/drawing/2014/main" id="{897E3C9C-7812-824B-84A9-D71A974CB4B9}"/>
                </a:ext>
              </a:extLst>
            </p:cNvPr>
            <p:cNvSpPr/>
            <p:nvPr/>
          </p:nvSpPr>
          <p:spPr>
            <a:xfrm>
              <a:off x="4551505"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0" y="1507"/>
                    <a:pt x="1940" y="982"/>
                  </a:cubicBezTo>
                  <a:cubicBezTo>
                    <a:pt x="1940"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1;p53">
              <a:extLst>
                <a:ext uri="{FF2B5EF4-FFF2-40B4-BE49-F238E27FC236}">
                  <a16:creationId xmlns:a16="http://schemas.microsoft.com/office/drawing/2014/main" id="{EC8F5BB7-96A1-D244-8180-67C235481168}"/>
                </a:ext>
              </a:extLst>
            </p:cNvPr>
            <p:cNvSpPr/>
            <p:nvPr/>
          </p:nvSpPr>
          <p:spPr>
            <a:xfrm>
              <a:off x="4758507" y="2336879"/>
              <a:ext cx="96591" cy="96591"/>
            </a:xfrm>
            <a:custGeom>
              <a:avLst/>
              <a:gdLst/>
              <a:ahLst/>
              <a:cxnLst/>
              <a:rect l="l" t="t" r="r" b="b"/>
              <a:pathLst>
                <a:path w="3014" h="3014" extrusionOk="0">
                  <a:moveTo>
                    <a:pt x="1507" y="0"/>
                  </a:moveTo>
                  <a:cubicBezTo>
                    <a:pt x="685" y="0"/>
                    <a:pt x="1" y="662"/>
                    <a:pt x="1" y="1507"/>
                  </a:cubicBezTo>
                  <a:cubicBezTo>
                    <a:pt x="1" y="2329"/>
                    <a:pt x="685"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2;p53">
              <a:extLst>
                <a:ext uri="{FF2B5EF4-FFF2-40B4-BE49-F238E27FC236}">
                  <a16:creationId xmlns:a16="http://schemas.microsoft.com/office/drawing/2014/main" id="{87F69462-A2C0-1E4E-A244-67624AAF3856}"/>
                </a:ext>
              </a:extLst>
            </p:cNvPr>
            <p:cNvSpPr/>
            <p:nvPr/>
          </p:nvSpPr>
          <p:spPr>
            <a:xfrm>
              <a:off x="4776069"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53">
              <a:extLst>
                <a:ext uri="{FF2B5EF4-FFF2-40B4-BE49-F238E27FC236}">
                  <a16:creationId xmlns:a16="http://schemas.microsoft.com/office/drawing/2014/main" id="{609952F4-311C-424E-81EC-6CE712D41808}"/>
                </a:ext>
              </a:extLst>
            </p:cNvPr>
            <p:cNvSpPr/>
            <p:nvPr/>
          </p:nvSpPr>
          <p:spPr>
            <a:xfrm>
              <a:off x="4982366" y="2336879"/>
              <a:ext cx="97296" cy="96591"/>
            </a:xfrm>
            <a:custGeom>
              <a:avLst/>
              <a:gdLst/>
              <a:ahLst/>
              <a:cxnLst/>
              <a:rect l="l" t="t" r="r" b="b"/>
              <a:pathLst>
                <a:path w="3036" h="3014" extrusionOk="0">
                  <a:moveTo>
                    <a:pt x="1529" y="0"/>
                  </a:moveTo>
                  <a:cubicBezTo>
                    <a:pt x="685" y="0"/>
                    <a:pt x="0" y="662"/>
                    <a:pt x="0" y="1507"/>
                  </a:cubicBezTo>
                  <a:cubicBezTo>
                    <a:pt x="0" y="2329"/>
                    <a:pt x="685" y="3013"/>
                    <a:pt x="1529" y="3013"/>
                  </a:cubicBezTo>
                  <a:cubicBezTo>
                    <a:pt x="2351" y="3013"/>
                    <a:pt x="3036" y="2329"/>
                    <a:pt x="3036" y="1507"/>
                  </a:cubicBezTo>
                  <a:cubicBezTo>
                    <a:pt x="3036" y="662"/>
                    <a:pt x="2351" y="0"/>
                    <a:pt x="1529"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4;p53">
              <a:extLst>
                <a:ext uri="{FF2B5EF4-FFF2-40B4-BE49-F238E27FC236}">
                  <a16:creationId xmlns:a16="http://schemas.microsoft.com/office/drawing/2014/main" id="{50A0D508-7C0F-1543-82C4-FB0E1CD38CD6}"/>
                </a:ext>
              </a:extLst>
            </p:cNvPr>
            <p:cNvSpPr/>
            <p:nvPr/>
          </p:nvSpPr>
          <p:spPr>
            <a:xfrm>
              <a:off x="4999896" y="2353705"/>
              <a:ext cx="62236" cy="62204"/>
            </a:xfrm>
            <a:custGeom>
              <a:avLst/>
              <a:gdLst/>
              <a:ahLst/>
              <a:cxnLst/>
              <a:rect l="l" t="t" r="r" b="b"/>
              <a:pathLst>
                <a:path w="1942" h="1941" extrusionOk="0">
                  <a:moveTo>
                    <a:pt x="982" y="0"/>
                  </a:moveTo>
                  <a:cubicBezTo>
                    <a:pt x="435" y="0"/>
                    <a:pt x="1" y="457"/>
                    <a:pt x="1" y="982"/>
                  </a:cubicBezTo>
                  <a:cubicBezTo>
                    <a:pt x="1" y="1507"/>
                    <a:pt x="435"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5;p53">
              <a:extLst>
                <a:ext uri="{FF2B5EF4-FFF2-40B4-BE49-F238E27FC236}">
                  <a16:creationId xmlns:a16="http://schemas.microsoft.com/office/drawing/2014/main" id="{AE6B3019-07FB-1E4D-B3F5-DB97C53766BB}"/>
                </a:ext>
              </a:extLst>
            </p:cNvPr>
            <p:cNvSpPr/>
            <p:nvPr/>
          </p:nvSpPr>
          <p:spPr>
            <a:xfrm>
              <a:off x="5206930" y="2336879"/>
              <a:ext cx="96591" cy="96591"/>
            </a:xfrm>
            <a:custGeom>
              <a:avLst/>
              <a:gdLst/>
              <a:ahLst/>
              <a:cxnLst/>
              <a:rect l="l" t="t" r="r" b="b"/>
              <a:pathLst>
                <a:path w="3014" h="3014" extrusionOk="0">
                  <a:moveTo>
                    <a:pt x="1507" y="0"/>
                  </a:moveTo>
                  <a:cubicBezTo>
                    <a:pt x="662" y="0"/>
                    <a:pt x="1" y="662"/>
                    <a:pt x="1" y="1507"/>
                  </a:cubicBezTo>
                  <a:cubicBezTo>
                    <a:pt x="1"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76;p53">
              <a:extLst>
                <a:ext uri="{FF2B5EF4-FFF2-40B4-BE49-F238E27FC236}">
                  <a16:creationId xmlns:a16="http://schemas.microsoft.com/office/drawing/2014/main" id="{E92040EE-6966-C744-BBD2-9E83739B7E1C}"/>
                </a:ext>
              </a:extLst>
            </p:cNvPr>
            <p:cNvSpPr/>
            <p:nvPr/>
          </p:nvSpPr>
          <p:spPr>
            <a:xfrm>
              <a:off x="5223756" y="2353705"/>
              <a:ext cx="62204" cy="62204"/>
            </a:xfrm>
            <a:custGeom>
              <a:avLst/>
              <a:gdLst/>
              <a:ahLst/>
              <a:cxnLst/>
              <a:rect l="l" t="t" r="r" b="b"/>
              <a:pathLst>
                <a:path w="1941" h="1941" extrusionOk="0">
                  <a:moveTo>
                    <a:pt x="982" y="0"/>
                  </a:moveTo>
                  <a:cubicBezTo>
                    <a:pt x="457" y="0"/>
                    <a:pt x="1" y="457"/>
                    <a:pt x="1" y="982"/>
                  </a:cubicBezTo>
                  <a:cubicBezTo>
                    <a:pt x="1" y="1507"/>
                    <a:pt x="457"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77;p53">
              <a:extLst>
                <a:ext uri="{FF2B5EF4-FFF2-40B4-BE49-F238E27FC236}">
                  <a16:creationId xmlns:a16="http://schemas.microsoft.com/office/drawing/2014/main" id="{50BFA083-A95D-414F-B975-3CCEC41F2273}"/>
                </a:ext>
              </a:extLst>
            </p:cNvPr>
            <p:cNvSpPr/>
            <p:nvPr/>
          </p:nvSpPr>
          <p:spPr>
            <a:xfrm>
              <a:off x="5430789" y="2336879"/>
              <a:ext cx="97296" cy="96591"/>
            </a:xfrm>
            <a:custGeom>
              <a:avLst/>
              <a:gdLst/>
              <a:ahLst/>
              <a:cxnLst/>
              <a:rect l="l" t="t" r="r" b="b"/>
              <a:pathLst>
                <a:path w="3036"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8;p53">
              <a:extLst>
                <a:ext uri="{FF2B5EF4-FFF2-40B4-BE49-F238E27FC236}">
                  <a16:creationId xmlns:a16="http://schemas.microsoft.com/office/drawing/2014/main" id="{4F256D9A-3A7A-B740-82CA-BE79EB221E8D}"/>
                </a:ext>
              </a:extLst>
            </p:cNvPr>
            <p:cNvSpPr/>
            <p:nvPr/>
          </p:nvSpPr>
          <p:spPr>
            <a:xfrm>
              <a:off x="5448320"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9;p53">
              <a:extLst>
                <a:ext uri="{FF2B5EF4-FFF2-40B4-BE49-F238E27FC236}">
                  <a16:creationId xmlns:a16="http://schemas.microsoft.com/office/drawing/2014/main" id="{C787D5E9-9BF6-6A4B-BB62-65DED7D315AB}"/>
                </a:ext>
              </a:extLst>
            </p:cNvPr>
            <p:cNvSpPr/>
            <p:nvPr/>
          </p:nvSpPr>
          <p:spPr>
            <a:xfrm>
              <a:off x="5655354"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0;p53">
              <a:extLst>
                <a:ext uri="{FF2B5EF4-FFF2-40B4-BE49-F238E27FC236}">
                  <a16:creationId xmlns:a16="http://schemas.microsoft.com/office/drawing/2014/main" id="{26B78DD4-310C-6547-A7DD-8C163F5C8155}"/>
                </a:ext>
              </a:extLst>
            </p:cNvPr>
            <p:cNvSpPr/>
            <p:nvPr/>
          </p:nvSpPr>
          <p:spPr>
            <a:xfrm>
              <a:off x="5672179"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1;p53">
              <a:extLst>
                <a:ext uri="{FF2B5EF4-FFF2-40B4-BE49-F238E27FC236}">
                  <a16:creationId xmlns:a16="http://schemas.microsoft.com/office/drawing/2014/main" id="{A190462F-D100-124E-9157-7994E9B30827}"/>
                </a:ext>
              </a:extLst>
            </p:cNvPr>
            <p:cNvSpPr/>
            <p:nvPr/>
          </p:nvSpPr>
          <p:spPr>
            <a:xfrm>
              <a:off x="5879181"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2;p53">
              <a:extLst>
                <a:ext uri="{FF2B5EF4-FFF2-40B4-BE49-F238E27FC236}">
                  <a16:creationId xmlns:a16="http://schemas.microsoft.com/office/drawing/2014/main" id="{38C2E2D8-EC3B-DB45-834A-E7130543B98D}"/>
                </a:ext>
              </a:extLst>
            </p:cNvPr>
            <p:cNvSpPr/>
            <p:nvPr/>
          </p:nvSpPr>
          <p:spPr>
            <a:xfrm>
              <a:off x="5896743"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3;p53">
              <a:extLst>
                <a:ext uri="{FF2B5EF4-FFF2-40B4-BE49-F238E27FC236}">
                  <a16:creationId xmlns:a16="http://schemas.microsoft.com/office/drawing/2014/main" id="{70693CC0-C753-6B41-92AF-E90E0AB7F8B6}"/>
                </a:ext>
              </a:extLst>
            </p:cNvPr>
            <p:cNvSpPr/>
            <p:nvPr/>
          </p:nvSpPr>
          <p:spPr>
            <a:xfrm>
              <a:off x="3013847" y="2055974"/>
              <a:ext cx="1888751" cy="57814"/>
            </a:xfrm>
            <a:custGeom>
              <a:avLst/>
              <a:gdLst/>
              <a:ahLst/>
              <a:cxnLst/>
              <a:rect l="l" t="t" r="r" b="b"/>
              <a:pathLst>
                <a:path w="58936" h="1804" extrusionOk="0">
                  <a:moveTo>
                    <a:pt x="2169" y="0"/>
                  </a:moveTo>
                  <a:lnTo>
                    <a:pt x="0" y="1804"/>
                  </a:lnTo>
                  <a:lnTo>
                    <a:pt x="58502" y="1804"/>
                  </a:lnTo>
                  <a:cubicBezTo>
                    <a:pt x="58753" y="1804"/>
                    <a:pt x="58935" y="1621"/>
                    <a:pt x="58935" y="1370"/>
                  </a:cubicBezTo>
                  <a:lnTo>
                    <a:pt x="58935" y="434"/>
                  </a:lnTo>
                  <a:cubicBezTo>
                    <a:pt x="58935" y="206"/>
                    <a:pt x="58753" y="0"/>
                    <a:pt x="58502"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4;p53">
              <a:extLst>
                <a:ext uri="{FF2B5EF4-FFF2-40B4-BE49-F238E27FC236}">
                  <a16:creationId xmlns:a16="http://schemas.microsoft.com/office/drawing/2014/main" id="{82F99793-0F08-6A44-AAB0-A373886565AF}"/>
                </a:ext>
              </a:extLst>
            </p:cNvPr>
            <p:cNvSpPr/>
            <p:nvPr/>
          </p:nvSpPr>
          <p:spPr>
            <a:xfrm>
              <a:off x="3136721" y="1954284"/>
              <a:ext cx="1850006" cy="57814"/>
            </a:xfrm>
            <a:custGeom>
              <a:avLst/>
              <a:gdLst/>
              <a:ahLst/>
              <a:cxnLst/>
              <a:rect l="l" t="t" r="r" b="b"/>
              <a:pathLst>
                <a:path w="57727" h="1804" extrusionOk="0">
                  <a:moveTo>
                    <a:pt x="2169" y="1"/>
                  </a:moveTo>
                  <a:lnTo>
                    <a:pt x="1" y="1804"/>
                  </a:lnTo>
                  <a:lnTo>
                    <a:pt x="57292" y="1804"/>
                  </a:lnTo>
                  <a:cubicBezTo>
                    <a:pt x="57544" y="1804"/>
                    <a:pt x="57726" y="1621"/>
                    <a:pt x="57726" y="1370"/>
                  </a:cubicBezTo>
                  <a:lnTo>
                    <a:pt x="57726" y="434"/>
                  </a:lnTo>
                  <a:cubicBezTo>
                    <a:pt x="57726" y="183"/>
                    <a:pt x="57544" y="1"/>
                    <a:pt x="57292" y="1"/>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85;p53">
              <a:extLst>
                <a:ext uri="{FF2B5EF4-FFF2-40B4-BE49-F238E27FC236}">
                  <a16:creationId xmlns:a16="http://schemas.microsoft.com/office/drawing/2014/main" id="{11EBA965-3D99-E647-8C92-372A632547F8}"/>
                </a:ext>
              </a:extLst>
            </p:cNvPr>
            <p:cNvSpPr/>
            <p:nvPr/>
          </p:nvSpPr>
          <p:spPr>
            <a:xfrm>
              <a:off x="3258890" y="1852626"/>
              <a:ext cx="1811966" cy="57814"/>
            </a:xfrm>
            <a:custGeom>
              <a:avLst/>
              <a:gdLst/>
              <a:ahLst/>
              <a:cxnLst/>
              <a:rect l="l" t="t" r="r" b="b"/>
              <a:pathLst>
                <a:path w="56540" h="1804" extrusionOk="0">
                  <a:moveTo>
                    <a:pt x="2169" y="0"/>
                  </a:moveTo>
                  <a:lnTo>
                    <a:pt x="1" y="1803"/>
                  </a:lnTo>
                  <a:lnTo>
                    <a:pt x="56105" y="1803"/>
                  </a:lnTo>
                  <a:cubicBezTo>
                    <a:pt x="56334" y="1803"/>
                    <a:pt x="56539" y="1598"/>
                    <a:pt x="56539" y="1370"/>
                  </a:cubicBezTo>
                  <a:lnTo>
                    <a:pt x="56539" y="434"/>
                  </a:lnTo>
                  <a:cubicBezTo>
                    <a:pt x="56539" y="183"/>
                    <a:pt x="56334" y="0"/>
                    <a:pt x="5610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53">
              <a:extLst>
                <a:ext uri="{FF2B5EF4-FFF2-40B4-BE49-F238E27FC236}">
                  <a16:creationId xmlns:a16="http://schemas.microsoft.com/office/drawing/2014/main" id="{3ECD7319-F04A-F540-BA00-9EF81FEC6E30}"/>
                </a:ext>
              </a:extLst>
            </p:cNvPr>
            <p:cNvSpPr/>
            <p:nvPr/>
          </p:nvSpPr>
          <p:spPr>
            <a:xfrm>
              <a:off x="3381796" y="1750198"/>
              <a:ext cx="1773156" cy="57814"/>
            </a:xfrm>
            <a:custGeom>
              <a:avLst/>
              <a:gdLst/>
              <a:ahLst/>
              <a:cxnLst/>
              <a:rect l="l" t="t" r="r" b="b"/>
              <a:pathLst>
                <a:path w="55329" h="1804" extrusionOk="0">
                  <a:moveTo>
                    <a:pt x="2169" y="0"/>
                  </a:moveTo>
                  <a:lnTo>
                    <a:pt x="0" y="1804"/>
                  </a:lnTo>
                  <a:lnTo>
                    <a:pt x="54895" y="1804"/>
                  </a:lnTo>
                  <a:cubicBezTo>
                    <a:pt x="55124" y="1804"/>
                    <a:pt x="55329" y="1621"/>
                    <a:pt x="55329" y="1370"/>
                  </a:cubicBezTo>
                  <a:lnTo>
                    <a:pt x="55329" y="434"/>
                  </a:lnTo>
                  <a:cubicBezTo>
                    <a:pt x="55329" y="206"/>
                    <a:pt x="55124" y="0"/>
                    <a:pt x="5489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7;p53">
              <a:extLst>
                <a:ext uri="{FF2B5EF4-FFF2-40B4-BE49-F238E27FC236}">
                  <a16:creationId xmlns:a16="http://schemas.microsoft.com/office/drawing/2014/main" id="{4B9664B0-D7B2-8243-8AC0-D07BEC22A7DE}"/>
                </a:ext>
              </a:extLst>
            </p:cNvPr>
            <p:cNvSpPr/>
            <p:nvPr/>
          </p:nvSpPr>
          <p:spPr>
            <a:xfrm>
              <a:off x="3942871" y="1571720"/>
              <a:ext cx="470393" cy="69511"/>
            </a:xfrm>
            <a:custGeom>
              <a:avLst/>
              <a:gdLst/>
              <a:ahLst/>
              <a:cxnLst/>
              <a:rect l="l" t="t" r="r" b="b"/>
              <a:pathLst>
                <a:path w="14678" h="2169" extrusionOk="0">
                  <a:moveTo>
                    <a:pt x="0" y="0"/>
                  </a:moveTo>
                  <a:lnTo>
                    <a:pt x="0" y="2169"/>
                  </a:lnTo>
                  <a:lnTo>
                    <a:pt x="14677" y="2169"/>
                  </a:lnTo>
                  <a:cubicBezTo>
                    <a:pt x="12965" y="776"/>
                    <a:pt x="10842" y="0"/>
                    <a:pt x="8651"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8;p53">
              <a:extLst>
                <a:ext uri="{FF2B5EF4-FFF2-40B4-BE49-F238E27FC236}">
                  <a16:creationId xmlns:a16="http://schemas.microsoft.com/office/drawing/2014/main" id="{05DB40A4-D5B6-3B43-9CBE-4404BBE93E14}"/>
                </a:ext>
              </a:extLst>
            </p:cNvPr>
            <p:cNvSpPr/>
            <p:nvPr/>
          </p:nvSpPr>
          <p:spPr>
            <a:xfrm>
              <a:off x="5500271"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9;p53">
              <a:extLst>
                <a:ext uri="{FF2B5EF4-FFF2-40B4-BE49-F238E27FC236}">
                  <a16:creationId xmlns:a16="http://schemas.microsoft.com/office/drawing/2014/main" id="{1DDED6CE-C581-E349-B97A-1BABFA43803F}"/>
                </a:ext>
              </a:extLst>
            </p:cNvPr>
            <p:cNvSpPr/>
            <p:nvPr/>
          </p:nvSpPr>
          <p:spPr>
            <a:xfrm>
              <a:off x="5609268"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0;p53">
              <a:extLst>
                <a:ext uri="{FF2B5EF4-FFF2-40B4-BE49-F238E27FC236}">
                  <a16:creationId xmlns:a16="http://schemas.microsoft.com/office/drawing/2014/main" id="{9610E99F-148F-E24B-909D-5B54D3AC40A6}"/>
                </a:ext>
              </a:extLst>
            </p:cNvPr>
            <p:cNvSpPr/>
            <p:nvPr/>
          </p:nvSpPr>
          <p:spPr>
            <a:xfrm>
              <a:off x="5609268" y="1976237"/>
              <a:ext cx="54160" cy="54160"/>
            </a:xfrm>
            <a:custGeom>
              <a:avLst/>
              <a:gdLst/>
              <a:ahLst/>
              <a:cxnLst/>
              <a:rect l="l" t="t" r="r" b="b"/>
              <a:pathLst>
                <a:path w="1690" h="1690" extrusionOk="0">
                  <a:moveTo>
                    <a:pt x="0" y="0"/>
                  </a:moveTo>
                  <a:lnTo>
                    <a:pt x="0" y="1690"/>
                  </a:lnTo>
                  <a:lnTo>
                    <a:pt x="1690" y="1690"/>
                  </a:lnTo>
                  <a:lnTo>
                    <a:pt x="1690" y="0"/>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1;p53">
              <a:extLst>
                <a:ext uri="{FF2B5EF4-FFF2-40B4-BE49-F238E27FC236}">
                  <a16:creationId xmlns:a16="http://schemas.microsoft.com/office/drawing/2014/main" id="{4FBFCD1F-46E0-A144-A481-FC778CE1FCCF}"/>
                </a:ext>
              </a:extLst>
            </p:cNvPr>
            <p:cNvSpPr/>
            <p:nvPr/>
          </p:nvSpPr>
          <p:spPr>
            <a:xfrm>
              <a:off x="5539049" y="2072062"/>
              <a:ext cx="759301" cy="117070"/>
            </a:xfrm>
            <a:custGeom>
              <a:avLst/>
              <a:gdLst/>
              <a:ahLst/>
              <a:cxnLst/>
              <a:rect l="l" t="t" r="r" b="b"/>
              <a:pathLst>
                <a:path w="23693" h="3653" extrusionOk="0">
                  <a:moveTo>
                    <a:pt x="0" y="1"/>
                  </a:moveTo>
                  <a:lnTo>
                    <a:pt x="3264" y="3653"/>
                  </a:lnTo>
                  <a:lnTo>
                    <a:pt x="23693" y="3653"/>
                  </a:lnTo>
                  <a:lnTo>
                    <a:pt x="23693" y="1895"/>
                  </a:lnTo>
                  <a:cubicBezTo>
                    <a:pt x="23693" y="845"/>
                    <a:pt x="22848" y="1"/>
                    <a:pt x="217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Content Placeholder 2">
            <a:extLst>
              <a:ext uri="{FF2B5EF4-FFF2-40B4-BE49-F238E27FC236}">
                <a16:creationId xmlns:a16="http://schemas.microsoft.com/office/drawing/2014/main" id="{C58597A8-B159-B749-BEE1-4DB768B115D2}"/>
              </a:ext>
            </a:extLst>
          </p:cNvPr>
          <p:cNvSpPr txBox="1">
            <a:spLocks/>
          </p:cNvSpPr>
          <p:nvPr/>
        </p:nvSpPr>
        <p:spPr bwMode="auto">
          <a:xfrm>
            <a:off x="150300" y="952652"/>
            <a:ext cx="9221166" cy="107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spcBef>
                <a:spcPct val="20000"/>
              </a:spcBef>
              <a:buFont typeface="Arial" charset="0"/>
              <a:buNone/>
            </a:pPr>
            <a:r>
              <a:rPr lang="en-US" sz="3200" b="1" dirty="0">
                <a:solidFill>
                  <a:schemeClr val="tx2">
                    <a:lumMod val="10000"/>
                  </a:schemeClr>
                </a:solidFill>
                <a:latin typeface="Cambria" panose="02040503050406030204" pitchFamily="18" charset="0"/>
                <a:cs typeface="Times New Roman" pitchFamily="18" charset="0"/>
              </a:rPr>
              <a:t> </a:t>
            </a:r>
            <a:r>
              <a:rPr lang="en-US" sz="3200" b="1" dirty="0" err="1">
                <a:solidFill>
                  <a:schemeClr val="tx2">
                    <a:lumMod val="10000"/>
                  </a:schemeClr>
                </a:solidFill>
                <a:latin typeface="Cambria" panose="02040503050406030204" pitchFamily="18" charset="0"/>
                <a:cs typeface="Times New Roman" pitchFamily="18" charset="0"/>
              </a:rPr>
              <a:t>Câu</a:t>
            </a:r>
            <a:r>
              <a:rPr lang="en-US" sz="3200" b="1" dirty="0">
                <a:solidFill>
                  <a:schemeClr val="tx2">
                    <a:lumMod val="10000"/>
                  </a:schemeClr>
                </a:solidFill>
                <a:latin typeface="Cambria" panose="02040503050406030204" pitchFamily="18" charset="0"/>
                <a:cs typeface="Times New Roman" pitchFamily="18" charset="0"/>
              </a:rPr>
              <a:t> 6: Theo </a:t>
            </a:r>
            <a:r>
              <a:rPr lang="en-US" sz="3200" b="1" dirty="0" err="1">
                <a:solidFill>
                  <a:schemeClr val="tx2">
                    <a:lumMod val="10000"/>
                  </a:schemeClr>
                </a:solidFill>
                <a:latin typeface="Cambria" panose="02040503050406030204" pitchFamily="18" charset="0"/>
                <a:cs typeface="Times New Roman" pitchFamily="18" charset="0"/>
              </a:rPr>
              <a:t>em</a:t>
            </a:r>
            <a:r>
              <a:rPr lang="en-US" sz="3200" b="1" dirty="0">
                <a:solidFill>
                  <a:schemeClr val="tx2">
                    <a:lumMod val="10000"/>
                  </a:schemeClr>
                </a:solidFill>
                <a:latin typeface="Cambria" panose="02040503050406030204" pitchFamily="18" charset="0"/>
                <a:cs typeface="Times New Roman" pitchFamily="18" charset="0"/>
              </a:rPr>
              <a:t>, </a:t>
            </a:r>
            <a:r>
              <a:rPr lang="en-US" sz="3200" b="1" dirty="0" err="1">
                <a:solidFill>
                  <a:schemeClr val="tx2">
                    <a:lumMod val="10000"/>
                  </a:schemeClr>
                </a:solidFill>
                <a:latin typeface="Cambria" panose="02040503050406030204" pitchFamily="18" charset="0"/>
                <a:cs typeface="Times New Roman" pitchFamily="18" charset="0"/>
              </a:rPr>
              <a:t>nhờ</a:t>
            </a:r>
            <a:r>
              <a:rPr lang="en-US" sz="3200" b="1" dirty="0">
                <a:solidFill>
                  <a:schemeClr val="tx2">
                    <a:lumMod val="10000"/>
                  </a:schemeClr>
                </a:solidFill>
                <a:latin typeface="Cambria" panose="02040503050406030204" pitchFamily="18" charset="0"/>
                <a:cs typeface="Times New Roman" pitchFamily="18" charset="0"/>
              </a:rPr>
              <a:t> </a:t>
            </a:r>
            <a:r>
              <a:rPr lang="en-US" sz="3200" b="1" dirty="0" err="1">
                <a:solidFill>
                  <a:schemeClr val="tx2">
                    <a:lumMod val="10000"/>
                  </a:schemeClr>
                </a:solidFill>
                <a:latin typeface="Cambria" panose="02040503050406030204" pitchFamily="18" charset="0"/>
                <a:cs typeface="Times New Roman" pitchFamily="18" charset="0"/>
              </a:rPr>
              <a:t>đâu</a:t>
            </a:r>
            <a:r>
              <a:rPr lang="en-US" sz="3200" b="1" dirty="0">
                <a:solidFill>
                  <a:schemeClr val="tx2">
                    <a:lumMod val="10000"/>
                  </a:schemeClr>
                </a:solidFill>
                <a:latin typeface="Cambria" panose="02040503050406030204" pitchFamily="18" charset="0"/>
                <a:cs typeface="Times New Roman" pitchFamily="18" charset="0"/>
              </a:rPr>
              <a:t> </a:t>
            </a:r>
            <a:r>
              <a:rPr lang="en-US" sz="3200" b="1" dirty="0" err="1">
                <a:solidFill>
                  <a:schemeClr val="tx2">
                    <a:lumMod val="10000"/>
                  </a:schemeClr>
                </a:solidFill>
                <a:latin typeface="Cambria" panose="02040503050406030204" pitchFamily="18" charset="0"/>
                <a:cs typeface="Times New Roman" pitchFamily="18" charset="0"/>
              </a:rPr>
              <a:t>mà</a:t>
            </a:r>
            <a:r>
              <a:rPr lang="en-US" sz="3200" b="1" dirty="0">
                <a:solidFill>
                  <a:schemeClr val="tx2">
                    <a:lumMod val="10000"/>
                  </a:schemeClr>
                </a:solidFill>
                <a:latin typeface="Cambria" panose="02040503050406030204" pitchFamily="18" charset="0"/>
                <a:cs typeface="Times New Roman" pitchFamily="18" charset="0"/>
              </a:rPr>
              <a:t> </a:t>
            </a:r>
            <a:r>
              <a:rPr lang="en-US" sz="3200" b="1" dirty="0" err="1">
                <a:solidFill>
                  <a:schemeClr val="tx2">
                    <a:lumMod val="10000"/>
                  </a:schemeClr>
                </a:solidFill>
                <a:latin typeface="Cambria" panose="02040503050406030204" pitchFamily="18" charset="0"/>
                <a:cs typeface="Times New Roman" pitchFamily="18" charset="0"/>
              </a:rPr>
              <a:t>Bạch</a:t>
            </a:r>
            <a:r>
              <a:rPr lang="en-US" sz="3200" b="1" dirty="0">
                <a:solidFill>
                  <a:schemeClr val="tx2">
                    <a:lumMod val="10000"/>
                  </a:schemeClr>
                </a:solidFill>
                <a:latin typeface="Cambria" panose="02040503050406030204" pitchFamily="18" charset="0"/>
                <a:cs typeface="Times New Roman" pitchFamily="18" charset="0"/>
              </a:rPr>
              <a:t> </a:t>
            </a:r>
            <a:r>
              <a:rPr lang="en-US" sz="3200" b="1" dirty="0" err="1">
                <a:solidFill>
                  <a:schemeClr val="tx2">
                    <a:lumMod val="10000"/>
                  </a:schemeClr>
                </a:solidFill>
                <a:latin typeface="Cambria" panose="02040503050406030204" pitchFamily="18" charset="0"/>
                <a:cs typeface="Times New Roman" pitchFamily="18" charset="0"/>
              </a:rPr>
              <a:t>Thái</a:t>
            </a:r>
            <a:r>
              <a:rPr lang="en-US" sz="3200" b="1" dirty="0">
                <a:solidFill>
                  <a:schemeClr val="tx2">
                    <a:lumMod val="10000"/>
                  </a:schemeClr>
                </a:solidFill>
                <a:latin typeface="Cambria" panose="02040503050406030204" pitchFamily="18" charset="0"/>
                <a:cs typeface="Times New Roman" pitchFamily="18" charset="0"/>
              </a:rPr>
              <a:t> </a:t>
            </a:r>
            <a:r>
              <a:rPr lang="en-US" sz="3200" b="1" dirty="0" err="1">
                <a:solidFill>
                  <a:schemeClr val="tx2">
                    <a:lumMod val="10000"/>
                  </a:schemeClr>
                </a:solidFill>
                <a:latin typeface="Cambria" panose="02040503050406030204" pitchFamily="18" charset="0"/>
                <a:cs typeface="Times New Roman" pitchFamily="18" charset="0"/>
              </a:rPr>
              <a:t>Bưởi</a:t>
            </a:r>
            <a:endParaRPr lang="en-US" sz="3200" b="1" dirty="0">
              <a:solidFill>
                <a:schemeClr val="tx2">
                  <a:lumMod val="10000"/>
                </a:schemeClr>
              </a:solidFill>
              <a:latin typeface="Cambria" panose="02040503050406030204" pitchFamily="18" charset="0"/>
              <a:cs typeface="Times New Roman" pitchFamily="18" charset="0"/>
            </a:endParaRPr>
          </a:p>
          <a:p>
            <a:pPr algn="just">
              <a:spcBef>
                <a:spcPct val="20000"/>
              </a:spcBef>
              <a:buFont typeface="Arial" charset="0"/>
              <a:buNone/>
            </a:pPr>
            <a:r>
              <a:rPr lang="en-US" sz="3200" b="1" dirty="0" err="1">
                <a:solidFill>
                  <a:schemeClr val="tx2">
                    <a:lumMod val="10000"/>
                  </a:schemeClr>
                </a:solidFill>
                <a:latin typeface="Cambria" panose="02040503050406030204" pitchFamily="18" charset="0"/>
                <a:cs typeface="Times New Roman" pitchFamily="18" charset="0"/>
              </a:rPr>
              <a:t>thành</a:t>
            </a:r>
            <a:r>
              <a:rPr lang="en-US" sz="3200" b="1" dirty="0">
                <a:solidFill>
                  <a:schemeClr val="tx2">
                    <a:lumMod val="10000"/>
                  </a:schemeClr>
                </a:solidFill>
                <a:latin typeface="Cambria" panose="02040503050406030204" pitchFamily="18" charset="0"/>
                <a:cs typeface="Times New Roman" pitchFamily="18" charset="0"/>
              </a:rPr>
              <a:t> </a:t>
            </a:r>
            <a:r>
              <a:rPr lang="en-US" sz="3200" b="1" dirty="0" err="1">
                <a:solidFill>
                  <a:schemeClr val="tx2">
                    <a:lumMod val="10000"/>
                  </a:schemeClr>
                </a:solidFill>
                <a:latin typeface="Cambria" panose="02040503050406030204" pitchFamily="18" charset="0"/>
                <a:cs typeface="Times New Roman" pitchFamily="18" charset="0"/>
              </a:rPr>
              <a:t>công</a:t>
            </a:r>
            <a:r>
              <a:rPr lang="en-US" sz="3200" b="1" dirty="0">
                <a:solidFill>
                  <a:schemeClr val="tx2">
                    <a:lumMod val="10000"/>
                  </a:schemeClr>
                </a:solidFill>
                <a:latin typeface="Cambria" panose="02040503050406030204" pitchFamily="18" charset="0"/>
                <a:cs typeface="Times New Roman" pitchFamily="18" charset="0"/>
              </a:rPr>
              <a:t>?</a:t>
            </a:r>
          </a:p>
        </p:txBody>
      </p:sp>
      <p:sp>
        <p:nvSpPr>
          <p:cNvPr id="2" name="Rectangle 1">
            <a:extLst>
              <a:ext uri="{FF2B5EF4-FFF2-40B4-BE49-F238E27FC236}">
                <a16:creationId xmlns:a16="http://schemas.microsoft.com/office/drawing/2014/main" id="{1DB93657-6DF6-EB46-B770-8DAB363921B7}"/>
              </a:ext>
            </a:extLst>
          </p:cNvPr>
          <p:cNvSpPr/>
          <p:nvPr/>
        </p:nvSpPr>
        <p:spPr>
          <a:xfrm>
            <a:off x="12854" y="2070218"/>
            <a:ext cx="9033817" cy="2751522"/>
          </a:xfrm>
          <a:prstGeom prst="rect">
            <a:avLst/>
          </a:prstGeom>
        </p:spPr>
        <p:txBody>
          <a:bodyPr wrap="square">
            <a:spAutoFit/>
          </a:bodyPr>
          <a:lstStyle/>
          <a:p>
            <a:pPr algn="just">
              <a:spcBef>
                <a:spcPct val="20000"/>
              </a:spcBef>
              <a:buFontTx/>
              <a:buChar char="-"/>
            </a:pPr>
            <a:r>
              <a:rPr lang="en-US" sz="3200" b="1" dirty="0" err="1">
                <a:solidFill>
                  <a:schemeClr val="accent1">
                    <a:lumMod val="50000"/>
                  </a:schemeClr>
                </a:solidFill>
                <a:latin typeface="Times New Roman" pitchFamily="18" charset="0"/>
                <a:cs typeface="Times New Roman" pitchFamily="18" charset="0"/>
              </a:rPr>
              <a:t>Nhờ</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có</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ý</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chí</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nghị</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lực</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trong</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kinh</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doanh</a:t>
            </a:r>
            <a:r>
              <a:rPr lang="en-US" sz="3200" b="1" dirty="0">
                <a:solidFill>
                  <a:schemeClr val="accent1">
                    <a:lumMod val="50000"/>
                  </a:schemeClr>
                </a:solidFill>
                <a:latin typeface="Times New Roman" pitchFamily="18" charset="0"/>
                <a:cs typeface="Times New Roman" pitchFamily="18" charset="0"/>
              </a:rPr>
              <a:t>.</a:t>
            </a:r>
          </a:p>
          <a:p>
            <a:pPr algn="just">
              <a:spcBef>
                <a:spcPct val="20000"/>
              </a:spcBef>
              <a:buFontTx/>
              <a:buChar char="-"/>
            </a:pPr>
            <a:r>
              <a:rPr lang="en-US" sz="3200" b="1" dirty="0" err="1">
                <a:solidFill>
                  <a:schemeClr val="accent1">
                    <a:lumMod val="50000"/>
                  </a:schemeClr>
                </a:solidFill>
                <a:latin typeface="Times New Roman" pitchFamily="18" charset="0"/>
                <a:cs typeface="Times New Roman" pitchFamily="18" charset="0"/>
              </a:rPr>
              <a:t>Biết</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khơi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dậy</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lòng</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tự</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hào</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của</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hành</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khách</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người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Việt</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để</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ủng</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hộ</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chủ</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tàu</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người</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Việt</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giúp</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kinh</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tế</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Việt</a:t>
            </a:r>
            <a:r>
              <a:rPr lang="en-US" sz="3200" b="1" dirty="0">
                <a:solidFill>
                  <a:schemeClr val="accent1">
                    <a:lumMod val="50000"/>
                  </a:schemeClr>
                </a:solidFill>
                <a:latin typeface="Times New Roman" pitchFamily="18" charset="0"/>
                <a:cs typeface="Times New Roman" pitchFamily="18" charset="0"/>
              </a:rPr>
              <a:t> Nam </a:t>
            </a:r>
            <a:r>
              <a:rPr lang="en-US" sz="3200" b="1" dirty="0" err="1">
                <a:solidFill>
                  <a:schemeClr val="accent1">
                    <a:lumMod val="50000"/>
                  </a:schemeClr>
                </a:solidFill>
                <a:latin typeface="Times New Roman" pitchFamily="18" charset="0"/>
                <a:cs typeface="Times New Roman" pitchFamily="18" charset="0"/>
              </a:rPr>
              <a:t>phát</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triển</a:t>
            </a:r>
            <a:r>
              <a:rPr lang="en-US" sz="3200" b="1" dirty="0">
                <a:solidFill>
                  <a:schemeClr val="accent1">
                    <a:lumMod val="50000"/>
                  </a:schemeClr>
                </a:solidFill>
                <a:latin typeface="Times New Roman" pitchFamily="18" charset="0"/>
                <a:cs typeface="Times New Roman" pitchFamily="18" charset="0"/>
              </a:rPr>
              <a:t>.</a:t>
            </a:r>
          </a:p>
          <a:p>
            <a:pPr algn="just">
              <a:spcBef>
                <a:spcPct val="20000"/>
              </a:spcBef>
              <a:buFontTx/>
              <a:buChar char="-"/>
            </a:pPr>
            <a:r>
              <a:rPr lang="en-US" sz="3200" b="1" dirty="0" err="1">
                <a:solidFill>
                  <a:schemeClr val="accent1">
                    <a:lumMod val="50000"/>
                  </a:schemeClr>
                </a:solidFill>
                <a:latin typeface="Times New Roman" pitchFamily="18" charset="0"/>
                <a:cs typeface="Times New Roman" pitchFamily="18" charset="0"/>
              </a:rPr>
              <a:t>Có</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đầu</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óc</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biết</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tổ</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chức</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kinh</a:t>
            </a:r>
            <a:r>
              <a:rPr lang="en-US" sz="3200" b="1" dirty="0">
                <a:solidFill>
                  <a:schemeClr val="accent1">
                    <a:lumMod val="50000"/>
                  </a:schemeClr>
                </a:solidFill>
                <a:latin typeface="Times New Roman" pitchFamily="18" charset="0"/>
                <a:cs typeface="Times New Roman" pitchFamily="18" charset="0"/>
              </a:rPr>
              <a:t> </a:t>
            </a:r>
            <a:r>
              <a:rPr lang="en-US" sz="3200" b="1" dirty="0" err="1">
                <a:solidFill>
                  <a:schemeClr val="accent1">
                    <a:lumMod val="50000"/>
                  </a:schemeClr>
                </a:solidFill>
                <a:latin typeface="Times New Roman" pitchFamily="18" charset="0"/>
                <a:cs typeface="Times New Roman" pitchFamily="18" charset="0"/>
              </a:rPr>
              <a:t>doanh</a:t>
            </a:r>
            <a:r>
              <a:rPr lang="en-US" sz="3200" b="1" dirty="0">
                <a:solidFill>
                  <a:schemeClr val="accent1">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52516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heckerboard(across)">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3"/>
          <p:cNvSpPr/>
          <p:nvPr/>
        </p:nvSpPr>
        <p:spPr>
          <a:xfrm>
            <a:off x="-7252" y="1479728"/>
            <a:ext cx="9143997" cy="750222"/>
          </a:xfrm>
          <a:custGeom>
            <a:avLst/>
            <a:gdLst/>
            <a:ahLst/>
            <a:cxnLst/>
            <a:rect l="l" t="t" r="r" b="b"/>
            <a:pathLst>
              <a:path w="285317" h="45103" extrusionOk="0">
                <a:moveTo>
                  <a:pt x="88676" y="0"/>
                </a:moveTo>
                <a:cubicBezTo>
                  <a:pt x="77789" y="0"/>
                  <a:pt x="68270" y="5866"/>
                  <a:pt x="63089" y="14608"/>
                </a:cubicBezTo>
                <a:cubicBezTo>
                  <a:pt x="60966" y="13627"/>
                  <a:pt x="58593" y="13079"/>
                  <a:pt x="56105" y="13079"/>
                </a:cubicBezTo>
                <a:cubicBezTo>
                  <a:pt x="49987" y="13079"/>
                  <a:pt x="44623" y="16389"/>
                  <a:pt x="41747" y="21342"/>
                </a:cubicBezTo>
                <a:cubicBezTo>
                  <a:pt x="40081" y="20178"/>
                  <a:pt x="38073" y="19493"/>
                  <a:pt x="35904" y="19493"/>
                </a:cubicBezTo>
                <a:cubicBezTo>
                  <a:pt x="33120" y="19493"/>
                  <a:pt x="30586" y="20611"/>
                  <a:pt x="28760" y="22414"/>
                </a:cubicBezTo>
                <a:cubicBezTo>
                  <a:pt x="25701" y="13330"/>
                  <a:pt x="17119" y="6779"/>
                  <a:pt x="6985" y="6779"/>
                </a:cubicBezTo>
                <a:cubicBezTo>
                  <a:pt x="4542" y="6779"/>
                  <a:pt x="2214" y="7167"/>
                  <a:pt x="0" y="7875"/>
                </a:cubicBezTo>
                <a:lnTo>
                  <a:pt x="0" y="45103"/>
                </a:lnTo>
                <a:lnTo>
                  <a:pt x="285316" y="45103"/>
                </a:lnTo>
                <a:lnTo>
                  <a:pt x="285316" y="2944"/>
                </a:lnTo>
                <a:cubicBezTo>
                  <a:pt x="281231" y="4976"/>
                  <a:pt x="277670" y="7898"/>
                  <a:pt x="274885" y="11481"/>
                </a:cubicBezTo>
                <a:cubicBezTo>
                  <a:pt x="271735" y="9632"/>
                  <a:pt x="268083" y="8559"/>
                  <a:pt x="264157" y="8559"/>
                </a:cubicBezTo>
                <a:cubicBezTo>
                  <a:pt x="255301" y="8559"/>
                  <a:pt x="247746" y="13992"/>
                  <a:pt x="244573" y="21684"/>
                </a:cubicBezTo>
                <a:cubicBezTo>
                  <a:pt x="242565" y="19744"/>
                  <a:pt x="239825" y="18557"/>
                  <a:pt x="236813" y="18557"/>
                </a:cubicBezTo>
                <a:cubicBezTo>
                  <a:pt x="234667" y="18557"/>
                  <a:pt x="232658" y="19150"/>
                  <a:pt x="230969" y="20200"/>
                </a:cubicBezTo>
                <a:cubicBezTo>
                  <a:pt x="227956" y="15909"/>
                  <a:pt x="222958" y="13079"/>
                  <a:pt x="217320" y="13079"/>
                </a:cubicBezTo>
                <a:cubicBezTo>
                  <a:pt x="214535" y="13079"/>
                  <a:pt x="211910" y="13764"/>
                  <a:pt x="209605" y="14973"/>
                </a:cubicBezTo>
                <a:cubicBezTo>
                  <a:pt x="204469" y="6026"/>
                  <a:pt x="194837" y="0"/>
                  <a:pt x="183789" y="0"/>
                </a:cubicBezTo>
                <a:cubicBezTo>
                  <a:pt x="172308" y="0"/>
                  <a:pt x="162334" y="6528"/>
                  <a:pt x="157380" y="16069"/>
                </a:cubicBezTo>
                <a:cubicBezTo>
                  <a:pt x="154687" y="14197"/>
                  <a:pt x="151423" y="13079"/>
                  <a:pt x="147885" y="13079"/>
                </a:cubicBezTo>
                <a:cubicBezTo>
                  <a:pt x="145466" y="13079"/>
                  <a:pt x="143160" y="13604"/>
                  <a:pt x="141060" y="14540"/>
                </a:cubicBezTo>
                <a:cubicBezTo>
                  <a:pt x="136792" y="9564"/>
                  <a:pt x="130469" y="6437"/>
                  <a:pt x="123394" y="6437"/>
                </a:cubicBezTo>
                <a:cubicBezTo>
                  <a:pt x="118806" y="6437"/>
                  <a:pt x="114537" y="7738"/>
                  <a:pt x="110931" y="10043"/>
                </a:cubicBezTo>
                <a:cubicBezTo>
                  <a:pt x="105499" y="3880"/>
                  <a:pt x="97555" y="0"/>
                  <a:pt x="88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3"/>
          <p:cNvSpPr/>
          <p:nvPr/>
        </p:nvSpPr>
        <p:spPr>
          <a:xfrm>
            <a:off x="-72265" y="2229949"/>
            <a:ext cx="9235135" cy="202854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743;p53">
            <a:extLst>
              <a:ext uri="{FF2B5EF4-FFF2-40B4-BE49-F238E27FC236}">
                <a16:creationId xmlns:a16="http://schemas.microsoft.com/office/drawing/2014/main" id="{D2BA5E79-E821-924D-87C8-2AA6699B0EFE}"/>
              </a:ext>
            </a:extLst>
          </p:cNvPr>
          <p:cNvGrpSpPr/>
          <p:nvPr/>
        </p:nvGrpSpPr>
        <p:grpSpPr>
          <a:xfrm>
            <a:off x="2657819" y="859777"/>
            <a:ext cx="3481724" cy="1370173"/>
            <a:chOff x="2511293" y="1515378"/>
            <a:chExt cx="4121276" cy="1065834"/>
          </a:xfrm>
        </p:grpSpPr>
        <p:sp>
          <p:nvSpPr>
            <p:cNvPr id="55" name="Google Shape;744;p53">
              <a:extLst>
                <a:ext uri="{FF2B5EF4-FFF2-40B4-BE49-F238E27FC236}">
                  <a16:creationId xmlns:a16="http://schemas.microsoft.com/office/drawing/2014/main" id="{438FFB6F-2B52-BA49-823E-D86495BA846D}"/>
                </a:ext>
              </a:extLst>
            </p:cNvPr>
            <p:cNvSpPr/>
            <p:nvPr/>
          </p:nvSpPr>
          <p:spPr>
            <a:xfrm>
              <a:off x="2511293" y="2189103"/>
              <a:ext cx="4121276" cy="391396"/>
            </a:xfrm>
            <a:custGeom>
              <a:avLst/>
              <a:gdLst/>
              <a:ahLst/>
              <a:cxnLst/>
              <a:rect l="l" t="t" r="r" b="b"/>
              <a:pathLst>
                <a:path w="128599" h="12213" extrusionOk="0">
                  <a:moveTo>
                    <a:pt x="0" y="1"/>
                  </a:moveTo>
                  <a:cubicBezTo>
                    <a:pt x="0" y="1"/>
                    <a:pt x="8674" y="5730"/>
                    <a:pt x="10934" y="12212"/>
                  </a:cubicBezTo>
                  <a:cubicBezTo>
                    <a:pt x="28167" y="12098"/>
                    <a:pt x="46016" y="12030"/>
                    <a:pt x="64299" y="12030"/>
                  </a:cubicBezTo>
                  <a:cubicBezTo>
                    <a:pt x="81966" y="12030"/>
                    <a:pt x="99245" y="12075"/>
                    <a:pt x="115930" y="12189"/>
                  </a:cubicBezTo>
                  <a:cubicBezTo>
                    <a:pt x="120792" y="9633"/>
                    <a:pt x="126841" y="5456"/>
                    <a:pt x="128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5;p53">
              <a:extLst>
                <a:ext uri="{FF2B5EF4-FFF2-40B4-BE49-F238E27FC236}">
                  <a16:creationId xmlns:a16="http://schemas.microsoft.com/office/drawing/2014/main" id="{410976E5-2890-C141-BB15-BF51D90337E9}"/>
                </a:ext>
              </a:extLst>
            </p:cNvPr>
            <p:cNvSpPr/>
            <p:nvPr/>
          </p:nvSpPr>
          <p:spPr>
            <a:xfrm>
              <a:off x="2511293" y="2189103"/>
              <a:ext cx="4121276" cy="88547"/>
            </a:xfrm>
            <a:custGeom>
              <a:avLst/>
              <a:gdLst/>
              <a:ahLst/>
              <a:cxnLst/>
              <a:rect l="l" t="t" r="r" b="b"/>
              <a:pathLst>
                <a:path w="128599" h="2763" extrusionOk="0">
                  <a:moveTo>
                    <a:pt x="0" y="1"/>
                  </a:moveTo>
                  <a:cubicBezTo>
                    <a:pt x="0" y="1"/>
                    <a:pt x="1598" y="1051"/>
                    <a:pt x="3584" y="2762"/>
                  </a:cubicBezTo>
                  <a:lnTo>
                    <a:pt x="127297" y="2762"/>
                  </a:lnTo>
                  <a:cubicBezTo>
                    <a:pt x="127845" y="1872"/>
                    <a:pt x="128278" y="959"/>
                    <a:pt x="128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46;p53">
              <a:extLst>
                <a:ext uri="{FF2B5EF4-FFF2-40B4-BE49-F238E27FC236}">
                  <a16:creationId xmlns:a16="http://schemas.microsoft.com/office/drawing/2014/main" id="{07DC6188-B45F-474B-BA88-B5703F5520E9}"/>
                </a:ext>
              </a:extLst>
            </p:cNvPr>
            <p:cNvSpPr/>
            <p:nvPr/>
          </p:nvSpPr>
          <p:spPr>
            <a:xfrm>
              <a:off x="6226683" y="2432705"/>
              <a:ext cx="224589" cy="148508"/>
            </a:xfrm>
            <a:custGeom>
              <a:avLst/>
              <a:gdLst/>
              <a:ahLst/>
              <a:cxnLst/>
              <a:rect l="l" t="t" r="r" b="b"/>
              <a:pathLst>
                <a:path w="7008" h="4634" extrusionOk="0">
                  <a:moveTo>
                    <a:pt x="7007" y="0"/>
                  </a:moveTo>
                  <a:cubicBezTo>
                    <a:pt x="4793" y="1849"/>
                    <a:pt x="2260" y="3401"/>
                    <a:pt x="0" y="4588"/>
                  </a:cubicBezTo>
                  <a:cubicBezTo>
                    <a:pt x="1940" y="4611"/>
                    <a:pt x="3880" y="4634"/>
                    <a:pt x="5820" y="4634"/>
                  </a:cubicBezTo>
                  <a:cubicBezTo>
                    <a:pt x="5569" y="2055"/>
                    <a:pt x="6870" y="206"/>
                    <a:pt x="700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47;p53">
              <a:extLst>
                <a:ext uri="{FF2B5EF4-FFF2-40B4-BE49-F238E27FC236}">
                  <a16:creationId xmlns:a16="http://schemas.microsoft.com/office/drawing/2014/main" id="{4640F80B-57B9-AF46-BA6B-F41C271BFE9A}"/>
                </a:ext>
              </a:extLst>
            </p:cNvPr>
            <p:cNvSpPr/>
            <p:nvPr/>
          </p:nvSpPr>
          <p:spPr>
            <a:xfrm>
              <a:off x="2923855" y="1687287"/>
              <a:ext cx="2719743" cy="501832"/>
            </a:xfrm>
            <a:custGeom>
              <a:avLst/>
              <a:gdLst/>
              <a:ahLst/>
              <a:cxnLst/>
              <a:rect l="l" t="t" r="r" b="b"/>
              <a:pathLst>
                <a:path w="84866" h="15659" extrusionOk="0">
                  <a:moveTo>
                    <a:pt x="18809" y="1"/>
                  </a:moveTo>
                  <a:lnTo>
                    <a:pt x="1" y="15659"/>
                  </a:lnTo>
                  <a:lnTo>
                    <a:pt x="84865" y="15659"/>
                  </a:lnTo>
                  <a:lnTo>
                    <a:pt x="709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8;p53">
              <a:extLst>
                <a:ext uri="{FF2B5EF4-FFF2-40B4-BE49-F238E27FC236}">
                  <a16:creationId xmlns:a16="http://schemas.microsoft.com/office/drawing/2014/main" id="{3D456A50-F850-ED45-AF55-A58074896C26}"/>
                </a:ext>
              </a:extLst>
            </p:cNvPr>
            <p:cNvSpPr/>
            <p:nvPr/>
          </p:nvSpPr>
          <p:spPr>
            <a:xfrm>
              <a:off x="5327625" y="1835063"/>
              <a:ext cx="399440" cy="237023"/>
            </a:xfrm>
            <a:custGeom>
              <a:avLst/>
              <a:gdLst/>
              <a:ahLst/>
              <a:cxnLst/>
              <a:rect l="l" t="t" r="r" b="b"/>
              <a:pathLst>
                <a:path w="12464" h="7396" extrusionOk="0">
                  <a:moveTo>
                    <a:pt x="1" y="0"/>
                  </a:moveTo>
                  <a:lnTo>
                    <a:pt x="6597" y="7396"/>
                  </a:lnTo>
                  <a:lnTo>
                    <a:pt x="12463" y="7396"/>
                  </a:lnTo>
                  <a:lnTo>
                    <a:pt x="12463" y="1895"/>
                  </a:lnTo>
                  <a:cubicBezTo>
                    <a:pt x="12463" y="845"/>
                    <a:pt x="11619" y="0"/>
                    <a:pt x="10569"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9;p53">
              <a:extLst>
                <a:ext uri="{FF2B5EF4-FFF2-40B4-BE49-F238E27FC236}">
                  <a16:creationId xmlns:a16="http://schemas.microsoft.com/office/drawing/2014/main" id="{0015BA63-D7F3-814C-95BA-38B7571FD018}"/>
                </a:ext>
              </a:extLst>
            </p:cNvPr>
            <p:cNvSpPr/>
            <p:nvPr/>
          </p:nvSpPr>
          <p:spPr>
            <a:xfrm>
              <a:off x="5014543" y="1515378"/>
              <a:ext cx="261187" cy="171935"/>
            </a:xfrm>
            <a:custGeom>
              <a:avLst/>
              <a:gdLst/>
              <a:ahLst/>
              <a:cxnLst/>
              <a:rect l="l" t="t" r="r" b="b"/>
              <a:pathLst>
                <a:path w="8150" h="5365" extrusionOk="0">
                  <a:moveTo>
                    <a:pt x="4337" y="1"/>
                  </a:moveTo>
                  <a:lnTo>
                    <a:pt x="0" y="5365"/>
                  </a:lnTo>
                  <a:lnTo>
                    <a:pt x="5684" y="5365"/>
                  </a:lnTo>
                  <a:lnTo>
                    <a:pt x="8149" y="1"/>
                  </a:ln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0;p53">
              <a:extLst>
                <a:ext uri="{FF2B5EF4-FFF2-40B4-BE49-F238E27FC236}">
                  <a16:creationId xmlns:a16="http://schemas.microsoft.com/office/drawing/2014/main" id="{373975F1-4903-7B4F-8F31-1DECE20DD72B}"/>
                </a:ext>
              </a:extLst>
            </p:cNvPr>
            <p:cNvSpPr/>
            <p:nvPr/>
          </p:nvSpPr>
          <p:spPr>
            <a:xfrm>
              <a:off x="5059891" y="1571720"/>
              <a:ext cx="190234" cy="59256"/>
            </a:xfrm>
            <a:custGeom>
              <a:avLst/>
              <a:gdLst/>
              <a:ahLst/>
              <a:cxnLst/>
              <a:rect l="l" t="t" r="r" b="b"/>
              <a:pathLst>
                <a:path w="5936" h="1849" extrusionOk="0">
                  <a:moveTo>
                    <a:pt x="1507" y="0"/>
                  </a:moveTo>
                  <a:lnTo>
                    <a:pt x="1" y="1849"/>
                  </a:lnTo>
                  <a:lnTo>
                    <a:pt x="5068" y="1849"/>
                  </a:lnTo>
                  <a:lnTo>
                    <a:pt x="59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1;p53">
              <a:extLst>
                <a:ext uri="{FF2B5EF4-FFF2-40B4-BE49-F238E27FC236}">
                  <a16:creationId xmlns:a16="http://schemas.microsoft.com/office/drawing/2014/main" id="{14AB20CB-CEE5-614E-8CC8-B6E98C0CFCC7}"/>
                </a:ext>
              </a:extLst>
            </p:cNvPr>
            <p:cNvSpPr/>
            <p:nvPr/>
          </p:nvSpPr>
          <p:spPr>
            <a:xfrm>
              <a:off x="5840434" y="2030367"/>
              <a:ext cx="317495" cy="41726"/>
            </a:xfrm>
            <a:custGeom>
              <a:avLst/>
              <a:gdLst/>
              <a:ahLst/>
              <a:cxnLst/>
              <a:rect l="l" t="t" r="r" b="b"/>
              <a:pathLst>
                <a:path w="9907" h="1302" extrusionOk="0">
                  <a:moveTo>
                    <a:pt x="708" y="1"/>
                  </a:moveTo>
                  <a:cubicBezTo>
                    <a:pt x="320" y="1"/>
                    <a:pt x="0" y="320"/>
                    <a:pt x="0" y="708"/>
                  </a:cubicBezTo>
                  <a:lnTo>
                    <a:pt x="0" y="1302"/>
                  </a:lnTo>
                  <a:lnTo>
                    <a:pt x="9906" y="1302"/>
                  </a:lnTo>
                  <a:lnTo>
                    <a:pt x="9906" y="708"/>
                  </a:lnTo>
                  <a:cubicBezTo>
                    <a:pt x="9906" y="320"/>
                    <a:pt x="9587" y="1"/>
                    <a:pt x="9199" y="1"/>
                  </a:cubicBezTo>
                  <a:close/>
                </a:path>
              </a:pathLst>
            </a:custGeom>
            <a:solidFill>
              <a:srgbClr val="75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2;p53">
              <a:extLst>
                <a:ext uri="{FF2B5EF4-FFF2-40B4-BE49-F238E27FC236}">
                  <a16:creationId xmlns:a16="http://schemas.microsoft.com/office/drawing/2014/main" id="{1045C02B-290F-4F4A-AE8B-166B14B5CE39}"/>
                </a:ext>
              </a:extLst>
            </p:cNvPr>
            <p:cNvSpPr/>
            <p:nvPr/>
          </p:nvSpPr>
          <p:spPr>
            <a:xfrm>
              <a:off x="2691983" y="1670461"/>
              <a:ext cx="51212" cy="518657"/>
            </a:xfrm>
            <a:custGeom>
              <a:avLst/>
              <a:gdLst/>
              <a:ahLst/>
              <a:cxnLst/>
              <a:rect l="l" t="t" r="r" b="b"/>
              <a:pathLst>
                <a:path w="1598"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3;p53">
              <a:extLst>
                <a:ext uri="{FF2B5EF4-FFF2-40B4-BE49-F238E27FC236}">
                  <a16:creationId xmlns:a16="http://schemas.microsoft.com/office/drawing/2014/main" id="{E9356805-7A08-3945-BBCD-B1D9EE148DC0}"/>
                </a:ext>
              </a:extLst>
            </p:cNvPr>
            <p:cNvSpPr/>
            <p:nvPr/>
          </p:nvSpPr>
          <p:spPr>
            <a:xfrm>
              <a:off x="6400771" y="1670461"/>
              <a:ext cx="51244" cy="518657"/>
            </a:xfrm>
            <a:custGeom>
              <a:avLst/>
              <a:gdLst/>
              <a:ahLst/>
              <a:cxnLst/>
              <a:rect l="l" t="t" r="r" b="b"/>
              <a:pathLst>
                <a:path w="1599" h="16184" extrusionOk="0">
                  <a:moveTo>
                    <a:pt x="388" y="1"/>
                  </a:moveTo>
                  <a:lnTo>
                    <a:pt x="0" y="16184"/>
                  </a:lnTo>
                  <a:lnTo>
                    <a:pt x="1598" y="16184"/>
                  </a:lnTo>
                  <a:lnTo>
                    <a:pt x="1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54;p53">
              <a:extLst>
                <a:ext uri="{FF2B5EF4-FFF2-40B4-BE49-F238E27FC236}">
                  <a16:creationId xmlns:a16="http://schemas.microsoft.com/office/drawing/2014/main" id="{C9546AAE-9F51-284B-8E8C-91D23A68CE08}"/>
                </a:ext>
              </a:extLst>
            </p:cNvPr>
            <p:cNvSpPr/>
            <p:nvPr/>
          </p:nvSpPr>
          <p:spPr>
            <a:xfrm>
              <a:off x="3942871" y="1515378"/>
              <a:ext cx="919507" cy="171935"/>
            </a:xfrm>
            <a:custGeom>
              <a:avLst/>
              <a:gdLst/>
              <a:ahLst/>
              <a:cxnLst/>
              <a:rect l="l" t="t" r="r" b="b"/>
              <a:pathLst>
                <a:path w="28692" h="5365" extrusionOk="0">
                  <a:moveTo>
                    <a:pt x="1005" y="1"/>
                  </a:moveTo>
                  <a:cubicBezTo>
                    <a:pt x="457" y="1"/>
                    <a:pt x="0" y="457"/>
                    <a:pt x="0" y="1005"/>
                  </a:cubicBezTo>
                  <a:lnTo>
                    <a:pt x="0" y="5365"/>
                  </a:lnTo>
                  <a:lnTo>
                    <a:pt x="28692" y="5365"/>
                  </a:lnTo>
                  <a:cubicBezTo>
                    <a:pt x="22255" y="1849"/>
                    <a:pt x="15019" y="1"/>
                    <a:pt x="7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5;p53">
              <a:extLst>
                <a:ext uri="{FF2B5EF4-FFF2-40B4-BE49-F238E27FC236}">
                  <a16:creationId xmlns:a16="http://schemas.microsoft.com/office/drawing/2014/main" id="{9DBDE7DC-3A18-B748-8816-75DFFBD6DCEE}"/>
                </a:ext>
              </a:extLst>
            </p:cNvPr>
            <p:cNvSpPr/>
            <p:nvPr/>
          </p:nvSpPr>
          <p:spPr>
            <a:xfrm>
              <a:off x="2965550"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6;p53">
              <a:extLst>
                <a:ext uri="{FF2B5EF4-FFF2-40B4-BE49-F238E27FC236}">
                  <a16:creationId xmlns:a16="http://schemas.microsoft.com/office/drawing/2014/main" id="{E023C030-4805-5341-955F-AF076022EF49}"/>
                </a:ext>
              </a:extLst>
            </p:cNvPr>
            <p:cNvSpPr/>
            <p:nvPr/>
          </p:nvSpPr>
          <p:spPr>
            <a:xfrm>
              <a:off x="2983112"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7;p53">
              <a:extLst>
                <a:ext uri="{FF2B5EF4-FFF2-40B4-BE49-F238E27FC236}">
                  <a16:creationId xmlns:a16="http://schemas.microsoft.com/office/drawing/2014/main" id="{C58765A4-457F-394D-9787-62019A58863B}"/>
                </a:ext>
              </a:extLst>
            </p:cNvPr>
            <p:cNvSpPr/>
            <p:nvPr/>
          </p:nvSpPr>
          <p:spPr>
            <a:xfrm>
              <a:off x="3189409"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8;p53">
              <a:extLst>
                <a:ext uri="{FF2B5EF4-FFF2-40B4-BE49-F238E27FC236}">
                  <a16:creationId xmlns:a16="http://schemas.microsoft.com/office/drawing/2014/main" id="{C4983EAE-0B59-B041-A57A-CA2B2CAC7624}"/>
                </a:ext>
              </a:extLst>
            </p:cNvPr>
            <p:cNvSpPr/>
            <p:nvPr/>
          </p:nvSpPr>
          <p:spPr>
            <a:xfrm>
              <a:off x="3206972"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9;p53">
              <a:extLst>
                <a:ext uri="{FF2B5EF4-FFF2-40B4-BE49-F238E27FC236}">
                  <a16:creationId xmlns:a16="http://schemas.microsoft.com/office/drawing/2014/main" id="{5B314679-4483-5042-AC8A-90AF56A0B66B}"/>
                </a:ext>
              </a:extLst>
            </p:cNvPr>
            <p:cNvSpPr/>
            <p:nvPr/>
          </p:nvSpPr>
          <p:spPr>
            <a:xfrm>
              <a:off x="3413973" y="2336879"/>
              <a:ext cx="96591" cy="96591"/>
            </a:xfrm>
            <a:custGeom>
              <a:avLst/>
              <a:gdLst/>
              <a:ahLst/>
              <a:cxnLst/>
              <a:rect l="l" t="t" r="r" b="b"/>
              <a:pathLst>
                <a:path w="3014" h="3014" extrusionOk="0">
                  <a:moveTo>
                    <a:pt x="1507" y="0"/>
                  </a:moveTo>
                  <a:cubicBezTo>
                    <a:pt x="663" y="0"/>
                    <a:pt x="1" y="662"/>
                    <a:pt x="1" y="1507"/>
                  </a:cubicBezTo>
                  <a:cubicBezTo>
                    <a:pt x="1" y="2329"/>
                    <a:pt x="663" y="3013"/>
                    <a:pt x="1507" y="3013"/>
                  </a:cubicBezTo>
                  <a:cubicBezTo>
                    <a:pt x="2329" y="3013"/>
                    <a:pt x="3014" y="2329"/>
                    <a:pt x="3014" y="1507"/>
                  </a:cubicBezTo>
                  <a:cubicBezTo>
                    <a:pt x="3014"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0;p53">
              <a:extLst>
                <a:ext uri="{FF2B5EF4-FFF2-40B4-BE49-F238E27FC236}">
                  <a16:creationId xmlns:a16="http://schemas.microsoft.com/office/drawing/2014/main" id="{70B8D48E-9752-E64E-BD37-6C278A48F95D}"/>
                </a:ext>
              </a:extLst>
            </p:cNvPr>
            <p:cNvSpPr/>
            <p:nvPr/>
          </p:nvSpPr>
          <p:spPr>
            <a:xfrm>
              <a:off x="3430799"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1;p53">
              <a:extLst>
                <a:ext uri="{FF2B5EF4-FFF2-40B4-BE49-F238E27FC236}">
                  <a16:creationId xmlns:a16="http://schemas.microsoft.com/office/drawing/2014/main" id="{EFDF0D4A-B4D3-034C-9313-C5EC088B371B}"/>
                </a:ext>
              </a:extLst>
            </p:cNvPr>
            <p:cNvSpPr/>
            <p:nvPr/>
          </p:nvSpPr>
          <p:spPr>
            <a:xfrm>
              <a:off x="3637832" y="2336879"/>
              <a:ext cx="97328" cy="96591"/>
            </a:xfrm>
            <a:custGeom>
              <a:avLst/>
              <a:gdLst/>
              <a:ahLst/>
              <a:cxnLst/>
              <a:rect l="l" t="t" r="r" b="b"/>
              <a:pathLst>
                <a:path w="3037"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2;p53">
              <a:extLst>
                <a:ext uri="{FF2B5EF4-FFF2-40B4-BE49-F238E27FC236}">
                  <a16:creationId xmlns:a16="http://schemas.microsoft.com/office/drawing/2014/main" id="{0EE8EB24-FFE1-9D43-B57A-5CB4D0B0F180}"/>
                </a:ext>
              </a:extLst>
            </p:cNvPr>
            <p:cNvSpPr/>
            <p:nvPr/>
          </p:nvSpPr>
          <p:spPr>
            <a:xfrm>
              <a:off x="3655395"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0" y="1507"/>
                    <a:pt x="1940" y="982"/>
                  </a:cubicBezTo>
                  <a:cubicBezTo>
                    <a:pt x="1940"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63;p53">
              <a:extLst>
                <a:ext uri="{FF2B5EF4-FFF2-40B4-BE49-F238E27FC236}">
                  <a16:creationId xmlns:a16="http://schemas.microsoft.com/office/drawing/2014/main" id="{8A1712E7-C35D-A04F-A57C-05DDB11825CB}"/>
                </a:ext>
              </a:extLst>
            </p:cNvPr>
            <p:cNvSpPr/>
            <p:nvPr/>
          </p:nvSpPr>
          <p:spPr>
            <a:xfrm>
              <a:off x="3861660" y="2336879"/>
              <a:ext cx="97328" cy="96591"/>
            </a:xfrm>
            <a:custGeom>
              <a:avLst/>
              <a:gdLst/>
              <a:ahLst/>
              <a:cxnLst/>
              <a:rect l="l" t="t" r="r" b="b"/>
              <a:pathLst>
                <a:path w="3037" h="3014" extrusionOk="0">
                  <a:moveTo>
                    <a:pt x="1530" y="0"/>
                  </a:moveTo>
                  <a:cubicBezTo>
                    <a:pt x="686" y="0"/>
                    <a:pt x="1" y="662"/>
                    <a:pt x="1" y="1507"/>
                  </a:cubicBezTo>
                  <a:cubicBezTo>
                    <a:pt x="1" y="2329"/>
                    <a:pt x="686" y="3013"/>
                    <a:pt x="1530" y="3013"/>
                  </a:cubicBezTo>
                  <a:cubicBezTo>
                    <a:pt x="2352" y="3013"/>
                    <a:pt x="3037" y="2329"/>
                    <a:pt x="3037" y="1507"/>
                  </a:cubicBezTo>
                  <a:cubicBezTo>
                    <a:pt x="3037" y="662"/>
                    <a:pt x="2352" y="0"/>
                    <a:pt x="1530"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64;p53">
              <a:extLst>
                <a:ext uri="{FF2B5EF4-FFF2-40B4-BE49-F238E27FC236}">
                  <a16:creationId xmlns:a16="http://schemas.microsoft.com/office/drawing/2014/main" id="{74BF73AC-701C-9849-8058-A67EEF920FAC}"/>
                </a:ext>
              </a:extLst>
            </p:cNvPr>
            <p:cNvSpPr/>
            <p:nvPr/>
          </p:nvSpPr>
          <p:spPr>
            <a:xfrm>
              <a:off x="3879222" y="2353705"/>
              <a:ext cx="62204" cy="62204"/>
            </a:xfrm>
            <a:custGeom>
              <a:avLst/>
              <a:gdLst/>
              <a:ahLst/>
              <a:cxnLst/>
              <a:rect l="l" t="t" r="r" b="b"/>
              <a:pathLst>
                <a:path w="1941" h="1941" extrusionOk="0">
                  <a:moveTo>
                    <a:pt x="982" y="0"/>
                  </a:moveTo>
                  <a:cubicBezTo>
                    <a:pt x="434" y="0"/>
                    <a:pt x="1" y="457"/>
                    <a:pt x="1" y="982"/>
                  </a:cubicBezTo>
                  <a:cubicBezTo>
                    <a:pt x="1"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5;p53">
              <a:extLst>
                <a:ext uri="{FF2B5EF4-FFF2-40B4-BE49-F238E27FC236}">
                  <a16:creationId xmlns:a16="http://schemas.microsoft.com/office/drawing/2014/main" id="{4BD914CD-AFB7-F044-99B3-816350BA44B2}"/>
                </a:ext>
              </a:extLst>
            </p:cNvPr>
            <p:cNvSpPr/>
            <p:nvPr/>
          </p:nvSpPr>
          <p:spPr>
            <a:xfrm>
              <a:off x="4086256" y="2336879"/>
              <a:ext cx="96591" cy="96591"/>
            </a:xfrm>
            <a:custGeom>
              <a:avLst/>
              <a:gdLst/>
              <a:ahLst/>
              <a:cxnLst/>
              <a:rect l="l" t="t" r="r" b="b"/>
              <a:pathLst>
                <a:path w="3014" h="3014" extrusionOk="0">
                  <a:moveTo>
                    <a:pt x="1507" y="0"/>
                  </a:moveTo>
                  <a:cubicBezTo>
                    <a:pt x="685" y="0"/>
                    <a:pt x="0" y="662"/>
                    <a:pt x="0" y="1507"/>
                  </a:cubicBezTo>
                  <a:cubicBezTo>
                    <a:pt x="0" y="2329"/>
                    <a:pt x="685" y="3013"/>
                    <a:pt x="1507" y="3013"/>
                  </a:cubicBezTo>
                  <a:cubicBezTo>
                    <a:pt x="2351" y="3013"/>
                    <a:pt x="3013" y="2329"/>
                    <a:pt x="3013" y="1507"/>
                  </a:cubicBezTo>
                  <a:cubicBezTo>
                    <a:pt x="3013"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66;p53">
              <a:extLst>
                <a:ext uri="{FF2B5EF4-FFF2-40B4-BE49-F238E27FC236}">
                  <a16:creationId xmlns:a16="http://schemas.microsoft.com/office/drawing/2014/main" id="{2A00E7D4-4310-204E-BC55-6510395BFFB1}"/>
                </a:ext>
              </a:extLst>
            </p:cNvPr>
            <p:cNvSpPr/>
            <p:nvPr/>
          </p:nvSpPr>
          <p:spPr>
            <a:xfrm>
              <a:off x="4103787"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67;p53">
              <a:extLst>
                <a:ext uri="{FF2B5EF4-FFF2-40B4-BE49-F238E27FC236}">
                  <a16:creationId xmlns:a16="http://schemas.microsoft.com/office/drawing/2014/main" id="{B597C460-03BA-AC45-A4DE-8105FA322721}"/>
                </a:ext>
              </a:extLst>
            </p:cNvPr>
            <p:cNvSpPr/>
            <p:nvPr/>
          </p:nvSpPr>
          <p:spPr>
            <a:xfrm>
              <a:off x="4310083" y="2336879"/>
              <a:ext cx="97328" cy="96591"/>
            </a:xfrm>
            <a:custGeom>
              <a:avLst/>
              <a:gdLst/>
              <a:ahLst/>
              <a:cxnLst/>
              <a:rect l="l" t="t" r="r" b="b"/>
              <a:pathLst>
                <a:path w="3037" h="3014" extrusionOk="0">
                  <a:moveTo>
                    <a:pt x="1507" y="0"/>
                  </a:moveTo>
                  <a:cubicBezTo>
                    <a:pt x="685" y="0"/>
                    <a:pt x="1" y="662"/>
                    <a:pt x="1" y="1507"/>
                  </a:cubicBezTo>
                  <a:cubicBezTo>
                    <a:pt x="1" y="2329"/>
                    <a:pt x="685" y="3013"/>
                    <a:pt x="1507" y="3013"/>
                  </a:cubicBezTo>
                  <a:cubicBezTo>
                    <a:pt x="2352" y="3013"/>
                    <a:pt x="3036" y="2329"/>
                    <a:pt x="3036" y="1507"/>
                  </a:cubicBezTo>
                  <a:cubicBezTo>
                    <a:pt x="3036"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8;p53">
              <a:extLst>
                <a:ext uri="{FF2B5EF4-FFF2-40B4-BE49-F238E27FC236}">
                  <a16:creationId xmlns:a16="http://schemas.microsoft.com/office/drawing/2014/main" id="{23D1A4C6-7E91-384D-A39B-9C634C358CD1}"/>
                </a:ext>
              </a:extLst>
            </p:cNvPr>
            <p:cNvSpPr/>
            <p:nvPr/>
          </p:nvSpPr>
          <p:spPr>
            <a:xfrm>
              <a:off x="4327646"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9;p53">
              <a:extLst>
                <a:ext uri="{FF2B5EF4-FFF2-40B4-BE49-F238E27FC236}">
                  <a16:creationId xmlns:a16="http://schemas.microsoft.com/office/drawing/2014/main" id="{006BD8AD-2067-A444-A470-F0BBB637EC1B}"/>
                </a:ext>
              </a:extLst>
            </p:cNvPr>
            <p:cNvSpPr/>
            <p:nvPr/>
          </p:nvSpPr>
          <p:spPr>
            <a:xfrm>
              <a:off x="4534679"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8" y="3013"/>
                    <a:pt x="3013" y="2329"/>
                    <a:pt x="3013" y="1507"/>
                  </a:cubicBezTo>
                  <a:cubicBezTo>
                    <a:pt x="3013" y="662"/>
                    <a:pt x="2328"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0;p53">
              <a:extLst>
                <a:ext uri="{FF2B5EF4-FFF2-40B4-BE49-F238E27FC236}">
                  <a16:creationId xmlns:a16="http://schemas.microsoft.com/office/drawing/2014/main" id="{897E3C9C-7812-824B-84A9-D71A974CB4B9}"/>
                </a:ext>
              </a:extLst>
            </p:cNvPr>
            <p:cNvSpPr/>
            <p:nvPr/>
          </p:nvSpPr>
          <p:spPr>
            <a:xfrm>
              <a:off x="4551505"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0" y="1507"/>
                    <a:pt x="1940" y="982"/>
                  </a:cubicBezTo>
                  <a:cubicBezTo>
                    <a:pt x="1940"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1;p53">
              <a:extLst>
                <a:ext uri="{FF2B5EF4-FFF2-40B4-BE49-F238E27FC236}">
                  <a16:creationId xmlns:a16="http://schemas.microsoft.com/office/drawing/2014/main" id="{EC8F5BB7-96A1-D244-8180-67C235481168}"/>
                </a:ext>
              </a:extLst>
            </p:cNvPr>
            <p:cNvSpPr/>
            <p:nvPr/>
          </p:nvSpPr>
          <p:spPr>
            <a:xfrm>
              <a:off x="4758507" y="2336879"/>
              <a:ext cx="96591" cy="96591"/>
            </a:xfrm>
            <a:custGeom>
              <a:avLst/>
              <a:gdLst/>
              <a:ahLst/>
              <a:cxnLst/>
              <a:rect l="l" t="t" r="r" b="b"/>
              <a:pathLst>
                <a:path w="3014" h="3014" extrusionOk="0">
                  <a:moveTo>
                    <a:pt x="1507" y="0"/>
                  </a:moveTo>
                  <a:cubicBezTo>
                    <a:pt x="685" y="0"/>
                    <a:pt x="1" y="662"/>
                    <a:pt x="1" y="1507"/>
                  </a:cubicBezTo>
                  <a:cubicBezTo>
                    <a:pt x="1" y="2329"/>
                    <a:pt x="685"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2;p53">
              <a:extLst>
                <a:ext uri="{FF2B5EF4-FFF2-40B4-BE49-F238E27FC236}">
                  <a16:creationId xmlns:a16="http://schemas.microsoft.com/office/drawing/2014/main" id="{87F69462-A2C0-1E4E-A244-67624AAF3856}"/>
                </a:ext>
              </a:extLst>
            </p:cNvPr>
            <p:cNvSpPr/>
            <p:nvPr/>
          </p:nvSpPr>
          <p:spPr>
            <a:xfrm>
              <a:off x="4776069" y="2353705"/>
              <a:ext cx="62204" cy="62204"/>
            </a:xfrm>
            <a:custGeom>
              <a:avLst/>
              <a:gdLst/>
              <a:ahLst/>
              <a:cxnLst/>
              <a:rect l="l" t="t" r="r" b="b"/>
              <a:pathLst>
                <a:path w="1941" h="1941" extrusionOk="0">
                  <a:moveTo>
                    <a:pt x="959" y="0"/>
                  </a:moveTo>
                  <a:cubicBezTo>
                    <a:pt x="434" y="0"/>
                    <a:pt x="0" y="457"/>
                    <a:pt x="0" y="982"/>
                  </a:cubicBezTo>
                  <a:cubicBezTo>
                    <a:pt x="0"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53">
              <a:extLst>
                <a:ext uri="{FF2B5EF4-FFF2-40B4-BE49-F238E27FC236}">
                  <a16:creationId xmlns:a16="http://schemas.microsoft.com/office/drawing/2014/main" id="{609952F4-311C-424E-81EC-6CE712D41808}"/>
                </a:ext>
              </a:extLst>
            </p:cNvPr>
            <p:cNvSpPr/>
            <p:nvPr/>
          </p:nvSpPr>
          <p:spPr>
            <a:xfrm>
              <a:off x="4982366" y="2336879"/>
              <a:ext cx="97296" cy="96591"/>
            </a:xfrm>
            <a:custGeom>
              <a:avLst/>
              <a:gdLst/>
              <a:ahLst/>
              <a:cxnLst/>
              <a:rect l="l" t="t" r="r" b="b"/>
              <a:pathLst>
                <a:path w="3036" h="3014" extrusionOk="0">
                  <a:moveTo>
                    <a:pt x="1529" y="0"/>
                  </a:moveTo>
                  <a:cubicBezTo>
                    <a:pt x="685" y="0"/>
                    <a:pt x="0" y="662"/>
                    <a:pt x="0" y="1507"/>
                  </a:cubicBezTo>
                  <a:cubicBezTo>
                    <a:pt x="0" y="2329"/>
                    <a:pt x="685" y="3013"/>
                    <a:pt x="1529" y="3013"/>
                  </a:cubicBezTo>
                  <a:cubicBezTo>
                    <a:pt x="2351" y="3013"/>
                    <a:pt x="3036" y="2329"/>
                    <a:pt x="3036" y="1507"/>
                  </a:cubicBezTo>
                  <a:cubicBezTo>
                    <a:pt x="3036" y="662"/>
                    <a:pt x="2351" y="0"/>
                    <a:pt x="1529"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4;p53">
              <a:extLst>
                <a:ext uri="{FF2B5EF4-FFF2-40B4-BE49-F238E27FC236}">
                  <a16:creationId xmlns:a16="http://schemas.microsoft.com/office/drawing/2014/main" id="{50A0D508-7C0F-1543-82C4-FB0E1CD38CD6}"/>
                </a:ext>
              </a:extLst>
            </p:cNvPr>
            <p:cNvSpPr/>
            <p:nvPr/>
          </p:nvSpPr>
          <p:spPr>
            <a:xfrm>
              <a:off x="4999896" y="2353705"/>
              <a:ext cx="62236" cy="62204"/>
            </a:xfrm>
            <a:custGeom>
              <a:avLst/>
              <a:gdLst/>
              <a:ahLst/>
              <a:cxnLst/>
              <a:rect l="l" t="t" r="r" b="b"/>
              <a:pathLst>
                <a:path w="1942" h="1941" extrusionOk="0">
                  <a:moveTo>
                    <a:pt x="982" y="0"/>
                  </a:moveTo>
                  <a:cubicBezTo>
                    <a:pt x="435" y="0"/>
                    <a:pt x="1" y="457"/>
                    <a:pt x="1" y="982"/>
                  </a:cubicBezTo>
                  <a:cubicBezTo>
                    <a:pt x="1" y="1507"/>
                    <a:pt x="435"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5;p53">
              <a:extLst>
                <a:ext uri="{FF2B5EF4-FFF2-40B4-BE49-F238E27FC236}">
                  <a16:creationId xmlns:a16="http://schemas.microsoft.com/office/drawing/2014/main" id="{AE6B3019-07FB-1E4D-B3F5-DB97C53766BB}"/>
                </a:ext>
              </a:extLst>
            </p:cNvPr>
            <p:cNvSpPr/>
            <p:nvPr/>
          </p:nvSpPr>
          <p:spPr>
            <a:xfrm>
              <a:off x="5206930" y="2336879"/>
              <a:ext cx="96591" cy="96591"/>
            </a:xfrm>
            <a:custGeom>
              <a:avLst/>
              <a:gdLst/>
              <a:ahLst/>
              <a:cxnLst/>
              <a:rect l="l" t="t" r="r" b="b"/>
              <a:pathLst>
                <a:path w="3014" h="3014" extrusionOk="0">
                  <a:moveTo>
                    <a:pt x="1507" y="0"/>
                  </a:moveTo>
                  <a:cubicBezTo>
                    <a:pt x="662" y="0"/>
                    <a:pt x="1" y="662"/>
                    <a:pt x="1" y="1507"/>
                  </a:cubicBezTo>
                  <a:cubicBezTo>
                    <a:pt x="1"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76;p53">
              <a:extLst>
                <a:ext uri="{FF2B5EF4-FFF2-40B4-BE49-F238E27FC236}">
                  <a16:creationId xmlns:a16="http://schemas.microsoft.com/office/drawing/2014/main" id="{E92040EE-6966-C744-BBD2-9E83739B7E1C}"/>
                </a:ext>
              </a:extLst>
            </p:cNvPr>
            <p:cNvSpPr/>
            <p:nvPr/>
          </p:nvSpPr>
          <p:spPr>
            <a:xfrm>
              <a:off x="5223756" y="2353705"/>
              <a:ext cx="62204" cy="62204"/>
            </a:xfrm>
            <a:custGeom>
              <a:avLst/>
              <a:gdLst/>
              <a:ahLst/>
              <a:cxnLst/>
              <a:rect l="l" t="t" r="r" b="b"/>
              <a:pathLst>
                <a:path w="1941" h="1941" extrusionOk="0">
                  <a:moveTo>
                    <a:pt x="982" y="0"/>
                  </a:moveTo>
                  <a:cubicBezTo>
                    <a:pt x="457" y="0"/>
                    <a:pt x="1" y="457"/>
                    <a:pt x="1" y="982"/>
                  </a:cubicBezTo>
                  <a:cubicBezTo>
                    <a:pt x="1" y="1507"/>
                    <a:pt x="457"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77;p53">
              <a:extLst>
                <a:ext uri="{FF2B5EF4-FFF2-40B4-BE49-F238E27FC236}">
                  <a16:creationId xmlns:a16="http://schemas.microsoft.com/office/drawing/2014/main" id="{50BFA083-A95D-414F-B975-3CCEC41F2273}"/>
                </a:ext>
              </a:extLst>
            </p:cNvPr>
            <p:cNvSpPr/>
            <p:nvPr/>
          </p:nvSpPr>
          <p:spPr>
            <a:xfrm>
              <a:off x="5430789" y="2336879"/>
              <a:ext cx="97296" cy="96591"/>
            </a:xfrm>
            <a:custGeom>
              <a:avLst/>
              <a:gdLst/>
              <a:ahLst/>
              <a:cxnLst/>
              <a:rect l="l" t="t" r="r" b="b"/>
              <a:pathLst>
                <a:path w="3036" h="3014" extrusionOk="0">
                  <a:moveTo>
                    <a:pt x="1507" y="0"/>
                  </a:moveTo>
                  <a:cubicBezTo>
                    <a:pt x="685" y="0"/>
                    <a:pt x="0" y="662"/>
                    <a:pt x="0" y="1507"/>
                  </a:cubicBezTo>
                  <a:cubicBezTo>
                    <a:pt x="0" y="2329"/>
                    <a:pt x="685" y="3013"/>
                    <a:pt x="1507" y="3013"/>
                  </a:cubicBezTo>
                  <a:cubicBezTo>
                    <a:pt x="2351" y="3013"/>
                    <a:pt x="3036" y="2329"/>
                    <a:pt x="3036" y="1507"/>
                  </a:cubicBezTo>
                  <a:cubicBezTo>
                    <a:pt x="3036" y="662"/>
                    <a:pt x="2351"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8;p53">
              <a:extLst>
                <a:ext uri="{FF2B5EF4-FFF2-40B4-BE49-F238E27FC236}">
                  <a16:creationId xmlns:a16="http://schemas.microsoft.com/office/drawing/2014/main" id="{4F256D9A-3A7A-B740-82CA-BE79EB221E8D}"/>
                </a:ext>
              </a:extLst>
            </p:cNvPr>
            <p:cNvSpPr/>
            <p:nvPr/>
          </p:nvSpPr>
          <p:spPr>
            <a:xfrm>
              <a:off x="5448320" y="2353705"/>
              <a:ext cx="62236" cy="62204"/>
            </a:xfrm>
            <a:custGeom>
              <a:avLst/>
              <a:gdLst/>
              <a:ahLst/>
              <a:cxnLst/>
              <a:rect l="l" t="t" r="r" b="b"/>
              <a:pathLst>
                <a:path w="1942" h="1941" extrusionOk="0">
                  <a:moveTo>
                    <a:pt x="960" y="0"/>
                  </a:moveTo>
                  <a:cubicBezTo>
                    <a:pt x="435" y="0"/>
                    <a:pt x="1" y="457"/>
                    <a:pt x="1" y="982"/>
                  </a:cubicBezTo>
                  <a:cubicBezTo>
                    <a:pt x="1" y="1507"/>
                    <a:pt x="435" y="1940"/>
                    <a:pt x="960" y="1940"/>
                  </a:cubicBezTo>
                  <a:cubicBezTo>
                    <a:pt x="1507" y="1940"/>
                    <a:pt x="1941" y="1507"/>
                    <a:pt x="1941" y="982"/>
                  </a:cubicBezTo>
                  <a:cubicBezTo>
                    <a:pt x="1941" y="457"/>
                    <a:pt x="1507" y="0"/>
                    <a:pt x="960"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9;p53">
              <a:extLst>
                <a:ext uri="{FF2B5EF4-FFF2-40B4-BE49-F238E27FC236}">
                  <a16:creationId xmlns:a16="http://schemas.microsoft.com/office/drawing/2014/main" id="{C787D5E9-9BF6-6A4B-BB62-65DED7D315AB}"/>
                </a:ext>
              </a:extLst>
            </p:cNvPr>
            <p:cNvSpPr/>
            <p:nvPr/>
          </p:nvSpPr>
          <p:spPr>
            <a:xfrm>
              <a:off x="5655354" y="2336879"/>
              <a:ext cx="96591" cy="96591"/>
            </a:xfrm>
            <a:custGeom>
              <a:avLst/>
              <a:gdLst/>
              <a:ahLst/>
              <a:cxnLst/>
              <a:rect l="l" t="t" r="r" b="b"/>
              <a:pathLst>
                <a:path w="3014" h="3014" extrusionOk="0">
                  <a:moveTo>
                    <a:pt x="1507" y="0"/>
                  </a:moveTo>
                  <a:cubicBezTo>
                    <a:pt x="662" y="0"/>
                    <a:pt x="0" y="662"/>
                    <a:pt x="0" y="1507"/>
                  </a:cubicBezTo>
                  <a:cubicBezTo>
                    <a:pt x="0" y="2329"/>
                    <a:pt x="662" y="3013"/>
                    <a:pt x="1507" y="3013"/>
                  </a:cubicBezTo>
                  <a:cubicBezTo>
                    <a:pt x="2329" y="3013"/>
                    <a:pt x="3013" y="2329"/>
                    <a:pt x="3013" y="1507"/>
                  </a:cubicBezTo>
                  <a:cubicBezTo>
                    <a:pt x="3013" y="662"/>
                    <a:pt x="2329"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0;p53">
              <a:extLst>
                <a:ext uri="{FF2B5EF4-FFF2-40B4-BE49-F238E27FC236}">
                  <a16:creationId xmlns:a16="http://schemas.microsoft.com/office/drawing/2014/main" id="{26B78DD4-310C-6547-A7DD-8C163F5C8155}"/>
                </a:ext>
              </a:extLst>
            </p:cNvPr>
            <p:cNvSpPr/>
            <p:nvPr/>
          </p:nvSpPr>
          <p:spPr>
            <a:xfrm>
              <a:off x="5672179" y="2353705"/>
              <a:ext cx="62204" cy="62204"/>
            </a:xfrm>
            <a:custGeom>
              <a:avLst/>
              <a:gdLst/>
              <a:ahLst/>
              <a:cxnLst/>
              <a:rect l="l" t="t" r="r" b="b"/>
              <a:pathLst>
                <a:path w="1941" h="1941" extrusionOk="0">
                  <a:moveTo>
                    <a:pt x="982" y="0"/>
                  </a:moveTo>
                  <a:cubicBezTo>
                    <a:pt x="434" y="0"/>
                    <a:pt x="0" y="457"/>
                    <a:pt x="0" y="982"/>
                  </a:cubicBezTo>
                  <a:cubicBezTo>
                    <a:pt x="0" y="1507"/>
                    <a:pt x="434" y="1940"/>
                    <a:pt x="982" y="1940"/>
                  </a:cubicBezTo>
                  <a:cubicBezTo>
                    <a:pt x="1507" y="1940"/>
                    <a:pt x="1941" y="1507"/>
                    <a:pt x="1941" y="982"/>
                  </a:cubicBezTo>
                  <a:cubicBezTo>
                    <a:pt x="1941" y="457"/>
                    <a:pt x="1507" y="0"/>
                    <a:pt x="982"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1;p53">
              <a:extLst>
                <a:ext uri="{FF2B5EF4-FFF2-40B4-BE49-F238E27FC236}">
                  <a16:creationId xmlns:a16="http://schemas.microsoft.com/office/drawing/2014/main" id="{A190462F-D100-124E-9157-7994E9B30827}"/>
                </a:ext>
              </a:extLst>
            </p:cNvPr>
            <p:cNvSpPr/>
            <p:nvPr/>
          </p:nvSpPr>
          <p:spPr>
            <a:xfrm>
              <a:off x="5879181" y="2336879"/>
              <a:ext cx="96591" cy="96591"/>
            </a:xfrm>
            <a:custGeom>
              <a:avLst/>
              <a:gdLst/>
              <a:ahLst/>
              <a:cxnLst/>
              <a:rect l="l" t="t" r="r" b="b"/>
              <a:pathLst>
                <a:path w="3014" h="3014" extrusionOk="0">
                  <a:moveTo>
                    <a:pt x="1507" y="0"/>
                  </a:moveTo>
                  <a:cubicBezTo>
                    <a:pt x="686" y="0"/>
                    <a:pt x="1" y="662"/>
                    <a:pt x="1" y="1507"/>
                  </a:cubicBezTo>
                  <a:cubicBezTo>
                    <a:pt x="1" y="2329"/>
                    <a:pt x="686" y="3013"/>
                    <a:pt x="1507" y="3013"/>
                  </a:cubicBezTo>
                  <a:cubicBezTo>
                    <a:pt x="2352" y="3013"/>
                    <a:pt x="3014" y="2329"/>
                    <a:pt x="3014" y="1507"/>
                  </a:cubicBezTo>
                  <a:cubicBezTo>
                    <a:pt x="3014" y="662"/>
                    <a:pt x="2352" y="0"/>
                    <a:pt x="1507"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2;p53">
              <a:extLst>
                <a:ext uri="{FF2B5EF4-FFF2-40B4-BE49-F238E27FC236}">
                  <a16:creationId xmlns:a16="http://schemas.microsoft.com/office/drawing/2014/main" id="{38C2E2D8-EC3B-DB45-834A-E7130543B98D}"/>
                </a:ext>
              </a:extLst>
            </p:cNvPr>
            <p:cNvSpPr/>
            <p:nvPr/>
          </p:nvSpPr>
          <p:spPr>
            <a:xfrm>
              <a:off x="5896743" y="2353705"/>
              <a:ext cx="62204" cy="62204"/>
            </a:xfrm>
            <a:custGeom>
              <a:avLst/>
              <a:gdLst/>
              <a:ahLst/>
              <a:cxnLst/>
              <a:rect l="l" t="t" r="r" b="b"/>
              <a:pathLst>
                <a:path w="1941" h="1941" extrusionOk="0">
                  <a:moveTo>
                    <a:pt x="959" y="0"/>
                  </a:moveTo>
                  <a:cubicBezTo>
                    <a:pt x="434" y="0"/>
                    <a:pt x="1" y="457"/>
                    <a:pt x="1" y="982"/>
                  </a:cubicBezTo>
                  <a:cubicBezTo>
                    <a:pt x="1" y="1507"/>
                    <a:pt x="434" y="1940"/>
                    <a:pt x="959" y="1940"/>
                  </a:cubicBezTo>
                  <a:cubicBezTo>
                    <a:pt x="1507" y="1940"/>
                    <a:pt x="1941" y="1507"/>
                    <a:pt x="1941" y="982"/>
                  </a:cubicBezTo>
                  <a:cubicBezTo>
                    <a:pt x="1941" y="457"/>
                    <a:pt x="1507" y="0"/>
                    <a:pt x="959" y="0"/>
                  </a:cubicBezTo>
                  <a:close/>
                </a:path>
              </a:pathLst>
            </a:custGeom>
            <a:solidFill>
              <a:srgbClr val="B2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3;p53">
              <a:extLst>
                <a:ext uri="{FF2B5EF4-FFF2-40B4-BE49-F238E27FC236}">
                  <a16:creationId xmlns:a16="http://schemas.microsoft.com/office/drawing/2014/main" id="{70693CC0-C753-6B41-92AF-E90E0AB7F8B6}"/>
                </a:ext>
              </a:extLst>
            </p:cNvPr>
            <p:cNvSpPr/>
            <p:nvPr/>
          </p:nvSpPr>
          <p:spPr>
            <a:xfrm>
              <a:off x="3013847" y="2055974"/>
              <a:ext cx="1888751" cy="57814"/>
            </a:xfrm>
            <a:custGeom>
              <a:avLst/>
              <a:gdLst/>
              <a:ahLst/>
              <a:cxnLst/>
              <a:rect l="l" t="t" r="r" b="b"/>
              <a:pathLst>
                <a:path w="58936" h="1804" extrusionOk="0">
                  <a:moveTo>
                    <a:pt x="2169" y="0"/>
                  </a:moveTo>
                  <a:lnTo>
                    <a:pt x="0" y="1804"/>
                  </a:lnTo>
                  <a:lnTo>
                    <a:pt x="58502" y="1804"/>
                  </a:lnTo>
                  <a:cubicBezTo>
                    <a:pt x="58753" y="1804"/>
                    <a:pt x="58935" y="1621"/>
                    <a:pt x="58935" y="1370"/>
                  </a:cubicBezTo>
                  <a:lnTo>
                    <a:pt x="58935" y="434"/>
                  </a:lnTo>
                  <a:cubicBezTo>
                    <a:pt x="58935" y="206"/>
                    <a:pt x="58753" y="0"/>
                    <a:pt x="58502"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4;p53">
              <a:extLst>
                <a:ext uri="{FF2B5EF4-FFF2-40B4-BE49-F238E27FC236}">
                  <a16:creationId xmlns:a16="http://schemas.microsoft.com/office/drawing/2014/main" id="{82F99793-0F08-6A44-AAB0-A373886565AF}"/>
                </a:ext>
              </a:extLst>
            </p:cNvPr>
            <p:cNvSpPr/>
            <p:nvPr/>
          </p:nvSpPr>
          <p:spPr>
            <a:xfrm>
              <a:off x="3136721" y="1954284"/>
              <a:ext cx="1850006" cy="57814"/>
            </a:xfrm>
            <a:custGeom>
              <a:avLst/>
              <a:gdLst/>
              <a:ahLst/>
              <a:cxnLst/>
              <a:rect l="l" t="t" r="r" b="b"/>
              <a:pathLst>
                <a:path w="57727" h="1804" extrusionOk="0">
                  <a:moveTo>
                    <a:pt x="2169" y="1"/>
                  </a:moveTo>
                  <a:lnTo>
                    <a:pt x="1" y="1804"/>
                  </a:lnTo>
                  <a:lnTo>
                    <a:pt x="57292" y="1804"/>
                  </a:lnTo>
                  <a:cubicBezTo>
                    <a:pt x="57544" y="1804"/>
                    <a:pt x="57726" y="1621"/>
                    <a:pt x="57726" y="1370"/>
                  </a:cubicBezTo>
                  <a:lnTo>
                    <a:pt x="57726" y="434"/>
                  </a:lnTo>
                  <a:cubicBezTo>
                    <a:pt x="57726" y="183"/>
                    <a:pt x="57544" y="1"/>
                    <a:pt x="57292" y="1"/>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85;p53">
              <a:extLst>
                <a:ext uri="{FF2B5EF4-FFF2-40B4-BE49-F238E27FC236}">
                  <a16:creationId xmlns:a16="http://schemas.microsoft.com/office/drawing/2014/main" id="{11EBA965-3D99-E647-8C92-372A632547F8}"/>
                </a:ext>
              </a:extLst>
            </p:cNvPr>
            <p:cNvSpPr/>
            <p:nvPr/>
          </p:nvSpPr>
          <p:spPr>
            <a:xfrm>
              <a:off x="3258890" y="1852626"/>
              <a:ext cx="1811966" cy="57814"/>
            </a:xfrm>
            <a:custGeom>
              <a:avLst/>
              <a:gdLst/>
              <a:ahLst/>
              <a:cxnLst/>
              <a:rect l="l" t="t" r="r" b="b"/>
              <a:pathLst>
                <a:path w="56540" h="1804" extrusionOk="0">
                  <a:moveTo>
                    <a:pt x="2169" y="0"/>
                  </a:moveTo>
                  <a:lnTo>
                    <a:pt x="1" y="1803"/>
                  </a:lnTo>
                  <a:lnTo>
                    <a:pt x="56105" y="1803"/>
                  </a:lnTo>
                  <a:cubicBezTo>
                    <a:pt x="56334" y="1803"/>
                    <a:pt x="56539" y="1598"/>
                    <a:pt x="56539" y="1370"/>
                  </a:cubicBezTo>
                  <a:lnTo>
                    <a:pt x="56539" y="434"/>
                  </a:lnTo>
                  <a:cubicBezTo>
                    <a:pt x="56539" y="183"/>
                    <a:pt x="56334" y="0"/>
                    <a:pt x="5610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53">
              <a:extLst>
                <a:ext uri="{FF2B5EF4-FFF2-40B4-BE49-F238E27FC236}">
                  <a16:creationId xmlns:a16="http://schemas.microsoft.com/office/drawing/2014/main" id="{3ECD7319-F04A-F540-BA00-9EF81FEC6E30}"/>
                </a:ext>
              </a:extLst>
            </p:cNvPr>
            <p:cNvSpPr/>
            <p:nvPr/>
          </p:nvSpPr>
          <p:spPr>
            <a:xfrm>
              <a:off x="3381796" y="1750198"/>
              <a:ext cx="1773156" cy="57814"/>
            </a:xfrm>
            <a:custGeom>
              <a:avLst/>
              <a:gdLst/>
              <a:ahLst/>
              <a:cxnLst/>
              <a:rect l="l" t="t" r="r" b="b"/>
              <a:pathLst>
                <a:path w="55329" h="1804" extrusionOk="0">
                  <a:moveTo>
                    <a:pt x="2169" y="0"/>
                  </a:moveTo>
                  <a:lnTo>
                    <a:pt x="0" y="1804"/>
                  </a:lnTo>
                  <a:lnTo>
                    <a:pt x="54895" y="1804"/>
                  </a:lnTo>
                  <a:cubicBezTo>
                    <a:pt x="55124" y="1804"/>
                    <a:pt x="55329" y="1621"/>
                    <a:pt x="55329" y="1370"/>
                  </a:cubicBezTo>
                  <a:lnTo>
                    <a:pt x="55329" y="434"/>
                  </a:lnTo>
                  <a:cubicBezTo>
                    <a:pt x="55329" y="206"/>
                    <a:pt x="55124" y="0"/>
                    <a:pt x="54895"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7;p53">
              <a:extLst>
                <a:ext uri="{FF2B5EF4-FFF2-40B4-BE49-F238E27FC236}">
                  <a16:creationId xmlns:a16="http://schemas.microsoft.com/office/drawing/2014/main" id="{4B9664B0-D7B2-8243-8AC0-D07BEC22A7DE}"/>
                </a:ext>
              </a:extLst>
            </p:cNvPr>
            <p:cNvSpPr/>
            <p:nvPr/>
          </p:nvSpPr>
          <p:spPr>
            <a:xfrm>
              <a:off x="3942871" y="1571720"/>
              <a:ext cx="470393" cy="69511"/>
            </a:xfrm>
            <a:custGeom>
              <a:avLst/>
              <a:gdLst/>
              <a:ahLst/>
              <a:cxnLst/>
              <a:rect l="l" t="t" r="r" b="b"/>
              <a:pathLst>
                <a:path w="14678" h="2169" extrusionOk="0">
                  <a:moveTo>
                    <a:pt x="0" y="0"/>
                  </a:moveTo>
                  <a:lnTo>
                    <a:pt x="0" y="2169"/>
                  </a:lnTo>
                  <a:lnTo>
                    <a:pt x="14677" y="2169"/>
                  </a:lnTo>
                  <a:cubicBezTo>
                    <a:pt x="12965" y="776"/>
                    <a:pt x="10842" y="0"/>
                    <a:pt x="8651" y="0"/>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8;p53">
              <a:extLst>
                <a:ext uri="{FF2B5EF4-FFF2-40B4-BE49-F238E27FC236}">
                  <a16:creationId xmlns:a16="http://schemas.microsoft.com/office/drawing/2014/main" id="{05DB40A4-D5B6-3B43-9CBE-4404BBE93E14}"/>
                </a:ext>
              </a:extLst>
            </p:cNvPr>
            <p:cNvSpPr/>
            <p:nvPr/>
          </p:nvSpPr>
          <p:spPr>
            <a:xfrm>
              <a:off x="5500271"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9;p53">
              <a:extLst>
                <a:ext uri="{FF2B5EF4-FFF2-40B4-BE49-F238E27FC236}">
                  <a16:creationId xmlns:a16="http://schemas.microsoft.com/office/drawing/2014/main" id="{1DDED6CE-C581-E349-B97A-1BABFA43803F}"/>
                </a:ext>
              </a:extLst>
            </p:cNvPr>
            <p:cNvSpPr/>
            <p:nvPr/>
          </p:nvSpPr>
          <p:spPr>
            <a:xfrm>
              <a:off x="5609268" y="1884065"/>
              <a:ext cx="54160" cy="54160"/>
            </a:xfrm>
            <a:custGeom>
              <a:avLst/>
              <a:gdLst/>
              <a:ahLst/>
              <a:cxnLst/>
              <a:rect l="l" t="t" r="r" b="b"/>
              <a:pathLst>
                <a:path w="1690" h="1690" extrusionOk="0">
                  <a:moveTo>
                    <a:pt x="0" y="1"/>
                  </a:moveTo>
                  <a:lnTo>
                    <a:pt x="0" y="1690"/>
                  </a:lnTo>
                  <a:lnTo>
                    <a:pt x="1690" y="1690"/>
                  </a:lnTo>
                  <a:lnTo>
                    <a:pt x="1690" y="1"/>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0;p53">
              <a:extLst>
                <a:ext uri="{FF2B5EF4-FFF2-40B4-BE49-F238E27FC236}">
                  <a16:creationId xmlns:a16="http://schemas.microsoft.com/office/drawing/2014/main" id="{9610E99F-148F-E24B-909D-5B54D3AC40A6}"/>
                </a:ext>
              </a:extLst>
            </p:cNvPr>
            <p:cNvSpPr/>
            <p:nvPr/>
          </p:nvSpPr>
          <p:spPr>
            <a:xfrm>
              <a:off x="5609268" y="1976237"/>
              <a:ext cx="54160" cy="54160"/>
            </a:xfrm>
            <a:custGeom>
              <a:avLst/>
              <a:gdLst/>
              <a:ahLst/>
              <a:cxnLst/>
              <a:rect l="l" t="t" r="r" b="b"/>
              <a:pathLst>
                <a:path w="1690" h="1690" extrusionOk="0">
                  <a:moveTo>
                    <a:pt x="0" y="0"/>
                  </a:moveTo>
                  <a:lnTo>
                    <a:pt x="0" y="1690"/>
                  </a:lnTo>
                  <a:lnTo>
                    <a:pt x="1690" y="1690"/>
                  </a:lnTo>
                  <a:lnTo>
                    <a:pt x="1690" y="0"/>
                  </a:lnTo>
                  <a:close/>
                </a:path>
              </a:pathLst>
            </a:custGeom>
            <a:solidFill>
              <a:srgbClr val="FF1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1;p53">
              <a:extLst>
                <a:ext uri="{FF2B5EF4-FFF2-40B4-BE49-F238E27FC236}">
                  <a16:creationId xmlns:a16="http://schemas.microsoft.com/office/drawing/2014/main" id="{4FBFCD1F-46E0-A144-A481-FC778CE1FCCF}"/>
                </a:ext>
              </a:extLst>
            </p:cNvPr>
            <p:cNvSpPr/>
            <p:nvPr/>
          </p:nvSpPr>
          <p:spPr>
            <a:xfrm>
              <a:off x="5539049" y="2072062"/>
              <a:ext cx="759301" cy="117070"/>
            </a:xfrm>
            <a:custGeom>
              <a:avLst/>
              <a:gdLst/>
              <a:ahLst/>
              <a:cxnLst/>
              <a:rect l="l" t="t" r="r" b="b"/>
              <a:pathLst>
                <a:path w="23693" h="3653" extrusionOk="0">
                  <a:moveTo>
                    <a:pt x="0" y="1"/>
                  </a:moveTo>
                  <a:lnTo>
                    <a:pt x="3264" y="3653"/>
                  </a:lnTo>
                  <a:lnTo>
                    <a:pt x="23693" y="3653"/>
                  </a:lnTo>
                  <a:lnTo>
                    <a:pt x="23693" y="1895"/>
                  </a:lnTo>
                  <a:cubicBezTo>
                    <a:pt x="23693" y="845"/>
                    <a:pt x="22848" y="1"/>
                    <a:pt x="21798"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Content Placeholder 2">
            <a:extLst>
              <a:ext uri="{FF2B5EF4-FFF2-40B4-BE49-F238E27FC236}">
                <a16:creationId xmlns:a16="http://schemas.microsoft.com/office/drawing/2014/main" id="{C58597A8-B159-B749-BEE1-4DB768B115D2}"/>
              </a:ext>
            </a:extLst>
          </p:cNvPr>
          <p:cNvSpPr txBox="1">
            <a:spLocks/>
          </p:cNvSpPr>
          <p:nvPr/>
        </p:nvSpPr>
        <p:spPr bwMode="auto">
          <a:xfrm>
            <a:off x="-58296" y="2438933"/>
            <a:ext cx="9221166" cy="107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r>
              <a:rPr lang="en-US" sz="3200" b="1" u="sng" dirty="0" err="1">
                <a:solidFill>
                  <a:srgbClr val="FF0000"/>
                </a:solidFill>
                <a:latin typeface="Cambria" panose="02040503050406030204" pitchFamily="18" charset="0"/>
                <a:cs typeface="Times New Roman" pitchFamily="18" charset="0"/>
              </a:rPr>
              <a:t>Nội</a:t>
            </a:r>
            <a:r>
              <a:rPr lang="en-US" sz="3200" b="1" u="sng" dirty="0">
                <a:solidFill>
                  <a:srgbClr val="FF0000"/>
                </a:solidFill>
                <a:latin typeface="Cambria" panose="02040503050406030204" pitchFamily="18" charset="0"/>
                <a:cs typeface="Times New Roman" pitchFamily="18" charset="0"/>
              </a:rPr>
              <a:t> dung</a:t>
            </a:r>
            <a:r>
              <a:rPr lang="en-US" sz="3200" dirty="0">
                <a:solidFill>
                  <a:srgbClr val="FF0000"/>
                </a:solidFill>
                <a:latin typeface="Cambria" panose="02040503050406030204" pitchFamily="18" charset="0"/>
                <a:cs typeface="Times New Roman" pitchFamily="18" charset="0"/>
              </a:rPr>
              <a:t>: </a:t>
            </a:r>
            <a:r>
              <a:rPr lang="en-US" sz="3200" b="1" dirty="0">
                <a:solidFill>
                  <a:srgbClr val="FF0000"/>
                </a:solidFill>
                <a:latin typeface="Cambria" panose="02040503050406030204" pitchFamily="18" charset="0"/>
                <a:cs typeface="Times New Roman" pitchFamily="18" charset="0"/>
              </a:rPr>
              <a:t>Ca </a:t>
            </a:r>
            <a:r>
              <a:rPr lang="en-US" sz="3200" b="1" dirty="0" err="1">
                <a:solidFill>
                  <a:srgbClr val="FF0000"/>
                </a:solidFill>
                <a:latin typeface="Cambria" panose="02040503050406030204" pitchFamily="18" charset="0"/>
                <a:cs typeface="Times New Roman" pitchFamily="18" charset="0"/>
              </a:rPr>
              <a:t>ngợi</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Bạch</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Thái</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Bưởi</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từ</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một</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cậu</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bé</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mồ</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côi</a:t>
            </a:r>
            <a:r>
              <a:rPr lang="en-US" sz="3200" b="1" dirty="0">
                <a:solidFill>
                  <a:srgbClr val="FF0000"/>
                </a:solidFill>
                <a:latin typeface="Cambria" panose="02040503050406030204" pitchFamily="18" charset="0"/>
                <a:cs typeface="Times New Roman" pitchFamily="18" charset="0"/>
              </a:rPr>
              <a:t> cha, </a:t>
            </a:r>
            <a:r>
              <a:rPr lang="en-US" sz="3200" b="1" dirty="0" err="1">
                <a:solidFill>
                  <a:srgbClr val="FF0000"/>
                </a:solidFill>
                <a:latin typeface="Cambria" panose="02040503050406030204" pitchFamily="18" charset="0"/>
                <a:cs typeface="Times New Roman" pitchFamily="18" charset="0"/>
              </a:rPr>
              <a:t>nhờ</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giàu</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nghị</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lực</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và</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ý</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chí</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vươn</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lên</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đã</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trở</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thành</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một</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nhà</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kinh</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doanh</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nổi</a:t>
            </a:r>
            <a:r>
              <a:rPr lang="en-US" sz="3200" b="1" dirty="0">
                <a:solidFill>
                  <a:srgbClr val="FF0000"/>
                </a:solidFill>
                <a:latin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cs typeface="Times New Roman" pitchFamily="18" charset="0"/>
              </a:rPr>
              <a:t>tiếng</a:t>
            </a:r>
            <a:r>
              <a:rPr lang="en-US" sz="3200" b="1" dirty="0">
                <a:solidFill>
                  <a:srgbClr val="FF0000"/>
                </a:solidFill>
                <a:latin typeface="Cambria" panose="02040503050406030204" pitchFamily="18" charset="0"/>
                <a:cs typeface="Times New Roman" pitchFamily="18" charset="0"/>
              </a:rPr>
              <a:t>.</a:t>
            </a:r>
            <a:endParaRPr lang="vi-VN" sz="3200" b="1" dirty="0">
              <a:solidFill>
                <a:srgbClr val="FF0000"/>
              </a:solidFill>
              <a:latin typeface="Cambria" panose="02040503050406030204" pitchFamily="18" charset="0"/>
              <a:cs typeface="Times New Roman" pitchFamily="18" charset="0"/>
            </a:endParaRPr>
          </a:p>
        </p:txBody>
      </p:sp>
    </p:spTree>
    <p:extLst>
      <p:ext uri="{BB962C8B-B14F-4D97-AF65-F5344CB8AC3E}">
        <p14:creationId xmlns:p14="http://schemas.microsoft.com/office/powerpoint/2010/main" val="7239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checkerboard(across)">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6"/>
        <p:cNvGrpSpPr/>
        <p:nvPr/>
      </p:nvGrpSpPr>
      <p:grpSpPr>
        <a:xfrm>
          <a:off x="0" y="0"/>
          <a:ext cx="0" cy="0"/>
          <a:chOff x="0" y="0"/>
          <a:chExt cx="0" cy="0"/>
        </a:xfrm>
      </p:grpSpPr>
      <p:sp>
        <p:nvSpPr>
          <p:cNvPr id="187" name="Google Shape;187;p32"/>
          <p:cNvSpPr/>
          <p:nvPr/>
        </p:nvSpPr>
        <p:spPr>
          <a:xfrm>
            <a:off x="1133890" y="2453006"/>
            <a:ext cx="4422765" cy="895577"/>
          </a:xfrm>
          <a:custGeom>
            <a:avLst/>
            <a:gdLst/>
            <a:ahLst/>
            <a:cxnLst/>
            <a:rect l="l" t="t" r="r" b="b"/>
            <a:pathLst>
              <a:path w="197953" h="40084" extrusionOk="0">
                <a:moveTo>
                  <a:pt x="93235" y="1"/>
                </a:moveTo>
                <a:cubicBezTo>
                  <a:pt x="91338" y="1"/>
                  <a:pt x="89196" y="280"/>
                  <a:pt x="86774" y="937"/>
                </a:cubicBezTo>
                <a:cubicBezTo>
                  <a:pt x="80548" y="2626"/>
                  <a:pt x="74668" y="6986"/>
                  <a:pt x="73580" y="13158"/>
                </a:cubicBezTo>
                <a:cubicBezTo>
                  <a:pt x="72979" y="16554"/>
                  <a:pt x="73510" y="18773"/>
                  <a:pt x="73510" y="18773"/>
                </a:cubicBezTo>
                <a:cubicBezTo>
                  <a:pt x="72952" y="18003"/>
                  <a:pt x="72241" y="17691"/>
                  <a:pt x="71484" y="17691"/>
                </a:cubicBezTo>
                <a:cubicBezTo>
                  <a:pt x="69493" y="17691"/>
                  <a:pt x="67186" y="19856"/>
                  <a:pt x="66533" y="21567"/>
                </a:cubicBezTo>
                <a:cubicBezTo>
                  <a:pt x="65327" y="19427"/>
                  <a:pt x="63924" y="18565"/>
                  <a:pt x="62636" y="18565"/>
                </a:cubicBezTo>
                <a:cubicBezTo>
                  <a:pt x="60306" y="18565"/>
                  <a:pt x="58355" y="21390"/>
                  <a:pt x="58645" y="24574"/>
                </a:cubicBezTo>
                <a:cubicBezTo>
                  <a:pt x="58866" y="27359"/>
                  <a:pt x="60219" y="28005"/>
                  <a:pt x="57062" y="28650"/>
                </a:cubicBezTo>
                <a:cubicBezTo>
                  <a:pt x="56013" y="28650"/>
                  <a:pt x="55358" y="27339"/>
                  <a:pt x="54173" y="27339"/>
                </a:cubicBezTo>
                <a:cubicBezTo>
                  <a:pt x="54090" y="27339"/>
                  <a:pt x="54003" y="27345"/>
                  <a:pt x="53914" y="27359"/>
                </a:cubicBezTo>
                <a:cubicBezTo>
                  <a:pt x="52331" y="27580"/>
                  <a:pt x="52110" y="29083"/>
                  <a:pt x="50978" y="29941"/>
                </a:cubicBezTo>
                <a:cubicBezTo>
                  <a:pt x="49400" y="31447"/>
                  <a:pt x="48666" y="32072"/>
                  <a:pt x="47471" y="32072"/>
                </a:cubicBezTo>
                <a:cubicBezTo>
                  <a:pt x="46625" y="32072"/>
                  <a:pt x="45546" y="31759"/>
                  <a:pt x="43772" y="31223"/>
                </a:cubicBezTo>
                <a:cubicBezTo>
                  <a:pt x="42137" y="30896"/>
                  <a:pt x="41205" y="30671"/>
                  <a:pt x="40560" y="30671"/>
                </a:cubicBezTo>
                <a:cubicBezTo>
                  <a:pt x="39516" y="30671"/>
                  <a:pt x="39221" y="31259"/>
                  <a:pt x="37909" y="32948"/>
                </a:cubicBezTo>
                <a:cubicBezTo>
                  <a:pt x="36215" y="35130"/>
                  <a:pt x="34947" y="35552"/>
                  <a:pt x="33758" y="35552"/>
                </a:cubicBezTo>
                <a:cubicBezTo>
                  <a:pt x="33007" y="35552"/>
                  <a:pt x="32287" y="35383"/>
                  <a:pt x="31511" y="35383"/>
                </a:cubicBezTo>
                <a:cubicBezTo>
                  <a:pt x="30977" y="35383"/>
                  <a:pt x="30416" y="35463"/>
                  <a:pt x="29800" y="35733"/>
                </a:cubicBezTo>
                <a:cubicBezTo>
                  <a:pt x="25971" y="37236"/>
                  <a:pt x="9232" y="40084"/>
                  <a:pt x="1" y="40084"/>
                </a:cubicBezTo>
                <a:lnTo>
                  <a:pt x="197952" y="40084"/>
                </a:lnTo>
                <a:cubicBezTo>
                  <a:pt x="189975" y="40084"/>
                  <a:pt x="184792" y="37036"/>
                  <a:pt x="179788" y="37036"/>
                </a:cubicBezTo>
                <a:cubicBezTo>
                  <a:pt x="178390" y="37036"/>
                  <a:pt x="177007" y="37274"/>
                  <a:pt x="175580" y="37882"/>
                </a:cubicBezTo>
                <a:cubicBezTo>
                  <a:pt x="175194" y="36317"/>
                  <a:pt x="174463" y="35840"/>
                  <a:pt x="173612" y="35840"/>
                </a:cubicBezTo>
                <a:cubicBezTo>
                  <a:pt x="172477" y="35840"/>
                  <a:pt x="171129" y="36688"/>
                  <a:pt x="170098" y="36936"/>
                </a:cubicBezTo>
                <a:cubicBezTo>
                  <a:pt x="169708" y="37033"/>
                  <a:pt x="169342" y="37078"/>
                  <a:pt x="168999" y="37078"/>
                </a:cubicBezTo>
                <a:cubicBezTo>
                  <a:pt x="165574" y="37078"/>
                  <a:pt x="164298" y="32584"/>
                  <a:pt x="161839" y="30631"/>
                </a:cubicBezTo>
                <a:cubicBezTo>
                  <a:pt x="160631" y="29646"/>
                  <a:pt x="159224" y="29440"/>
                  <a:pt x="157797" y="29440"/>
                </a:cubicBezTo>
                <a:cubicBezTo>
                  <a:pt x="156767" y="29440"/>
                  <a:pt x="155727" y="29547"/>
                  <a:pt x="154742" y="29547"/>
                </a:cubicBezTo>
                <a:cubicBezTo>
                  <a:pt x="153526" y="29547"/>
                  <a:pt x="152395" y="29383"/>
                  <a:pt x="151475" y="28650"/>
                </a:cubicBezTo>
                <a:cubicBezTo>
                  <a:pt x="148769" y="26077"/>
                  <a:pt x="152147" y="23283"/>
                  <a:pt x="147195" y="23283"/>
                </a:cubicBezTo>
                <a:cubicBezTo>
                  <a:pt x="146293" y="18561"/>
                  <a:pt x="150343" y="14051"/>
                  <a:pt x="146063" y="8896"/>
                </a:cubicBezTo>
                <a:cubicBezTo>
                  <a:pt x="144104" y="6539"/>
                  <a:pt x="141358" y="5520"/>
                  <a:pt x="138612" y="5520"/>
                </a:cubicBezTo>
                <a:cubicBezTo>
                  <a:pt x="134518" y="5520"/>
                  <a:pt x="130426" y="7785"/>
                  <a:pt x="128944" y="11257"/>
                </a:cubicBezTo>
                <a:cubicBezTo>
                  <a:pt x="128424" y="7317"/>
                  <a:pt x="125425" y="4008"/>
                  <a:pt x="122472" y="4008"/>
                </a:cubicBezTo>
                <a:cubicBezTo>
                  <a:pt x="121562" y="4008"/>
                  <a:pt x="120655" y="4323"/>
                  <a:pt x="119827" y="5032"/>
                </a:cubicBezTo>
                <a:cubicBezTo>
                  <a:pt x="118709" y="5992"/>
                  <a:pt x="118323" y="7442"/>
                  <a:pt x="117345" y="7442"/>
                </a:cubicBezTo>
                <a:cubicBezTo>
                  <a:pt x="117117" y="7442"/>
                  <a:pt x="116856" y="7363"/>
                  <a:pt x="116547" y="7180"/>
                </a:cubicBezTo>
                <a:cubicBezTo>
                  <a:pt x="115910" y="6800"/>
                  <a:pt x="116326" y="5854"/>
                  <a:pt x="115335" y="5536"/>
                </a:cubicBezTo>
                <a:cubicBezTo>
                  <a:pt x="115036" y="5440"/>
                  <a:pt x="114763" y="5397"/>
                  <a:pt x="114512" y="5397"/>
                </a:cubicBezTo>
                <a:cubicBezTo>
                  <a:pt x="112195" y="5397"/>
                  <a:pt x="111720" y="9073"/>
                  <a:pt x="109383" y="9073"/>
                </a:cubicBezTo>
                <a:cubicBezTo>
                  <a:pt x="109098" y="9073"/>
                  <a:pt x="108785" y="9019"/>
                  <a:pt x="108438" y="8896"/>
                </a:cubicBezTo>
                <a:cubicBezTo>
                  <a:pt x="106668" y="8276"/>
                  <a:pt x="103566" y="1"/>
                  <a:pt x="93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2"/>
          <p:cNvSpPr/>
          <p:nvPr/>
        </p:nvSpPr>
        <p:spPr>
          <a:xfrm>
            <a:off x="0" y="3241837"/>
            <a:ext cx="9144046" cy="1901673"/>
          </a:xfrm>
          <a:custGeom>
            <a:avLst/>
            <a:gdLst/>
            <a:ahLst/>
            <a:cxnLst/>
            <a:rect l="l" t="t" r="r" b="b"/>
            <a:pathLst>
              <a:path w="282966" h="58848" extrusionOk="0">
                <a:moveTo>
                  <a:pt x="1" y="0"/>
                </a:moveTo>
                <a:lnTo>
                  <a:pt x="1" y="58848"/>
                </a:lnTo>
                <a:lnTo>
                  <a:pt x="282965" y="58848"/>
                </a:lnTo>
                <a:lnTo>
                  <a:pt x="2829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2"/>
          <p:cNvSpPr/>
          <p:nvPr/>
        </p:nvSpPr>
        <p:spPr>
          <a:xfrm>
            <a:off x="0" y="3341074"/>
            <a:ext cx="9144046" cy="110033"/>
          </a:xfrm>
          <a:custGeom>
            <a:avLst/>
            <a:gdLst/>
            <a:ahLst/>
            <a:cxnLst/>
            <a:rect l="l" t="t" r="r" b="b"/>
            <a:pathLst>
              <a:path w="282966" h="3405" extrusionOk="0">
                <a:moveTo>
                  <a:pt x="1" y="0"/>
                </a:moveTo>
                <a:lnTo>
                  <a:pt x="1" y="3405"/>
                </a:lnTo>
                <a:lnTo>
                  <a:pt x="282965" y="3405"/>
                </a:lnTo>
                <a:lnTo>
                  <a:pt x="2829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2"/>
          <p:cNvSpPr/>
          <p:nvPr/>
        </p:nvSpPr>
        <p:spPr>
          <a:xfrm>
            <a:off x="0" y="3505653"/>
            <a:ext cx="9144046" cy="82339"/>
          </a:xfrm>
          <a:custGeom>
            <a:avLst/>
            <a:gdLst/>
            <a:ahLst/>
            <a:cxnLst/>
            <a:rect l="l" t="t" r="r" b="b"/>
            <a:pathLst>
              <a:path w="282966" h="2548" extrusionOk="0">
                <a:moveTo>
                  <a:pt x="1" y="1"/>
                </a:moveTo>
                <a:lnTo>
                  <a:pt x="1" y="2547"/>
                </a:lnTo>
                <a:lnTo>
                  <a:pt x="282965" y="2547"/>
                </a:lnTo>
                <a:lnTo>
                  <a:pt x="2829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2"/>
          <p:cNvSpPr/>
          <p:nvPr/>
        </p:nvSpPr>
        <p:spPr>
          <a:xfrm>
            <a:off x="0" y="3659116"/>
            <a:ext cx="9144046" cy="54871"/>
          </a:xfrm>
          <a:custGeom>
            <a:avLst/>
            <a:gdLst/>
            <a:ahLst/>
            <a:cxnLst/>
            <a:rect l="l" t="t" r="r" b="b"/>
            <a:pathLst>
              <a:path w="282966" h="1698" extrusionOk="0">
                <a:moveTo>
                  <a:pt x="1" y="0"/>
                </a:moveTo>
                <a:lnTo>
                  <a:pt x="1" y="1698"/>
                </a:lnTo>
                <a:lnTo>
                  <a:pt x="282965" y="1698"/>
                </a:lnTo>
                <a:lnTo>
                  <a:pt x="2829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2"/>
          <p:cNvSpPr/>
          <p:nvPr/>
        </p:nvSpPr>
        <p:spPr>
          <a:xfrm>
            <a:off x="0" y="3801689"/>
            <a:ext cx="9144046" cy="27468"/>
          </a:xfrm>
          <a:custGeom>
            <a:avLst/>
            <a:gdLst/>
            <a:ahLst/>
            <a:cxnLst/>
            <a:rect l="l" t="t" r="r" b="b"/>
            <a:pathLst>
              <a:path w="282966" h="850" extrusionOk="0">
                <a:moveTo>
                  <a:pt x="1" y="1"/>
                </a:moveTo>
                <a:lnTo>
                  <a:pt x="1" y="850"/>
                </a:lnTo>
                <a:lnTo>
                  <a:pt x="282965" y="850"/>
                </a:lnTo>
                <a:lnTo>
                  <a:pt x="2829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32"/>
          <p:cNvGrpSpPr/>
          <p:nvPr/>
        </p:nvGrpSpPr>
        <p:grpSpPr>
          <a:xfrm>
            <a:off x="662056" y="530661"/>
            <a:ext cx="3181338" cy="4612785"/>
            <a:chOff x="888500" y="1120575"/>
            <a:chExt cx="2093950" cy="3036125"/>
          </a:xfrm>
        </p:grpSpPr>
        <p:sp>
          <p:nvSpPr>
            <p:cNvPr id="196" name="Google Shape;196;p32"/>
            <p:cNvSpPr/>
            <p:nvPr/>
          </p:nvSpPr>
          <p:spPr>
            <a:xfrm>
              <a:off x="1029525" y="2358750"/>
              <a:ext cx="1811875" cy="806475"/>
            </a:xfrm>
            <a:custGeom>
              <a:avLst/>
              <a:gdLst/>
              <a:ahLst/>
              <a:cxnLst/>
              <a:rect l="l" t="t" r="r" b="b"/>
              <a:pathLst>
                <a:path w="72475" h="32259" extrusionOk="0">
                  <a:moveTo>
                    <a:pt x="4342" y="1"/>
                  </a:moveTo>
                  <a:lnTo>
                    <a:pt x="1" y="32258"/>
                  </a:lnTo>
                  <a:lnTo>
                    <a:pt x="72475" y="32258"/>
                  </a:lnTo>
                  <a:lnTo>
                    <a:pt x="681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2"/>
            <p:cNvSpPr/>
            <p:nvPr/>
          </p:nvSpPr>
          <p:spPr>
            <a:xfrm>
              <a:off x="1036600" y="2120875"/>
              <a:ext cx="1797725" cy="237900"/>
            </a:xfrm>
            <a:custGeom>
              <a:avLst/>
              <a:gdLst/>
              <a:ahLst/>
              <a:cxnLst/>
              <a:rect l="l" t="t" r="r" b="b"/>
              <a:pathLst>
                <a:path w="71909" h="9516" extrusionOk="0">
                  <a:moveTo>
                    <a:pt x="1" y="1"/>
                  </a:moveTo>
                  <a:cubicBezTo>
                    <a:pt x="1" y="1"/>
                    <a:pt x="1" y="5554"/>
                    <a:pt x="2645" y="9516"/>
                  </a:cubicBezTo>
                  <a:lnTo>
                    <a:pt x="69265" y="9516"/>
                  </a:lnTo>
                  <a:cubicBezTo>
                    <a:pt x="71909" y="5554"/>
                    <a:pt x="71909" y="1"/>
                    <a:pt x="719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2"/>
            <p:cNvSpPr/>
            <p:nvPr/>
          </p:nvSpPr>
          <p:spPr>
            <a:xfrm>
              <a:off x="1043025" y="2742075"/>
              <a:ext cx="1784900" cy="72750"/>
            </a:xfrm>
            <a:custGeom>
              <a:avLst/>
              <a:gdLst/>
              <a:ahLst/>
              <a:cxnLst/>
              <a:rect l="l" t="t" r="r" b="b"/>
              <a:pathLst>
                <a:path w="71396" h="2910" extrusionOk="0">
                  <a:moveTo>
                    <a:pt x="548" y="1"/>
                  </a:moveTo>
                  <a:lnTo>
                    <a:pt x="0" y="2910"/>
                  </a:lnTo>
                  <a:lnTo>
                    <a:pt x="71396" y="2910"/>
                  </a:lnTo>
                  <a:lnTo>
                    <a:pt x="70847" y="1"/>
                  </a:lnTo>
                  <a:close/>
                </a:path>
              </a:pathLst>
            </a:custGeom>
            <a:solidFill>
              <a:srgbClr val="E63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2"/>
            <p:cNvSpPr/>
            <p:nvPr/>
          </p:nvSpPr>
          <p:spPr>
            <a:xfrm>
              <a:off x="1063575" y="2583575"/>
              <a:ext cx="1743800" cy="72750"/>
            </a:xfrm>
            <a:custGeom>
              <a:avLst/>
              <a:gdLst/>
              <a:ahLst/>
              <a:cxnLst/>
              <a:rect l="l" t="t" r="r" b="b"/>
              <a:pathLst>
                <a:path w="69752" h="2910" extrusionOk="0">
                  <a:moveTo>
                    <a:pt x="549" y="1"/>
                  </a:moveTo>
                  <a:lnTo>
                    <a:pt x="0" y="2910"/>
                  </a:lnTo>
                  <a:lnTo>
                    <a:pt x="69751" y="2910"/>
                  </a:lnTo>
                  <a:lnTo>
                    <a:pt x="69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2"/>
            <p:cNvSpPr/>
            <p:nvPr/>
          </p:nvSpPr>
          <p:spPr>
            <a:xfrm>
              <a:off x="1084125" y="2424850"/>
              <a:ext cx="1702675" cy="72750"/>
            </a:xfrm>
            <a:custGeom>
              <a:avLst/>
              <a:gdLst/>
              <a:ahLst/>
              <a:cxnLst/>
              <a:rect l="l" t="t" r="r" b="b"/>
              <a:pathLst>
                <a:path w="68107" h="2910" extrusionOk="0">
                  <a:moveTo>
                    <a:pt x="549" y="1"/>
                  </a:moveTo>
                  <a:lnTo>
                    <a:pt x="1" y="2910"/>
                  </a:lnTo>
                  <a:lnTo>
                    <a:pt x="68107" y="2910"/>
                  </a:lnTo>
                  <a:lnTo>
                    <a:pt x="675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2"/>
            <p:cNvSpPr/>
            <p:nvPr/>
          </p:nvSpPr>
          <p:spPr>
            <a:xfrm>
              <a:off x="1241525" y="2021850"/>
              <a:ext cx="1387875" cy="99050"/>
            </a:xfrm>
            <a:custGeom>
              <a:avLst/>
              <a:gdLst/>
              <a:ahLst/>
              <a:cxnLst/>
              <a:rect l="l" t="t" r="r" b="b"/>
              <a:pathLst>
                <a:path w="55515" h="3962" extrusionOk="0">
                  <a:moveTo>
                    <a:pt x="1053" y="0"/>
                  </a:moveTo>
                  <a:lnTo>
                    <a:pt x="1" y="3962"/>
                  </a:lnTo>
                  <a:lnTo>
                    <a:pt x="55515" y="3962"/>
                  </a:lnTo>
                  <a:lnTo>
                    <a:pt x="54463" y="0"/>
                  </a:ln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2"/>
            <p:cNvSpPr/>
            <p:nvPr/>
          </p:nvSpPr>
          <p:spPr>
            <a:xfrm>
              <a:off x="1459500" y="1922600"/>
              <a:ext cx="951950" cy="99275"/>
            </a:xfrm>
            <a:custGeom>
              <a:avLst/>
              <a:gdLst/>
              <a:ahLst/>
              <a:cxnLst/>
              <a:rect l="l" t="t" r="r" b="b"/>
              <a:pathLst>
                <a:path w="38078" h="3971" extrusionOk="0">
                  <a:moveTo>
                    <a:pt x="1062" y="0"/>
                  </a:moveTo>
                  <a:lnTo>
                    <a:pt x="1" y="3970"/>
                  </a:lnTo>
                  <a:lnTo>
                    <a:pt x="38077" y="3970"/>
                  </a:lnTo>
                  <a:lnTo>
                    <a:pt x="370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p:nvPr/>
          </p:nvSpPr>
          <p:spPr>
            <a:xfrm>
              <a:off x="1285975" y="1889650"/>
              <a:ext cx="132225" cy="132225"/>
            </a:xfrm>
            <a:custGeom>
              <a:avLst/>
              <a:gdLst/>
              <a:ahLst/>
              <a:cxnLst/>
              <a:rect l="l" t="t" r="r" b="b"/>
              <a:pathLst>
                <a:path w="5289" h="5289" extrusionOk="0">
                  <a:moveTo>
                    <a:pt x="2644" y="1"/>
                  </a:moveTo>
                  <a:cubicBezTo>
                    <a:pt x="1185" y="1"/>
                    <a:pt x="0" y="1177"/>
                    <a:pt x="0" y="2645"/>
                  </a:cubicBezTo>
                  <a:cubicBezTo>
                    <a:pt x="0" y="4104"/>
                    <a:pt x="1185" y="5288"/>
                    <a:pt x="2644" y="5288"/>
                  </a:cubicBezTo>
                  <a:cubicBezTo>
                    <a:pt x="4103" y="5288"/>
                    <a:pt x="5288" y="4104"/>
                    <a:pt x="5288" y="2645"/>
                  </a:cubicBezTo>
                  <a:cubicBezTo>
                    <a:pt x="5288" y="1177"/>
                    <a:pt x="4103" y="1"/>
                    <a:pt x="2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2"/>
            <p:cNvSpPr/>
            <p:nvPr/>
          </p:nvSpPr>
          <p:spPr>
            <a:xfrm>
              <a:off x="2452525" y="1889650"/>
              <a:ext cx="132225" cy="132225"/>
            </a:xfrm>
            <a:custGeom>
              <a:avLst/>
              <a:gdLst/>
              <a:ahLst/>
              <a:cxnLst/>
              <a:rect l="l" t="t" r="r" b="b"/>
              <a:pathLst>
                <a:path w="5289" h="5289" extrusionOk="0">
                  <a:moveTo>
                    <a:pt x="2645" y="1"/>
                  </a:moveTo>
                  <a:cubicBezTo>
                    <a:pt x="1186" y="1"/>
                    <a:pt x="1" y="1177"/>
                    <a:pt x="1" y="2645"/>
                  </a:cubicBezTo>
                  <a:cubicBezTo>
                    <a:pt x="1" y="4104"/>
                    <a:pt x="1186" y="5288"/>
                    <a:pt x="2645" y="5288"/>
                  </a:cubicBezTo>
                  <a:cubicBezTo>
                    <a:pt x="4113" y="5288"/>
                    <a:pt x="5289" y="4104"/>
                    <a:pt x="5289" y="2645"/>
                  </a:cubicBezTo>
                  <a:cubicBezTo>
                    <a:pt x="5289" y="1177"/>
                    <a:pt x="4113" y="1"/>
                    <a:pt x="2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2"/>
            <p:cNvSpPr/>
            <p:nvPr/>
          </p:nvSpPr>
          <p:spPr>
            <a:xfrm>
              <a:off x="1784025" y="1740875"/>
              <a:ext cx="302900" cy="79375"/>
            </a:xfrm>
            <a:custGeom>
              <a:avLst/>
              <a:gdLst/>
              <a:ahLst/>
              <a:cxnLst/>
              <a:rect l="l" t="t" r="r" b="b"/>
              <a:pathLst>
                <a:path w="12116" h="3175" extrusionOk="0">
                  <a:moveTo>
                    <a:pt x="1" y="0"/>
                  </a:moveTo>
                  <a:lnTo>
                    <a:pt x="1" y="3175"/>
                  </a:lnTo>
                  <a:lnTo>
                    <a:pt x="12115" y="3175"/>
                  </a:lnTo>
                  <a:lnTo>
                    <a:pt x="121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2"/>
            <p:cNvSpPr/>
            <p:nvPr/>
          </p:nvSpPr>
          <p:spPr>
            <a:xfrm>
              <a:off x="1585300" y="1685175"/>
              <a:ext cx="700350" cy="55725"/>
            </a:xfrm>
            <a:custGeom>
              <a:avLst/>
              <a:gdLst/>
              <a:ahLst/>
              <a:cxnLst/>
              <a:rect l="l" t="t" r="r" b="b"/>
              <a:pathLst>
                <a:path w="28014" h="2229" extrusionOk="0">
                  <a:moveTo>
                    <a:pt x="0" y="0"/>
                  </a:moveTo>
                  <a:cubicBezTo>
                    <a:pt x="0" y="1229"/>
                    <a:pt x="990" y="2228"/>
                    <a:pt x="2220" y="2228"/>
                  </a:cubicBezTo>
                  <a:lnTo>
                    <a:pt x="25785" y="2228"/>
                  </a:lnTo>
                  <a:cubicBezTo>
                    <a:pt x="27023" y="2228"/>
                    <a:pt x="28014" y="1229"/>
                    <a:pt x="280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p:nvPr/>
          </p:nvSpPr>
          <p:spPr>
            <a:xfrm>
              <a:off x="1731200" y="1820225"/>
              <a:ext cx="408550" cy="102400"/>
            </a:xfrm>
            <a:custGeom>
              <a:avLst/>
              <a:gdLst/>
              <a:ahLst/>
              <a:cxnLst/>
              <a:rect l="l" t="t" r="r" b="b"/>
              <a:pathLst>
                <a:path w="16342" h="4096" extrusionOk="0">
                  <a:moveTo>
                    <a:pt x="2114" y="1"/>
                  </a:moveTo>
                  <a:lnTo>
                    <a:pt x="0" y="4095"/>
                  </a:lnTo>
                  <a:lnTo>
                    <a:pt x="16341" y="4095"/>
                  </a:lnTo>
                  <a:lnTo>
                    <a:pt x="14228" y="1"/>
                  </a:lnTo>
                  <a:close/>
                </a:path>
              </a:pathLst>
            </a:custGeom>
            <a:solidFill>
              <a:srgbClr val="F27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2"/>
            <p:cNvSpPr/>
            <p:nvPr/>
          </p:nvSpPr>
          <p:spPr>
            <a:xfrm>
              <a:off x="1782700" y="1578825"/>
              <a:ext cx="305550" cy="106375"/>
            </a:xfrm>
            <a:custGeom>
              <a:avLst/>
              <a:gdLst/>
              <a:ahLst/>
              <a:cxnLst/>
              <a:rect l="l" t="t" r="r" b="b"/>
              <a:pathLst>
                <a:path w="12222" h="4255" extrusionOk="0">
                  <a:moveTo>
                    <a:pt x="1" y="1"/>
                  </a:moveTo>
                  <a:lnTo>
                    <a:pt x="1583" y="4254"/>
                  </a:lnTo>
                  <a:lnTo>
                    <a:pt x="10638" y="4254"/>
                  </a:lnTo>
                  <a:lnTo>
                    <a:pt x="122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2"/>
            <p:cNvSpPr/>
            <p:nvPr/>
          </p:nvSpPr>
          <p:spPr>
            <a:xfrm>
              <a:off x="1905175" y="1120575"/>
              <a:ext cx="60375" cy="461600"/>
            </a:xfrm>
            <a:custGeom>
              <a:avLst/>
              <a:gdLst/>
              <a:ahLst/>
              <a:cxnLst/>
              <a:rect l="l" t="t" r="r" b="b"/>
              <a:pathLst>
                <a:path w="2415" h="18464" extrusionOk="0">
                  <a:moveTo>
                    <a:pt x="1212" y="0"/>
                  </a:moveTo>
                  <a:lnTo>
                    <a:pt x="611" y="9232"/>
                  </a:lnTo>
                  <a:lnTo>
                    <a:pt x="0" y="18463"/>
                  </a:lnTo>
                  <a:lnTo>
                    <a:pt x="2414" y="18463"/>
                  </a:lnTo>
                  <a:lnTo>
                    <a:pt x="1813" y="9232"/>
                  </a:lnTo>
                  <a:lnTo>
                    <a:pt x="12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1795075" y="1337425"/>
              <a:ext cx="6675" cy="241425"/>
            </a:xfrm>
            <a:custGeom>
              <a:avLst/>
              <a:gdLst/>
              <a:ahLst/>
              <a:cxnLst/>
              <a:rect l="l" t="t" r="r" b="b"/>
              <a:pathLst>
                <a:path w="267" h="9657" extrusionOk="0">
                  <a:moveTo>
                    <a:pt x="1" y="1"/>
                  </a:moveTo>
                  <a:lnTo>
                    <a:pt x="1" y="9657"/>
                  </a:lnTo>
                  <a:lnTo>
                    <a:pt x="266" y="9657"/>
                  </a:lnTo>
                  <a:lnTo>
                    <a:pt x="2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2069200" y="1337425"/>
              <a:ext cx="6650" cy="241425"/>
            </a:xfrm>
            <a:custGeom>
              <a:avLst/>
              <a:gdLst/>
              <a:ahLst/>
              <a:cxnLst/>
              <a:rect l="l" t="t" r="r" b="b"/>
              <a:pathLst>
                <a:path w="266" h="9657" extrusionOk="0">
                  <a:moveTo>
                    <a:pt x="1" y="1"/>
                  </a:moveTo>
                  <a:lnTo>
                    <a:pt x="1" y="9657"/>
                  </a:lnTo>
                  <a:lnTo>
                    <a:pt x="266" y="9657"/>
                  </a:lnTo>
                  <a:lnTo>
                    <a:pt x="2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p:nvPr/>
          </p:nvSpPr>
          <p:spPr>
            <a:xfrm>
              <a:off x="888500" y="2305925"/>
              <a:ext cx="2093950" cy="1850775"/>
            </a:xfrm>
            <a:custGeom>
              <a:avLst/>
              <a:gdLst/>
              <a:ahLst/>
              <a:cxnLst/>
              <a:rect l="l" t="t" r="r" b="b"/>
              <a:pathLst>
                <a:path w="83758" h="74031" extrusionOk="0">
                  <a:moveTo>
                    <a:pt x="41773" y="0"/>
                  </a:moveTo>
                  <a:cubicBezTo>
                    <a:pt x="41773" y="0"/>
                    <a:pt x="24857" y="12026"/>
                    <a:pt x="0" y="19896"/>
                  </a:cubicBezTo>
                  <a:cubicBezTo>
                    <a:pt x="0" y="19896"/>
                    <a:pt x="0" y="49510"/>
                    <a:pt x="15864" y="74031"/>
                  </a:cubicBezTo>
                  <a:lnTo>
                    <a:pt x="67894" y="74031"/>
                  </a:lnTo>
                  <a:cubicBezTo>
                    <a:pt x="83758" y="49510"/>
                    <a:pt x="83758" y="19896"/>
                    <a:pt x="83758" y="19896"/>
                  </a:cubicBezTo>
                  <a:lnTo>
                    <a:pt x="83545" y="19896"/>
                  </a:lnTo>
                  <a:cubicBezTo>
                    <a:pt x="58689" y="12026"/>
                    <a:pt x="41773" y="0"/>
                    <a:pt x="41773" y="0"/>
                  </a:cubicBezTo>
                  <a:close/>
                </a:path>
              </a:pathLst>
            </a:custGeom>
            <a:solidFill>
              <a:srgbClr val="49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1935450" y="2307675"/>
              <a:ext cx="1047000" cy="1849025"/>
            </a:xfrm>
            <a:custGeom>
              <a:avLst/>
              <a:gdLst/>
              <a:ahLst/>
              <a:cxnLst/>
              <a:rect l="l" t="t" r="r" b="b"/>
              <a:pathLst>
                <a:path w="41880" h="73961" extrusionOk="0">
                  <a:moveTo>
                    <a:pt x="1" y="1"/>
                  </a:moveTo>
                  <a:lnTo>
                    <a:pt x="1" y="73961"/>
                  </a:lnTo>
                  <a:lnTo>
                    <a:pt x="26016" y="73961"/>
                  </a:lnTo>
                  <a:cubicBezTo>
                    <a:pt x="41880" y="49440"/>
                    <a:pt x="41880" y="19826"/>
                    <a:pt x="41880" y="19826"/>
                  </a:cubicBezTo>
                  <a:lnTo>
                    <a:pt x="41667" y="19826"/>
                  </a:lnTo>
                  <a:cubicBezTo>
                    <a:pt x="17889" y="12301"/>
                    <a:pt x="1380" y="974"/>
                    <a:pt x="1" y="1"/>
                  </a:cubicBezTo>
                  <a:close/>
                </a:path>
              </a:pathLst>
            </a:custGeom>
            <a:solidFill>
              <a:srgbClr val="24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2471325" y="3385600"/>
              <a:ext cx="120050" cy="205850"/>
            </a:xfrm>
            <a:custGeom>
              <a:avLst/>
              <a:gdLst/>
              <a:ahLst/>
              <a:cxnLst/>
              <a:rect l="l" t="t" r="r" b="b"/>
              <a:pathLst>
                <a:path w="4802" h="8234" extrusionOk="0">
                  <a:moveTo>
                    <a:pt x="2802" y="0"/>
                  </a:moveTo>
                  <a:cubicBezTo>
                    <a:pt x="1683" y="0"/>
                    <a:pt x="589" y="1667"/>
                    <a:pt x="301" y="3847"/>
                  </a:cubicBezTo>
                  <a:cubicBezTo>
                    <a:pt x="0" y="6111"/>
                    <a:pt x="708" y="8074"/>
                    <a:pt x="1866" y="8224"/>
                  </a:cubicBezTo>
                  <a:cubicBezTo>
                    <a:pt x="1914" y="8230"/>
                    <a:pt x="1961" y="8233"/>
                    <a:pt x="2008" y="8233"/>
                  </a:cubicBezTo>
                  <a:cubicBezTo>
                    <a:pt x="3120" y="8233"/>
                    <a:pt x="4222" y="6566"/>
                    <a:pt x="4510" y="4395"/>
                  </a:cubicBezTo>
                  <a:cubicBezTo>
                    <a:pt x="4802" y="2132"/>
                    <a:pt x="4103" y="169"/>
                    <a:pt x="2945" y="9"/>
                  </a:cubicBezTo>
                  <a:cubicBezTo>
                    <a:pt x="2897" y="3"/>
                    <a:pt x="2850" y="0"/>
                    <a:pt x="28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1279550" y="3385600"/>
              <a:ext cx="119850" cy="205850"/>
            </a:xfrm>
            <a:custGeom>
              <a:avLst/>
              <a:gdLst/>
              <a:ahLst/>
              <a:cxnLst/>
              <a:rect l="l" t="t" r="r" b="b"/>
              <a:pathLst>
                <a:path w="4794" h="8234" extrusionOk="0">
                  <a:moveTo>
                    <a:pt x="2001" y="0"/>
                  </a:moveTo>
                  <a:cubicBezTo>
                    <a:pt x="1953" y="0"/>
                    <a:pt x="1905" y="3"/>
                    <a:pt x="1858" y="9"/>
                  </a:cubicBezTo>
                  <a:cubicBezTo>
                    <a:pt x="699" y="169"/>
                    <a:pt x="1" y="2132"/>
                    <a:pt x="292" y="4395"/>
                  </a:cubicBezTo>
                  <a:cubicBezTo>
                    <a:pt x="581" y="6566"/>
                    <a:pt x="1683" y="8233"/>
                    <a:pt x="2794" y="8233"/>
                  </a:cubicBezTo>
                  <a:cubicBezTo>
                    <a:pt x="2842" y="8233"/>
                    <a:pt x="2889" y="8230"/>
                    <a:pt x="2936" y="8224"/>
                  </a:cubicBezTo>
                  <a:cubicBezTo>
                    <a:pt x="4095" y="8074"/>
                    <a:pt x="4793" y="6111"/>
                    <a:pt x="4502" y="3847"/>
                  </a:cubicBezTo>
                  <a:cubicBezTo>
                    <a:pt x="4213" y="1667"/>
                    <a:pt x="3120" y="0"/>
                    <a:pt x="20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2365875" y="2847750"/>
              <a:ext cx="78050" cy="127575"/>
            </a:xfrm>
            <a:custGeom>
              <a:avLst/>
              <a:gdLst/>
              <a:ahLst/>
              <a:cxnLst/>
              <a:rect l="l" t="t" r="r" b="b"/>
              <a:pathLst>
                <a:path w="3122" h="5103" extrusionOk="0">
                  <a:moveTo>
                    <a:pt x="1247" y="0"/>
                  </a:moveTo>
                  <a:lnTo>
                    <a:pt x="0" y="4599"/>
                  </a:lnTo>
                  <a:lnTo>
                    <a:pt x="1875" y="5103"/>
                  </a:lnTo>
                  <a:lnTo>
                    <a:pt x="3122" y="504"/>
                  </a:lnTo>
                  <a:lnTo>
                    <a:pt x="12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2514650" y="2891750"/>
              <a:ext cx="78050" cy="127575"/>
            </a:xfrm>
            <a:custGeom>
              <a:avLst/>
              <a:gdLst/>
              <a:ahLst/>
              <a:cxnLst/>
              <a:rect l="l" t="t" r="r" b="b"/>
              <a:pathLst>
                <a:path w="3122" h="5103" extrusionOk="0">
                  <a:moveTo>
                    <a:pt x="1247" y="0"/>
                  </a:moveTo>
                  <a:lnTo>
                    <a:pt x="1" y="4598"/>
                  </a:lnTo>
                  <a:lnTo>
                    <a:pt x="1875" y="5102"/>
                  </a:lnTo>
                  <a:lnTo>
                    <a:pt x="3122" y="504"/>
                  </a:lnTo>
                  <a:lnTo>
                    <a:pt x="124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2663425" y="2935725"/>
              <a:ext cx="78075" cy="127575"/>
            </a:xfrm>
            <a:custGeom>
              <a:avLst/>
              <a:gdLst/>
              <a:ahLst/>
              <a:cxnLst/>
              <a:rect l="l" t="t" r="r" b="b"/>
              <a:pathLst>
                <a:path w="3123" h="5103" extrusionOk="0">
                  <a:moveTo>
                    <a:pt x="1247" y="1"/>
                  </a:moveTo>
                  <a:lnTo>
                    <a:pt x="1" y="4599"/>
                  </a:lnTo>
                  <a:lnTo>
                    <a:pt x="1875" y="5103"/>
                  </a:lnTo>
                  <a:lnTo>
                    <a:pt x="3122" y="505"/>
                  </a:lnTo>
                  <a:lnTo>
                    <a:pt x="12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1427000" y="2847750"/>
              <a:ext cx="78075" cy="127575"/>
            </a:xfrm>
            <a:custGeom>
              <a:avLst/>
              <a:gdLst/>
              <a:ahLst/>
              <a:cxnLst/>
              <a:rect l="l" t="t" r="r" b="b"/>
              <a:pathLst>
                <a:path w="3123" h="5103" extrusionOk="0">
                  <a:moveTo>
                    <a:pt x="1875" y="0"/>
                  </a:moveTo>
                  <a:lnTo>
                    <a:pt x="1" y="504"/>
                  </a:lnTo>
                  <a:lnTo>
                    <a:pt x="1248" y="5103"/>
                  </a:lnTo>
                  <a:lnTo>
                    <a:pt x="3122" y="4599"/>
                  </a:lnTo>
                  <a:lnTo>
                    <a:pt x="187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1278225" y="2891750"/>
              <a:ext cx="78075" cy="127575"/>
            </a:xfrm>
            <a:custGeom>
              <a:avLst/>
              <a:gdLst/>
              <a:ahLst/>
              <a:cxnLst/>
              <a:rect l="l" t="t" r="r" b="b"/>
              <a:pathLst>
                <a:path w="3123" h="5103" extrusionOk="0">
                  <a:moveTo>
                    <a:pt x="1875" y="0"/>
                  </a:moveTo>
                  <a:lnTo>
                    <a:pt x="1" y="504"/>
                  </a:lnTo>
                  <a:lnTo>
                    <a:pt x="1247" y="5102"/>
                  </a:lnTo>
                  <a:lnTo>
                    <a:pt x="3122" y="4598"/>
                  </a:lnTo>
                  <a:lnTo>
                    <a:pt x="187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1129450" y="2935725"/>
              <a:ext cx="78050" cy="127575"/>
            </a:xfrm>
            <a:custGeom>
              <a:avLst/>
              <a:gdLst/>
              <a:ahLst/>
              <a:cxnLst/>
              <a:rect l="l" t="t" r="r" b="b"/>
              <a:pathLst>
                <a:path w="3122" h="5103" extrusionOk="0">
                  <a:moveTo>
                    <a:pt x="1875" y="1"/>
                  </a:moveTo>
                  <a:lnTo>
                    <a:pt x="1" y="505"/>
                  </a:lnTo>
                  <a:lnTo>
                    <a:pt x="1247" y="5103"/>
                  </a:lnTo>
                  <a:lnTo>
                    <a:pt x="3122" y="4599"/>
                  </a:lnTo>
                  <a:lnTo>
                    <a:pt x="18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32"/>
          <p:cNvSpPr/>
          <p:nvPr/>
        </p:nvSpPr>
        <p:spPr>
          <a:xfrm>
            <a:off x="2767700" y="651325"/>
            <a:ext cx="424545" cy="424524"/>
          </a:xfrm>
          <a:custGeom>
            <a:avLst/>
            <a:gdLst/>
            <a:ahLst/>
            <a:cxnLst/>
            <a:rect l="l" t="t" r="r" b="b"/>
            <a:pathLst>
              <a:path w="20401" h="20400" extrusionOk="0">
                <a:moveTo>
                  <a:pt x="10196" y="0"/>
                </a:moveTo>
                <a:cubicBezTo>
                  <a:pt x="4563" y="0"/>
                  <a:pt x="0" y="4563"/>
                  <a:pt x="0" y="10196"/>
                </a:cubicBezTo>
                <a:cubicBezTo>
                  <a:pt x="0" y="15837"/>
                  <a:pt x="4563" y="20400"/>
                  <a:pt x="10196" y="20400"/>
                </a:cubicBezTo>
                <a:cubicBezTo>
                  <a:pt x="15829" y="20400"/>
                  <a:pt x="20400" y="15837"/>
                  <a:pt x="20400" y="10196"/>
                </a:cubicBezTo>
                <a:cubicBezTo>
                  <a:pt x="20400" y="4563"/>
                  <a:pt x="15829" y="0"/>
                  <a:pt x="10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A19E9D0A-13D7-2B43-BE8A-9BCA73FD50A6}"/>
              </a:ext>
            </a:extLst>
          </p:cNvPr>
          <p:cNvPicPr>
            <a:picLocks noChangeAspect="1"/>
          </p:cNvPicPr>
          <p:nvPr/>
        </p:nvPicPr>
        <p:blipFill>
          <a:blip r:embed="rId3"/>
          <a:stretch>
            <a:fillRect/>
          </a:stretch>
        </p:blipFill>
        <p:spPr>
          <a:xfrm>
            <a:off x="3646734" y="742034"/>
            <a:ext cx="5269606" cy="1814330"/>
          </a:xfrm>
          <a:prstGeom prst="rect">
            <a:avLst/>
          </a:prstGeom>
        </p:spPr>
      </p:pic>
      <p:pic>
        <p:nvPicPr>
          <p:cNvPr id="11" name="Picture 10">
            <a:extLst>
              <a:ext uri="{FF2B5EF4-FFF2-40B4-BE49-F238E27FC236}">
                <a16:creationId xmlns:a16="http://schemas.microsoft.com/office/drawing/2014/main" id="{A7A62173-B518-9746-8B02-A8D802C95BD0}"/>
              </a:ext>
            </a:extLst>
          </p:cNvPr>
          <p:cNvPicPr>
            <a:picLocks noChangeAspect="1"/>
          </p:cNvPicPr>
          <p:nvPr/>
        </p:nvPicPr>
        <p:blipFill>
          <a:blip r:embed="rId4"/>
          <a:stretch>
            <a:fillRect/>
          </a:stretch>
        </p:blipFill>
        <p:spPr>
          <a:xfrm>
            <a:off x="53719" y="876"/>
            <a:ext cx="976879" cy="31575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65733C-18DA-5D4A-9E54-158132E87D7F}"/>
              </a:ext>
            </a:extLst>
          </p:cNvPr>
          <p:cNvSpPr txBox="1"/>
          <p:nvPr/>
        </p:nvSpPr>
        <p:spPr>
          <a:xfrm>
            <a:off x="803188" y="343835"/>
            <a:ext cx="9539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HP001 4 hàng" panose="020B0603050302020204" pitchFamily="34" charset="77"/>
                <a:cs typeface="Arial"/>
                <a:sym typeface="Arial"/>
              </a:rPr>
              <a:t>Thứ hai ngày 22 tháng 11 </a:t>
            </a:r>
            <a:r>
              <a:rPr kumimoji="0" lang="en-US" sz="2800" b="1" i="0" u="none" strike="noStrike" kern="0" cap="none" spc="0" normalizeH="0" baseline="0" noProof="0" dirty="0">
                <a:ln>
                  <a:noFill/>
                </a:ln>
                <a:solidFill>
                  <a:srgbClr val="FFFFFF"/>
                </a:solidFill>
                <a:effectLst/>
                <a:uLnTx/>
                <a:uFillTx/>
                <a:latin typeface="HP001 4 hàng" panose="020B0603050302020204" pitchFamily="34" charset="77"/>
                <a:cs typeface="Arial"/>
                <a:sym typeface="Arial"/>
              </a:rPr>
              <a:t>năm2021</a:t>
            </a:r>
          </a:p>
        </p:txBody>
      </p:sp>
      <p:sp>
        <p:nvSpPr>
          <p:cNvPr id="6" name="TextBox 5">
            <a:extLst>
              <a:ext uri="{FF2B5EF4-FFF2-40B4-BE49-F238E27FC236}">
                <a16:creationId xmlns:a16="http://schemas.microsoft.com/office/drawing/2014/main" id="{5110A0B4-EA4F-044B-89CC-4AD9CC4D6104}"/>
              </a:ext>
            </a:extLst>
          </p:cNvPr>
          <p:cNvSpPr txBox="1"/>
          <p:nvPr/>
        </p:nvSpPr>
        <p:spPr>
          <a:xfrm>
            <a:off x="3484604" y="879182"/>
            <a:ext cx="9539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HP001 4 hàng" panose="020B0603050302020204" pitchFamily="34" charset="77"/>
                <a:cs typeface="Arial"/>
                <a:sym typeface="Arial"/>
              </a:rPr>
              <a:t>Tập</a:t>
            </a:r>
            <a:r>
              <a:rPr kumimoji="0" lang="en-US" sz="2800" b="1" i="0" u="none" strike="noStrike" kern="0" cap="none" spc="0" normalizeH="0" baseline="0" noProof="0" dirty="0">
                <a:ln>
                  <a:noFill/>
                </a:ln>
                <a:solidFill>
                  <a:srgbClr val="FFFFFF"/>
                </a:solidFill>
                <a:effectLst/>
                <a:uLnTx/>
                <a:uFillTx/>
                <a:latin typeface="HP001 4 hàng" panose="020B0603050302020204" pitchFamily="34" charset="77"/>
                <a:cs typeface="Arial"/>
                <a:sym typeface="Arial"/>
              </a:rPr>
              <a:t> </a:t>
            </a:r>
            <a:r>
              <a:rPr kumimoji="0" lang="en-US" sz="2800" b="1" i="0" u="none" strike="noStrike" kern="0" cap="none" spc="0" normalizeH="0" baseline="0" noProof="0" dirty="0" err="1">
                <a:ln>
                  <a:noFill/>
                </a:ln>
                <a:solidFill>
                  <a:srgbClr val="FFFFFF"/>
                </a:solidFill>
                <a:effectLst/>
                <a:uLnTx/>
                <a:uFillTx/>
                <a:latin typeface="HP001 4 hàng" panose="020B0603050302020204" pitchFamily="34" charset="77"/>
                <a:cs typeface="Arial"/>
                <a:sym typeface="Arial"/>
              </a:rPr>
              <a:t>đọc</a:t>
            </a:r>
            <a:endParaRPr kumimoji="0" lang="en-US" sz="2800" b="1" i="0" u="none" strike="noStrike" kern="0" cap="none" spc="0" normalizeH="0" baseline="0" noProof="0" dirty="0">
              <a:ln>
                <a:noFill/>
              </a:ln>
              <a:solidFill>
                <a:srgbClr val="FFFFFF"/>
              </a:solidFill>
              <a:effectLst/>
              <a:uLnTx/>
              <a:uFillTx/>
              <a:latin typeface="HP001 4 hàng" panose="020B0603050302020204" pitchFamily="34" charset="77"/>
              <a:cs typeface="Arial"/>
              <a:sym typeface="Arial"/>
            </a:endParaRPr>
          </a:p>
        </p:txBody>
      </p:sp>
      <p:sp>
        <p:nvSpPr>
          <p:cNvPr id="7" name="TextBox 6">
            <a:extLst>
              <a:ext uri="{FF2B5EF4-FFF2-40B4-BE49-F238E27FC236}">
                <a16:creationId xmlns:a16="http://schemas.microsoft.com/office/drawing/2014/main" id="{D307E694-9C96-F44E-ADEF-EEF1A1CFF6AB}"/>
              </a:ext>
            </a:extLst>
          </p:cNvPr>
          <p:cNvSpPr txBox="1"/>
          <p:nvPr/>
        </p:nvSpPr>
        <p:spPr>
          <a:xfrm>
            <a:off x="1322172" y="1414529"/>
            <a:ext cx="9539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00"/>
                </a:solidFill>
                <a:effectLst/>
                <a:uLnTx/>
                <a:uFillTx/>
                <a:latin typeface="HP001 4 hàng" panose="020B0603050302020204" pitchFamily="34" charset="77"/>
                <a:cs typeface="Arial"/>
                <a:sym typeface="Arial"/>
              </a:rPr>
              <a:t>“</a:t>
            </a:r>
            <a:r>
              <a:rPr kumimoji="0" lang="en-US" sz="2800" b="1" i="0" u="none" strike="noStrike" kern="0" cap="none" spc="0" normalizeH="0" baseline="0" noProof="0" dirty="0" err="1">
                <a:ln>
                  <a:noFill/>
                </a:ln>
                <a:solidFill>
                  <a:srgbClr val="FFFF00"/>
                </a:solidFill>
                <a:effectLst/>
                <a:uLnTx/>
                <a:uFillTx/>
                <a:latin typeface="HP001 4 hàng" panose="020B0603050302020204" pitchFamily="34" charset="77"/>
                <a:cs typeface="Arial"/>
                <a:sym typeface="Arial"/>
              </a:rPr>
              <a:t>Vua</a:t>
            </a:r>
            <a:r>
              <a:rPr kumimoji="0" lang="en-US" sz="2800" b="1" i="0" u="none" strike="noStrike" kern="0" cap="none" spc="0" normalizeH="0" baseline="0" noProof="0" dirty="0">
                <a:ln>
                  <a:noFill/>
                </a:ln>
                <a:solidFill>
                  <a:srgbClr val="FFFF00"/>
                </a:solidFill>
                <a:effectLst/>
                <a:uLnTx/>
                <a:uFillTx/>
                <a:latin typeface="HP001 4 hàng" panose="020B0603050302020204" pitchFamily="34" charset="77"/>
                <a:cs typeface="Arial"/>
                <a:sym typeface="Arial"/>
              </a:rPr>
              <a:t> </a:t>
            </a:r>
            <a:r>
              <a:rPr kumimoji="0" lang="en-US" sz="2800" b="1" i="0" u="none" strike="noStrike" kern="0" cap="none" spc="0" normalizeH="0" baseline="0" noProof="0" dirty="0" err="1">
                <a:ln>
                  <a:noFill/>
                </a:ln>
                <a:solidFill>
                  <a:srgbClr val="FFFF00"/>
                </a:solidFill>
                <a:effectLst/>
                <a:uLnTx/>
                <a:uFillTx/>
                <a:latin typeface="HP001 4 hàng" panose="020B0603050302020204" pitchFamily="34" charset="77"/>
                <a:cs typeface="Arial"/>
                <a:sym typeface="Arial"/>
              </a:rPr>
              <a:t>tàu</a:t>
            </a:r>
            <a:r>
              <a:rPr kumimoji="0" lang="en-US" sz="2800" b="1" i="0" u="none" strike="noStrike" kern="0" cap="none" spc="0" normalizeH="0" baseline="0" noProof="0" dirty="0">
                <a:ln>
                  <a:noFill/>
                </a:ln>
                <a:solidFill>
                  <a:srgbClr val="FFFF00"/>
                </a:solidFill>
                <a:effectLst/>
                <a:uLnTx/>
                <a:uFillTx/>
                <a:latin typeface="HP001 4 hàng" panose="020B0603050302020204" pitchFamily="34" charset="77"/>
                <a:cs typeface="Arial"/>
                <a:sym typeface="Arial"/>
              </a:rPr>
              <a:t> </a:t>
            </a:r>
            <a:r>
              <a:rPr kumimoji="0" lang="en-US" sz="2800" b="1" i="0" u="none" strike="noStrike" kern="0" cap="none" spc="0" normalizeH="0" baseline="0" noProof="0" dirty="0" err="1">
                <a:ln>
                  <a:noFill/>
                </a:ln>
                <a:solidFill>
                  <a:srgbClr val="FFFF00"/>
                </a:solidFill>
                <a:effectLst/>
                <a:uLnTx/>
                <a:uFillTx/>
                <a:latin typeface="HP001 4 hàng" panose="020B0603050302020204" pitchFamily="34" charset="77"/>
                <a:cs typeface="Arial"/>
                <a:sym typeface="Arial"/>
              </a:rPr>
              <a:t>thủy</a:t>
            </a:r>
            <a:r>
              <a:rPr kumimoji="0" lang="en-US" sz="2800" b="1" i="0" u="none" strike="noStrike" kern="0" cap="none" spc="0" normalizeH="0" baseline="0" noProof="0" dirty="0">
                <a:ln>
                  <a:noFill/>
                </a:ln>
                <a:solidFill>
                  <a:srgbClr val="FFFF00"/>
                </a:solidFill>
                <a:effectLst/>
                <a:uLnTx/>
                <a:uFillTx/>
                <a:latin typeface="HP001 4 hàng" panose="020B0603050302020204" pitchFamily="34" charset="77"/>
                <a:cs typeface="Arial"/>
                <a:sym typeface="Arial"/>
              </a:rPr>
              <a:t>” </a:t>
            </a:r>
            <a:r>
              <a:rPr kumimoji="0" lang="en-US" sz="2800" b="1" i="0" u="none" strike="noStrike" kern="0" cap="none" spc="0" normalizeH="0" baseline="0" noProof="0" dirty="0" err="1">
                <a:ln>
                  <a:noFill/>
                </a:ln>
                <a:solidFill>
                  <a:srgbClr val="FFFF00"/>
                </a:solidFill>
                <a:effectLst/>
                <a:uLnTx/>
                <a:uFillTx/>
                <a:latin typeface="HP001 4 hàng" panose="020B0603050302020204" pitchFamily="34" charset="77"/>
                <a:cs typeface="Arial"/>
                <a:sym typeface="Arial"/>
              </a:rPr>
              <a:t>Bạch</a:t>
            </a:r>
            <a:r>
              <a:rPr kumimoji="0" lang="en-US" sz="2800" b="1" i="0" u="none" strike="noStrike" kern="0" cap="none" spc="0" normalizeH="0" baseline="0" noProof="0" dirty="0">
                <a:ln>
                  <a:noFill/>
                </a:ln>
                <a:solidFill>
                  <a:srgbClr val="FFFF00"/>
                </a:solidFill>
                <a:effectLst/>
                <a:uLnTx/>
                <a:uFillTx/>
                <a:latin typeface="HP001 4 hàng" panose="020B0603050302020204" pitchFamily="34" charset="77"/>
                <a:cs typeface="Arial"/>
                <a:sym typeface="Arial"/>
              </a:rPr>
              <a:t> </a:t>
            </a:r>
            <a:r>
              <a:rPr kumimoji="0" lang="en-US" sz="2800" b="1" i="0" u="none" strike="noStrike" kern="0" cap="none" spc="0" normalizeH="0" baseline="0" noProof="0" dirty="0" err="1">
                <a:ln>
                  <a:noFill/>
                </a:ln>
                <a:solidFill>
                  <a:srgbClr val="FFFF00"/>
                </a:solidFill>
                <a:effectLst/>
                <a:uLnTx/>
                <a:uFillTx/>
                <a:latin typeface="HP001 4 hàng" panose="020B0603050302020204" pitchFamily="34" charset="77"/>
                <a:cs typeface="Arial"/>
                <a:sym typeface="Arial"/>
              </a:rPr>
              <a:t>Thái</a:t>
            </a:r>
            <a:r>
              <a:rPr kumimoji="0" lang="en-US" sz="2800" b="1" i="0" u="none" strike="noStrike" kern="0" cap="none" spc="0" normalizeH="0" baseline="0" noProof="0" dirty="0">
                <a:ln>
                  <a:noFill/>
                </a:ln>
                <a:solidFill>
                  <a:srgbClr val="FFFF00"/>
                </a:solidFill>
                <a:effectLst/>
                <a:uLnTx/>
                <a:uFillTx/>
                <a:latin typeface="HP001 4 hàng" panose="020B0603050302020204" pitchFamily="34" charset="77"/>
                <a:cs typeface="Arial"/>
                <a:sym typeface="Arial"/>
              </a:rPr>
              <a:t> </a:t>
            </a:r>
            <a:r>
              <a:rPr kumimoji="0" lang="en-US" sz="2800" b="1" i="0" u="none" strike="noStrike" kern="0" cap="none" spc="0" normalizeH="0" baseline="0" noProof="0" dirty="0" err="1">
                <a:ln>
                  <a:noFill/>
                </a:ln>
                <a:solidFill>
                  <a:srgbClr val="FFFF00"/>
                </a:solidFill>
                <a:effectLst/>
                <a:uLnTx/>
                <a:uFillTx/>
                <a:latin typeface="HP001 4 hàng" panose="020B0603050302020204" pitchFamily="34" charset="77"/>
                <a:cs typeface="Arial"/>
                <a:sym typeface="Arial"/>
              </a:rPr>
              <a:t>Bưởi</a:t>
            </a:r>
            <a:endParaRPr kumimoji="0" lang="en-US" sz="2800" b="1" i="0" u="none" strike="noStrike" kern="0" cap="none" spc="0" normalizeH="0" baseline="0" noProof="0" dirty="0">
              <a:ln>
                <a:noFill/>
              </a:ln>
              <a:solidFill>
                <a:srgbClr val="FFFF00"/>
              </a:solidFill>
              <a:effectLst/>
              <a:uLnTx/>
              <a:uFillTx/>
              <a:latin typeface="HP001 4 hàng" panose="020B0603050302020204" pitchFamily="34" charset="77"/>
              <a:cs typeface="Arial"/>
              <a:sym typeface="Arial"/>
            </a:endParaRPr>
          </a:p>
        </p:txBody>
      </p:sp>
      <p:sp>
        <p:nvSpPr>
          <p:cNvPr id="8" name="TextBox 7">
            <a:extLst>
              <a:ext uri="{FF2B5EF4-FFF2-40B4-BE49-F238E27FC236}">
                <a16:creationId xmlns:a16="http://schemas.microsoft.com/office/drawing/2014/main" id="{D307E694-9C96-F44E-ADEF-EEF1A1CFF6AB}"/>
              </a:ext>
            </a:extLst>
          </p:cNvPr>
          <p:cNvSpPr txBox="1"/>
          <p:nvPr/>
        </p:nvSpPr>
        <p:spPr>
          <a:xfrm>
            <a:off x="2098516" y="1965168"/>
            <a:ext cx="9539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00"/>
                </a:solidFill>
                <a:effectLst/>
                <a:uLnTx/>
                <a:uFillTx/>
                <a:latin typeface="HP001 4 hàng" panose="020B0603050302020204" pitchFamily="34" charset="77"/>
                <a:cs typeface="Arial"/>
                <a:sym typeface="Arial"/>
              </a:rPr>
              <a:t>Theo Từ điển nhân vật lịch sử ViệtNam</a:t>
            </a:r>
            <a:endParaRPr kumimoji="0" lang="en-US" sz="2800" b="1" i="0" u="none" strike="noStrike" kern="0" cap="none" spc="0" normalizeH="0" baseline="0" noProof="0" dirty="0">
              <a:ln>
                <a:noFill/>
              </a:ln>
              <a:solidFill>
                <a:srgbClr val="FFFF00"/>
              </a:solidFill>
              <a:effectLst/>
              <a:uLnTx/>
              <a:uFillTx/>
              <a:latin typeface="HP001 4 hàng" panose="020B0603050302020204" pitchFamily="34" charset="77"/>
              <a:cs typeface="Arial"/>
              <a:sym typeface="Arial"/>
            </a:endParaRPr>
          </a:p>
        </p:txBody>
      </p:sp>
      <p:sp>
        <p:nvSpPr>
          <p:cNvPr id="2" name="Rectangle 1"/>
          <p:cNvSpPr/>
          <p:nvPr/>
        </p:nvSpPr>
        <p:spPr>
          <a:xfrm>
            <a:off x="780799" y="2537323"/>
            <a:ext cx="8137290" cy="492443"/>
          </a:xfrm>
          <a:prstGeom prst="rect">
            <a:avLst/>
          </a:prstGeom>
        </p:spPr>
        <p:txBody>
          <a:bodyPr wrap="square">
            <a:spAutoFit/>
          </a:bodyPr>
          <a:lstStyle/>
          <a:p>
            <a:pPr algn="just"/>
            <a:r>
              <a:rPr lang="en-US" sz="2600" b="1" u="sng">
                <a:solidFill>
                  <a:schemeClr val="bg1"/>
                </a:solidFill>
                <a:latin typeface="HP001 4 hàng" panose="020B0603050302020204" pitchFamily="34" charset="0"/>
                <a:cs typeface="Times New Roman" pitchFamily="18" charset="0"/>
              </a:rPr>
              <a:t>Nội dung</a:t>
            </a:r>
            <a:r>
              <a:rPr lang="en-US" sz="2600">
                <a:solidFill>
                  <a:schemeClr val="bg1"/>
                </a:solidFill>
                <a:latin typeface="HP001 4 hàng" panose="020B0603050302020204" pitchFamily="34" charset="0"/>
                <a:cs typeface="Times New Roman" pitchFamily="18" charset="0"/>
              </a:rPr>
              <a:t>: </a:t>
            </a:r>
            <a:r>
              <a:rPr lang="en-US" sz="2600" b="1">
                <a:solidFill>
                  <a:schemeClr val="bg1"/>
                </a:solidFill>
                <a:latin typeface="HP001 4 hàng" panose="020B0603050302020204" pitchFamily="34" charset="0"/>
                <a:cs typeface="Times New Roman" pitchFamily="18" charset="0"/>
              </a:rPr>
              <a:t>Ca ngợi Bạch Thái Bưởi, từ một cậu bé</a:t>
            </a:r>
            <a:endParaRPr lang="vi-VN" sz="2600" b="1" dirty="0">
              <a:solidFill>
                <a:schemeClr val="bg1"/>
              </a:solidFill>
              <a:latin typeface="HP001 4 hàng" panose="020B0603050302020204" pitchFamily="34" charset="0"/>
              <a:cs typeface="Times New Roman" pitchFamily="18" charset="0"/>
            </a:endParaRPr>
          </a:p>
        </p:txBody>
      </p:sp>
      <p:sp>
        <p:nvSpPr>
          <p:cNvPr id="3" name="Rectangle 2"/>
          <p:cNvSpPr/>
          <p:nvPr/>
        </p:nvSpPr>
        <p:spPr>
          <a:xfrm>
            <a:off x="166743" y="3106325"/>
            <a:ext cx="8751346" cy="492443"/>
          </a:xfrm>
          <a:prstGeom prst="rect">
            <a:avLst/>
          </a:prstGeom>
        </p:spPr>
        <p:txBody>
          <a:bodyPr wrap="square">
            <a:spAutoFit/>
          </a:bodyPr>
          <a:lstStyle/>
          <a:p>
            <a:pPr algn="just"/>
            <a:r>
              <a:rPr lang="en-US" sz="2600" b="1">
                <a:solidFill>
                  <a:schemeClr val="bg1"/>
                </a:solidFill>
                <a:latin typeface="HP001 4 hàng" panose="020B0603050302020204" pitchFamily="34" charset="0"/>
                <a:cs typeface="Times New Roman" pitchFamily="18" charset="0"/>
              </a:rPr>
              <a:t>mồ côi cha, nhờ giàu nghị lực và ý chí vươn lên đã trở</a:t>
            </a:r>
            <a:endParaRPr lang="vi-VN" sz="2600" b="1" dirty="0">
              <a:solidFill>
                <a:schemeClr val="bg1"/>
              </a:solidFill>
              <a:latin typeface="HP001 4 hàng" panose="020B0603050302020204" pitchFamily="34" charset="0"/>
              <a:cs typeface="Times New Roman" pitchFamily="18" charset="0"/>
            </a:endParaRPr>
          </a:p>
        </p:txBody>
      </p:sp>
      <p:sp>
        <p:nvSpPr>
          <p:cNvPr id="4" name="Rectangle 3"/>
          <p:cNvSpPr/>
          <p:nvPr/>
        </p:nvSpPr>
        <p:spPr>
          <a:xfrm>
            <a:off x="166743" y="3663604"/>
            <a:ext cx="5682966" cy="492443"/>
          </a:xfrm>
          <a:prstGeom prst="rect">
            <a:avLst/>
          </a:prstGeom>
        </p:spPr>
        <p:txBody>
          <a:bodyPr wrap="none">
            <a:spAutoFit/>
          </a:bodyPr>
          <a:lstStyle/>
          <a:p>
            <a:pPr algn="just"/>
            <a:r>
              <a:rPr lang="en-US" sz="2600" b="1">
                <a:solidFill>
                  <a:schemeClr val="bg1"/>
                </a:solidFill>
                <a:latin typeface="HP001 4 hàng" panose="020B0603050302020204" pitchFamily="34" charset="0"/>
                <a:cs typeface="Times New Roman" pitchFamily="18" charset="0"/>
              </a:rPr>
              <a:t>thành một nhà kinh doanh nổi tiếng.</a:t>
            </a:r>
            <a:endParaRPr lang="vi-VN" sz="2600" b="1" dirty="0">
              <a:solidFill>
                <a:schemeClr val="bg1"/>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780426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329"/>
        <p:cNvGrpSpPr/>
        <p:nvPr/>
      </p:nvGrpSpPr>
      <p:grpSpPr>
        <a:xfrm>
          <a:off x="0" y="0"/>
          <a:ext cx="0" cy="0"/>
          <a:chOff x="0" y="0"/>
          <a:chExt cx="0" cy="0"/>
        </a:xfrm>
      </p:grpSpPr>
      <p:grpSp>
        <p:nvGrpSpPr>
          <p:cNvPr id="330" name="Google Shape;330;p38"/>
          <p:cNvGrpSpPr/>
          <p:nvPr/>
        </p:nvGrpSpPr>
        <p:grpSpPr>
          <a:xfrm>
            <a:off x="3398144" y="147390"/>
            <a:ext cx="2819776" cy="2839051"/>
            <a:chOff x="1434200" y="1273400"/>
            <a:chExt cx="1029475" cy="1098250"/>
          </a:xfrm>
        </p:grpSpPr>
        <p:sp>
          <p:nvSpPr>
            <p:cNvPr id="331" name="Google Shape;331;p38"/>
            <p:cNvSpPr/>
            <p:nvPr/>
          </p:nvSpPr>
          <p:spPr>
            <a:xfrm>
              <a:off x="1574550" y="1426125"/>
              <a:ext cx="375975" cy="438000"/>
            </a:xfrm>
            <a:custGeom>
              <a:avLst/>
              <a:gdLst/>
              <a:ahLst/>
              <a:cxnLst/>
              <a:rect l="l" t="t" r="r" b="b"/>
              <a:pathLst>
                <a:path w="15039" h="17520" extrusionOk="0">
                  <a:moveTo>
                    <a:pt x="15038" y="0"/>
                  </a:moveTo>
                  <a:cubicBezTo>
                    <a:pt x="3760" y="2106"/>
                    <a:pt x="251" y="8747"/>
                    <a:pt x="1" y="17519"/>
                  </a:cubicBezTo>
                  <a:lnTo>
                    <a:pt x="15038" y="17519"/>
                  </a:lnTo>
                  <a:lnTo>
                    <a:pt x="150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8"/>
            <p:cNvSpPr/>
            <p:nvPr/>
          </p:nvSpPr>
          <p:spPr>
            <a:xfrm>
              <a:off x="1950500" y="1549550"/>
              <a:ext cx="378475" cy="314575"/>
            </a:xfrm>
            <a:custGeom>
              <a:avLst/>
              <a:gdLst/>
              <a:ahLst/>
              <a:cxnLst/>
              <a:rect l="l" t="t" r="r" b="b"/>
              <a:pathLst>
                <a:path w="15139" h="12583" extrusionOk="0">
                  <a:moveTo>
                    <a:pt x="0" y="1"/>
                  </a:moveTo>
                  <a:lnTo>
                    <a:pt x="0" y="12582"/>
                  </a:lnTo>
                  <a:lnTo>
                    <a:pt x="15138" y="12582"/>
                  </a:lnTo>
                  <a:cubicBezTo>
                    <a:pt x="13910" y="5464"/>
                    <a:pt x="7619" y="1"/>
                    <a:pt x="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8"/>
            <p:cNvSpPr/>
            <p:nvPr/>
          </p:nvSpPr>
          <p:spPr>
            <a:xfrm>
              <a:off x="1950500" y="1338400"/>
              <a:ext cx="144750" cy="162300"/>
            </a:xfrm>
            <a:custGeom>
              <a:avLst/>
              <a:gdLst/>
              <a:ahLst/>
              <a:cxnLst/>
              <a:rect l="l" t="t" r="r" b="b"/>
              <a:pathLst>
                <a:path w="5790" h="6492" extrusionOk="0">
                  <a:moveTo>
                    <a:pt x="0" y="1"/>
                  </a:moveTo>
                  <a:lnTo>
                    <a:pt x="0" y="3234"/>
                  </a:lnTo>
                  <a:lnTo>
                    <a:pt x="0" y="6492"/>
                  </a:lnTo>
                  <a:lnTo>
                    <a:pt x="2908" y="4863"/>
                  </a:lnTo>
                  <a:lnTo>
                    <a:pt x="5790" y="3234"/>
                  </a:lnTo>
                  <a:lnTo>
                    <a:pt x="2908" y="1630"/>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1924800" y="1273400"/>
              <a:ext cx="36375" cy="755975"/>
            </a:xfrm>
            <a:custGeom>
              <a:avLst/>
              <a:gdLst/>
              <a:ahLst/>
              <a:cxnLst/>
              <a:rect l="l" t="t" r="r" b="b"/>
              <a:pathLst>
                <a:path w="1455" h="30239" extrusionOk="0">
                  <a:moveTo>
                    <a:pt x="728" y="0"/>
                  </a:moveTo>
                  <a:cubicBezTo>
                    <a:pt x="364" y="0"/>
                    <a:pt x="1" y="232"/>
                    <a:pt x="1" y="696"/>
                  </a:cubicBezTo>
                  <a:lnTo>
                    <a:pt x="1" y="29543"/>
                  </a:lnTo>
                  <a:cubicBezTo>
                    <a:pt x="1" y="30007"/>
                    <a:pt x="364" y="30239"/>
                    <a:pt x="728" y="30239"/>
                  </a:cubicBezTo>
                  <a:cubicBezTo>
                    <a:pt x="1091" y="30239"/>
                    <a:pt x="1454" y="30007"/>
                    <a:pt x="1454" y="29543"/>
                  </a:cubicBezTo>
                  <a:lnTo>
                    <a:pt x="1454" y="696"/>
                  </a:lnTo>
                  <a:cubicBezTo>
                    <a:pt x="1454" y="232"/>
                    <a:pt x="1091"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1434200" y="2010075"/>
              <a:ext cx="1029475" cy="52050"/>
            </a:xfrm>
            <a:custGeom>
              <a:avLst/>
              <a:gdLst/>
              <a:ahLst/>
              <a:cxnLst/>
              <a:rect l="l" t="t" r="r" b="b"/>
              <a:pathLst>
                <a:path w="41179" h="2082" extrusionOk="0">
                  <a:moveTo>
                    <a:pt x="1" y="1"/>
                  </a:moveTo>
                  <a:cubicBezTo>
                    <a:pt x="251" y="828"/>
                    <a:pt x="527" y="1680"/>
                    <a:pt x="828" y="2081"/>
                  </a:cubicBezTo>
                  <a:lnTo>
                    <a:pt x="40377" y="2081"/>
                  </a:lnTo>
                  <a:cubicBezTo>
                    <a:pt x="40678" y="1680"/>
                    <a:pt x="40953" y="828"/>
                    <a:pt x="4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8"/>
            <p:cNvSpPr/>
            <p:nvPr/>
          </p:nvSpPr>
          <p:spPr>
            <a:xfrm>
              <a:off x="1506875" y="2146050"/>
              <a:ext cx="884750" cy="225600"/>
            </a:xfrm>
            <a:custGeom>
              <a:avLst/>
              <a:gdLst/>
              <a:ahLst/>
              <a:cxnLst/>
              <a:rect l="l" t="t" r="r" b="b"/>
              <a:pathLst>
                <a:path w="35390" h="9024" extrusionOk="0">
                  <a:moveTo>
                    <a:pt x="1" y="0"/>
                  </a:moveTo>
                  <a:cubicBezTo>
                    <a:pt x="3961" y="5414"/>
                    <a:pt x="10402" y="9023"/>
                    <a:pt x="17695" y="9023"/>
                  </a:cubicBezTo>
                  <a:cubicBezTo>
                    <a:pt x="24963" y="9023"/>
                    <a:pt x="31405" y="5414"/>
                    <a:pt x="35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8"/>
            <p:cNvSpPr/>
            <p:nvPr/>
          </p:nvSpPr>
          <p:spPr>
            <a:xfrm>
              <a:off x="1454875" y="2062100"/>
              <a:ext cx="988750" cy="83975"/>
            </a:xfrm>
            <a:custGeom>
              <a:avLst/>
              <a:gdLst/>
              <a:ahLst/>
              <a:cxnLst/>
              <a:rect l="l" t="t" r="r" b="b"/>
              <a:pathLst>
                <a:path w="39550" h="3359" extrusionOk="0">
                  <a:moveTo>
                    <a:pt x="1" y="0"/>
                  </a:moveTo>
                  <a:cubicBezTo>
                    <a:pt x="577" y="852"/>
                    <a:pt x="1279" y="2105"/>
                    <a:pt x="2081" y="3358"/>
                  </a:cubicBezTo>
                  <a:lnTo>
                    <a:pt x="37470" y="3358"/>
                  </a:lnTo>
                  <a:cubicBezTo>
                    <a:pt x="38247" y="2105"/>
                    <a:pt x="38948" y="852"/>
                    <a:pt x="395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38"/>
          <p:cNvSpPr/>
          <p:nvPr/>
        </p:nvSpPr>
        <p:spPr>
          <a:xfrm flipH="1">
            <a:off x="997424" y="2986441"/>
            <a:ext cx="6903720" cy="180791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8"/>
          <p:cNvSpPr/>
          <p:nvPr/>
        </p:nvSpPr>
        <p:spPr>
          <a:xfrm flipH="1">
            <a:off x="997424" y="4334173"/>
            <a:ext cx="6903720" cy="4601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 name="Picture 13">
            <a:extLst>
              <a:ext uri="{FF2B5EF4-FFF2-40B4-BE49-F238E27FC236}">
                <a16:creationId xmlns:a16="http://schemas.microsoft.com/office/drawing/2014/main" id="{31077217-C62C-8A4D-A805-AA8A3BD886A0}"/>
              </a:ext>
            </a:extLst>
          </p:cNvPr>
          <p:cNvPicPr>
            <a:picLocks noChangeAspect="1"/>
          </p:cNvPicPr>
          <p:nvPr/>
        </p:nvPicPr>
        <p:blipFill>
          <a:blip r:embed="rId3"/>
          <a:stretch>
            <a:fillRect/>
          </a:stretch>
        </p:blipFill>
        <p:spPr>
          <a:xfrm>
            <a:off x="997424" y="3018569"/>
            <a:ext cx="6903720" cy="1315603"/>
          </a:xfrm>
          <a:prstGeom prst="rect">
            <a:avLst/>
          </a:prstGeom>
        </p:spPr>
      </p:pic>
    </p:spTree>
    <p:extLst>
      <p:ext uri="{BB962C8B-B14F-4D97-AF65-F5344CB8AC3E}">
        <p14:creationId xmlns:p14="http://schemas.microsoft.com/office/powerpoint/2010/main" val="3636810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2" name="Group 1">
            <a:extLst>
              <a:ext uri="{FF2B5EF4-FFF2-40B4-BE49-F238E27FC236}">
                <a16:creationId xmlns:a16="http://schemas.microsoft.com/office/drawing/2014/main" id="{68199052-0881-D04F-979C-0BA910957359}"/>
              </a:ext>
            </a:extLst>
          </p:cNvPr>
          <p:cNvGrpSpPr/>
          <p:nvPr/>
        </p:nvGrpSpPr>
        <p:grpSpPr>
          <a:xfrm>
            <a:off x="103808" y="341555"/>
            <a:ext cx="1957064" cy="2029594"/>
            <a:chOff x="1475408" y="1778469"/>
            <a:chExt cx="1957064" cy="2029594"/>
          </a:xfrm>
        </p:grpSpPr>
        <p:sp>
          <p:nvSpPr>
            <p:cNvPr id="303" name="Google Shape;303;p36"/>
            <p:cNvSpPr/>
            <p:nvPr/>
          </p:nvSpPr>
          <p:spPr>
            <a:xfrm>
              <a:off x="1597002" y="1778469"/>
              <a:ext cx="1713868" cy="1713868"/>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4" name="Google Shape;304;p36"/>
            <p:cNvGrpSpPr/>
            <p:nvPr/>
          </p:nvGrpSpPr>
          <p:grpSpPr>
            <a:xfrm>
              <a:off x="1475408" y="1966847"/>
              <a:ext cx="1957064" cy="1841216"/>
              <a:chOff x="4489500" y="3714325"/>
              <a:chExt cx="1185500" cy="1115325"/>
            </a:xfrm>
          </p:grpSpPr>
          <p:sp>
            <p:nvSpPr>
              <p:cNvPr id="305" name="Google Shape;305;p36"/>
              <p:cNvSpPr/>
              <p:nvPr/>
            </p:nvSpPr>
            <p:spPr>
              <a:xfrm>
                <a:off x="4489500" y="4395400"/>
                <a:ext cx="1185500" cy="427350"/>
              </a:xfrm>
              <a:custGeom>
                <a:avLst/>
                <a:gdLst/>
                <a:ahLst/>
                <a:cxnLst/>
                <a:rect l="l" t="t" r="r" b="b"/>
                <a:pathLst>
                  <a:path w="47420" h="17094" extrusionOk="0">
                    <a:moveTo>
                      <a:pt x="22006" y="1"/>
                    </a:moveTo>
                    <a:cubicBezTo>
                      <a:pt x="16517" y="1204"/>
                      <a:pt x="10803" y="1605"/>
                      <a:pt x="5189" y="2607"/>
                    </a:cubicBezTo>
                    <a:cubicBezTo>
                      <a:pt x="4286" y="2808"/>
                      <a:pt x="1" y="3209"/>
                      <a:pt x="276" y="4712"/>
                    </a:cubicBezTo>
                    <a:cubicBezTo>
                      <a:pt x="577" y="6116"/>
                      <a:pt x="8046" y="6266"/>
                      <a:pt x="7394" y="7219"/>
                    </a:cubicBezTo>
                    <a:cubicBezTo>
                      <a:pt x="6016" y="9199"/>
                      <a:pt x="6993" y="9600"/>
                      <a:pt x="9299" y="10101"/>
                    </a:cubicBezTo>
                    <a:cubicBezTo>
                      <a:pt x="10101" y="10301"/>
                      <a:pt x="11905" y="10502"/>
                      <a:pt x="12106" y="11504"/>
                    </a:cubicBezTo>
                    <a:cubicBezTo>
                      <a:pt x="12206" y="12206"/>
                      <a:pt x="11103" y="12482"/>
                      <a:pt x="11103" y="13083"/>
                    </a:cubicBezTo>
                    <a:cubicBezTo>
                      <a:pt x="11204" y="14888"/>
                      <a:pt x="16116" y="15665"/>
                      <a:pt x="17419" y="16066"/>
                    </a:cubicBezTo>
                    <a:cubicBezTo>
                      <a:pt x="19424" y="16442"/>
                      <a:pt x="21304" y="17093"/>
                      <a:pt x="23710" y="17093"/>
                    </a:cubicBezTo>
                    <a:cubicBezTo>
                      <a:pt x="26116" y="17093"/>
                      <a:pt x="27996" y="16442"/>
                      <a:pt x="30001" y="16066"/>
                    </a:cubicBezTo>
                    <a:cubicBezTo>
                      <a:pt x="31304" y="15665"/>
                      <a:pt x="36216" y="14913"/>
                      <a:pt x="36317" y="13108"/>
                    </a:cubicBezTo>
                    <a:cubicBezTo>
                      <a:pt x="36317" y="12507"/>
                      <a:pt x="35214" y="12206"/>
                      <a:pt x="35314" y="11530"/>
                    </a:cubicBezTo>
                    <a:cubicBezTo>
                      <a:pt x="35515" y="10527"/>
                      <a:pt x="37319" y="10326"/>
                      <a:pt x="38121" y="10126"/>
                    </a:cubicBezTo>
                    <a:cubicBezTo>
                      <a:pt x="40427" y="9625"/>
                      <a:pt x="41404" y="9224"/>
                      <a:pt x="40026" y="7219"/>
                    </a:cubicBezTo>
                    <a:cubicBezTo>
                      <a:pt x="39374" y="6266"/>
                      <a:pt x="46818" y="6116"/>
                      <a:pt x="47119" y="4712"/>
                    </a:cubicBezTo>
                    <a:cubicBezTo>
                      <a:pt x="47419" y="3209"/>
                      <a:pt x="43134" y="2808"/>
                      <a:pt x="42231" y="2607"/>
                    </a:cubicBezTo>
                    <a:cubicBezTo>
                      <a:pt x="36617" y="1605"/>
                      <a:pt x="30903" y="1204"/>
                      <a:pt x="254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6"/>
              <p:cNvSpPr/>
              <p:nvPr/>
            </p:nvSpPr>
            <p:spPr>
              <a:xfrm>
                <a:off x="5025850" y="3788875"/>
                <a:ext cx="102150" cy="149775"/>
              </a:xfrm>
              <a:custGeom>
                <a:avLst/>
                <a:gdLst/>
                <a:ahLst/>
                <a:cxnLst/>
                <a:rect l="l" t="t" r="r" b="b"/>
                <a:pathLst>
                  <a:path w="4086" h="5991" extrusionOk="0">
                    <a:moveTo>
                      <a:pt x="0" y="1"/>
                    </a:moveTo>
                    <a:lnTo>
                      <a:pt x="0" y="5991"/>
                    </a:lnTo>
                    <a:lnTo>
                      <a:pt x="4086" y="5991"/>
                    </a:lnTo>
                    <a:lnTo>
                      <a:pt x="40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36"/>
              <p:cNvSpPr/>
              <p:nvPr/>
            </p:nvSpPr>
            <p:spPr>
              <a:xfrm>
                <a:off x="5025850" y="3714325"/>
                <a:ext cx="102150" cy="74575"/>
              </a:xfrm>
              <a:custGeom>
                <a:avLst/>
                <a:gdLst/>
                <a:ahLst/>
                <a:cxnLst/>
                <a:rect l="l" t="t" r="r" b="b"/>
                <a:pathLst>
                  <a:path w="4086" h="2983" extrusionOk="0">
                    <a:moveTo>
                      <a:pt x="0" y="0"/>
                    </a:moveTo>
                    <a:lnTo>
                      <a:pt x="0" y="2983"/>
                    </a:lnTo>
                    <a:lnTo>
                      <a:pt x="4086" y="2983"/>
                    </a:lnTo>
                    <a:lnTo>
                      <a:pt x="408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36"/>
              <p:cNvSpPr/>
              <p:nvPr/>
            </p:nvSpPr>
            <p:spPr>
              <a:xfrm>
                <a:off x="5079100" y="4080250"/>
                <a:ext cx="359675" cy="271950"/>
              </a:xfrm>
              <a:custGeom>
                <a:avLst/>
                <a:gdLst/>
                <a:ahLst/>
                <a:cxnLst/>
                <a:rect l="l" t="t" r="r" b="b"/>
                <a:pathLst>
                  <a:path w="14387" h="10878" extrusionOk="0">
                    <a:moveTo>
                      <a:pt x="1" y="0"/>
                    </a:moveTo>
                    <a:cubicBezTo>
                      <a:pt x="1" y="2506"/>
                      <a:pt x="1" y="5113"/>
                      <a:pt x="26" y="7744"/>
                    </a:cubicBezTo>
                    <a:lnTo>
                      <a:pt x="176" y="7719"/>
                    </a:lnTo>
                    <a:lnTo>
                      <a:pt x="13560" y="10802"/>
                    </a:lnTo>
                    <a:lnTo>
                      <a:pt x="14086" y="10877"/>
                    </a:lnTo>
                    <a:cubicBezTo>
                      <a:pt x="14261" y="9624"/>
                      <a:pt x="14362" y="8396"/>
                      <a:pt x="14387" y="7193"/>
                    </a:cubicBezTo>
                    <a:lnTo>
                      <a:pt x="9750" y="4887"/>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36"/>
              <p:cNvSpPr/>
              <p:nvPr/>
            </p:nvSpPr>
            <p:spPr>
              <a:xfrm>
                <a:off x="5079725" y="4273225"/>
                <a:ext cx="351525" cy="205525"/>
              </a:xfrm>
              <a:custGeom>
                <a:avLst/>
                <a:gdLst/>
                <a:ahLst/>
                <a:cxnLst/>
                <a:rect l="l" t="t" r="r" b="b"/>
                <a:pathLst>
                  <a:path w="14061" h="8221" extrusionOk="0">
                    <a:moveTo>
                      <a:pt x="151" y="0"/>
                    </a:moveTo>
                    <a:lnTo>
                      <a:pt x="1" y="25"/>
                    </a:lnTo>
                    <a:cubicBezTo>
                      <a:pt x="26" y="2732"/>
                      <a:pt x="26" y="5464"/>
                      <a:pt x="51" y="8196"/>
                    </a:cubicBezTo>
                    <a:lnTo>
                      <a:pt x="151" y="8221"/>
                    </a:lnTo>
                    <a:lnTo>
                      <a:pt x="13535" y="5790"/>
                    </a:lnTo>
                    <a:cubicBezTo>
                      <a:pt x="13760" y="4913"/>
                      <a:pt x="13936" y="4035"/>
                      <a:pt x="14061" y="3158"/>
                    </a:cubicBezTo>
                    <a:lnTo>
                      <a:pt x="13535" y="3083"/>
                    </a:lnTo>
                    <a:lnTo>
                      <a:pt x="15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6"/>
              <p:cNvSpPr/>
              <p:nvPr/>
            </p:nvSpPr>
            <p:spPr>
              <a:xfrm>
                <a:off x="5080975" y="4417950"/>
                <a:ext cx="337125" cy="411700"/>
              </a:xfrm>
              <a:custGeom>
                <a:avLst/>
                <a:gdLst/>
                <a:ahLst/>
                <a:cxnLst/>
                <a:rect l="l" t="t" r="r" b="b"/>
                <a:pathLst>
                  <a:path w="13485" h="16468" extrusionOk="0">
                    <a:moveTo>
                      <a:pt x="13485" y="1"/>
                    </a:moveTo>
                    <a:lnTo>
                      <a:pt x="101" y="2432"/>
                    </a:lnTo>
                    <a:lnTo>
                      <a:pt x="1" y="2407"/>
                    </a:lnTo>
                    <a:lnTo>
                      <a:pt x="1" y="2407"/>
                    </a:lnTo>
                    <a:cubicBezTo>
                      <a:pt x="51" y="7194"/>
                      <a:pt x="76" y="11981"/>
                      <a:pt x="76" y="16467"/>
                    </a:cubicBezTo>
                    <a:cubicBezTo>
                      <a:pt x="8121" y="12257"/>
                      <a:pt x="11981" y="6166"/>
                      <a:pt x="134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6"/>
              <p:cNvSpPr/>
              <p:nvPr/>
            </p:nvSpPr>
            <p:spPr>
              <a:xfrm>
                <a:off x="4842250" y="3864075"/>
                <a:ext cx="480625" cy="338375"/>
              </a:xfrm>
              <a:custGeom>
                <a:avLst/>
                <a:gdLst/>
                <a:ahLst/>
                <a:cxnLst/>
                <a:rect l="l" t="t" r="r" b="b"/>
                <a:pathLst>
                  <a:path w="19225" h="13535" extrusionOk="0">
                    <a:moveTo>
                      <a:pt x="9500" y="0"/>
                    </a:moveTo>
                    <a:lnTo>
                      <a:pt x="1" y="5539"/>
                    </a:lnTo>
                    <a:lnTo>
                      <a:pt x="51" y="13108"/>
                    </a:lnTo>
                    <a:lnTo>
                      <a:pt x="176" y="13359"/>
                    </a:lnTo>
                    <a:lnTo>
                      <a:pt x="9475" y="8647"/>
                    </a:lnTo>
                    <a:lnTo>
                      <a:pt x="19224" y="13534"/>
                    </a:lnTo>
                    <a:lnTo>
                      <a:pt x="19224" y="5539"/>
                    </a:lnTo>
                    <a:lnTo>
                      <a:pt x="95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6"/>
              <p:cNvSpPr/>
              <p:nvPr/>
            </p:nvSpPr>
            <p:spPr>
              <a:xfrm>
                <a:off x="4743900" y="4417950"/>
                <a:ext cx="339000" cy="411700"/>
              </a:xfrm>
              <a:custGeom>
                <a:avLst/>
                <a:gdLst/>
                <a:ahLst/>
                <a:cxnLst/>
                <a:rect l="l" t="t" r="r" b="b"/>
                <a:pathLst>
                  <a:path w="13560" h="16468" extrusionOk="0">
                    <a:moveTo>
                      <a:pt x="201" y="1"/>
                    </a:moveTo>
                    <a:lnTo>
                      <a:pt x="0" y="51"/>
                    </a:lnTo>
                    <a:cubicBezTo>
                      <a:pt x="1529" y="6191"/>
                      <a:pt x="5389" y="12282"/>
                      <a:pt x="13409" y="16467"/>
                    </a:cubicBezTo>
                    <a:lnTo>
                      <a:pt x="13559" y="16467"/>
                    </a:lnTo>
                    <a:cubicBezTo>
                      <a:pt x="13559" y="11981"/>
                      <a:pt x="13534" y="7194"/>
                      <a:pt x="13484" y="2407"/>
                    </a:cubicBezTo>
                    <a:lnTo>
                      <a:pt x="201" y="1"/>
                    </a:lnTo>
                    <a:close/>
                  </a:path>
                </a:pathLst>
              </a:custGeom>
              <a:solidFill>
                <a:srgbClr val="F4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36"/>
              <p:cNvSpPr/>
              <p:nvPr/>
            </p:nvSpPr>
            <p:spPr>
              <a:xfrm>
                <a:off x="4730725" y="4273850"/>
                <a:ext cx="350275" cy="204275"/>
              </a:xfrm>
              <a:custGeom>
                <a:avLst/>
                <a:gdLst/>
                <a:ahLst/>
                <a:cxnLst/>
                <a:rect l="l" t="t" r="r" b="b"/>
                <a:pathLst>
                  <a:path w="14011" h="8171" extrusionOk="0">
                    <a:moveTo>
                      <a:pt x="13961" y="0"/>
                    </a:moveTo>
                    <a:lnTo>
                      <a:pt x="276" y="3058"/>
                    </a:lnTo>
                    <a:lnTo>
                      <a:pt x="1" y="3083"/>
                    </a:lnTo>
                    <a:cubicBezTo>
                      <a:pt x="126" y="3985"/>
                      <a:pt x="302" y="4913"/>
                      <a:pt x="527" y="5815"/>
                    </a:cubicBezTo>
                    <a:lnTo>
                      <a:pt x="728" y="5765"/>
                    </a:lnTo>
                    <a:lnTo>
                      <a:pt x="14011" y="8171"/>
                    </a:lnTo>
                    <a:cubicBezTo>
                      <a:pt x="13986" y="5439"/>
                      <a:pt x="13986" y="2707"/>
                      <a:pt x="139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36"/>
              <p:cNvSpPr/>
              <p:nvPr/>
            </p:nvSpPr>
            <p:spPr>
              <a:xfrm>
                <a:off x="4723225" y="4080250"/>
                <a:ext cx="356525" cy="270700"/>
              </a:xfrm>
              <a:custGeom>
                <a:avLst/>
                <a:gdLst/>
                <a:ahLst/>
                <a:cxnLst/>
                <a:rect l="l" t="t" r="r" b="b"/>
                <a:pathLst>
                  <a:path w="14261" h="10828" extrusionOk="0">
                    <a:moveTo>
                      <a:pt x="14236" y="0"/>
                    </a:moveTo>
                    <a:lnTo>
                      <a:pt x="4937" y="4712"/>
                    </a:lnTo>
                    <a:lnTo>
                      <a:pt x="0" y="7193"/>
                    </a:lnTo>
                    <a:cubicBezTo>
                      <a:pt x="25" y="8396"/>
                      <a:pt x="125" y="9599"/>
                      <a:pt x="301" y="10827"/>
                    </a:cubicBezTo>
                    <a:lnTo>
                      <a:pt x="576" y="10802"/>
                    </a:lnTo>
                    <a:lnTo>
                      <a:pt x="14261" y="7744"/>
                    </a:lnTo>
                    <a:cubicBezTo>
                      <a:pt x="14236" y="5113"/>
                      <a:pt x="14236" y="2506"/>
                      <a:pt x="142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36"/>
              <p:cNvSpPr/>
              <p:nvPr/>
            </p:nvSpPr>
            <p:spPr>
              <a:xfrm>
                <a:off x="5075350" y="3864075"/>
                <a:ext cx="250650" cy="338375"/>
              </a:xfrm>
              <a:custGeom>
                <a:avLst/>
                <a:gdLst/>
                <a:ahLst/>
                <a:cxnLst/>
                <a:rect l="l" t="t" r="r" b="b"/>
                <a:pathLst>
                  <a:path w="10026" h="13535" extrusionOk="0">
                    <a:moveTo>
                      <a:pt x="0" y="0"/>
                    </a:moveTo>
                    <a:lnTo>
                      <a:pt x="0" y="8672"/>
                    </a:lnTo>
                    <a:lnTo>
                      <a:pt x="201" y="8672"/>
                    </a:lnTo>
                    <a:lnTo>
                      <a:pt x="10025" y="13534"/>
                    </a:lnTo>
                    <a:lnTo>
                      <a:pt x="10025" y="5439"/>
                    </a:lnTo>
                    <a:lnTo>
                      <a:pt x="0" y="0"/>
                    </a:lnTo>
                    <a:close/>
                  </a:path>
                </a:pathLst>
              </a:custGeom>
              <a:solidFill>
                <a:srgbClr val="F270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0" name="Picture 19">
            <a:extLst>
              <a:ext uri="{FF2B5EF4-FFF2-40B4-BE49-F238E27FC236}">
                <a16:creationId xmlns:a16="http://schemas.microsoft.com/office/drawing/2014/main" id="{53E76292-D26F-8B4B-A29A-D80377E4FE6F}"/>
              </a:ext>
            </a:extLst>
          </p:cNvPr>
          <p:cNvPicPr>
            <a:picLocks noChangeAspect="1"/>
          </p:cNvPicPr>
          <p:nvPr/>
        </p:nvPicPr>
        <p:blipFill>
          <a:blip r:embed="rId3"/>
          <a:stretch>
            <a:fillRect/>
          </a:stretch>
        </p:blipFill>
        <p:spPr>
          <a:xfrm>
            <a:off x="1939270" y="539505"/>
            <a:ext cx="7181840" cy="613238"/>
          </a:xfrm>
          <a:prstGeom prst="rect">
            <a:avLst/>
          </a:prstGeom>
        </p:spPr>
      </p:pic>
      <p:sp>
        <p:nvSpPr>
          <p:cNvPr id="21" name="Rectangle 20">
            <a:extLst>
              <a:ext uri="{FF2B5EF4-FFF2-40B4-BE49-F238E27FC236}">
                <a16:creationId xmlns:a16="http://schemas.microsoft.com/office/drawing/2014/main" id="{EE4C62C3-0821-364A-A932-0569EF21B505}"/>
              </a:ext>
            </a:extLst>
          </p:cNvPr>
          <p:cNvSpPr/>
          <p:nvPr/>
        </p:nvSpPr>
        <p:spPr>
          <a:xfrm>
            <a:off x="1636772" y="2328548"/>
            <a:ext cx="7207228" cy="1974637"/>
          </a:xfrm>
          <a:prstGeom prst="rect">
            <a:avLst/>
          </a:prstGeom>
          <a:solidFill>
            <a:schemeClr val="tx1">
              <a:lumMod val="40000"/>
              <a:lumOff val="6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CFDAE5FC-5EC0-F64D-9B1B-D2FCEEC48DF6}"/>
              </a:ext>
            </a:extLst>
          </p:cNvPr>
          <p:cNvSpPr txBox="1"/>
          <p:nvPr/>
        </p:nvSpPr>
        <p:spPr>
          <a:xfrm>
            <a:off x="1815682" y="2531036"/>
            <a:ext cx="68806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Đọc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diễn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cảm</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toàn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bài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phù</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hợp</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với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cảm</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hứng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ca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ngợi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khâm</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phục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Bạch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Thái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Bưởi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endParaRPr kumimoji="0" lang="en-US" sz="32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p:txBody>
      </p:sp>
    </p:spTree>
    <p:extLst>
      <p:ext uri="{BB962C8B-B14F-4D97-AF65-F5344CB8AC3E}">
        <p14:creationId xmlns:p14="http://schemas.microsoft.com/office/powerpoint/2010/main" val="18880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BEE4E-01D4-CA45-B47C-18464183D95C}"/>
              </a:ext>
            </a:extLst>
          </p:cNvPr>
          <p:cNvSpPr/>
          <p:nvPr/>
        </p:nvSpPr>
        <p:spPr>
          <a:xfrm>
            <a:off x="1724297" y="1162593"/>
            <a:ext cx="7276011" cy="3293209"/>
          </a:xfrm>
          <a:prstGeom prst="rect">
            <a:avLst/>
          </a:prstGeom>
          <a:noFill/>
        </p:spPr>
        <p:txBody>
          <a:bodyPr wrap="square">
            <a:spAutoFit/>
          </a:bodyPr>
          <a:lstStyle/>
          <a:p>
            <a:pPr algn="just"/>
            <a:r>
              <a:rPr lang="vi-VN" sz="2600" b="1" dirty="0">
                <a:solidFill>
                  <a:schemeClr val="bg2">
                    <a:lumMod val="10000"/>
                  </a:schemeClr>
                </a:solidFill>
                <a:latin typeface="Times New Roman" panose="02020603050405020304" pitchFamily="18" charset="0"/>
                <a:cs typeface="Times New Roman" panose="02020603050405020304" pitchFamily="18" charset="0"/>
              </a:rPr>
              <a:t>          Bưởi </a:t>
            </a:r>
            <a:r>
              <a:rPr lang="vi-VN" sz="2600" b="1" dirty="0">
                <a:solidFill>
                  <a:srgbClr val="C00000"/>
                </a:solidFill>
                <a:latin typeface="Times New Roman" panose="02020603050405020304" pitchFamily="18" charset="0"/>
                <a:cs typeface="Times New Roman" panose="02020603050405020304" pitchFamily="18" charset="0"/>
              </a:rPr>
              <a:t>mồ côi cha </a:t>
            </a:r>
            <a:r>
              <a:rPr lang="vi-VN" sz="2600" b="1" dirty="0">
                <a:solidFill>
                  <a:schemeClr val="bg2">
                    <a:lumMod val="10000"/>
                  </a:schemeClr>
                </a:solidFill>
                <a:latin typeface="Times New Roman" panose="02020603050405020304" pitchFamily="18" charset="0"/>
                <a:cs typeface="Times New Roman" panose="02020603050405020304" pitchFamily="18" charset="0"/>
              </a:rPr>
              <a:t>từ nhỏ, phải theo mẹ quẩy gánh hàng rong. Thấy em </a:t>
            </a:r>
            <a:r>
              <a:rPr lang="vi-VN" sz="2600" b="1" dirty="0">
                <a:solidFill>
                  <a:srgbClr val="C00000"/>
                </a:solidFill>
                <a:latin typeface="Times New Roman" panose="02020603050405020304" pitchFamily="18" charset="0"/>
                <a:cs typeface="Times New Roman" panose="02020603050405020304" pitchFamily="18" charset="0"/>
              </a:rPr>
              <a:t>khôi ngô</a:t>
            </a:r>
            <a:r>
              <a:rPr lang="vi-VN" sz="2600" b="1" dirty="0">
                <a:solidFill>
                  <a:schemeClr val="bg2">
                    <a:lumMod val="10000"/>
                  </a:schemeClr>
                </a:solidFill>
                <a:latin typeface="Times New Roman" panose="02020603050405020304" pitchFamily="18" charset="0"/>
                <a:cs typeface="Times New Roman" panose="02020603050405020304" pitchFamily="18" charset="0"/>
              </a:rPr>
              <a:t>, nhà họ Bạch nhận làm con nuôi và cho ăn học.</a:t>
            </a:r>
          </a:p>
          <a:p>
            <a:pPr algn="just"/>
            <a:r>
              <a:rPr lang="vi-VN" sz="2600" b="1" dirty="0">
                <a:solidFill>
                  <a:schemeClr val="bg2">
                    <a:lumMod val="10000"/>
                  </a:schemeClr>
                </a:solidFill>
                <a:latin typeface="Times New Roman" panose="02020603050405020304" pitchFamily="18" charset="0"/>
                <a:cs typeface="Times New Roman" panose="02020603050405020304" pitchFamily="18" charset="0"/>
              </a:rPr>
              <a:t>          Năm 21 tuổi, Bạch Thái Bưởi làm thư kí cho một hãng buôn. Chẳng bao lâu, anh đứng ra </a:t>
            </a:r>
            <a:r>
              <a:rPr lang="vi-VN" sz="2600" b="1" dirty="0">
                <a:solidFill>
                  <a:srgbClr val="C00000"/>
                </a:solidFill>
                <a:latin typeface="Times New Roman" panose="02020603050405020304" pitchFamily="18" charset="0"/>
                <a:cs typeface="Times New Roman" panose="02020603050405020304" pitchFamily="18" charset="0"/>
              </a:rPr>
              <a:t>kinh doanh độc lập</a:t>
            </a:r>
            <a:r>
              <a:rPr lang="vi-VN" sz="2600" b="1" dirty="0">
                <a:solidFill>
                  <a:schemeClr val="bg2">
                    <a:lumMod val="10000"/>
                  </a:schemeClr>
                </a:solidFill>
                <a:latin typeface="Times New Roman" panose="02020603050405020304" pitchFamily="18" charset="0"/>
                <a:cs typeface="Times New Roman" panose="02020603050405020304" pitchFamily="18" charset="0"/>
              </a:rPr>
              <a:t>, trải đủ </a:t>
            </a:r>
            <a:r>
              <a:rPr lang="vi-VN" sz="2600" b="1" dirty="0">
                <a:solidFill>
                  <a:srgbClr val="C00000"/>
                </a:solidFill>
                <a:latin typeface="Times New Roman" panose="02020603050405020304" pitchFamily="18" charset="0"/>
                <a:cs typeface="Times New Roman" panose="02020603050405020304" pitchFamily="18" charset="0"/>
              </a:rPr>
              <a:t>mọi nghề</a:t>
            </a:r>
            <a:r>
              <a:rPr lang="vi-VN" sz="2600" b="1" dirty="0">
                <a:solidFill>
                  <a:schemeClr val="bg2">
                    <a:lumMod val="10000"/>
                  </a:schemeClr>
                </a:solidFill>
                <a:latin typeface="Times New Roman" panose="02020603050405020304" pitchFamily="18" charset="0"/>
                <a:cs typeface="Times New Roman" panose="02020603050405020304" pitchFamily="18" charset="0"/>
              </a:rPr>
              <a:t>: buôn gỗ, buôn ngô, mở hiệu cầm đồ, lập nhà in, khai thác mỏ,... Có lúc </a:t>
            </a:r>
            <a:r>
              <a:rPr lang="vi-VN" sz="2600" b="1" dirty="0">
                <a:solidFill>
                  <a:srgbClr val="C00000"/>
                </a:solidFill>
                <a:latin typeface="Times New Roman" panose="02020603050405020304" pitchFamily="18" charset="0"/>
                <a:cs typeface="Times New Roman" panose="02020603050405020304" pitchFamily="18" charset="0"/>
              </a:rPr>
              <a:t>mất trắng tay</a:t>
            </a:r>
            <a:r>
              <a:rPr lang="vi-VN" sz="2600" b="1" dirty="0">
                <a:solidFill>
                  <a:schemeClr val="bg2">
                    <a:lumMod val="10000"/>
                  </a:schemeClr>
                </a:solidFill>
                <a:latin typeface="Times New Roman" panose="02020603050405020304" pitchFamily="18" charset="0"/>
                <a:cs typeface="Times New Roman" panose="02020603050405020304" pitchFamily="18" charset="0"/>
              </a:rPr>
              <a:t>, anh vẫn </a:t>
            </a:r>
            <a:r>
              <a:rPr lang="vi-VN" sz="2600" b="1" dirty="0">
                <a:solidFill>
                  <a:srgbClr val="C00000"/>
                </a:solidFill>
                <a:latin typeface="Times New Roman" panose="02020603050405020304" pitchFamily="18" charset="0"/>
                <a:cs typeface="Times New Roman" panose="02020603050405020304" pitchFamily="18" charset="0"/>
              </a:rPr>
              <a:t>không nản chí</a:t>
            </a:r>
            <a:r>
              <a:rPr lang="vi-VN" sz="2600" b="1"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C8DCF210-33C5-B049-8B68-B12DF638462F}"/>
              </a:ext>
            </a:extLst>
          </p:cNvPr>
          <p:cNvSpPr txBox="1"/>
          <p:nvPr/>
        </p:nvSpPr>
        <p:spPr>
          <a:xfrm>
            <a:off x="3265715" y="273613"/>
            <a:ext cx="5081452"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a:t>
            </a:r>
            <a:r>
              <a:rPr lang="en-US" sz="2800" b="1" dirty="0" err="1">
                <a:solidFill>
                  <a:srgbClr val="0070C0"/>
                </a:solidFill>
                <a:latin typeface="Times New Roman" panose="02020603050405020304" pitchFamily="18" charset="0"/>
                <a:cs typeface="Times New Roman" panose="02020603050405020304" pitchFamily="18" charset="0"/>
              </a:rPr>
              <a:t>Vua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tàu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thủy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Bưởi</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065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25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F32C-B120-8D4C-9248-24CE2832415D}"/>
              </a:ext>
            </a:extLst>
          </p:cNvPr>
          <p:cNvPicPr>
            <a:picLocks noChangeAspect="1"/>
          </p:cNvPicPr>
          <p:nvPr/>
        </p:nvPicPr>
        <p:blipFill>
          <a:blip r:embed="rId3"/>
          <a:stretch>
            <a:fillRect/>
          </a:stretch>
        </p:blipFill>
        <p:spPr>
          <a:xfrm>
            <a:off x="1804489" y="0"/>
            <a:ext cx="3250837" cy="1397419"/>
          </a:xfrm>
          <a:prstGeom prst="rect">
            <a:avLst/>
          </a:prstGeom>
        </p:spPr>
      </p:pic>
    </p:spTree>
    <p:extLst>
      <p:ext uri="{BB962C8B-B14F-4D97-AF65-F5344CB8AC3E}">
        <p14:creationId xmlns:p14="http://schemas.microsoft.com/office/powerpoint/2010/main" val="233742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0"/>
        <p:cNvGrpSpPr/>
        <p:nvPr/>
      </p:nvGrpSpPr>
      <p:grpSpPr>
        <a:xfrm>
          <a:off x="0" y="0"/>
          <a:ext cx="0" cy="0"/>
          <a:chOff x="0" y="0"/>
          <a:chExt cx="0" cy="0"/>
        </a:xfrm>
      </p:grpSpPr>
      <p:pic>
        <p:nvPicPr>
          <p:cNvPr id="11" name="Picture 3" descr="bachthaibuoi">
            <a:extLst>
              <a:ext uri="{FF2B5EF4-FFF2-40B4-BE49-F238E27FC236}">
                <a16:creationId xmlns:a16="http://schemas.microsoft.com/office/drawing/2014/main" id="{827CB3B6-436D-6644-B8EA-F15F3D45E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BEE4E-01D4-CA45-B47C-18464183D95C}"/>
              </a:ext>
            </a:extLst>
          </p:cNvPr>
          <p:cNvSpPr/>
          <p:nvPr/>
        </p:nvSpPr>
        <p:spPr>
          <a:xfrm>
            <a:off x="0" y="421427"/>
            <a:ext cx="8971808" cy="4801314"/>
          </a:xfrm>
          <a:prstGeom prst="rect">
            <a:avLst/>
          </a:prstGeom>
          <a:noFill/>
        </p:spPr>
        <p:txBody>
          <a:bodyPr wrap="square">
            <a:spAutoFit/>
          </a:bodyPr>
          <a:lstStyle/>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Bưởi mồ côi cha từ nhỏ, phải theo mẹ quẩy gánh hàng rong. Thấy em khôi ngô, nhà họ Bạch nhận làm con nuôi và cho ăn học.</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Năm 21 tuổi, Bạch Thái Bưởi làm thư kí cho một hãng buôn. Chẳng bao lâu, anh đứng ra kinh doanh độc lập, trải đủ mọi nghề: buôn gỗ, buôn ngô, mở hiệu cầm đồ, lập nhà in, khai thác mỏ,... Có lúc mất trắng tay, anh vẫn không nản chí.</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Chỉ trong mười năm, Bạch Thái Bưởi đã trở thành "một bậc anh hùng kinh tế" như đánh giá của người cùng thời.</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Theo TỪ ĐIỂN NHÂN VẬT LỊCH SỬ VIỆT NAM</a:t>
            </a:r>
          </a:p>
        </p:txBody>
      </p:sp>
      <p:sp>
        <p:nvSpPr>
          <p:cNvPr id="6" name="TextBox 5">
            <a:extLst>
              <a:ext uri="{FF2B5EF4-FFF2-40B4-BE49-F238E27FC236}">
                <a16:creationId xmlns:a16="http://schemas.microsoft.com/office/drawing/2014/main" id="{C8DCF210-33C5-B049-8B68-B12DF638462F}"/>
              </a:ext>
            </a:extLst>
          </p:cNvPr>
          <p:cNvSpPr txBox="1"/>
          <p:nvPr/>
        </p:nvSpPr>
        <p:spPr>
          <a:xfrm>
            <a:off x="2386941" y="33212"/>
            <a:ext cx="5165766"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Vua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tàu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thủy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Bưởi</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8819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5"/>
        <p:cNvGrpSpPr/>
        <p:nvPr/>
      </p:nvGrpSpPr>
      <p:grpSpPr>
        <a:xfrm>
          <a:off x="0" y="0"/>
          <a:ext cx="0" cy="0"/>
          <a:chOff x="0" y="0"/>
          <a:chExt cx="0" cy="0"/>
        </a:xfrm>
      </p:grpSpPr>
      <p:sp>
        <p:nvSpPr>
          <p:cNvPr id="196" name="Google Shape;256;p35">
            <a:extLst>
              <a:ext uri="{FF2B5EF4-FFF2-40B4-BE49-F238E27FC236}">
                <a16:creationId xmlns:a16="http://schemas.microsoft.com/office/drawing/2014/main" id="{75C40E67-B755-F148-91F8-8C4D8DBA20C7}"/>
              </a:ext>
            </a:extLst>
          </p:cNvPr>
          <p:cNvSpPr/>
          <p:nvPr/>
        </p:nvSpPr>
        <p:spPr>
          <a:xfrm>
            <a:off x="395410" y="1384823"/>
            <a:ext cx="1026416" cy="793023"/>
          </a:xfrm>
          <a:custGeom>
            <a:avLst/>
            <a:gdLst/>
            <a:ahLst/>
            <a:cxnLst/>
            <a:rect l="l" t="t" r="r" b="b"/>
            <a:pathLst>
              <a:path w="141061" h="105408" extrusionOk="0">
                <a:moveTo>
                  <a:pt x="70531" y="1"/>
                </a:moveTo>
                <a:cubicBezTo>
                  <a:pt x="31591" y="1"/>
                  <a:pt x="0" y="31591"/>
                  <a:pt x="0" y="70531"/>
                </a:cubicBezTo>
                <a:cubicBezTo>
                  <a:pt x="0" y="83222"/>
                  <a:pt x="3356" y="95114"/>
                  <a:pt x="9222" y="105408"/>
                </a:cubicBezTo>
                <a:lnTo>
                  <a:pt x="131839" y="105408"/>
                </a:lnTo>
                <a:cubicBezTo>
                  <a:pt x="137705" y="95114"/>
                  <a:pt x="141061" y="83222"/>
                  <a:pt x="141061" y="70531"/>
                </a:cubicBezTo>
                <a:cubicBezTo>
                  <a:pt x="141061" y="31591"/>
                  <a:pt x="109471" y="1"/>
                  <a:pt x="70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260;p35">
            <a:extLst>
              <a:ext uri="{FF2B5EF4-FFF2-40B4-BE49-F238E27FC236}">
                <a16:creationId xmlns:a16="http://schemas.microsoft.com/office/drawing/2014/main" id="{0C6E0885-6C74-B047-9124-F70CD95112A5}"/>
              </a:ext>
            </a:extLst>
          </p:cNvPr>
          <p:cNvGrpSpPr/>
          <p:nvPr/>
        </p:nvGrpSpPr>
        <p:grpSpPr>
          <a:xfrm>
            <a:off x="385798" y="1714879"/>
            <a:ext cx="1232127" cy="503203"/>
            <a:chOff x="1518100" y="1613975"/>
            <a:chExt cx="3268625" cy="1337000"/>
          </a:xfrm>
        </p:grpSpPr>
        <p:sp>
          <p:nvSpPr>
            <p:cNvPr id="198" name="Google Shape;261;p35">
              <a:extLst>
                <a:ext uri="{FF2B5EF4-FFF2-40B4-BE49-F238E27FC236}">
                  <a16:creationId xmlns:a16="http://schemas.microsoft.com/office/drawing/2014/main" id="{C56FA6DD-2F88-8B41-9E15-4AA04CC79C51}"/>
                </a:ext>
              </a:extLst>
            </p:cNvPr>
            <p:cNvSpPr/>
            <p:nvPr/>
          </p:nvSpPr>
          <p:spPr>
            <a:xfrm>
              <a:off x="1835375" y="1895850"/>
              <a:ext cx="772675" cy="213450"/>
            </a:xfrm>
            <a:custGeom>
              <a:avLst/>
              <a:gdLst/>
              <a:ahLst/>
              <a:cxnLst/>
              <a:rect l="l" t="t" r="r" b="b"/>
              <a:pathLst>
                <a:path w="30907" h="8538" extrusionOk="0">
                  <a:moveTo>
                    <a:pt x="4885" y="1"/>
                  </a:moveTo>
                  <a:lnTo>
                    <a:pt x="1" y="8537"/>
                  </a:lnTo>
                  <a:lnTo>
                    <a:pt x="30906" y="8537"/>
                  </a:lnTo>
                  <a:lnTo>
                    <a:pt x="30906" y="2397"/>
                  </a:lnTo>
                  <a:cubicBezTo>
                    <a:pt x="30906" y="1074"/>
                    <a:pt x="29811" y="1"/>
                    <a:pt x="28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62;p35">
              <a:extLst>
                <a:ext uri="{FF2B5EF4-FFF2-40B4-BE49-F238E27FC236}">
                  <a16:creationId xmlns:a16="http://schemas.microsoft.com/office/drawing/2014/main" id="{6AA58955-1A41-F14D-A653-303DDA1535CB}"/>
                </a:ext>
              </a:extLst>
            </p:cNvPr>
            <p:cNvSpPr/>
            <p:nvPr/>
          </p:nvSpPr>
          <p:spPr>
            <a:xfrm>
              <a:off x="1518100" y="2411700"/>
              <a:ext cx="3268625" cy="539275"/>
            </a:xfrm>
            <a:custGeom>
              <a:avLst/>
              <a:gdLst/>
              <a:ahLst/>
              <a:cxnLst/>
              <a:rect l="l" t="t" r="r" b="b"/>
              <a:pathLst>
                <a:path w="130745" h="21571" extrusionOk="0">
                  <a:moveTo>
                    <a:pt x="95434" y="1"/>
                  </a:moveTo>
                  <a:lnTo>
                    <a:pt x="92695" y="6027"/>
                  </a:lnTo>
                  <a:lnTo>
                    <a:pt x="1" y="6027"/>
                  </a:lnTo>
                  <a:lnTo>
                    <a:pt x="5616" y="21571"/>
                  </a:lnTo>
                  <a:lnTo>
                    <a:pt x="109722" y="21571"/>
                  </a:lnTo>
                  <a:lnTo>
                    <a:pt x="1307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63;p35">
              <a:extLst>
                <a:ext uri="{FF2B5EF4-FFF2-40B4-BE49-F238E27FC236}">
                  <a16:creationId xmlns:a16="http://schemas.microsoft.com/office/drawing/2014/main" id="{2198745E-87D7-0046-B5FD-D908A90CCC57}"/>
                </a:ext>
              </a:extLst>
            </p:cNvPr>
            <p:cNvSpPr/>
            <p:nvPr/>
          </p:nvSpPr>
          <p:spPr>
            <a:xfrm>
              <a:off x="1665325" y="2411700"/>
              <a:ext cx="2238625" cy="150675"/>
            </a:xfrm>
            <a:custGeom>
              <a:avLst/>
              <a:gdLst/>
              <a:ahLst/>
              <a:cxnLst/>
              <a:rect l="l" t="t" r="r" b="b"/>
              <a:pathLst>
                <a:path w="89545" h="6027" extrusionOk="0">
                  <a:moveTo>
                    <a:pt x="2900" y="1"/>
                  </a:moveTo>
                  <a:lnTo>
                    <a:pt x="1" y="6027"/>
                  </a:lnTo>
                  <a:lnTo>
                    <a:pt x="86806" y="6027"/>
                  </a:lnTo>
                  <a:lnTo>
                    <a:pt x="89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64;p35">
              <a:extLst>
                <a:ext uri="{FF2B5EF4-FFF2-40B4-BE49-F238E27FC236}">
                  <a16:creationId xmlns:a16="http://schemas.microsoft.com/office/drawing/2014/main" id="{A10DE63F-14E4-CF41-9F83-C1AC19758344}"/>
                </a:ext>
              </a:extLst>
            </p:cNvPr>
            <p:cNvSpPr/>
            <p:nvPr/>
          </p:nvSpPr>
          <p:spPr>
            <a:xfrm>
              <a:off x="1737800" y="2368900"/>
              <a:ext cx="2567875" cy="42825"/>
            </a:xfrm>
            <a:custGeom>
              <a:avLst/>
              <a:gdLst/>
              <a:ahLst/>
              <a:cxnLst/>
              <a:rect l="l" t="t" r="r" b="b"/>
              <a:pathLst>
                <a:path w="102715" h="1713" extrusionOk="0">
                  <a:moveTo>
                    <a:pt x="1" y="1"/>
                  </a:moveTo>
                  <a:lnTo>
                    <a:pt x="1" y="1713"/>
                  </a:lnTo>
                  <a:lnTo>
                    <a:pt x="102715" y="1713"/>
                  </a:lnTo>
                  <a:lnTo>
                    <a:pt x="10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65;p35">
              <a:extLst>
                <a:ext uri="{FF2B5EF4-FFF2-40B4-BE49-F238E27FC236}">
                  <a16:creationId xmlns:a16="http://schemas.microsoft.com/office/drawing/2014/main" id="{7C7C3461-41E9-E840-A9EB-4F684B4D21FB}"/>
                </a:ext>
              </a:extLst>
            </p:cNvPr>
            <p:cNvSpPr/>
            <p:nvPr/>
          </p:nvSpPr>
          <p:spPr>
            <a:xfrm>
              <a:off x="3223725" y="1895850"/>
              <a:ext cx="899925" cy="213450"/>
            </a:xfrm>
            <a:custGeom>
              <a:avLst/>
              <a:gdLst/>
              <a:ahLst/>
              <a:cxnLst/>
              <a:rect l="l" t="t" r="r" b="b"/>
              <a:pathLst>
                <a:path w="35997" h="8538" extrusionOk="0">
                  <a:moveTo>
                    <a:pt x="2397" y="1"/>
                  </a:moveTo>
                  <a:cubicBezTo>
                    <a:pt x="1074" y="1"/>
                    <a:pt x="1" y="1074"/>
                    <a:pt x="1" y="2397"/>
                  </a:cubicBezTo>
                  <a:lnTo>
                    <a:pt x="1" y="8537"/>
                  </a:lnTo>
                  <a:lnTo>
                    <a:pt x="35996" y="8537"/>
                  </a:lnTo>
                  <a:lnTo>
                    <a:pt x="31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66;p35">
              <a:extLst>
                <a:ext uri="{FF2B5EF4-FFF2-40B4-BE49-F238E27FC236}">
                  <a16:creationId xmlns:a16="http://schemas.microsoft.com/office/drawing/2014/main" id="{32657ED2-99D2-294B-9BE9-2D627C05488A}"/>
                </a:ext>
              </a:extLst>
            </p:cNvPr>
            <p:cNvSpPr/>
            <p:nvPr/>
          </p:nvSpPr>
          <p:spPr>
            <a:xfrm>
              <a:off x="3503350" y="1961475"/>
              <a:ext cx="584350" cy="84475"/>
            </a:xfrm>
            <a:custGeom>
              <a:avLst/>
              <a:gdLst/>
              <a:ahLst/>
              <a:cxnLst/>
              <a:rect l="l" t="t" r="r" b="b"/>
              <a:pathLst>
                <a:path w="23374" h="3379" extrusionOk="0">
                  <a:moveTo>
                    <a:pt x="1689" y="1"/>
                  </a:moveTo>
                  <a:cubicBezTo>
                    <a:pt x="753" y="1"/>
                    <a:pt x="0" y="754"/>
                    <a:pt x="0" y="1690"/>
                  </a:cubicBezTo>
                  <a:cubicBezTo>
                    <a:pt x="0" y="2626"/>
                    <a:pt x="753" y="3379"/>
                    <a:pt x="1689" y="3379"/>
                  </a:cubicBezTo>
                  <a:lnTo>
                    <a:pt x="23373" y="3379"/>
                  </a:lnTo>
                  <a:lnTo>
                    <a:pt x="21593" y="275"/>
                  </a:lnTo>
                  <a:lnTo>
                    <a:pt x="214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67;p35">
              <a:extLst>
                <a:ext uri="{FF2B5EF4-FFF2-40B4-BE49-F238E27FC236}">
                  <a16:creationId xmlns:a16="http://schemas.microsoft.com/office/drawing/2014/main" id="{FA43B161-5C60-214E-BED0-74D11A771C6C}"/>
                </a:ext>
              </a:extLst>
            </p:cNvPr>
            <p:cNvSpPr/>
            <p:nvPr/>
          </p:nvSpPr>
          <p:spPr>
            <a:xfrm>
              <a:off x="3384650" y="1964325"/>
              <a:ext cx="92475" cy="78775"/>
            </a:xfrm>
            <a:custGeom>
              <a:avLst/>
              <a:gdLst/>
              <a:ahLst/>
              <a:cxnLst/>
              <a:rect l="l" t="t" r="r" b="b"/>
              <a:pathLst>
                <a:path w="3699" h="3151" extrusionOk="0">
                  <a:moveTo>
                    <a:pt x="1575" y="1"/>
                  </a:moveTo>
                  <a:cubicBezTo>
                    <a:pt x="708" y="1"/>
                    <a:pt x="1" y="708"/>
                    <a:pt x="1" y="1576"/>
                  </a:cubicBezTo>
                  <a:cubicBezTo>
                    <a:pt x="1" y="2443"/>
                    <a:pt x="708" y="3151"/>
                    <a:pt x="1575" y="3151"/>
                  </a:cubicBezTo>
                  <a:lnTo>
                    <a:pt x="2123" y="3151"/>
                  </a:lnTo>
                  <a:cubicBezTo>
                    <a:pt x="2991" y="3151"/>
                    <a:pt x="3698" y="2443"/>
                    <a:pt x="3698" y="1576"/>
                  </a:cubicBezTo>
                  <a:cubicBezTo>
                    <a:pt x="3698" y="708"/>
                    <a:pt x="2991"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68;p35">
              <a:extLst>
                <a:ext uri="{FF2B5EF4-FFF2-40B4-BE49-F238E27FC236}">
                  <a16:creationId xmlns:a16="http://schemas.microsoft.com/office/drawing/2014/main" id="{43E5F7D9-AF81-EF45-A715-90EA460059BF}"/>
                </a:ext>
              </a:extLst>
            </p:cNvPr>
            <p:cNvSpPr/>
            <p:nvPr/>
          </p:nvSpPr>
          <p:spPr>
            <a:xfrm>
              <a:off x="3265950" y="1964325"/>
              <a:ext cx="92475" cy="78775"/>
            </a:xfrm>
            <a:custGeom>
              <a:avLst/>
              <a:gdLst/>
              <a:ahLst/>
              <a:cxnLst/>
              <a:rect l="l" t="t" r="r" b="b"/>
              <a:pathLst>
                <a:path w="3699" h="3151" extrusionOk="0">
                  <a:moveTo>
                    <a:pt x="1576" y="1"/>
                  </a:moveTo>
                  <a:cubicBezTo>
                    <a:pt x="708" y="1"/>
                    <a:pt x="1" y="708"/>
                    <a:pt x="1" y="1576"/>
                  </a:cubicBezTo>
                  <a:cubicBezTo>
                    <a:pt x="1" y="2443"/>
                    <a:pt x="708" y="3151"/>
                    <a:pt x="1576" y="3151"/>
                  </a:cubicBezTo>
                  <a:lnTo>
                    <a:pt x="2124" y="3151"/>
                  </a:lnTo>
                  <a:cubicBezTo>
                    <a:pt x="3014" y="3151"/>
                    <a:pt x="3699" y="2443"/>
                    <a:pt x="3699" y="1576"/>
                  </a:cubicBezTo>
                  <a:cubicBezTo>
                    <a:pt x="3699" y="708"/>
                    <a:pt x="3014" y="1"/>
                    <a:pt x="2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69;p35">
              <a:extLst>
                <a:ext uri="{FF2B5EF4-FFF2-40B4-BE49-F238E27FC236}">
                  <a16:creationId xmlns:a16="http://schemas.microsoft.com/office/drawing/2014/main" id="{DC7ACCA2-48FC-F540-8261-367C9A1ECDE2}"/>
                </a:ext>
              </a:extLst>
            </p:cNvPr>
            <p:cNvSpPr/>
            <p:nvPr/>
          </p:nvSpPr>
          <p:spPr>
            <a:xfrm>
              <a:off x="1810275" y="2109275"/>
              <a:ext cx="2338475" cy="43950"/>
            </a:xfrm>
            <a:custGeom>
              <a:avLst/>
              <a:gdLst/>
              <a:ahLst/>
              <a:cxnLst/>
              <a:rect l="l" t="t" r="r" b="b"/>
              <a:pathLst>
                <a:path w="93539" h="1758" extrusionOk="0">
                  <a:moveTo>
                    <a:pt x="1005" y="0"/>
                  </a:moveTo>
                  <a:lnTo>
                    <a:pt x="1" y="1758"/>
                  </a:lnTo>
                  <a:lnTo>
                    <a:pt x="93539" y="1758"/>
                  </a:lnTo>
                  <a:lnTo>
                    <a:pt x="92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0;p35">
              <a:extLst>
                <a:ext uri="{FF2B5EF4-FFF2-40B4-BE49-F238E27FC236}">
                  <a16:creationId xmlns:a16="http://schemas.microsoft.com/office/drawing/2014/main" id="{87E51E4E-857A-884F-87FF-533D72948F62}"/>
                </a:ext>
              </a:extLst>
            </p:cNvPr>
            <p:cNvSpPr/>
            <p:nvPr/>
          </p:nvSpPr>
          <p:spPr>
            <a:xfrm>
              <a:off x="1871900" y="1961475"/>
              <a:ext cx="584350" cy="84475"/>
            </a:xfrm>
            <a:custGeom>
              <a:avLst/>
              <a:gdLst/>
              <a:ahLst/>
              <a:cxnLst/>
              <a:rect l="l" t="t" r="r" b="b"/>
              <a:pathLst>
                <a:path w="23374" h="3379" extrusionOk="0">
                  <a:moveTo>
                    <a:pt x="1941" y="1"/>
                  </a:moveTo>
                  <a:lnTo>
                    <a:pt x="1781" y="275"/>
                  </a:lnTo>
                  <a:lnTo>
                    <a:pt x="1" y="3379"/>
                  </a:lnTo>
                  <a:lnTo>
                    <a:pt x="21685" y="3379"/>
                  </a:lnTo>
                  <a:cubicBezTo>
                    <a:pt x="22621" y="3379"/>
                    <a:pt x="23374" y="2626"/>
                    <a:pt x="23374" y="1690"/>
                  </a:cubicBezTo>
                  <a:cubicBezTo>
                    <a:pt x="23374" y="754"/>
                    <a:pt x="22621" y="1"/>
                    <a:pt x="2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1;p35">
              <a:extLst>
                <a:ext uri="{FF2B5EF4-FFF2-40B4-BE49-F238E27FC236}">
                  <a16:creationId xmlns:a16="http://schemas.microsoft.com/office/drawing/2014/main" id="{E70CAB55-6DA7-3947-B9F9-9F2902215195}"/>
                </a:ext>
              </a:extLst>
            </p:cNvPr>
            <p:cNvSpPr/>
            <p:nvPr/>
          </p:nvSpPr>
          <p:spPr>
            <a:xfrm>
              <a:off x="2482475" y="1964325"/>
              <a:ext cx="92475" cy="78775"/>
            </a:xfrm>
            <a:custGeom>
              <a:avLst/>
              <a:gdLst/>
              <a:ahLst/>
              <a:cxnLst/>
              <a:rect l="l" t="t" r="r" b="b"/>
              <a:pathLst>
                <a:path w="3699" h="3151" extrusionOk="0">
                  <a:moveTo>
                    <a:pt x="1576" y="1"/>
                  </a:moveTo>
                  <a:cubicBezTo>
                    <a:pt x="685" y="1"/>
                    <a:pt x="1" y="708"/>
                    <a:pt x="1" y="1576"/>
                  </a:cubicBezTo>
                  <a:cubicBezTo>
                    <a:pt x="1" y="2443"/>
                    <a:pt x="685" y="3151"/>
                    <a:pt x="1576" y="3151"/>
                  </a:cubicBezTo>
                  <a:lnTo>
                    <a:pt x="2123" y="3151"/>
                  </a:lnTo>
                  <a:cubicBezTo>
                    <a:pt x="2991" y="3151"/>
                    <a:pt x="3698" y="2443"/>
                    <a:pt x="3698" y="1576"/>
                  </a:cubicBezTo>
                  <a:cubicBezTo>
                    <a:pt x="3698" y="708"/>
                    <a:pt x="2991"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2;p35">
              <a:extLst>
                <a:ext uri="{FF2B5EF4-FFF2-40B4-BE49-F238E27FC236}">
                  <a16:creationId xmlns:a16="http://schemas.microsoft.com/office/drawing/2014/main" id="{BDD6FF96-EC45-924F-A08D-3E3C3C73F6BD}"/>
                </a:ext>
              </a:extLst>
            </p:cNvPr>
            <p:cNvSpPr/>
            <p:nvPr/>
          </p:nvSpPr>
          <p:spPr>
            <a:xfrm>
              <a:off x="1737800" y="2153200"/>
              <a:ext cx="2541625" cy="215725"/>
            </a:xfrm>
            <a:custGeom>
              <a:avLst/>
              <a:gdLst/>
              <a:ahLst/>
              <a:cxnLst/>
              <a:rect l="l" t="t" r="r" b="b"/>
              <a:pathLst>
                <a:path w="101665" h="8629" extrusionOk="0">
                  <a:moveTo>
                    <a:pt x="2922" y="1"/>
                  </a:moveTo>
                  <a:lnTo>
                    <a:pt x="1" y="8629"/>
                  </a:lnTo>
                  <a:lnTo>
                    <a:pt x="101665" y="8629"/>
                  </a:lnTo>
                  <a:lnTo>
                    <a:pt x="101436" y="8241"/>
                  </a:lnTo>
                  <a:lnTo>
                    <a:pt x="99953" y="5821"/>
                  </a:lnTo>
                  <a:lnTo>
                    <a:pt x="80551" y="5821"/>
                  </a:lnTo>
                  <a:cubicBezTo>
                    <a:pt x="79615" y="5821"/>
                    <a:pt x="78885" y="5068"/>
                    <a:pt x="78885" y="4155"/>
                  </a:cubicBezTo>
                  <a:cubicBezTo>
                    <a:pt x="78885" y="3242"/>
                    <a:pt x="79615" y="2489"/>
                    <a:pt x="80551" y="2489"/>
                  </a:cubicBezTo>
                  <a:lnTo>
                    <a:pt x="97944" y="2489"/>
                  </a:lnTo>
                  <a:lnTo>
                    <a:pt x="96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3;p35">
              <a:extLst>
                <a:ext uri="{FF2B5EF4-FFF2-40B4-BE49-F238E27FC236}">
                  <a16:creationId xmlns:a16="http://schemas.microsoft.com/office/drawing/2014/main" id="{E90FAA86-5724-874E-BFC0-B6874353C4EC}"/>
                </a:ext>
              </a:extLst>
            </p:cNvPr>
            <p:cNvSpPr/>
            <p:nvPr/>
          </p:nvSpPr>
          <p:spPr>
            <a:xfrm>
              <a:off x="3709900" y="2215400"/>
              <a:ext cx="526725" cy="83350"/>
            </a:xfrm>
            <a:custGeom>
              <a:avLst/>
              <a:gdLst/>
              <a:ahLst/>
              <a:cxnLst/>
              <a:rect l="l" t="t" r="r" b="b"/>
              <a:pathLst>
                <a:path w="21069" h="3334" extrusionOk="0">
                  <a:moveTo>
                    <a:pt x="1667" y="1"/>
                  </a:moveTo>
                  <a:cubicBezTo>
                    <a:pt x="731" y="1"/>
                    <a:pt x="1" y="754"/>
                    <a:pt x="1" y="1667"/>
                  </a:cubicBezTo>
                  <a:cubicBezTo>
                    <a:pt x="1" y="2580"/>
                    <a:pt x="731" y="3333"/>
                    <a:pt x="1667" y="3333"/>
                  </a:cubicBezTo>
                  <a:lnTo>
                    <a:pt x="21069" y="3333"/>
                  </a:lnTo>
                  <a:lnTo>
                    <a:pt x="19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4;p35">
              <a:extLst>
                <a:ext uri="{FF2B5EF4-FFF2-40B4-BE49-F238E27FC236}">
                  <a16:creationId xmlns:a16="http://schemas.microsoft.com/office/drawing/2014/main" id="{F4EF946B-2F69-5741-8C10-863EF1FA2EB1}"/>
                </a:ext>
              </a:extLst>
            </p:cNvPr>
            <p:cNvSpPr/>
            <p:nvPr/>
          </p:nvSpPr>
          <p:spPr>
            <a:xfrm>
              <a:off x="357582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4" y="3104"/>
                    <a:pt x="3629" y="2397"/>
                    <a:pt x="3629" y="1552"/>
                  </a:cubicBezTo>
                  <a:cubicBezTo>
                    <a:pt x="3629" y="708"/>
                    <a:pt x="2944"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75;p35">
              <a:extLst>
                <a:ext uri="{FF2B5EF4-FFF2-40B4-BE49-F238E27FC236}">
                  <a16:creationId xmlns:a16="http://schemas.microsoft.com/office/drawing/2014/main" id="{8B8FB44B-CF50-F24D-90FF-3E72E4ABFF1B}"/>
                </a:ext>
              </a:extLst>
            </p:cNvPr>
            <p:cNvSpPr/>
            <p:nvPr/>
          </p:nvSpPr>
          <p:spPr>
            <a:xfrm>
              <a:off x="3443425"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0" y="3104"/>
                  </a:lnTo>
                  <a:cubicBezTo>
                    <a:pt x="2945" y="3104"/>
                    <a:pt x="3630" y="2397"/>
                    <a:pt x="3630" y="1552"/>
                  </a:cubicBezTo>
                  <a:cubicBezTo>
                    <a:pt x="3630"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6;p35">
              <a:extLst>
                <a:ext uri="{FF2B5EF4-FFF2-40B4-BE49-F238E27FC236}">
                  <a16:creationId xmlns:a16="http://schemas.microsoft.com/office/drawing/2014/main" id="{9A0D3DDF-0340-6F4E-A621-8E7749BF1A09}"/>
                </a:ext>
              </a:extLst>
            </p:cNvPr>
            <p:cNvSpPr/>
            <p:nvPr/>
          </p:nvSpPr>
          <p:spPr>
            <a:xfrm>
              <a:off x="3311050"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77;p35">
              <a:extLst>
                <a:ext uri="{FF2B5EF4-FFF2-40B4-BE49-F238E27FC236}">
                  <a16:creationId xmlns:a16="http://schemas.microsoft.com/office/drawing/2014/main" id="{545F8DEB-DD53-9F4A-BB53-964B72223BBE}"/>
                </a:ext>
              </a:extLst>
            </p:cNvPr>
            <p:cNvSpPr/>
            <p:nvPr/>
          </p:nvSpPr>
          <p:spPr>
            <a:xfrm>
              <a:off x="3178650"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8;p35">
              <a:extLst>
                <a:ext uri="{FF2B5EF4-FFF2-40B4-BE49-F238E27FC236}">
                  <a16:creationId xmlns:a16="http://schemas.microsoft.com/office/drawing/2014/main" id="{F4D38D34-56C5-A04B-9FB9-F750D1DD3208}"/>
                </a:ext>
              </a:extLst>
            </p:cNvPr>
            <p:cNvSpPr/>
            <p:nvPr/>
          </p:nvSpPr>
          <p:spPr>
            <a:xfrm>
              <a:off x="304627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79;p35">
              <a:extLst>
                <a:ext uri="{FF2B5EF4-FFF2-40B4-BE49-F238E27FC236}">
                  <a16:creationId xmlns:a16="http://schemas.microsoft.com/office/drawing/2014/main" id="{59DF863A-D587-BE41-A90A-48DC511FAFF2}"/>
                </a:ext>
              </a:extLst>
            </p:cNvPr>
            <p:cNvSpPr/>
            <p:nvPr/>
          </p:nvSpPr>
          <p:spPr>
            <a:xfrm>
              <a:off x="2913875"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80;p35">
              <a:extLst>
                <a:ext uri="{FF2B5EF4-FFF2-40B4-BE49-F238E27FC236}">
                  <a16:creationId xmlns:a16="http://schemas.microsoft.com/office/drawing/2014/main" id="{CA9B465C-2422-D648-BC93-88201C36E401}"/>
                </a:ext>
              </a:extLst>
            </p:cNvPr>
            <p:cNvSpPr/>
            <p:nvPr/>
          </p:nvSpPr>
          <p:spPr>
            <a:xfrm>
              <a:off x="2781500"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81;p35">
              <a:extLst>
                <a:ext uri="{FF2B5EF4-FFF2-40B4-BE49-F238E27FC236}">
                  <a16:creationId xmlns:a16="http://schemas.microsoft.com/office/drawing/2014/main" id="{52980916-058E-9E4D-9D63-3AF5F96A5EAF}"/>
                </a:ext>
              </a:extLst>
            </p:cNvPr>
            <p:cNvSpPr/>
            <p:nvPr/>
          </p:nvSpPr>
          <p:spPr>
            <a:xfrm>
              <a:off x="2649100"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82;p35">
              <a:extLst>
                <a:ext uri="{FF2B5EF4-FFF2-40B4-BE49-F238E27FC236}">
                  <a16:creationId xmlns:a16="http://schemas.microsoft.com/office/drawing/2014/main" id="{065F5E8C-B3E5-1E40-A761-6A274090B34D}"/>
                </a:ext>
              </a:extLst>
            </p:cNvPr>
            <p:cNvSpPr/>
            <p:nvPr/>
          </p:nvSpPr>
          <p:spPr>
            <a:xfrm>
              <a:off x="251672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83;p35">
              <a:extLst>
                <a:ext uri="{FF2B5EF4-FFF2-40B4-BE49-F238E27FC236}">
                  <a16:creationId xmlns:a16="http://schemas.microsoft.com/office/drawing/2014/main" id="{B4544FBA-3B80-3649-95AC-7FC89FA7ADA7}"/>
                </a:ext>
              </a:extLst>
            </p:cNvPr>
            <p:cNvSpPr/>
            <p:nvPr/>
          </p:nvSpPr>
          <p:spPr>
            <a:xfrm>
              <a:off x="2384325" y="2218275"/>
              <a:ext cx="91325" cy="77625"/>
            </a:xfrm>
            <a:custGeom>
              <a:avLst/>
              <a:gdLst/>
              <a:ahLst/>
              <a:cxnLst/>
              <a:rect l="l" t="t" r="r" b="b"/>
              <a:pathLst>
                <a:path w="3653" h="3105" extrusionOk="0">
                  <a:moveTo>
                    <a:pt x="1553" y="0"/>
                  </a:moveTo>
                  <a:cubicBezTo>
                    <a:pt x="708" y="0"/>
                    <a:pt x="1" y="708"/>
                    <a:pt x="1" y="1552"/>
                  </a:cubicBezTo>
                  <a:cubicBezTo>
                    <a:pt x="1" y="2397"/>
                    <a:pt x="708" y="3104"/>
                    <a:pt x="1553" y="3104"/>
                  </a:cubicBezTo>
                  <a:lnTo>
                    <a:pt x="2101" y="3104"/>
                  </a:lnTo>
                  <a:cubicBezTo>
                    <a:pt x="2945" y="3104"/>
                    <a:pt x="3653" y="2397"/>
                    <a:pt x="3653" y="1552"/>
                  </a:cubicBezTo>
                  <a:cubicBezTo>
                    <a:pt x="3653"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84;p35">
              <a:extLst>
                <a:ext uri="{FF2B5EF4-FFF2-40B4-BE49-F238E27FC236}">
                  <a16:creationId xmlns:a16="http://schemas.microsoft.com/office/drawing/2014/main" id="{53FE0B6A-0C1E-044A-A29E-9F09DA0DF1B9}"/>
                </a:ext>
              </a:extLst>
            </p:cNvPr>
            <p:cNvSpPr/>
            <p:nvPr/>
          </p:nvSpPr>
          <p:spPr>
            <a:xfrm>
              <a:off x="4436325" y="2499575"/>
              <a:ext cx="102750" cy="102750"/>
            </a:xfrm>
            <a:custGeom>
              <a:avLst/>
              <a:gdLst/>
              <a:ahLst/>
              <a:cxnLst/>
              <a:rect l="l" t="t" r="r" b="b"/>
              <a:pathLst>
                <a:path w="4110" h="4110" extrusionOk="0">
                  <a:moveTo>
                    <a:pt x="2055" y="1"/>
                  </a:moveTo>
                  <a:cubicBezTo>
                    <a:pt x="936" y="1"/>
                    <a:pt x="1" y="914"/>
                    <a:pt x="1" y="2055"/>
                  </a:cubicBezTo>
                  <a:cubicBezTo>
                    <a:pt x="1" y="3174"/>
                    <a:pt x="936" y="4109"/>
                    <a:pt x="2055" y="4109"/>
                  </a:cubicBezTo>
                  <a:cubicBezTo>
                    <a:pt x="3196" y="4109"/>
                    <a:pt x="4109" y="3174"/>
                    <a:pt x="4109" y="2055"/>
                  </a:cubicBezTo>
                  <a:cubicBezTo>
                    <a:pt x="4109"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85;p35">
              <a:extLst>
                <a:ext uri="{FF2B5EF4-FFF2-40B4-BE49-F238E27FC236}">
                  <a16:creationId xmlns:a16="http://schemas.microsoft.com/office/drawing/2014/main" id="{E7C7C2D2-35FA-6C45-9D86-E590F787B0E0}"/>
                </a:ext>
              </a:extLst>
            </p:cNvPr>
            <p:cNvSpPr/>
            <p:nvPr/>
          </p:nvSpPr>
          <p:spPr>
            <a:xfrm>
              <a:off x="4196650" y="2499575"/>
              <a:ext cx="102750" cy="102750"/>
            </a:xfrm>
            <a:custGeom>
              <a:avLst/>
              <a:gdLst/>
              <a:ahLst/>
              <a:cxnLst/>
              <a:rect l="l" t="t" r="r" b="b"/>
              <a:pathLst>
                <a:path w="4110" h="4110" extrusionOk="0">
                  <a:moveTo>
                    <a:pt x="2055" y="1"/>
                  </a:moveTo>
                  <a:cubicBezTo>
                    <a:pt x="914" y="1"/>
                    <a:pt x="1" y="914"/>
                    <a:pt x="1" y="2055"/>
                  </a:cubicBezTo>
                  <a:cubicBezTo>
                    <a:pt x="1" y="3174"/>
                    <a:pt x="914" y="4109"/>
                    <a:pt x="2055" y="4109"/>
                  </a:cubicBezTo>
                  <a:cubicBezTo>
                    <a:pt x="3196" y="4109"/>
                    <a:pt x="4110" y="3174"/>
                    <a:pt x="4110" y="2055"/>
                  </a:cubicBezTo>
                  <a:cubicBezTo>
                    <a:pt x="4110"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86;p35">
              <a:extLst>
                <a:ext uri="{FF2B5EF4-FFF2-40B4-BE49-F238E27FC236}">
                  <a16:creationId xmlns:a16="http://schemas.microsoft.com/office/drawing/2014/main" id="{60B5AD76-108C-ED4C-871E-89DEF01A700F}"/>
                </a:ext>
              </a:extLst>
            </p:cNvPr>
            <p:cNvSpPr/>
            <p:nvPr/>
          </p:nvSpPr>
          <p:spPr>
            <a:xfrm>
              <a:off x="3957000" y="2499575"/>
              <a:ext cx="102725" cy="102750"/>
            </a:xfrm>
            <a:custGeom>
              <a:avLst/>
              <a:gdLst/>
              <a:ahLst/>
              <a:cxnLst/>
              <a:rect l="l" t="t" r="r" b="b"/>
              <a:pathLst>
                <a:path w="4109" h="4110" extrusionOk="0">
                  <a:moveTo>
                    <a:pt x="2055" y="1"/>
                  </a:moveTo>
                  <a:cubicBezTo>
                    <a:pt x="913" y="1"/>
                    <a:pt x="0" y="914"/>
                    <a:pt x="0" y="2055"/>
                  </a:cubicBezTo>
                  <a:cubicBezTo>
                    <a:pt x="0" y="3174"/>
                    <a:pt x="913" y="4109"/>
                    <a:pt x="2055" y="4109"/>
                  </a:cubicBezTo>
                  <a:cubicBezTo>
                    <a:pt x="3196" y="4109"/>
                    <a:pt x="4109" y="3174"/>
                    <a:pt x="4109" y="2055"/>
                  </a:cubicBezTo>
                  <a:cubicBezTo>
                    <a:pt x="4109"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87;p35">
              <a:extLst>
                <a:ext uri="{FF2B5EF4-FFF2-40B4-BE49-F238E27FC236}">
                  <a16:creationId xmlns:a16="http://schemas.microsoft.com/office/drawing/2014/main" id="{6F775847-DC97-0E44-A449-7114E1C1C71E}"/>
                </a:ext>
              </a:extLst>
            </p:cNvPr>
            <p:cNvSpPr/>
            <p:nvPr/>
          </p:nvSpPr>
          <p:spPr>
            <a:xfrm>
              <a:off x="1858775" y="2682825"/>
              <a:ext cx="230575" cy="212875"/>
            </a:xfrm>
            <a:custGeom>
              <a:avLst/>
              <a:gdLst/>
              <a:ahLst/>
              <a:cxnLst/>
              <a:rect l="l" t="t" r="r" b="b"/>
              <a:pathLst>
                <a:path w="9223" h="8515" extrusionOk="0">
                  <a:moveTo>
                    <a:pt x="4622" y="1"/>
                  </a:moveTo>
                  <a:cubicBezTo>
                    <a:pt x="3633" y="1"/>
                    <a:pt x="2645" y="343"/>
                    <a:pt x="1850" y="1025"/>
                  </a:cubicBezTo>
                  <a:lnTo>
                    <a:pt x="1918" y="1093"/>
                  </a:lnTo>
                  <a:lnTo>
                    <a:pt x="1918" y="1116"/>
                  </a:lnTo>
                  <a:lnTo>
                    <a:pt x="3265" y="2463"/>
                  </a:lnTo>
                  <a:cubicBezTo>
                    <a:pt x="3653" y="2189"/>
                    <a:pt x="4109" y="2006"/>
                    <a:pt x="4611" y="2006"/>
                  </a:cubicBezTo>
                  <a:cubicBezTo>
                    <a:pt x="5136" y="2006"/>
                    <a:pt x="5593" y="2189"/>
                    <a:pt x="5981" y="2463"/>
                  </a:cubicBezTo>
                  <a:cubicBezTo>
                    <a:pt x="5981" y="2486"/>
                    <a:pt x="5981" y="2486"/>
                    <a:pt x="5981" y="2486"/>
                  </a:cubicBezTo>
                  <a:lnTo>
                    <a:pt x="7328" y="1139"/>
                  </a:lnTo>
                  <a:lnTo>
                    <a:pt x="7419" y="1048"/>
                  </a:lnTo>
                  <a:cubicBezTo>
                    <a:pt x="6617" y="349"/>
                    <a:pt x="5619" y="1"/>
                    <a:pt x="4622" y="1"/>
                  </a:cubicBezTo>
                  <a:close/>
                  <a:moveTo>
                    <a:pt x="7853" y="1504"/>
                  </a:moveTo>
                  <a:lnTo>
                    <a:pt x="7784" y="1596"/>
                  </a:lnTo>
                  <a:lnTo>
                    <a:pt x="6437" y="2942"/>
                  </a:lnTo>
                  <a:cubicBezTo>
                    <a:pt x="6688" y="3307"/>
                    <a:pt x="6871" y="3764"/>
                    <a:pt x="6871" y="4266"/>
                  </a:cubicBezTo>
                  <a:cubicBezTo>
                    <a:pt x="6871" y="4768"/>
                    <a:pt x="6688" y="5225"/>
                    <a:pt x="6415" y="5590"/>
                  </a:cubicBezTo>
                  <a:lnTo>
                    <a:pt x="7761" y="6937"/>
                  </a:lnTo>
                  <a:lnTo>
                    <a:pt x="7761" y="6959"/>
                  </a:lnTo>
                  <a:lnTo>
                    <a:pt x="7853" y="7028"/>
                  </a:lnTo>
                  <a:cubicBezTo>
                    <a:pt x="9199" y="5453"/>
                    <a:pt x="9222" y="3102"/>
                    <a:pt x="7853" y="1504"/>
                  </a:cubicBezTo>
                  <a:close/>
                  <a:moveTo>
                    <a:pt x="1393" y="1481"/>
                  </a:moveTo>
                  <a:lnTo>
                    <a:pt x="1393" y="1481"/>
                  </a:lnTo>
                  <a:cubicBezTo>
                    <a:pt x="1" y="3079"/>
                    <a:pt x="23" y="5453"/>
                    <a:pt x="1416" y="7051"/>
                  </a:cubicBezTo>
                  <a:lnTo>
                    <a:pt x="1484" y="6982"/>
                  </a:lnTo>
                  <a:lnTo>
                    <a:pt x="1484" y="6959"/>
                  </a:lnTo>
                  <a:lnTo>
                    <a:pt x="2831" y="5613"/>
                  </a:lnTo>
                  <a:cubicBezTo>
                    <a:pt x="2534" y="5225"/>
                    <a:pt x="2375" y="4768"/>
                    <a:pt x="2375" y="4266"/>
                  </a:cubicBezTo>
                  <a:cubicBezTo>
                    <a:pt x="2375" y="3764"/>
                    <a:pt x="2534" y="3285"/>
                    <a:pt x="2831" y="2919"/>
                  </a:cubicBezTo>
                  <a:lnTo>
                    <a:pt x="1461" y="1573"/>
                  </a:lnTo>
                  <a:lnTo>
                    <a:pt x="1461" y="1550"/>
                  </a:lnTo>
                  <a:lnTo>
                    <a:pt x="1393" y="1481"/>
                  </a:lnTo>
                  <a:close/>
                  <a:moveTo>
                    <a:pt x="5958" y="6046"/>
                  </a:moveTo>
                  <a:cubicBezTo>
                    <a:pt x="5593" y="6343"/>
                    <a:pt x="5114" y="6503"/>
                    <a:pt x="4611" y="6503"/>
                  </a:cubicBezTo>
                  <a:cubicBezTo>
                    <a:pt x="4132" y="6503"/>
                    <a:pt x="3676" y="6343"/>
                    <a:pt x="3288" y="6069"/>
                  </a:cubicBezTo>
                  <a:lnTo>
                    <a:pt x="1941" y="7416"/>
                  </a:lnTo>
                  <a:lnTo>
                    <a:pt x="1872" y="7507"/>
                  </a:lnTo>
                  <a:cubicBezTo>
                    <a:pt x="2657" y="8178"/>
                    <a:pt x="3633" y="8514"/>
                    <a:pt x="4613" y="8514"/>
                  </a:cubicBezTo>
                  <a:cubicBezTo>
                    <a:pt x="5602" y="8514"/>
                    <a:pt x="6594" y="8172"/>
                    <a:pt x="7396" y="7484"/>
                  </a:cubicBezTo>
                  <a:lnTo>
                    <a:pt x="7305" y="7393"/>
                  </a:lnTo>
                  <a:lnTo>
                    <a:pt x="5958" y="604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88;p35">
              <a:extLst>
                <a:ext uri="{FF2B5EF4-FFF2-40B4-BE49-F238E27FC236}">
                  <a16:creationId xmlns:a16="http://schemas.microsoft.com/office/drawing/2014/main" id="{9D08676F-F491-B345-90A6-002349F21FB8}"/>
                </a:ext>
              </a:extLst>
            </p:cNvPr>
            <p:cNvSpPr/>
            <p:nvPr/>
          </p:nvSpPr>
          <p:spPr>
            <a:xfrm>
              <a:off x="1969475" y="2560075"/>
              <a:ext cx="9725" cy="172925"/>
            </a:xfrm>
            <a:custGeom>
              <a:avLst/>
              <a:gdLst/>
              <a:ahLst/>
              <a:cxnLst/>
              <a:rect l="l" t="t" r="r" b="b"/>
              <a:pathLst>
                <a:path w="389" h="6917" extrusionOk="0">
                  <a:moveTo>
                    <a:pt x="1" y="0"/>
                  </a:moveTo>
                  <a:lnTo>
                    <a:pt x="1" y="6916"/>
                  </a:lnTo>
                  <a:lnTo>
                    <a:pt x="389" y="6916"/>
                  </a:lnTo>
                  <a:lnTo>
                    <a:pt x="3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89;p35">
              <a:extLst>
                <a:ext uri="{FF2B5EF4-FFF2-40B4-BE49-F238E27FC236}">
                  <a16:creationId xmlns:a16="http://schemas.microsoft.com/office/drawing/2014/main" id="{508C79DE-7557-2542-8679-45281691C82C}"/>
                </a:ext>
              </a:extLst>
            </p:cNvPr>
            <p:cNvSpPr/>
            <p:nvPr/>
          </p:nvSpPr>
          <p:spPr>
            <a:xfrm>
              <a:off x="1761200" y="2214850"/>
              <a:ext cx="597475" cy="84475"/>
            </a:xfrm>
            <a:custGeom>
              <a:avLst/>
              <a:gdLst/>
              <a:ahLst/>
              <a:cxnLst/>
              <a:rect l="l" t="t" r="r" b="b"/>
              <a:pathLst>
                <a:path w="23899" h="3379" extrusionOk="0">
                  <a:moveTo>
                    <a:pt x="1142" y="0"/>
                  </a:moveTo>
                  <a:lnTo>
                    <a:pt x="1" y="3378"/>
                  </a:lnTo>
                  <a:lnTo>
                    <a:pt x="22210" y="3378"/>
                  </a:lnTo>
                  <a:cubicBezTo>
                    <a:pt x="23145" y="3378"/>
                    <a:pt x="23899" y="2625"/>
                    <a:pt x="23899" y="1689"/>
                  </a:cubicBezTo>
                  <a:cubicBezTo>
                    <a:pt x="23899" y="753"/>
                    <a:pt x="23145" y="0"/>
                    <a:pt x="22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90;p35">
              <a:extLst>
                <a:ext uri="{FF2B5EF4-FFF2-40B4-BE49-F238E27FC236}">
                  <a16:creationId xmlns:a16="http://schemas.microsoft.com/office/drawing/2014/main" id="{47558D5B-9E57-DB48-A23B-5B9BE2678924}"/>
                </a:ext>
              </a:extLst>
            </p:cNvPr>
            <p:cNvSpPr/>
            <p:nvPr/>
          </p:nvSpPr>
          <p:spPr>
            <a:xfrm>
              <a:off x="2607450" y="1975175"/>
              <a:ext cx="616300" cy="134125"/>
            </a:xfrm>
            <a:custGeom>
              <a:avLst/>
              <a:gdLst/>
              <a:ahLst/>
              <a:cxnLst/>
              <a:rect l="l" t="t" r="r" b="b"/>
              <a:pathLst>
                <a:path w="24652" h="5365" extrusionOk="0">
                  <a:moveTo>
                    <a:pt x="0" y="0"/>
                  </a:moveTo>
                  <a:lnTo>
                    <a:pt x="0" y="731"/>
                  </a:lnTo>
                  <a:lnTo>
                    <a:pt x="1073" y="731"/>
                  </a:lnTo>
                  <a:lnTo>
                    <a:pt x="1073" y="5364"/>
                  </a:lnTo>
                  <a:lnTo>
                    <a:pt x="1804" y="5364"/>
                  </a:lnTo>
                  <a:lnTo>
                    <a:pt x="1804" y="731"/>
                  </a:lnTo>
                  <a:lnTo>
                    <a:pt x="3767" y="731"/>
                  </a:lnTo>
                  <a:lnTo>
                    <a:pt x="3767" y="5364"/>
                  </a:lnTo>
                  <a:lnTo>
                    <a:pt x="4474" y="5364"/>
                  </a:lnTo>
                  <a:lnTo>
                    <a:pt x="4474" y="731"/>
                  </a:lnTo>
                  <a:lnTo>
                    <a:pt x="6437" y="731"/>
                  </a:lnTo>
                  <a:lnTo>
                    <a:pt x="6437" y="5364"/>
                  </a:lnTo>
                  <a:lnTo>
                    <a:pt x="7168" y="5364"/>
                  </a:lnTo>
                  <a:lnTo>
                    <a:pt x="7168" y="731"/>
                  </a:lnTo>
                  <a:lnTo>
                    <a:pt x="9108" y="731"/>
                  </a:lnTo>
                  <a:lnTo>
                    <a:pt x="9108" y="5364"/>
                  </a:lnTo>
                  <a:lnTo>
                    <a:pt x="9838" y="5364"/>
                  </a:lnTo>
                  <a:lnTo>
                    <a:pt x="9838" y="731"/>
                  </a:lnTo>
                  <a:lnTo>
                    <a:pt x="11778" y="731"/>
                  </a:lnTo>
                  <a:lnTo>
                    <a:pt x="11778" y="5364"/>
                  </a:lnTo>
                  <a:lnTo>
                    <a:pt x="12509" y="5364"/>
                  </a:lnTo>
                  <a:lnTo>
                    <a:pt x="12509" y="731"/>
                  </a:lnTo>
                  <a:lnTo>
                    <a:pt x="14472" y="731"/>
                  </a:lnTo>
                  <a:lnTo>
                    <a:pt x="14472" y="5364"/>
                  </a:lnTo>
                  <a:lnTo>
                    <a:pt x="15179" y="5364"/>
                  </a:lnTo>
                  <a:lnTo>
                    <a:pt x="15179" y="731"/>
                  </a:lnTo>
                  <a:lnTo>
                    <a:pt x="17142" y="731"/>
                  </a:lnTo>
                  <a:lnTo>
                    <a:pt x="17142" y="5364"/>
                  </a:lnTo>
                  <a:lnTo>
                    <a:pt x="17873" y="5364"/>
                  </a:lnTo>
                  <a:lnTo>
                    <a:pt x="17873" y="731"/>
                  </a:lnTo>
                  <a:lnTo>
                    <a:pt x="19813" y="731"/>
                  </a:lnTo>
                  <a:lnTo>
                    <a:pt x="19813" y="5364"/>
                  </a:lnTo>
                  <a:lnTo>
                    <a:pt x="20543" y="5364"/>
                  </a:lnTo>
                  <a:lnTo>
                    <a:pt x="20543" y="731"/>
                  </a:lnTo>
                  <a:lnTo>
                    <a:pt x="22483" y="731"/>
                  </a:lnTo>
                  <a:lnTo>
                    <a:pt x="22483" y="5364"/>
                  </a:lnTo>
                  <a:lnTo>
                    <a:pt x="23214" y="5364"/>
                  </a:lnTo>
                  <a:lnTo>
                    <a:pt x="23214" y="731"/>
                  </a:lnTo>
                  <a:lnTo>
                    <a:pt x="24652" y="731"/>
                  </a:lnTo>
                  <a:lnTo>
                    <a:pt x="246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91;p35">
              <a:extLst>
                <a:ext uri="{FF2B5EF4-FFF2-40B4-BE49-F238E27FC236}">
                  <a16:creationId xmlns:a16="http://schemas.microsoft.com/office/drawing/2014/main" id="{C842FF53-3137-094A-A1A9-D07F1CA1C0EB}"/>
                </a:ext>
              </a:extLst>
            </p:cNvPr>
            <p:cNvSpPr/>
            <p:nvPr/>
          </p:nvSpPr>
          <p:spPr>
            <a:xfrm>
              <a:off x="2202875" y="1613975"/>
              <a:ext cx="272775" cy="281900"/>
            </a:xfrm>
            <a:custGeom>
              <a:avLst/>
              <a:gdLst/>
              <a:ahLst/>
              <a:cxnLst/>
              <a:rect l="l" t="t" r="r" b="b"/>
              <a:pathLst>
                <a:path w="10911" h="11276" extrusionOk="0">
                  <a:moveTo>
                    <a:pt x="0" y="0"/>
                  </a:moveTo>
                  <a:lnTo>
                    <a:pt x="0" y="11276"/>
                  </a:lnTo>
                  <a:lnTo>
                    <a:pt x="10911" y="11276"/>
                  </a:lnTo>
                  <a:lnTo>
                    <a:pt x="109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92;p35">
              <a:extLst>
                <a:ext uri="{FF2B5EF4-FFF2-40B4-BE49-F238E27FC236}">
                  <a16:creationId xmlns:a16="http://schemas.microsoft.com/office/drawing/2014/main" id="{A456B17D-340B-E046-8627-281E06D2CEC5}"/>
                </a:ext>
              </a:extLst>
            </p:cNvPr>
            <p:cNvSpPr/>
            <p:nvPr/>
          </p:nvSpPr>
          <p:spPr>
            <a:xfrm>
              <a:off x="2189175" y="1613975"/>
              <a:ext cx="299600" cy="127825"/>
            </a:xfrm>
            <a:custGeom>
              <a:avLst/>
              <a:gdLst/>
              <a:ahLst/>
              <a:cxnLst/>
              <a:rect l="l" t="t" r="r" b="b"/>
              <a:pathLst>
                <a:path w="11984" h="5113" extrusionOk="0">
                  <a:moveTo>
                    <a:pt x="1" y="0"/>
                  </a:moveTo>
                  <a:lnTo>
                    <a:pt x="1" y="5113"/>
                  </a:lnTo>
                  <a:lnTo>
                    <a:pt x="11984" y="5113"/>
                  </a:lnTo>
                  <a:lnTo>
                    <a:pt x="119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341;p38">
            <a:extLst>
              <a:ext uri="{FF2B5EF4-FFF2-40B4-BE49-F238E27FC236}">
                <a16:creationId xmlns:a16="http://schemas.microsoft.com/office/drawing/2014/main" id="{55D8D38F-7C96-0444-AB67-356A0E89CB8A}"/>
              </a:ext>
            </a:extLst>
          </p:cNvPr>
          <p:cNvSpPr/>
          <p:nvPr/>
        </p:nvSpPr>
        <p:spPr>
          <a:xfrm>
            <a:off x="519377" y="2256626"/>
            <a:ext cx="772239" cy="28298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TextBox 230">
            <a:extLst>
              <a:ext uri="{FF2B5EF4-FFF2-40B4-BE49-F238E27FC236}">
                <a16:creationId xmlns:a16="http://schemas.microsoft.com/office/drawing/2014/main" id="{55358767-BF5E-1E4A-8453-A0DCD427BD71}"/>
              </a:ext>
            </a:extLst>
          </p:cNvPr>
          <p:cNvSpPr txBox="1"/>
          <p:nvPr/>
        </p:nvSpPr>
        <p:spPr>
          <a:xfrm>
            <a:off x="571669" y="2259620"/>
            <a:ext cx="702364" cy="276999"/>
          </a:xfrm>
          <a:prstGeom prst="rect">
            <a:avLst/>
          </a:prstGeom>
          <a:noFill/>
        </p:spPr>
        <p:txBody>
          <a:bodyPr wrap="square" rtlCol="0">
            <a:spAutoFit/>
          </a:bodyPr>
          <a:lstStyle/>
          <a:p>
            <a:r>
              <a:rPr lang="en-US" sz="1200" dirty="0" err="1">
                <a:solidFill>
                  <a:schemeClr val="bg1"/>
                </a:solidFill>
                <a:latin typeface="American Typewriter" panose="02090604020004020304" pitchFamily="18" charset="77"/>
              </a:rPr>
              <a:t>Đoạn</a:t>
            </a:r>
            <a:r>
              <a:rPr lang="en-US" sz="1200" dirty="0">
                <a:solidFill>
                  <a:schemeClr val="bg1"/>
                </a:solidFill>
                <a:latin typeface="American Typewriter" panose="02090604020004020304" pitchFamily="18" charset="77"/>
              </a:rPr>
              <a:t> 2</a:t>
            </a:r>
          </a:p>
        </p:txBody>
      </p:sp>
      <p:sp>
        <p:nvSpPr>
          <p:cNvPr id="9" name="Rectangle 8">
            <a:extLst>
              <a:ext uri="{FF2B5EF4-FFF2-40B4-BE49-F238E27FC236}">
                <a16:creationId xmlns:a16="http://schemas.microsoft.com/office/drawing/2014/main" id="{B7296116-43CA-FD4B-BBDC-EE605C47A5CA}"/>
              </a:ext>
            </a:extLst>
          </p:cNvPr>
          <p:cNvSpPr/>
          <p:nvPr/>
        </p:nvSpPr>
        <p:spPr>
          <a:xfrm>
            <a:off x="1312106" y="1935306"/>
            <a:ext cx="6639908" cy="866110"/>
          </a:xfrm>
          <a:prstGeom prst="rect">
            <a:avLst/>
          </a:prstGeom>
          <a:solidFill>
            <a:schemeClr val="accent2">
              <a:lumMod val="60000"/>
              <a:lumOff val="4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D59B85-1284-0D40-A727-66BE09B57859}"/>
              </a:ext>
            </a:extLst>
          </p:cNvPr>
          <p:cNvSpPr txBox="1"/>
          <p:nvPr/>
        </p:nvSpPr>
        <p:spPr>
          <a:xfrm>
            <a:off x="1811533" y="2120626"/>
            <a:ext cx="5640631" cy="523220"/>
          </a:xfrm>
          <a:prstGeom prst="rect">
            <a:avLst/>
          </a:prstGeom>
          <a:noFill/>
        </p:spPr>
        <p:txBody>
          <a:bodyPr wrap="square" rtlCol="0">
            <a:spAutoFit/>
          </a:bodyPr>
          <a:lstStyle/>
          <a:p>
            <a:r>
              <a:rPr lang="en-US" sz="2800" b="1" dirty="0" err="1">
                <a:latin typeface="Cambria" panose="02040503050406030204" pitchFamily="18" charset="0"/>
              </a:rPr>
              <a:t>Bài</a:t>
            </a:r>
            <a:r>
              <a:rPr lang="en-US" sz="2800" b="1" dirty="0">
                <a:latin typeface="Cambria" panose="02040503050406030204" pitchFamily="18" charset="0"/>
              </a:rPr>
              <a:t> </a:t>
            </a:r>
            <a:r>
              <a:rPr lang="en-US" sz="2800" b="1" dirty="0" err="1">
                <a:latin typeface="Cambria" panose="02040503050406030204" pitchFamily="18" charset="0"/>
              </a:rPr>
              <a:t>văn</a:t>
            </a:r>
            <a:r>
              <a:rPr lang="en-US" sz="2800" b="1" dirty="0">
                <a:latin typeface="Cambria" panose="02040503050406030204" pitchFamily="18" charset="0"/>
              </a:rPr>
              <a:t> </a:t>
            </a:r>
            <a:r>
              <a:rPr lang="en-US" sz="2800" b="1" dirty="0" err="1">
                <a:latin typeface="Cambria" panose="02040503050406030204" pitchFamily="18" charset="0"/>
              </a:rPr>
              <a:t>được</a:t>
            </a:r>
            <a:r>
              <a:rPr lang="en-US" sz="2800" b="1" dirty="0">
                <a:latin typeface="Cambria" panose="02040503050406030204" pitchFamily="18" charset="0"/>
              </a:rPr>
              <a:t> chia </a:t>
            </a:r>
            <a:r>
              <a:rPr lang="en-US" sz="2800" b="1" dirty="0" err="1">
                <a:latin typeface="Cambria" panose="02040503050406030204" pitchFamily="18" charset="0"/>
              </a:rPr>
              <a:t>làm</a:t>
            </a:r>
            <a:r>
              <a:rPr lang="en-US" sz="2800" b="1" dirty="0">
                <a:latin typeface="Cambria" panose="02040503050406030204" pitchFamily="18" charset="0"/>
              </a:rPr>
              <a:t> </a:t>
            </a:r>
            <a:r>
              <a:rPr lang="en-US" sz="2800" b="1" dirty="0" err="1">
                <a:latin typeface="Cambria" panose="02040503050406030204" pitchFamily="18" charset="0"/>
              </a:rPr>
              <a:t>mấy</a:t>
            </a:r>
            <a:r>
              <a:rPr lang="en-US" sz="2800" b="1" dirty="0">
                <a:latin typeface="Cambria" panose="02040503050406030204" pitchFamily="18" charset="0"/>
              </a:rPr>
              <a:t> </a:t>
            </a:r>
            <a:r>
              <a:rPr lang="en-US" sz="2800" b="1" dirty="0" err="1">
                <a:latin typeface="Cambria" panose="02040503050406030204" pitchFamily="18" charset="0"/>
              </a:rPr>
              <a:t>đoạn</a:t>
            </a:r>
            <a:r>
              <a:rPr lang="en-US" sz="2800" b="1" dirty="0">
                <a:latin typeface="Cambria" panose="02040503050406030204" pitchFamily="18" charset="0"/>
              </a:rPr>
              <a:t>?</a:t>
            </a:r>
          </a:p>
        </p:txBody>
      </p:sp>
      <p:grpSp>
        <p:nvGrpSpPr>
          <p:cNvPr id="11" name="Group 10">
            <a:extLst>
              <a:ext uri="{FF2B5EF4-FFF2-40B4-BE49-F238E27FC236}">
                <a16:creationId xmlns:a16="http://schemas.microsoft.com/office/drawing/2014/main" id="{5A285CEC-535C-CA42-8E91-8CA3E0359D3C}"/>
              </a:ext>
            </a:extLst>
          </p:cNvPr>
          <p:cNvGrpSpPr/>
          <p:nvPr/>
        </p:nvGrpSpPr>
        <p:grpSpPr>
          <a:xfrm>
            <a:off x="408830" y="168661"/>
            <a:ext cx="8042611" cy="1154792"/>
            <a:chOff x="408830" y="168661"/>
            <a:chExt cx="8042611" cy="1154792"/>
          </a:xfrm>
        </p:grpSpPr>
        <p:sp>
          <p:nvSpPr>
            <p:cNvPr id="256" name="Google Shape;256;p35"/>
            <p:cNvSpPr/>
            <p:nvPr/>
          </p:nvSpPr>
          <p:spPr>
            <a:xfrm>
              <a:off x="418442" y="168661"/>
              <a:ext cx="1026416" cy="793023"/>
            </a:xfrm>
            <a:custGeom>
              <a:avLst/>
              <a:gdLst/>
              <a:ahLst/>
              <a:cxnLst/>
              <a:rect l="l" t="t" r="r" b="b"/>
              <a:pathLst>
                <a:path w="141061" h="105408" extrusionOk="0">
                  <a:moveTo>
                    <a:pt x="70531" y="1"/>
                  </a:moveTo>
                  <a:cubicBezTo>
                    <a:pt x="31591" y="1"/>
                    <a:pt x="0" y="31591"/>
                    <a:pt x="0" y="70531"/>
                  </a:cubicBezTo>
                  <a:cubicBezTo>
                    <a:pt x="0" y="83222"/>
                    <a:pt x="3356" y="95114"/>
                    <a:pt x="9222" y="105408"/>
                  </a:cubicBezTo>
                  <a:lnTo>
                    <a:pt x="131839" y="105408"/>
                  </a:lnTo>
                  <a:cubicBezTo>
                    <a:pt x="137705" y="95114"/>
                    <a:pt x="141061" y="83222"/>
                    <a:pt x="141061" y="70531"/>
                  </a:cubicBezTo>
                  <a:cubicBezTo>
                    <a:pt x="141061" y="31591"/>
                    <a:pt x="109471" y="1"/>
                    <a:pt x="70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35"/>
            <p:cNvGrpSpPr/>
            <p:nvPr/>
          </p:nvGrpSpPr>
          <p:grpSpPr>
            <a:xfrm>
              <a:off x="408830" y="498717"/>
              <a:ext cx="1232127" cy="503203"/>
              <a:chOff x="1518100" y="1613975"/>
              <a:chExt cx="3268625" cy="1337000"/>
            </a:xfrm>
          </p:grpSpPr>
          <p:sp>
            <p:nvSpPr>
              <p:cNvPr id="261" name="Google Shape;261;p35"/>
              <p:cNvSpPr/>
              <p:nvPr/>
            </p:nvSpPr>
            <p:spPr>
              <a:xfrm>
                <a:off x="1835375" y="1895850"/>
                <a:ext cx="772675" cy="213450"/>
              </a:xfrm>
              <a:custGeom>
                <a:avLst/>
                <a:gdLst/>
                <a:ahLst/>
                <a:cxnLst/>
                <a:rect l="l" t="t" r="r" b="b"/>
                <a:pathLst>
                  <a:path w="30907" h="8538" extrusionOk="0">
                    <a:moveTo>
                      <a:pt x="4885" y="1"/>
                    </a:moveTo>
                    <a:lnTo>
                      <a:pt x="1" y="8537"/>
                    </a:lnTo>
                    <a:lnTo>
                      <a:pt x="30906" y="8537"/>
                    </a:lnTo>
                    <a:lnTo>
                      <a:pt x="30906" y="2397"/>
                    </a:lnTo>
                    <a:cubicBezTo>
                      <a:pt x="30906" y="1074"/>
                      <a:pt x="29811" y="1"/>
                      <a:pt x="28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5"/>
              <p:cNvSpPr/>
              <p:nvPr/>
            </p:nvSpPr>
            <p:spPr>
              <a:xfrm>
                <a:off x="1518100" y="2411700"/>
                <a:ext cx="3268625" cy="539275"/>
              </a:xfrm>
              <a:custGeom>
                <a:avLst/>
                <a:gdLst/>
                <a:ahLst/>
                <a:cxnLst/>
                <a:rect l="l" t="t" r="r" b="b"/>
                <a:pathLst>
                  <a:path w="130745" h="21571" extrusionOk="0">
                    <a:moveTo>
                      <a:pt x="95434" y="1"/>
                    </a:moveTo>
                    <a:lnTo>
                      <a:pt x="92695" y="6027"/>
                    </a:lnTo>
                    <a:lnTo>
                      <a:pt x="1" y="6027"/>
                    </a:lnTo>
                    <a:lnTo>
                      <a:pt x="5616" y="21571"/>
                    </a:lnTo>
                    <a:lnTo>
                      <a:pt x="109722" y="21571"/>
                    </a:lnTo>
                    <a:lnTo>
                      <a:pt x="1307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5"/>
              <p:cNvSpPr/>
              <p:nvPr/>
            </p:nvSpPr>
            <p:spPr>
              <a:xfrm>
                <a:off x="1665325" y="2411700"/>
                <a:ext cx="2238625" cy="150675"/>
              </a:xfrm>
              <a:custGeom>
                <a:avLst/>
                <a:gdLst/>
                <a:ahLst/>
                <a:cxnLst/>
                <a:rect l="l" t="t" r="r" b="b"/>
                <a:pathLst>
                  <a:path w="89545" h="6027" extrusionOk="0">
                    <a:moveTo>
                      <a:pt x="2900" y="1"/>
                    </a:moveTo>
                    <a:lnTo>
                      <a:pt x="1" y="6027"/>
                    </a:lnTo>
                    <a:lnTo>
                      <a:pt x="86806" y="6027"/>
                    </a:lnTo>
                    <a:lnTo>
                      <a:pt x="89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5"/>
              <p:cNvSpPr/>
              <p:nvPr/>
            </p:nvSpPr>
            <p:spPr>
              <a:xfrm>
                <a:off x="1737800" y="2368900"/>
                <a:ext cx="2567875" cy="42825"/>
              </a:xfrm>
              <a:custGeom>
                <a:avLst/>
                <a:gdLst/>
                <a:ahLst/>
                <a:cxnLst/>
                <a:rect l="l" t="t" r="r" b="b"/>
                <a:pathLst>
                  <a:path w="102715" h="1713" extrusionOk="0">
                    <a:moveTo>
                      <a:pt x="1" y="1"/>
                    </a:moveTo>
                    <a:lnTo>
                      <a:pt x="1" y="1713"/>
                    </a:lnTo>
                    <a:lnTo>
                      <a:pt x="102715" y="1713"/>
                    </a:lnTo>
                    <a:lnTo>
                      <a:pt x="10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5"/>
              <p:cNvSpPr/>
              <p:nvPr/>
            </p:nvSpPr>
            <p:spPr>
              <a:xfrm>
                <a:off x="3223725" y="1895850"/>
                <a:ext cx="899925" cy="213450"/>
              </a:xfrm>
              <a:custGeom>
                <a:avLst/>
                <a:gdLst/>
                <a:ahLst/>
                <a:cxnLst/>
                <a:rect l="l" t="t" r="r" b="b"/>
                <a:pathLst>
                  <a:path w="35997" h="8538" extrusionOk="0">
                    <a:moveTo>
                      <a:pt x="2397" y="1"/>
                    </a:moveTo>
                    <a:cubicBezTo>
                      <a:pt x="1074" y="1"/>
                      <a:pt x="1" y="1074"/>
                      <a:pt x="1" y="2397"/>
                    </a:cubicBezTo>
                    <a:lnTo>
                      <a:pt x="1" y="8537"/>
                    </a:lnTo>
                    <a:lnTo>
                      <a:pt x="35996" y="8537"/>
                    </a:lnTo>
                    <a:lnTo>
                      <a:pt x="31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5"/>
              <p:cNvSpPr/>
              <p:nvPr/>
            </p:nvSpPr>
            <p:spPr>
              <a:xfrm>
                <a:off x="3503350" y="1961475"/>
                <a:ext cx="584350" cy="84475"/>
              </a:xfrm>
              <a:custGeom>
                <a:avLst/>
                <a:gdLst/>
                <a:ahLst/>
                <a:cxnLst/>
                <a:rect l="l" t="t" r="r" b="b"/>
                <a:pathLst>
                  <a:path w="23374" h="3379" extrusionOk="0">
                    <a:moveTo>
                      <a:pt x="1689" y="1"/>
                    </a:moveTo>
                    <a:cubicBezTo>
                      <a:pt x="753" y="1"/>
                      <a:pt x="0" y="754"/>
                      <a:pt x="0" y="1690"/>
                    </a:cubicBezTo>
                    <a:cubicBezTo>
                      <a:pt x="0" y="2626"/>
                      <a:pt x="753" y="3379"/>
                      <a:pt x="1689" y="3379"/>
                    </a:cubicBezTo>
                    <a:lnTo>
                      <a:pt x="23373" y="3379"/>
                    </a:lnTo>
                    <a:lnTo>
                      <a:pt x="21593" y="275"/>
                    </a:lnTo>
                    <a:lnTo>
                      <a:pt x="214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5"/>
              <p:cNvSpPr/>
              <p:nvPr/>
            </p:nvSpPr>
            <p:spPr>
              <a:xfrm>
                <a:off x="3384650" y="1964325"/>
                <a:ext cx="92475" cy="78775"/>
              </a:xfrm>
              <a:custGeom>
                <a:avLst/>
                <a:gdLst/>
                <a:ahLst/>
                <a:cxnLst/>
                <a:rect l="l" t="t" r="r" b="b"/>
                <a:pathLst>
                  <a:path w="3699" h="3151" extrusionOk="0">
                    <a:moveTo>
                      <a:pt x="1575" y="1"/>
                    </a:moveTo>
                    <a:cubicBezTo>
                      <a:pt x="708" y="1"/>
                      <a:pt x="1" y="708"/>
                      <a:pt x="1" y="1576"/>
                    </a:cubicBezTo>
                    <a:cubicBezTo>
                      <a:pt x="1" y="2443"/>
                      <a:pt x="708" y="3151"/>
                      <a:pt x="1575" y="3151"/>
                    </a:cubicBezTo>
                    <a:lnTo>
                      <a:pt x="2123" y="3151"/>
                    </a:lnTo>
                    <a:cubicBezTo>
                      <a:pt x="2991" y="3151"/>
                      <a:pt x="3698" y="2443"/>
                      <a:pt x="3698" y="1576"/>
                    </a:cubicBezTo>
                    <a:cubicBezTo>
                      <a:pt x="3698" y="708"/>
                      <a:pt x="2991"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5"/>
              <p:cNvSpPr/>
              <p:nvPr/>
            </p:nvSpPr>
            <p:spPr>
              <a:xfrm>
                <a:off x="3265950" y="1964325"/>
                <a:ext cx="92475" cy="78775"/>
              </a:xfrm>
              <a:custGeom>
                <a:avLst/>
                <a:gdLst/>
                <a:ahLst/>
                <a:cxnLst/>
                <a:rect l="l" t="t" r="r" b="b"/>
                <a:pathLst>
                  <a:path w="3699" h="3151" extrusionOk="0">
                    <a:moveTo>
                      <a:pt x="1576" y="1"/>
                    </a:moveTo>
                    <a:cubicBezTo>
                      <a:pt x="708" y="1"/>
                      <a:pt x="1" y="708"/>
                      <a:pt x="1" y="1576"/>
                    </a:cubicBezTo>
                    <a:cubicBezTo>
                      <a:pt x="1" y="2443"/>
                      <a:pt x="708" y="3151"/>
                      <a:pt x="1576" y="3151"/>
                    </a:cubicBezTo>
                    <a:lnTo>
                      <a:pt x="2124" y="3151"/>
                    </a:lnTo>
                    <a:cubicBezTo>
                      <a:pt x="3014" y="3151"/>
                      <a:pt x="3699" y="2443"/>
                      <a:pt x="3699" y="1576"/>
                    </a:cubicBezTo>
                    <a:cubicBezTo>
                      <a:pt x="3699" y="708"/>
                      <a:pt x="3014" y="1"/>
                      <a:pt x="2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5"/>
              <p:cNvSpPr/>
              <p:nvPr/>
            </p:nvSpPr>
            <p:spPr>
              <a:xfrm>
                <a:off x="1810275" y="2109275"/>
                <a:ext cx="2338475" cy="43950"/>
              </a:xfrm>
              <a:custGeom>
                <a:avLst/>
                <a:gdLst/>
                <a:ahLst/>
                <a:cxnLst/>
                <a:rect l="l" t="t" r="r" b="b"/>
                <a:pathLst>
                  <a:path w="93539" h="1758" extrusionOk="0">
                    <a:moveTo>
                      <a:pt x="1005" y="0"/>
                    </a:moveTo>
                    <a:lnTo>
                      <a:pt x="1" y="1758"/>
                    </a:lnTo>
                    <a:lnTo>
                      <a:pt x="93539" y="1758"/>
                    </a:lnTo>
                    <a:lnTo>
                      <a:pt x="92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5"/>
              <p:cNvSpPr/>
              <p:nvPr/>
            </p:nvSpPr>
            <p:spPr>
              <a:xfrm>
                <a:off x="1871900" y="1961475"/>
                <a:ext cx="584350" cy="84475"/>
              </a:xfrm>
              <a:custGeom>
                <a:avLst/>
                <a:gdLst/>
                <a:ahLst/>
                <a:cxnLst/>
                <a:rect l="l" t="t" r="r" b="b"/>
                <a:pathLst>
                  <a:path w="23374" h="3379" extrusionOk="0">
                    <a:moveTo>
                      <a:pt x="1941" y="1"/>
                    </a:moveTo>
                    <a:lnTo>
                      <a:pt x="1781" y="275"/>
                    </a:lnTo>
                    <a:lnTo>
                      <a:pt x="1" y="3379"/>
                    </a:lnTo>
                    <a:lnTo>
                      <a:pt x="21685" y="3379"/>
                    </a:lnTo>
                    <a:cubicBezTo>
                      <a:pt x="22621" y="3379"/>
                      <a:pt x="23374" y="2626"/>
                      <a:pt x="23374" y="1690"/>
                    </a:cubicBezTo>
                    <a:cubicBezTo>
                      <a:pt x="23374" y="754"/>
                      <a:pt x="22621" y="1"/>
                      <a:pt x="2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5"/>
              <p:cNvSpPr/>
              <p:nvPr/>
            </p:nvSpPr>
            <p:spPr>
              <a:xfrm>
                <a:off x="2482475" y="1964325"/>
                <a:ext cx="92475" cy="78775"/>
              </a:xfrm>
              <a:custGeom>
                <a:avLst/>
                <a:gdLst/>
                <a:ahLst/>
                <a:cxnLst/>
                <a:rect l="l" t="t" r="r" b="b"/>
                <a:pathLst>
                  <a:path w="3699" h="3151" extrusionOk="0">
                    <a:moveTo>
                      <a:pt x="1576" y="1"/>
                    </a:moveTo>
                    <a:cubicBezTo>
                      <a:pt x="685" y="1"/>
                      <a:pt x="1" y="708"/>
                      <a:pt x="1" y="1576"/>
                    </a:cubicBezTo>
                    <a:cubicBezTo>
                      <a:pt x="1" y="2443"/>
                      <a:pt x="685" y="3151"/>
                      <a:pt x="1576" y="3151"/>
                    </a:cubicBezTo>
                    <a:lnTo>
                      <a:pt x="2123" y="3151"/>
                    </a:lnTo>
                    <a:cubicBezTo>
                      <a:pt x="2991" y="3151"/>
                      <a:pt x="3698" y="2443"/>
                      <a:pt x="3698" y="1576"/>
                    </a:cubicBezTo>
                    <a:cubicBezTo>
                      <a:pt x="3698" y="708"/>
                      <a:pt x="2991"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5"/>
              <p:cNvSpPr/>
              <p:nvPr/>
            </p:nvSpPr>
            <p:spPr>
              <a:xfrm>
                <a:off x="1737800" y="2153200"/>
                <a:ext cx="2541625" cy="215725"/>
              </a:xfrm>
              <a:custGeom>
                <a:avLst/>
                <a:gdLst/>
                <a:ahLst/>
                <a:cxnLst/>
                <a:rect l="l" t="t" r="r" b="b"/>
                <a:pathLst>
                  <a:path w="101665" h="8629" extrusionOk="0">
                    <a:moveTo>
                      <a:pt x="2922" y="1"/>
                    </a:moveTo>
                    <a:lnTo>
                      <a:pt x="1" y="8629"/>
                    </a:lnTo>
                    <a:lnTo>
                      <a:pt x="101665" y="8629"/>
                    </a:lnTo>
                    <a:lnTo>
                      <a:pt x="101436" y="8241"/>
                    </a:lnTo>
                    <a:lnTo>
                      <a:pt x="99953" y="5821"/>
                    </a:lnTo>
                    <a:lnTo>
                      <a:pt x="80551" y="5821"/>
                    </a:lnTo>
                    <a:cubicBezTo>
                      <a:pt x="79615" y="5821"/>
                      <a:pt x="78885" y="5068"/>
                      <a:pt x="78885" y="4155"/>
                    </a:cubicBezTo>
                    <a:cubicBezTo>
                      <a:pt x="78885" y="3242"/>
                      <a:pt x="79615" y="2489"/>
                      <a:pt x="80551" y="2489"/>
                    </a:cubicBezTo>
                    <a:lnTo>
                      <a:pt x="97944" y="2489"/>
                    </a:lnTo>
                    <a:lnTo>
                      <a:pt x="96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5"/>
              <p:cNvSpPr/>
              <p:nvPr/>
            </p:nvSpPr>
            <p:spPr>
              <a:xfrm>
                <a:off x="3709900" y="2215400"/>
                <a:ext cx="526725" cy="83350"/>
              </a:xfrm>
              <a:custGeom>
                <a:avLst/>
                <a:gdLst/>
                <a:ahLst/>
                <a:cxnLst/>
                <a:rect l="l" t="t" r="r" b="b"/>
                <a:pathLst>
                  <a:path w="21069" h="3334" extrusionOk="0">
                    <a:moveTo>
                      <a:pt x="1667" y="1"/>
                    </a:moveTo>
                    <a:cubicBezTo>
                      <a:pt x="731" y="1"/>
                      <a:pt x="1" y="754"/>
                      <a:pt x="1" y="1667"/>
                    </a:cubicBezTo>
                    <a:cubicBezTo>
                      <a:pt x="1" y="2580"/>
                      <a:pt x="731" y="3333"/>
                      <a:pt x="1667" y="3333"/>
                    </a:cubicBezTo>
                    <a:lnTo>
                      <a:pt x="21069" y="3333"/>
                    </a:lnTo>
                    <a:lnTo>
                      <a:pt x="19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5"/>
              <p:cNvSpPr/>
              <p:nvPr/>
            </p:nvSpPr>
            <p:spPr>
              <a:xfrm>
                <a:off x="357582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4" y="3104"/>
                      <a:pt x="3629" y="2397"/>
                      <a:pt x="3629" y="1552"/>
                    </a:cubicBezTo>
                    <a:cubicBezTo>
                      <a:pt x="3629" y="708"/>
                      <a:pt x="2944"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5"/>
              <p:cNvSpPr/>
              <p:nvPr/>
            </p:nvSpPr>
            <p:spPr>
              <a:xfrm>
                <a:off x="3443425"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0" y="3104"/>
                    </a:lnTo>
                    <a:cubicBezTo>
                      <a:pt x="2945" y="3104"/>
                      <a:pt x="3630" y="2397"/>
                      <a:pt x="3630" y="1552"/>
                    </a:cubicBezTo>
                    <a:cubicBezTo>
                      <a:pt x="3630"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5"/>
              <p:cNvSpPr/>
              <p:nvPr/>
            </p:nvSpPr>
            <p:spPr>
              <a:xfrm>
                <a:off x="3311050"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5"/>
              <p:cNvSpPr/>
              <p:nvPr/>
            </p:nvSpPr>
            <p:spPr>
              <a:xfrm>
                <a:off x="3178650"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5"/>
              <p:cNvSpPr/>
              <p:nvPr/>
            </p:nvSpPr>
            <p:spPr>
              <a:xfrm>
                <a:off x="304627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5"/>
              <p:cNvSpPr/>
              <p:nvPr/>
            </p:nvSpPr>
            <p:spPr>
              <a:xfrm>
                <a:off x="2913875"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5"/>
              <p:cNvSpPr/>
              <p:nvPr/>
            </p:nvSpPr>
            <p:spPr>
              <a:xfrm>
                <a:off x="2781500"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5"/>
              <p:cNvSpPr/>
              <p:nvPr/>
            </p:nvSpPr>
            <p:spPr>
              <a:xfrm>
                <a:off x="2649100"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5"/>
              <p:cNvSpPr/>
              <p:nvPr/>
            </p:nvSpPr>
            <p:spPr>
              <a:xfrm>
                <a:off x="251672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5"/>
              <p:cNvSpPr/>
              <p:nvPr/>
            </p:nvSpPr>
            <p:spPr>
              <a:xfrm>
                <a:off x="2384325" y="2218275"/>
                <a:ext cx="91325" cy="77625"/>
              </a:xfrm>
              <a:custGeom>
                <a:avLst/>
                <a:gdLst/>
                <a:ahLst/>
                <a:cxnLst/>
                <a:rect l="l" t="t" r="r" b="b"/>
                <a:pathLst>
                  <a:path w="3653" h="3105" extrusionOk="0">
                    <a:moveTo>
                      <a:pt x="1553" y="0"/>
                    </a:moveTo>
                    <a:cubicBezTo>
                      <a:pt x="708" y="0"/>
                      <a:pt x="1" y="708"/>
                      <a:pt x="1" y="1552"/>
                    </a:cubicBezTo>
                    <a:cubicBezTo>
                      <a:pt x="1" y="2397"/>
                      <a:pt x="708" y="3104"/>
                      <a:pt x="1553" y="3104"/>
                    </a:cubicBezTo>
                    <a:lnTo>
                      <a:pt x="2101" y="3104"/>
                    </a:lnTo>
                    <a:cubicBezTo>
                      <a:pt x="2945" y="3104"/>
                      <a:pt x="3653" y="2397"/>
                      <a:pt x="3653" y="1552"/>
                    </a:cubicBezTo>
                    <a:cubicBezTo>
                      <a:pt x="3653"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5"/>
              <p:cNvSpPr/>
              <p:nvPr/>
            </p:nvSpPr>
            <p:spPr>
              <a:xfrm>
                <a:off x="4436325" y="2499575"/>
                <a:ext cx="102750" cy="102750"/>
              </a:xfrm>
              <a:custGeom>
                <a:avLst/>
                <a:gdLst/>
                <a:ahLst/>
                <a:cxnLst/>
                <a:rect l="l" t="t" r="r" b="b"/>
                <a:pathLst>
                  <a:path w="4110" h="4110" extrusionOk="0">
                    <a:moveTo>
                      <a:pt x="2055" y="1"/>
                    </a:moveTo>
                    <a:cubicBezTo>
                      <a:pt x="936" y="1"/>
                      <a:pt x="1" y="914"/>
                      <a:pt x="1" y="2055"/>
                    </a:cubicBezTo>
                    <a:cubicBezTo>
                      <a:pt x="1" y="3174"/>
                      <a:pt x="936" y="4109"/>
                      <a:pt x="2055" y="4109"/>
                    </a:cubicBezTo>
                    <a:cubicBezTo>
                      <a:pt x="3196" y="4109"/>
                      <a:pt x="4109" y="3174"/>
                      <a:pt x="4109" y="2055"/>
                    </a:cubicBezTo>
                    <a:cubicBezTo>
                      <a:pt x="4109"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5"/>
              <p:cNvSpPr/>
              <p:nvPr/>
            </p:nvSpPr>
            <p:spPr>
              <a:xfrm>
                <a:off x="4196650" y="2499575"/>
                <a:ext cx="102750" cy="102750"/>
              </a:xfrm>
              <a:custGeom>
                <a:avLst/>
                <a:gdLst/>
                <a:ahLst/>
                <a:cxnLst/>
                <a:rect l="l" t="t" r="r" b="b"/>
                <a:pathLst>
                  <a:path w="4110" h="4110" extrusionOk="0">
                    <a:moveTo>
                      <a:pt x="2055" y="1"/>
                    </a:moveTo>
                    <a:cubicBezTo>
                      <a:pt x="914" y="1"/>
                      <a:pt x="1" y="914"/>
                      <a:pt x="1" y="2055"/>
                    </a:cubicBezTo>
                    <a:cubicBezTo>
                      <a:pt x="1" y="3174"/>
                      <a:pt x="914" y="4109"/>
                      <a:pt x="2055" y="4109"/>
                    </a:cubicBezTo>
                    <a:cubicBezTo>
                      <a:pt x="3196" y="4109"/>
                      <a:pt x="4110" y="3174"/>
                      <a:pt x="4110" y="2055"/>
                    </a:cubicBezTo>
                    <a:cubicBezTo>
                      <a:pt x="4110"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5"/>
              <p:cNvSpPr/>
              <p:nvPr/>
            </p:nvSpPr>
            <p:spPr>
              <a:xfrm>
                <a:off x="3957000" y="2499575"/>
                <a:ext cx="102725" cy="102750"/>
              </a:xfrm>
              <a:custGeom>
                <a:avLst/>
                <a:gdLst/>
                <a:ahLst/>
                <a:cxnLst/>
                <a:rect l="l" t="t" r="r" b="b"/>
                <a:pathLst>
                  <a:path w="4109" h="4110" extrusionOk="0">
                    <a:moveTo>
                      <a:pt x="2055" y="1"/>
                    </a:moveTo>
                    <a:cubicBezTo>
                      <a:pt x="913" y="1"/>
                      <a:pt x="0" y="914"/>
                      <a:pt x="0" y="2055"/>
                    </a:cubicBezTo>
                    <a:cubicBezTo>
                      <a:pt x="0" y="3174"/>
                      <a:pt x="913" y="4109"/>
                      <a:pt x="2055" y="4109"/>
                    </a:cubicBezTo>
                    <a:cubicBezTo>
                      <a:pt x="3196" y="4109"/>
                      <a:pt x="4109" y="3174"/>
                      <a:pt x="4109" y="2055"/>
                    </a:cubicBezTo>
                    <a:cubicBezTo>
                      <a:pt x="4109"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5"/>
              <p:cNvSpPr/>
              <p:nvPr/>
            </p:nvSpPr>
            <p:spPr>
              <a:xfrm>
                <a:off x="1858775" y="2682825"/>
                <a:ext cx="230575" cy="212875"/>
              </a:xfrm>
              <a:custGeom>
                <a:avLst/>
                <a:gdLst/>
                <a:ahLst/>
                <a:cxnLst/>
                <a:rect l="l" t="t" r="r" b="b"/>
                <a:pathLst>
                  <a:path w="9223" h="8515" extrusionOk="0">
                    <a:moveTo>
                      <a:pt x="4622" y="1"/>
                    </a:moveTo>
                    <a:cubicBezTo>
                      <a:pt x="3633" y="1"/>
                      <a:pt x="2645" y="343"/>
                      <a:pt x="1850" y="1025"/>
                    </a:cubicBezTo>
                    <a:lnTo>
                      <a:pt x="1918" y="1093"/>
                    </a:lnTo>
                    <a:lnTo>
                      <a:pt x="1918" y="1116"/>
                    </a:lnTo>
                    <a:lnTo>
                      <a:pt x="3265" y="2463"/>
                    </a:lnTo>
                    <a:cubicBezTo>
                      <a:pt x="3653" y="2189"/>
                      <a:pt x="4109" y="2006"/>
                      <a:pt x="4611" y="2006"/>
                    </a:cubicBezTo>
                    <a:cubicBezTo>
                      <a:pt x="5136" y="2006"/>
                      <a:pt x="5593" y="2189"/>
                      <a:pt x="5981" y="2463"/>
                    </a:cubicBezTo>
                    <a:cubicBezTo>
                      <a:pt x="5981" y="2486"/>
                      <a:pt x="5981" y="2486"/>
                      <a:pt x="5981" y="2486"/>
                    </a:cubicBezTo>
                    <a:lnTo>
                      <a:pt x="7328" y="1139"/>
                    </a:lnTo>
                    <a:lnTo>
                      <a:pt x="7419" y="1048"/>
                    </a:lnTo>
                    <a:cubicBezTo>
                      <a:pt x="6617" y="349"/>
                      <a:pt x="5619" y="1"/>
                      <a:pt x="4622" y="1"/>
                    </a:cubicBezTo>
                    <a:close/>
                    <a:moveTo>
                      <a:pt x="7853" y="1504"/>
                    </a:moveTo>
                    <a:lnTo>
                      <a:pt x="7784" y="1596"/>
                    </a:lnTo>
                    <a:lnTo>
                      <a:pt x="6437" y="2942"/>
                    </a:lnTo>
                    <a:cubicBezTo>
                      <a:pt x="6688" y="3307"/>
                      <a:pt x="6871" y="3764"/>
                      <a:pt x="6871" y="4266"/>
                    </a:cubicBezTo>
                    <a:cubicBezTo>
                      <a:pt x="6871" y="4768"/>
                      <a:pt x="6688" y="5225"/>
                      <a:pt x="6415" y="5590"/>
                    </a:cubicBezTo>
                    <a:lnTo>
                      <a:pt x="7761" y="6937"/>
                    </a:lnTo>
                    <a:lnTo>
                      <a:pt x="7761" y="6959"/>
                    </a:lnTo>
                    <a:lnTo>
                      <a:pt x="7853" y="7028"/>
                    </a:lnTo>
                    <a:cubicBezTo>
                      <a:pt x="9199" y="5453"/>
                      <a:pt x="9222" y="3102"/>
                      <a:pt x="7853" y="1504"/>
                    </a:cubicBezTo>
                    <a:close/>
                    <a:moveTo>
                      <a:pt x="1393" y="1481"/>
                    </a:moveTo>
                    <a:lnTo>
                      <a:pt x="1393" y="1481"/>
                    </a:lnTo>
                    <a:cubicBezTo>
                      <a:pt x="1" y="3079"/>
                      <a:pt x="23" y="5453"/>
                      <a:pt x="1416" y="7051"/>
                    </a:cubicBezTo>
                    <a:lnTo>
                      <a:pt x="1484" y="6982"/>
                    </a:lnTo>
                    <a:lnTo>
                      <a:pt x="1484" y="6959"/>
                    </a:lnTo>
                    <a:lnTo>
                      <a:pt x="2831" y="5613"/>
                    </a:lnTo>
                    <a:cubicBezTo>
                      <a:pt x="2534" y="5225"/>
                      <a:pt x="2375" y="4768"/>
                      <a:pt x="2375" y="4266"/>
                    </a:cubicBezTo>
                    <a:cubicBezTo>
                      <a:pt x="2375" y="3764"/>
                      <a:pt x="2534" y="3285"/>
                      <a:pt x="2831" y="2919"/>
                    </a:cubicBezTo>
                    <a:lnTo>
                      <a:pt x="1461" y="1573"/>
                    </a:lnTo>
                    <a:lnTo>
                      <a:pt x="1461" y="1550"/>
                    </a:lnTo>
                    <a:lnTo>
                      <a:pt x="1393" y="1481"/>
                    </a:lnTo>
                    <a:close/>
                    <a:moveTo>
                      <a:pt x="5958" y="6046"/>
                    </a:moveTo>
                    <a:cubicBezTo>
                      <a:pt x="5593" y="6343"/>
                      <a:pt x="5114" y="6503"/>
                      <a:pt x="4611" y="6503"/>
                    </a:cubicBezTo>
                    <a:cubicBezTo>
                      <a:pt x="4132" y="6503"/>
                      <a:pt x="3676" y="6343"/>
                      <a:pt x="3288" y="6069"/>
                    </a:cubicBezTo>
                    <a:lnTo>
                      <a:pt x="1941" y="7416"/>
                    </a:lnTo>
                    <a:lnTo>
                      <a:pt x="1872" y="7507"/>
                    </a:lnTo>
                    <a:cubicBezTo>
                      <a:pt x="2657" y="8178"/>
                      <a:pt x="3633" y="8514"/>
                      <a:pt x="4613" y="8514"/>
                    </a:cubicBezTo>
                    <a:cubicBezTo>
                      <a:pt x="5602" y="8514"/>
                      <a:pt x="6594" y="8172"/>
                      <a:pt x="7396" y="7484"/>
                    </a:cubicBezTo>
                    <a:lnTo>
                      <a:pt x="7305" y="7393"/>
                    </a:lnTo>
                    <a:lnTo>
                      <a:pt x="5958" y="604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5"/>
              <p:cNvSpPr/>
              <p:nvPr/>
            </p:nvSpPr>
            <p:spPr>
              <a:xfrm>
                <a:off x="1969475" y="2560075"/>
                <a:ext cx="9725" cy="172925"/>
              </a:xfrm>
              <a:custGeom>
                <a:avLst/>
                <a:gdLst/>
                <a:ahLst/>
                <a:cxnLst/>
                <a:rect l="l" t="t" r="r" b="b"/>
                <a:pathLst>
                  <a:path w="389" h="6917" extrusionOk="0">
                    <a:moveTo>
                      <a:pt x="1" y="0"/>
                    </a:moveTo>
                    <a:lnTo>
                      <a:pt x="1" y="6916"/>
                    </a:lnTo>
                    <a:lnTo>
                      <a:pt x="389" y="6916"/>
                    </a:lnTo>
                    <a:lnTo>
                      <a:pt x="3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5"/>
              <p:cNvSpPr/>
              <p:nvPr/>
            </p:nvSpPr>
            <p:spPr>
              <a:xfrm>
                <a:off x="1761200" y="2214850"/>
                <a:ext cx="597475" cy="84475"/>
              </a:xfrm>
              <a:custGeom>
                <a:avLst/>
                <a:gdLst/>
                <a:ahLst/>
                <a:cxnLst/>
                <a:rect l="l" t="t" r="r" b="b"/>
                <a:pathLst>
                  <a:path w="23899" h="3379" extrusionOk="0">
                    <a:moveTo>
                      <a:pt x="1142" y="0"/>
                    </a:moveTo>
                    <a:lnTo>
                      <a:pt x="1" y="3378"/>
                    </a:lnTo>
                    <a:lnTo>
                      <a:pt x="22210" y="3378"/>
                    </a:lnTo>
                    <a:cubicBezTo>
                      <a:pt x="23145" y="3378"/>
                      <a:pt x="23899" y="2625"/>
                      <a:pt x="23899" y="1689"/>
                    </a:cubicBezTo>
                    <a:cubicBezTo>
                      <a:pt x="23899" y="753"/>
                      <a:pt x="23145" y="0"/>
                      <a:pt x="22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2607450" y="1975175"/>
                <a:ext cx="616300" cy="134125"/>
              </a:xfrm>
              <a:custGeom>
                <a:avLst/>
                <a:gdLst/>
                <a:ahLst/>
                <a:cxnLst/>
                <a:rect l="l" t="t" r="r" b="b"/>
                <a:pathLst>
                  <a:path w="24652" h="5365" extrusionOk="0">
                    <a:moveTo>
                      <a:pt x="0" y="0"/>
                    </a:moveTo>
                    <a:lnTo>
                      <a:pt x="0" y="731"/>
                    </a:lnTo>
                    <a:lnTo>
                      <a:pt x="1073" y="731"/>
                    </a:lnTo>
                    <a:lnTo>
                      <a:pt x="1073" y="5364"/>
                    </a:lnTo>
                    <a:lnTo>
                      <a:pt x="1804" y="5364"/>
                    </a:lnTo>
                    <a:lnTo>
                      <a:pt x="1804" y="731"/>
                    </a:lnTo>
                    <a:lnTo>
                      <a:pt x="3767" y="731"/>
                    </a:lnTo>
                    <a:lnTo>
                      <a:pt x="3767" y="5364"/>
                    </a:lnTo>
                    <a:lnTo>
                      <a:pt x="4474" y="5364"/>
                    </a:lnTo>
                    <a:lnTo>
                      <a:pt x="4474" y="731"/>
                    </a:lnTo>
                    <a:lnTo>
                      <a:pt x="6437" y="731"/>
                    </a:lnTo>
                    <a:lnTo>
                      <a:pt x="6437" y="5364"/>
                    </a:lnTo>
                    <a:lnTo>
                      <a:pt x="7168" y="5364"/>
                    </a:lnTo>
                    <a:lnTo>
                      <a:pt x="7168" y="731"/>
                    </a:lnTo>
                    <a:lnTo>
                      <a:pt x="9108" y="731"/>
                    </a:lnTo>
                    <a:lnTo>
                      <a:pt x="9108" y="5364"/>
                    </a:lnTo>
                    <a:lnTo>
                      <a:pt x="9838" y="5364"/>
                    </a:lnTo>
                    <a:lnTo>
                      <a:pt x="9838" y="731"/>
                    </a:lnTo>
                    <a:lnTo>
                      <a:pt x="11778" y="731"/>
                    </a:lnTo>
                    <a:lnTo>
                      <a:pt x="11778" y="5364"/>
                    </a:lnTo>
                    <a:lnTo>
                      <a:pt x="12509" y="5364"/>
                    </a:lnTo>
                    <a:lnTo>
                      <a:pt x="12509" y="731"/>
                    </a:lnTo>
                    <a:lnTo>
                      <a:pt x="14472" y="731"/>
                    </a:lnTo>
                    <a:lnTo>
                      <a:pt x="14472" y="5364"/>
                    </a:lnTo>
                    <a:lnTo>
                      <a:pt x="15179" y="5364"/>
                    </a:lnTo>
                    <a:lnTo>
                      <a:pt x="15179" y="731"/>
                    </a:lnTo>
                    <a:lnTo>
                      <a:pt x="17142" y="731"/>
                    </a:lnTo>
                    <a:lnTo>
                      <a:pt x="17142" y="5364"/>
                    </a:lnTo>
                    <a:lnTo>
                      <a:pt x="17873" y="5364"/>
                    </a:lnTo>
                    <a:lnTo>
                      <a:pt x="17873" y="731"/>
                    </a:lnTo>
                    <a:lnTo>
                      <a:pt x="19813" y="731"/>
                    </a:lnTo>
                    <a:lnTo>
                      <a:pt x="19813" y="5364"/>
                    </a:lnTo>
                    <a:lnTo>
                      <a:pt x="20543" y="5364"/>
                    </a:lnTo>
                    <a:lnTo>
                      <a:pt x="20543" y="731"/>
                    </a:lnTo>
                    <a:lnTo>
                      <a:pt x="22483" y="731"/>
                    </a:lnTo>
                    <a:lnTo>
                      <a:pt x="22483" y="5364"/>
                    </a:lnTo>
                    <a:lnTo>
                      <a:pt x="23214" y="5364"/>
                    </a:lnTo>
                    <a:lnTo>
                      <a:pt x="23214" y="731"/>
                    </a:lnTo>
                    <a:lnTo>
                      <a:pt x="24652" y="731"/>
                    </a:lnTo>
                    <a:lnTo>
                      <a:pt x="246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2202875" y="1613975"/>
                <a:ext cx="272775" cy="281900"/>
              </a:xfrm>
              <a:custGeom>
                <a:avLst/>
                <a:gdLst/>
                <a:ahLst/>
                <a:cxnLst/>
                <a:rect l="l" t="t" r="r" b="b"/>
                <a:pathLst>
                  <a:path w="10911" h="11276" extrusionOk="0">
                    <a:moveTo>
                      <a:pt x="0" y="0"/>
                    </a:moveTo>
                    <a:lnTo>
                      <a:pt x="0" y="11276"/>
                    </a:lnTo>
                    <a:lnTo>
                      <a:pt x="10911" y="11276"/>
                    </a:lnTo>
                    <a:lnTo>
                      <a:pt x="109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2189175" y="1613975"/>
                <a:ext cx="299600" cy="127825"/>
              </a:xfrm>
              <a:custGeom>
                <a:avLst/>
                <a:gdLst/>
                <a:ahLst/>
                <a:cxnLst/>
                <a:rect l="l" t="t" r="r" b="b"/>
                <a:pathLst>
                  <a:path w="11984" h="5113" extrusionOk="0">
                    <a:moveTo>
                      <a:pt x="1" y="0"/>
                    </a:moveTo>
                    <a:lnTo>
                      <a:pt x="1" y="5113"/>
                    </a:lnTo>
                    <a:lnTo>
                      <a:pt x="11984" y="5113"/>
                    </a:lnTo>
                    <a:lnTo>
                      <a:pt x="119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341;p38">
              <a:extLst>
                <a:ext uri="{FF2B5EF4-FFF2-40B4-BE49-F238E27FC236}">
                  <a16:creationId xmlns:a16="http://schemas.microsoft.com/office/drawing/2014/main" id="{DCC0CB1A-25C6-A549-A58F-334F11AE32E6}"/>
                </a:ext>
              </a:extLst>
            </p:cNvPr>
            <p:cNvSpPr/>
            <p:nvPr/>
          </p:nvSpPr>
          <p:spPr>
            <a:xfrm>
              <a:off x="542409" y="1040464"/>
              <a:ext cx="772239" cy="28298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4FB607DF-FFD4-0343-9A3E-B49CF133EF72}"/>
                </a:ext>
              </a:extLst>
            </p:cNvPr>
            <p:cNvSpPr txBox="1"/>
            <p:nvPr/>
          </p:nvSpPr>
          <p:spPr>
            <a:xfrm>
              <a:off x="594701" y="1043458"/>
              <a:ext cx="702364" cy="276999"/>
            </a:xfrm>
            <a:prstGeom prst="rect">
              <a:avLst/>
            </a:prstGeom>
            <a:noFill/>
          </p:spPr>
          <p:txBody>
            <a:bodyPr wrap="square" rtlCol="0">
              <a:spAutoFit/>
            </a:bodyPr>
            <a:lstStyle/>
            <a:p>
              <a:r>
                <a:rPr lang="en-US" sz="1200" dirty="0" err="1">
                  <a:solidFill>
                    <a:schemeClr val="bg1"/>
                  </a:solidFill>
                  <a:latin typeface="American Typewriter" panose="02090604020004020304" pitchFamily="18" charset="77"/>
                </a:rPr>
                <a:t>Đoạn</a:t>
              </a:r>
              <a:r>
                <a:rPr lang="en-US" sz="1200" dirty="0">
                  <a:solidFill>
                    <a:schemeClr val="bg1"/>
                  </a:solidFill>
                  <a:latin typeface="American Typewriter" panose="02090604020004020304" pitchFamily="18" charset="77"/>
                </a:rPr>
                <a:t> 1</a:t>
              </a:r>
            </a:p>
          </p:txBody>
        </p:sp>
        <p:sp>
          <p:nvSpPr>
            <p:cNvPr id="347" name="Rectangle 346">
              <a:extLst>
                <a:ext uri="{FF2B5EF4-FFF2-40B4-BE49-F238E27FC236}">
                  <a16:creationId xmlns:a16="http://schemas.microsoft.com/office/drawing/2014/main" id="{6B196BBE-E0E7-1A4E-950F-131DD7D2315D}"/>
                </a:ext>
              </a:extLst>
            </p:cNvPr>
            <p:cNvSpPr/>
            <p:nvPr/>
          </p:nvSpPr>
          <p:spPr>
            <a:xfrm>
              <a:off x="1811533" y="452192"/>
              <a:ext cx="6639908" cy="866110"/>
            </a:xfrm>
            <a:prstGeom prst="rect">
              <a:avLst/>
            </a:prstGeom>
            <a:solidFill>
              <a:schemeClr val="accent2">
                <a:lumMod val="60000"/>
                <a:lumOff val="4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extBox 347">
              <a:extLst>
                <a:ext uri="{FF2B5EF4-FFF2-40B4-BE49-F238E27FC236}">
                  <a16:creationId xmlns:a16="http://schemas.microsoft.com/office/drawing/2014/main" id="{43226253-7400-3B41-ADC9-B43B613F2AC1}"/>
                </a:ext>
              </a:extLst>
            </p:cNvPr>
            <p:cNvSpPr txBox="1"/>
            <p:nvPr/>
          </p:nvSpPr>
          <p:spPr>
            <a:xfrm>
              <a:off x="2310960" y="637512"/>
              <a:ext cx="5640631" cy="523220"/>
            </a:xfrm>
            <a:prstGeom prst="rect">
              <a:avLst/>
            </a:prstGeom>
            <a:noFill/>
          </p:spPr>
          <p:txBody>
            <a:bodyPr wrap="square" rtlCol="0">
              <a:spAutoFit/>
            </a:bodyPr>
            <a:lstStyle/>
            <a:p>
              <a:r>
                <a:rPr lang="en-US" sz="2800" b="1" err="1">
                  <a:latin typeface="Cambria" panose="02040503050406030204" pitchFamily="18" charset="0"/>
                </a:rPr>
                <a:t>Từ</a:t>
              </a:r>
              <a:r>
                <a:rPr lang="en-US" sz="2800" b="1">
                  <a:latin typeface="Cambria" panose="02040503050406030204" pitchFamily="18" charset="0"/>
                </a:rPr>
                <a:t> đầu </a:t>
              </a:r>
              <a:r>
                <a:rPr lang="en-US" sz="2800" b="1" dirty="0" err="1">
                  <a:latin typeface="Cambria" panose="02040503050406030204" pitchFamily="18" charset="0"/>
                </a:rPr>
                <a:t>đến</a:t>
              </a:r>
              <a:r>
                <a:rPr lang="en-US" sz="2800" b="1" dirty="0">
                  <a:latin typeface="Cambria" panose="02040503050406030204" pitchFamily="18" charset="0"/>
                </a:rPr>
                <a:t> ….. </a:t>
              </a:r>
              <a:r>
                <a:rPr lang="en-US" sz="2800" b="1" i="1" dirty="0" err="1">
                  <a:latin typeface="Cambria" panose="02040503050406030204" pitchFamily="18" charset="0"/>
                </a:rPr>
                <a:t>cho</a:t>
              </a:r>
              <a:r>
                <a:rPr lang="en-US" sz="2800" b="1" i="1" dirty="0">
                  <a:latin typeface="Cambria" panose="02040503050406030204" pitchFamily="18" charset="0"/>
                </a:rPr>
                <a:t> </a:t>
              </a:r>
              <a:r>
                <a:rPr lang="en-US" sz="2800" b="1" i="1" dirty="0" err="1">
                  <a:latin typeface="Cambria" panose="02040503050406030204" pitchFamily="18" charset="0"/>
                </a:rPr>
                <a:t>ăn</a:t>
              </a:r>
              <a:r>
                <a:rPr lang="en-US" sz="2800" b="1" i="1" dirty="0">
                  <a:latin typeface="Cambria" panose="02040503050406030204" pitchFamily="18" charset="0"/>
                </a:rPr>
                <a:t> </a:t>
              </a:r>
              <a:r>
                <a:rPr lang="en-US" sz="2800" b="1" i="1" dirty="0" err="1">
                  <a:latin typeface="Cambria" panose="02040503050406030204" pitchFamily="18" charset="0"/>
                </a:rPr>
                <a:t>học</a:t>
              </a:r>
              <a:r>
                <a:rPr lang="en-US" sz="2800" b="1" i="1" dirty="0">
                  <a:latin typeface="Cambria" panose="02040503050406030204" pitchFamily="18" charset="0"/>
                </a:rPr>
                <a:t>.</a:t>
              </a:r>
            </a:p>
          </p:txBody>
        </p:sp>
      </p:grpSp>
      <p:sp>
        <p:nvSpPr>
          <p:cNvPr id="349" name="Rectangle 348">
            <a:extLst>
              <a:ext uri="{FF2B5EF4-FFF2-40B4-BE49-F238E27FC236}">
                <a16:creationId xmlns:a16="http://schemas.microsoft.com/office/drawing/2014/main" id="{C88DD943-5304-754E-9CE1-3A6A763826A4}"/>
              </a:ext>
            </a:extLst>
          </p:cNvPr>
          <p:cNvSpPr/>
          <p:nvPr/>
        </p:nvSpPr>
        <p:spPr>
          <a:xfrm>
            <a:off x="1811533" y="1678831"/>
            <a:ext cx="6639908" cy="866110"/>
          </a:xfrm>
          <a:prstGeom prst="rect">
            <a:avLst/>
          </a:prstGeom>
          <a:solidFill>
            <a:schemeClr val="accent2">
              <a:lumMod val="60000"/>
              <a:lumOff val="4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extBox 349">
            <a:extLst>
              <a:ext uri="{FF2B5EF4-FFF2-40B4-BE49-F238E27FC236}">
                <a16:creationId xmlns:a16="http://schemas.microsoft.com/office/drawing/2014/main" id="{E049624D-FD23-484C-AA21-3A17F2C1771B}"/>
              </a:ext>
            </a:extLst>
          </p:cNvPr>
          <p:cNvSpPr txBox="1"/>
          <p:nvPr/>
        </p:nvSpPr>
        <p:spPr>
          <a:xfrm>
            <a:off x="2098168" y="1864004"/>
            <a:ext cx="6243553" cy="523220"/>
          </a:xfrm>
          <a:prstGeom prst="rect">
            <a:avLst/>
          </a:prstGeom>
          <a:noFill/>
        </p:spPr>
        <p:txBody>
          <a:bodyPr wrap="square" rtlCol="0">
            <a:spAutoFit/>
          </a:bodyPr>
          <a:lstStyle/>
          <a:p>
            <a:r>
              <a:rPr lang="en-US" sz="2800" b="1" err="1">
                <a:latin typeface="Cambria" panose="02040503050406030204" pitchFamily="18" charset="0"/>
              </a:rPr>
              <a:t>Tiếp</a:t>
            </a:r>
            <a:r>
              <a:rPr lang="en-US" sz="2800" b="1">
                <a:latin typeface="Cambria" panose="02040503050406030204" pitchFamily="18" charset="0"/>
              </a:rPr>
              <a:t> theo </a:t>
            </a:r>
            <a:r>
              <a:rPr lang="en-US" sz="2800" b="1" dirty="0" err="1">
                <a:latin typeface="Cambria" panose="02040503050406030204" pitchFamily="18" charset="0"/>
              </a:rPr>
              <a:t>đến</a:t>
            </a:r>
            <a:r>
              <a:rPr lang="en-US" sz="2800" b="1" dirty="0">
                <a:latin typeface="Cambria" panose="02040503050406030204" pitchFamily="18" charset="0"/>
              </a:rPr>
              <a:t> ….. </a:t>
            </a:r>
            <a:r>
              <a:rPr lang="en-US" sz="2800" b="1" i="1" dirty="0" err="1">
                <a:latin typeface="Cambria" panose="02040503050406030204" pitchFamily="18" charset="0"/>
              </a:rPr>
              <a:t>không</a:t>
            </a:r>
            <a:r>
              <a:rPr lang="en-US" sz="2800" b="1" i="1" dirty="0">
                <a:latin typeface="Cambria" panose="02040503050406030204" pitchFamily="18" charset="0"/>
              </a:rPr>
              <a:t> </a:t>
            </a:r>
            <a:r>
              <a:rPr lang="en-US" sz="2800" b="1" i="1" dirty="0" err="1">
                <a:latin typeface="Cambria" panose="02040503050406030204" pitchFamily="18" charset="0"/>
              </a:rPr>
              <a:t>nản</a:t>
            </a:r>
            <a:r>
              <a:rPr lang="en-US" sz="2800" b="1" i="1" dirty="0">
                <a:latin typeface="Cambria" panose="02040503050406030204" pitchFamily="18" charset="0"/>
              </a:rPr>
              <a:t> </a:t>
            </a:r>
            <a:r>
              <a:rPr lang="en-US" sz="2800" b="1" i="1" dirty="0" err="1">
                <a:latin typeface="Cambria" panose="02040503050406030204" pitchFamily="18" charset="0"/>
              </a:rPr>
              <a:t>chí</a:t>
            </a:r>
            <a:r>
              <a:rPr lang="en-US" sz="2800" b="1" i="1" dirty="0">
                <a:latin typeface="Cambria" panose="02040503050406030204" pitchFamily="18" charset="0"/>
              </a:rPr>
              <a:t>.</a:t>
            </a:r>
          </a:p>
        </p:txBody>
      </p:sp>
      <p:grpSp>
        <p:nvGrpSpPr>
          <p:cNvPr id="12" name="Group 11">
            <a:extLst>
              <a:ext uri="{FF2B5EF4-FFF2-40B4-BE49-F238E27FC236}">
                <a16:creationId xmlns:a16="http://schemas.microsoft.com/office/drawing/2014/main" id="{7C28075C-7287-A547-B8AA-96D717B4C47D}"/>
              </a:ext>
            </a:extLst>
          </p:cNvPr>
          <p:cNvGrpSpPr/>
          <p:nvPr/>
        </p:nvGrpSpPr>
        <p:grpSpPr>
          <a:xfrm>
            <a:off x="406288" y="2643846"/>
            <a:ext cx="8045153" cy="1156282"/>
            <a:chOff x="406288" y="2643846"/>
            <a:chExt cx="8045153" cy="1156282"/>
          </a:xfrm>
        </p:grpSpPr>
        <p:sp>
          <p:nvSpPr>
            <p:cNvPr id="232" name="Google Shape;256;p35">
              <a:extLst>
                <a:ext uri="{FF2B5EF4-FFF2-40B4-BE49-F238E27FC236}">
                  <a16:creationId xmlns:a16="http://schemas.microsoft.com/office/drawing/2014/main" id="{58111214-A30F-E746-B9E9-23BEA826A119}"/>
                </a:ext>
              </a:extLst>
            </p:cNvPr>
            <p:cNvSpPr/>
            <p:nvPr/>
          </p:nvSpPr>
          <p:spPr>
            <a:xfrm>
              <a:off x="415900" y="2643846"/>
              <a:ext cx="1026416" cy="793023"/>
            </a:xfrm>
            <a:custGeom>
              <a:avLst/>
              <a:gdLst/>
              <a:ahLst/>
              <a:cxnLst/>
              <a:rect l="l" t="t" r="r" b="b"/>
              <a:pathLst>
                <a:path w="141061" h="105408" extrusionOk="0">
                  <a:moveTo>
                    <a:pt x="70531" y="1"/>
                  </a:moveTo>
                  <a:cubicBezTo>
                    <a:pt x="31591" y="1"/>
                    <a:pt x="0" y="31591"/>
                    <a:pt x="0" y="70531"/>
                  </a:cubicBezTo>
                  <a:cubicBezTo>
                    <a:pt x="0" y="83222"/>
                    <a:pt x="3356" y="95114"/>
                    <a:pt x="9222" y="105408"/>
                  </a:cubicBezTo>
                  <a:lnTo>
                    <a:pt x="131839" y="105408"/>
                  </a:lnTo>
                  <a:cubicBezTo>
                    <a:pt x="137705" y="95114"/>
                    <a:pt x="141061" y="83222"/>
                    <a:pt x="141061" y="70531"/>
                  </a:cubicBezTo>
                  <a:cubicBezTo>
                    <a:pt x="141061" y="31591"/>
                    <a:pt x="109471" y="1"/>
                    <a:pt x="70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 name="Google Shape;260;p35">
              <a:extLst>
                <a:ext uri="{FF2B5EF4-FFF2-40B4-BE49-F238E27FC236}">
                  <a16:creationId xmlns:a16="http://schemas.microsoft.com/office/drawing/2014/main" id="{0D990F24-EB16-4548-9343-4D30BAD27E60}"/>
                </a:ext>
              </a:extLst>
            </p:cNvPr>
            <p:cNvGrpSpPr/>
            <p:nvPr/>
          </p:nvGrpSpPr>
          <p:grpSpPr>
            <a:xfrm>
              <a:off x="406288" y="2973902"/>
              <a:ext cx="1232127" cy="503203"/>
              <a:chOff x="1518100" y="1613975"/>
              <a:chExt cx="3268625" cy="1337000"/>
            </a:xfrm>
          </p:grpSpPr>
          <p:sp>
            <p:nvSpPr>
              <p:cNvPr id="234" name="Google Shape;261;p35">
                <a:extLst>
                  <a:ext uri="{FF2B5EF4-FFF2-40B4-BE49-F238E27FC236}">
                    <a16:creationId xmlns:a16="http://schemas.microsoft.com/office/drawing/2014/main" id="{5F366810-0CE4-F043-8AF4-C3DA6E6FC7C3}"/>
                  </a:ext>
                </a:extLst>
              </p:cNvPr>
              <p:cNvSpPr/>
              <p:nvPr/>
            </p:nvSpPr>
            <p:spPr>
              <a:xfrm>
                <a:off x="1835375" y="1895850"/>
                <a:ext cx="772675" cy="213450"/>
              </a:xfrm>
              <a:custGeom>
                <a:avLst/>
                <a:gdLst/>
                <a:ahLst/>
                <a:cxnLst/>
                <a:rect l="l" t="t" r="r" b="b"/>
                <a:pathLst>
                  <a:path w="30907" h="8538" extrusionOk="0">
                    <a:moveTo>
                      <a:pt x="4885" y="1"/>
                    </a:moveTo>
                    <a:lnTo>
                      <a:pt x="1" y="8537"/>
                    </a:lnTo>
                    <a:lnTo>
                      <a:pt x="30906" y="8537"/>
                    </a:lnTo>
                    <a:lnTo>
                      <a:pt x="30906" y="2397"/>
                    </a:lnTo>
                    <a:cubicBezTo>
                      <a:pt x="30906" y="1074"/>
                      <a:pt x="29811" y="1"/>
                      <a:pt x="28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62;p35">
                <a:extLst>
                  <a:ext uri="{FF2B5EF4-FFF2-40B4-BE49-F238E27FC236}">
                    <a16:creationId xmlns:a16="http://schemas.microsoft.com/office/drawing/2014/main" id="{B9192A79-B1CC-4A43-BDB6-72E0171CF050}"/>
                  </a:ext>
                </a:extLst>
              </p:cNvPr>
              <p:cNvSpPr/>
              <p:nvPr/>
            </p:nvSpPr>
            <p:spPr>
              <a:xfrm>
                <a:off x="1518100" y="2411700"/>
                <a:ext cx="3268625" cy="539275"/>
              </a:xfrm>
              <a:custGeom>
                <a:avLst/>
                <a:gdLst/>
                <a:ahLst/>
                <a:cxnLst/>
                <a:rect l="l" t="t" r="r" b="b"/>
                <a:pathLst>
                  <a:path w="130745" h="21571" extrusionOk="0">
                    <a:moveTo>
                      <a:pt x="95434" y="1"/>
                    </a:moveTo>
                    <a:lnTo>
                      <a:pt x="92695" y="6027"/>
                    </a:lnTo>
                    <a:lnTo>
                      <a:pt x="1" y="6027"/>
                    </a:lnTo>
                    <a:lnTo>
                      <a:pt x="5616" y="21571"/>
                    </a:lnTo>
                    <a:lnTo>
                      <a:pt x="109722" y="21571"/>
                    </a:lnTo>
                    <a:lnTo>
                      <a:pt x="1307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63;p35">
                <a:extLst>
                  <a:ext uri="{FF2B5EF4-FFF2-40B4-BE49-F238E27FC236}">
                    <a16:creationId xmlns:a16="http://schemas.microsoft.com/office/drawing/2014/main" id="{98BFAA0E-B847-7F4B-8073-97ABE36336B5}"/>
                  </a:ext>
                </a:extLst>
              </p:cNvPr>
              <p:cNvSpPr/>
              <p:nvPr/>
            </p:nvSpPr>
            <p:spPr>
              <a:xfrm>
                <a:off x="1665325" y="2411700"/>
                <a:ext cx="2238625" cy="150675"/>
              </a:xfrm>
              <a:custGeom>
                <a:avLst/>
                <a:gdLst/>
                <a:ahLst/>
                <a:cxnLst/>
                <a:rect l="l" t="t" r="r" b="b"/>
                <a:pathLst>
                  <a:path w="89545" h="6027" extrusionOk="0">
                    <a:moveTo>
                      <a:pt x="2900" y="1"/>
                    </a:moveTo>
                    <a:lnTo>
                      <a:pt x="1" y="6027"/>
                    </a:lnTo>
                    <a:lnTo>
                      <a:pt x="86806" y="6027"/>
                    </a:lnTo>
                    <a:lnTo>
                      <a:pt x="89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64;p35">
                <a:extLst>
                  <a:ext uri="{FF2B5EF4-FFF2-40B4-BE49-F238E27FC236}">
                    <a16:creationId xmlns:a16="http://schemas.microsoft.com/office/drawing/2014/main" id="{CD094382-B2B5-4C41-AC41-D9917C3A691D}"/>
                  </a:ext>
                </a:extLst>
              </p:cNvPr>
              <p:cNvSpPr/>
              <p:nvPr/>
            </p:nvSpPr>
            <p:spPr>
              <a:xfrm>
                <a:off x="1737800" y="2368900"/>
                <a:ext cx="2567875" cy="42825"/>
              </a:xfrm>
              <a:custGeom>
                <a:avLst/>
                <a:gdLst/>
                <a:ahLst/>
                <a:cxnLst/>
                <a:rect l="l" t="t" r="r" b="b"/>
                <a:pathLst>
                  <a:path w="102715" h="1713" extrusionOk="0">
                    <a:moveTo>
                      <a:pt x="1" y="1"/>
                    </a:moveTo>
                    <a:lnTo>
                      <a:pt x="1" y="1713"/>
                    </a:lnTo>
                    <a:lnTo>
                      <a:pt x="102715" y="1713"/>
                    </a:lnTo>
                    <a:lnTo>
                      <a:pt x="10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65;p35">
                <a:extLst>
                  <a:ext uri="{FF2B5EF4-FFF2-40B4-BE49-F238E27FC236}">
                    <a16:creationId xmlns:a16="http://schemas.microsoft.com/office/drawing/2014/main" id="{59491E07-1DF8-8245-BD01-75529721B737}"/>
                  </a:ext>
                </a:extLst>
              </p:cNvPr>
              <p:cNvSpPr/>
              <p:nvPr/>
            </p:nvSpPr>
            <p:spPr>
              <a:xfrm>
                <a:off x="3223725" y="1895850"/>
                <a:ext cx="899925" cy="213450"/>
              </a:xfrm>
              <a:custGeom>
                <a:avLst/>
                <a:gdLst/>
                <a:ahLst/>
                <a:cxnLst/>
                <a:rect l="l" t="t" r="r" b="b"/>
                <a:pathLst>
                  <a:path w="35997" h="8538" extrusionOk="0">
                    <a:moveTo>
                      <a:pt x="2397" y="1"/>
                    </a:moveTo>
                    <a:cubicBezTo>
                      <a:pt x="1074" y="1"/>
                      <a:pt x="1" y="1074"/>
                      <a:pt x="1" y="2397"/>
                    </a:cubicBezTo>
                    <a:lnTo>
                      <a:pt x="1" y="8537"/>
                    </a:lnTo>
                    <a:lnTo>
                      <a:pt x="35996" y="8537"/>
                    </a:lnTo>
                    <a:lnTo>
                      <a:pt x="31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66;p35">
                <a:extLst>
                  <a:ext uri="{FF2B5EF4-FFF2-40B4-BE49-F238E27FC236}">
                    <a16:creationId xmlns:a16="http://schemas.microsoft.com/office/drawing/2014/main" id="{C290A90B-FBC3-4A4C-8FE2-61C43DF08751}"/>
                  </a:ext>
                </a:extLst>
              </p:cNvPr>
              <p:cNvSpPr/>
              <p:nvPr/>
            </p:nvSpPr>
            <p:spPr>
              <a:xfrm>
                <a:off x="3503350" y="1961475"/>
                <a:ext cx="584350" cy="84475"/>
              </a:xfrm>
              <a:custGeom>
                <a:avLst/>
                <a:gdLst/>
                <a:ahLst/>
                <a:cxnLst/>
                <a:rect l="l" t="t" r="r" b="b"/>
                <a:pathLst>
                  <a:path w="23374" h="3379" extrusionOk="0">
                    <a:moveTo>
                      <a:pt x="1689" y="1"/>
                    </a:moveTo>
                    <a:cubicBezTo>
                      <a:pt x="753" y="1"/>
                      <a:pt x="0" y="754"/>
                      <a:pt x="0" y="1690"/>
                    </a:cubicBezTo>
                    <a:cubicBezTo>
                      <a:pt x="0" y="2626"/>
                      <a:pt x="753" y="3379"/>
                      <a:pt x="1689" y="3379"/>
                    </a:cubicBezTo>
                    <a:lnTo>
                      <a:pt x="23373" y="3379"/>
                    </a:lnTo>
                    <a:lnTo>
                      <a:pt x="21593" y="275"/>
                    </a:lnTo>
                    <a:lnTo>
                      <a:pt x="214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67;p35">
                <a:extLst>
                  <a:ext uri="{FF2B5EF4-FFF2-40B4-BE49-F238E27FC236}">
                    <a16:creationId xmlns:a16="http://schemas.microsoft.com/office/drawing/2014/main" id="{210DE298-B217-3644-8110-0124EED6E5B4}"/>
                  </a:ext>
                </a:extLst>
              </p:cNvPr>
              <p:cNvSpPr/>
              <p:nvPr/>
            </p:nvSpPr>
            <p:spPr>
              <a:xfrm>
                <a:off x="3384650" y="1964325"/>
                <a:ext cx="92475" cy="78775"/>
              </a:xfrm>
              <a:custGeom>
                <a:avLst/>
                <a:gdLst/>
                <a:ahLst/>
                <a:cxnLst/>
                <a:rect l="l" t="t" r="r" b="b"/>
                <a:pathLst>
                  <a:path w="3699" h="3151" extrusionOk="0">
                    <a:moveTo>
                      <a:pt x="1575" y="1"/>
                    </a:moveTo>
                    <a:cubicBezTo>
                      <a:pt x="708" y="1"/>
                      <a:pt x="1" y="708"/>
                      <a:pt x="1" y="1576"/>
                    </a:cubicBezTo>
                    <a:cubicBezTo>
                      <a:pt x="1" y="2443"/>
                      <a:pt x="708" y="3151"/>
                      <a:pt x="1575" y="3151"/>
                    </a:cubicBezTo>
                    <a:lnTo>
                      <a:pt x="2123" y="3151"/>
                    </a:lnTo>
                    <a:cubicBezTo>
                      <a:pt x="2991" y="3151"/>
                      <a:pt x="3698" y="2443"/>
                      <a:pt x="3698" y="1576"/>
                    </a:cubicBezTo>
                    <a:cubicBezTo>
                      <a:pt x="3698" y="708"/>
                      <a:pt x="2991"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68;p35">
                <a:extLst>
                  <a:ext uri="{FF2B5EF4-FFF2-40B4-BE49-F238E27FC236}">
                    <a16:creationId xmlns:a16="http://schemas.microsoft.com/office/drawing/2014/main" id="{28FE836E-7D18-3641-B1CD-5402DAB74DB3}"/>
                  </a:ext>
                </a:extLst>
              </p:cNvPr>
              <p:cNvSpPr/>
              <p:nvPr/>
            </p:nvSpPr>
            <p:spPr>
              <a:xfrm>
                <a:off x="3265950" y="1964325"/>
                <a:ext cx="92475" cy="78775"/>
              </a:xfrm>
              <a:custGeom>
                <a:avLst/>
                <a:gdLst/>
                <a:ahLst/>
                <a:cxnLst/>
                <a:rect l="l" t="t" r="r" b="b"/>
                <a:pathLst>
                  <a:path w="3699" h="3151" extrusionOk="0">
                    <a:moveTo>
                      <a:pt x="1576" y="1"/>
                    </a:moveTo>
                    <a:cubicBezTo>
                      <a:pt x="708" y="1"/>
                      <a:pt x="1" y="708"/>
                      <a:pt x="1" y="1576"/>
                    </a:cubicBezTo>
                    <a:cubicBezTo>
                      <a:pt x="1" y="2443"/>
                      <a:pt x="708" y="3151"/>
                      <a:pt x="1576" y="3151"/>
                    </a:cubicBezTo>
                    <a:lnTo>
                      <a:pt x="2124" y="3151"/>
                    </a:lnTo>
                    <a:cubicBezTo>
                      <a:pt x="3014" y="3151"/>
                      <a:pt x="3699" y="2443"/>
                      <a:pt x="3699" y="1576"/>
                    </a:cubicBezTo>
                    <a:cubicBezTo>
                      <a:pt x="3699" y="708"/>
                      <a:pt x="3014" y="1"/>
                      <a:pt x="2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69;p35">
                <a:extLst>
                  <a:ext uri="{FF2B5EF4-FFF2-40B4-BE49-F238E27FC236}">
                    <a16:creationId xmlns:a16="http://schemas.microsoft.com/office/drawing/2014/main" id="{96931AC4-FB4C-2749-AC39-9B05C3F77697}"/>
                  </a:ext>
                </a:extLst>
              </p:cNvPr>
              <p:cNvSpPr/>
              <p:nvPr/>
            </p:nvSpPr>
            <p:spPr>
              <a:xfrm>
                <a:off x="1810275" y="2109275"/>
                <a:ext cx="2338475" cy="43950"/>
              </a:xfrm>
              <a:custGeom>
                <a:avLst/>
                <a:gdLst/>
                <a:ahLst/>
                <a:cxnLst/>
                <a:rect l="l" t="t" r="r" b="b"/>
                <a:pathLst>
                  <a:path w="93539" h="1758" extrusionOk="0">
                    <a:moveTo>
                      <a:pt x="1005" y="0"/>
                    </a:moveTo>
                    <a:lnTo>
                      <a:pt x="1" y="1758"/>
                    </a:lnTo>
                    <a:lnTo>
                      <a:pt x="93539" y="1758"/>
                    </a:lnTo>
                    <a:lnTo>
                      <a:pt x="92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70;p35">
                <a:extLst>
                  <a:ext uri="{FF2B5EF4-FFF2-40B4-BE49-F238E27FC236}">
                    <a16:creationId xmlns:a16="http://schemas.microsoft.com/office/drawing/2014/main" id="{2658C6AE-EED8-A044-A4C1-D5BD0FCF8F7D}"/>
                  </a:ext>
                </a:extLst>
              </p:cNvPr>
              <p:cNvSpPr/>
              <p:nvPr/>
            </p:nvSpPr>
            <p:spPr>
              <a:xfrm>
                <a:off x="1871900" y="1961475"/>
                <a:ext cx="584350" cy="84475"/>
              </a:xfrm>
              <a:custGeom>
                <a:avLst/>
                <a:gdLst/>
                <a:ahLst/>
                <a:cxnLst/>
                <a:rect l="l" t="t" r="r" b="b"/>
                <a:pathLst>
                  <a:path w="23374" h="3379" extrusionOk="0">
                    <a:moveTo>
                      <a:pt x="1941" y="1"/>
                    </a:moveTo>
                    <a:lnTo>
                      <a:pt x="1781" y="275"/>
                    </a:lnTo>
                    <a:lnTo>
                      <a:pt x="1" y="3379"/>
                    </a:lnTo>
                    <a:lnTo>
                      <a:pt x="21685" y="3379"/>
                    </a:lnTo>
                    <a:cubicBezTo>
                      <a:pt x="22621" y="3379"/>
                      <a:pt x="23374" y="2626"/>
                      <a:pt x="23374" y="1690"/>
                    </a:cubicBezTo>
                    <a:cubicBezTo>
                      <a:pt x="23374" y="754"/>
                      <a:pt x="22621" y="1"/>
                      <a:pt x="2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1;p35">
                <a:extLst>
                  <a:ext uri="{FF2B5EF4-FFF2-40B4-BE49-F238E27FC236}">
                    <a16:creationId xmlns:a16="http://schemas.microsoft.com/office/drawing/2014/main" id="{4A958F6C-9DFD-0C4E-9316-C3B2FA400718}"/>
                  </a:ext>
                </a:extLst>
              </p:cNvPr>
              <p:cNvSpPr/>
              <p:nvPr/>
            </p:nvSpPr>
            <p:spPr>
              <a:xfrm>
                <a:off x="2482475" y="1964325"/>
                <a:ext cx="92475" cy="78775"/>
              </a:xfrm>
              <a:custGeom>
                <a:avLst/>
                <a:gdLst/>
                <a:ahLst/>
                <a:cxnLst/>
                <a:rect l="l" t="t" r="r" b="b"/>
                <a:pathLst>
                  <a:path w="3699" h="3151" extrusionOk="0">
                    <a:moveTo>
                      <a:pt x="1576" y="1"/>
                    </a:moveTo>
                    <a:cubicBezTo>
                      <a:pt x="685" y="1"/>
                      <a:pt x="1" y="708"/>
                      <a:pt x="1" y="1576"/>
                    </a:cubicBezTo>
                    <a:cubicBezTo>
                      <a:pt x="1" y="2443"/>
                      <a:pt x="685" y="3151"/>
                      <a:pt x="1576" y="3151"/>
                    </a:cubicBezTo>
                    <a:lnTo>
                      <a:pt x="2123" y="3151"/>
                    </a:lnTo>
                    <a:cubicBezTo>
                      <a:pt x="2991" y="3151"/>
                      <a:pt x="3698" y="2443"/>
                      <a:pt x="3698" y="1576"/>
                    </a:cubicBezTo>
                    <a:cubicBezTo>
                      <a:pt x="3698" y="708"/>
                      <a:pt x="2991"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2;p35">
                <a:extLst>
                  <a:ext uri="{FF2B5EF4-FFF2-40B4-BE49-F238E27FC236}">
                    <a16:creationId xmlns:a16="http://schemas.microsoft.com/office/drawing/2014/main" id="{E2C5B25D-E180-D245-8D42-ACACEA012277}"/>
                  </a:ext>
                </a:extLst>
              </p:cNvPr>
              <p:cNvSpPr/>
              <p:nvPr/>
            </p:nvSpPr>
            <p:spPr>
              <a:xfrm>
                <a:off x="1737800" y="2153200"/>
                <a:ext cx="2541625" cy="215725"/>
              </a:xfrm>
              <a:custGeom>
                <a:avLst/>
                <a:gdLst/>
                <a:ahLst/>
                <a:cxnLst/>
                <a:rect l="l" t="t" r="r" b="b"/>
                <a:pathLst>
                  <a:path w="101665" h="8629" extrusionOk="0">
                    <a:moveTo>
                      <a:pt x="2922" y="1"/>
                    </a:moveTo>
                    <a:lnTo>
                      <a:pt x="1" y="8629"/>
                    </a:lnTo>
                    <a:lnTo>
                      <a:pt x="101665" y="8629"/>
                    </a:lnTo>
                    <a:lnTo>
                      <a:pt x="101436" y="8241"/>
                    </a:lnTo>
                    <a:lnTo>
                      <a:pt x="99953" y="5821"/>
                    </a:lnTo>
                    <a:lnTo>
                      <a:pt x="80551" y="5821"/>
                    </a:lnTo>
                    <a:cubicBezTo>
                      <a:pt x="79615" y="5821"/>
                      <a:pt x="78885" y="5068"/>
                      <a:pt x="78885" y="4155"/>
                    </a:cubicBezTo>
                    <a:cubicBezTo>
                      <a:pt x="78885" y="3242"/>
                      <a:pt x="79615" y="2489"/>
                      <a:pt x="80551" y="2489"/>
                    </a:cubicBezTo>
                    <a:lnTo>
                      <a:pt x="97944" y="2489"/>
                    </a:lnTo>
                    <a:lnTo>
                      <a:pt x="96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73;p35">
                <a:extLst>
                  <a:ext uri="{FF2B5EF4-FFF2-40B4-BE49-F238E27FC236}">
                    <a16:creationId xmlns:a16="http://schemas.microsoft.com/office/drawing/2014/main" id="{2DA53934-45E2-3046-ABE9-3294BB822950}"/>
                  </a:ext>
                </a:extLst>
              </p:cNvPr>
              <p:cNvSpPr/>
              <p:nvPr/>
            </p:nvSpPr>
            <p:spPr>
              <a:xfrm>
                <a:off x="3709900" y="2215400"/>
                <a:ext cx="526725" cy="83350"/>
              </a:xfrm>
              <a:custGeom>
                <a:avLst/>
                <a:gdLst/>
                <a:ahLst/>
                <a:cxnLst/>
                <a:rect l="l" t="t" r="r" b="b"/>
                <a:pathLst>
                  <a:path w="21069" h="3334" extrusionOk="0">
                    <a:moveTo>
                      <a:pt x="1667" y="1"/>
                    </a:moveTo>
                    <a:cubicBezTo>
                      <a:pt x="731" y="1"/>
                      <a:pt x="1" y="754"/>
                      <a:pt x="1" y="1667"/>
                    </a:cubicBezTo>
                    <a:cubicBezTo>
                      <a:pt x="1" y="2580"/>
                      <a:pt x="731" y="3333"/>
                      <a:pt x="1667" y="3333"/>
                    </a:cubicBezTo>
                    <a:lnTo>
                      <a:pt x="21069" y="3333"/>
                    </a:lnTo>
                    <a:lnTo>
                      <a:pt x="19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74;p35">
                <a:extLst>
                  <a:ext uri="{FF2B5EF4-FFF2-40B4-BE49-F238E27FC236}">
                    <a16:creationId xmlns:a16="http://schemas.microsoft.com/office/drawing/2014/main" id="{D65010B2-33EB-7945-A4AD-B07EA51E40BE}"/>
                  </a:ext>
                </a:extLst>
              </p:cNvPr>
              <p:cNvSpPr/>
              <p:nvPr/>
            </p:nvSpPr>
            <p:spPr>
              <a:xfrm>
                <a:off x="357582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4" y="3104"/>
                      <a:pt x="3629" y="2397"/>
                      <a:pt x="3629" y="1552"/>
                    </a:cubicBezTo>
                    <a:cubicBezTo>
                      <a:pt x="3629" y="708"/>
                      <a:pt x="2944"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75;p35">
                <a:extLst>
                  <a:ext uri="{FF2B5EF4-FFF2-40B4-BE49-F238E27FC236}">
                    <a16:creationId xmlns:a16="http://schemas.microsoft.com/office/drawing/2014/main" id="{8D79DEDB-7822-9845-82E7-F0511B651CA6}"/>
                  </a:ext>
                </a:extLst>
              </p:cNvPr>
              <p:cNvSpPr/>
              <p:nvPr/>
            </p:nvSpPr>
            <p:spPr>
              <a:xfrm>
                <a:off x="3443425"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0" y="3104"/>
                    </a:lnTo>
                    <a:cubicBezTo>
                      <a:pt x="2945" y="3104"/>
                      <a:pt x="3630" y="2397"/>
                      <a:pt x="3630" y="1552"/>
                    </a:cubicBezTo>
                    <a:cubicBezTo>
                      <a:pt x="3630"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76;p35">
                <a:extLst>
                  <a:ext uri="{FF2B5EF4-FFF2-40B4-BE49-F238E27FC236}">
                    <a16:creationId xmlns:a16="http://schemas.microsoft.com/office/drawing/2014/main" id="{7A55152D-489E-BC46-8A3B-D9D287F8876F}"/>
                  </a:ext>
                </a:extLst>
              </p:cNvPr>
              <p:cNvSpPr/>
              <p:nvPr/>
            </p:nvSpPr>
            <p:spPr>
              <a:xfrm>
                <a:off x="3311050"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77;p35">
                <a:extLst>
                  <a:ext uri="{FF2B5EF4-FFF2-40B4-BE49-F238E27FC236}">
                    <a16:creationId xmlns:a16="http://schemas.microsoft.com/office/drawing/2014/main" id="{A54129DA-A5BD-6141-A121-DD4548F7DDAA}"/>
                  </a:ext>
                </a:extLst>
              </p:cNvPr>
              <p:cNvSpPr/>
              <p:nvPr/>
            </p:nvSpPr>
            <p:spPr>
              <a:xfrm>
                <a:off x="3178650"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78;p35">
                <a:extLst>
                  <a:ext uri="{FF2B5EF4-FFF2-40B4-BE49-F238E27FC236}">
                    <a16:creationId xmlns:a16="http://schemas.microsoft.com/office/drawing/2014/main" id="{2E079FA1-3755-D141-8C0F-E364457C4E8C}"/>
                  </a:ext>
                </a:extLst>
              </p:cNvPr>
              <p:cNvSpPr/>
              <p:nvPr/>
            </p:nvSpPr>
            <p:spPr>
              <a:xfrm>
                <a:off x="304627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79;p35">
                <a:extLst>
                  <a:ext uri="{FF2B5EF4-FFF2-40B4-BE49-F238E27FC236}">
                    <a16:creationId xmlns:a16="http://schemas.microsoft.com/office/drawing/2014/main" id="{DD0B8C60-52D2-9A41-92E8-EA34631B87F9}"/>
                  </a:ext>
                </a:extLst>
              </p:cNvPr>
              <p:cNvSpPr/>
              <p:nvPr/>
            </p:nvSpPr>
            <p:spPr>
              <a:xfrm>
                <a:off x="2913875"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80;p35">
                <a:extLst>
                  <a:ext uri="{FF2B5EF4-FFF2-40B4-BE49-F238E27FC236}">
                    <a16:creationId xmlns:a16="http://schemas.microsoft.com/office/drawing/2014/main" id="{4F523E42-0B13-F94F-91D1-35F09C27AB34}"/>
                  </a:ext>
                </a:extLst>
              </p:cNvPr>
              <p:cNvSpPr/>
              <p:nvPr/>
            </p:nvSpPr>
            <p:spPr>
              <a:xfrm>
                <a:off x="2781500"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81;p35">
                <a:extLst>
                  <a:ext uri="{FF2B5EF4-FFF2-40B4-BE49-F238E27FC236}">
                    <a16:creationId xmlns:a16="http://schemas.microsoft.com/office/drawing/2014/main" id="{1EE1C803-3FBE-224A-98FC-6351C2BF2924}"/>
                  </a:ext>
                </a:extLst>
              </p:cNvPr>
              <p:cNvSpPr/>
              <p:nvPr/>
            </p:nvSpPr>
            <p:spPr>
              <a:xfrm>
                <a:off x="2649100"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82;p35">
                <a:extLst>
                  <a:ext uri="{FF2B5EF4-FFF2-40B4-BE49-F238E27FC236}">
                    <a16:creationId xmlns:a16="http://schemas.microsoft.com/office/drawing/2014/main" id="{90A56C37-F3C2-434F-815B-57A07DD3C647}"/>
                  </a:ext>
                </a:extLst>
              </p:cNvPr>
              <p:cNvSpPr/>
              <p:nvPr/>
            </p:nvSpPr>
            <p:spPr>
              <a:xfrm>
                <a:off x="251672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83;p35">
                <a:extLst>
                  <a:ext uri="{FF2B5EF4-FFF2-40B4-BE49-F238E27FC236}">
                    <a16:creationId xmlns:a16="http://schemas.microsoft.com/office/drawing/2014/main" id="{36DA25CB-9FCD-7944-9B6E-8594FB330FFF}"/>
                  </a:ext>
                </a:extLst>
              </p:cNvPr>
              <p:cNvSpPr/>
              <p:nvPr/>
            </p:nvSpPr>
            <p:spPr>
              <a:xfrm>
                <a:off x="2384325" y="2218275"/>
                <a:ext cx="91325" cy="77625"/>
              </a:xfrm>
              <a:custGeom>
                <a:avLst/>
                <a:gdLst/>
                <a:ahLst/>
                <a:cxnLst/>
                <a:rect l="l" t="t" r="r" b="b"/>
                <a:pathLst>
                  <a:path w="3653" h="3105" extrusionOk="0">
                    <a:moveTo>
                      <a:pt x="1553" y="0"/>
                    </a:moveTo>
                    <a:cubicBezTo>
                      <a:pt x="708" y="0"/>
                      <a:pt x="1" y="708"/>
                      <a:pt x="1" y="1552"/>
                    </a:cubicBezTo>
                    <a:cubicBezTo>
                      <a:pt x="1" y="2397"/>
                      <a:pt x="708" y="3104"/>
                      <a:pt x="1553" y="3104"/>
                    </a:cubicBezTo>
                    <a:lnTo>
                      <a:pt x="2101" y="3104"/>
                    </a:lnTo>
                    <a:cubicBezTo>
                      <a:pt x="2945" y="3104"/>
                      <a:pt x="3653" y="2397"/>
                      <a:pt x="3653" y="1552"/>
                    </a:cubicBezTo>
                    <a:cubicBezTo>
                      <a:pt x="3653"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84;p35">
                <a:extLst>
                  <a:ext uri="{FF2B5EF4-FFF2-40B4-BE49-F238E27FC236}">
                    <a16:creationId xmlns:a16="http://schemas.microsoft.com/office/drawing/2014/main" id="{57E712FF-AA64-F440-BB9B-CEAEFF0EC459}"/>
                  </a:ext>
                </a:extLst>
              </p:cNvPr>
              <p:cNvSpPr/>
              <p:nvPr/>
            </p:nvSpPr>
            <p:spPr>
              <a:xfrm>
                <a:off x="4436325" y="2499575"/>
                <a:ext cx="102750" cy="102750"/>
              </a:xfrm>
              <a:custGeom>
                <a:avLst/>
                <a:gdLst/>
                <a:ahLst/>
                <a:cxnLst/>
                <a:rect l="l" t="t" r="r" b="b"/>
                <a:pathLst>
                  <a:path w="4110" h="4110" extrusionOk="0">
                    <a:moveTo>
                      <a:pt x="2055" y="1"/>
                    </a:moveTo>
                    <a:cubicBezTo>
                      <a:pt x="936" y="1"/>
                      <a:pt x="1" y="914"/>
                      <a:pt x="1" y="2055"/>
                    </a:cubicBezTo>
                    <a:cubicBezTo>
                      <a:pt x="1" y="3174"/>
                      <a:pt x="936" y="4109"/>
                      <a:pt x="2055" y="4109"/>
                    </a:cubicBezTo>
                    <a:cubicBezTo>
                      <a:pt x="3196" y="4109"/>
                      <a:pt x="4109" y="3174"/>
                      <a:pt x="4109" y="2055"/>
                    </a:cubicBezTo>
                    <a:cubicBezTo>
                      <a:pt x="4109"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85;p35">
                <a:extLst>
                  <a:ext uri="{FF2B5EF4-FFF2-40B4-BE49-F238E27FC236}">
                    <a16:creationId xmlns:a16="http://schemas.microsoft.com/office/drawing/2014/main" id="{DBDFA3A8-070D-A240-9CA6-6E056DB47C0C}"/>
                  </a:ext>
                </a:extLst>
              </p:cNvPr>
              <p:cNvSpPr/>
              <p:nvPr/>
            </p:nvSpPr>
            <p:spPr>
              <a:xfrm>
                <a:off x="4196650" y="2499575"/>
                <a:ext cx="102750" cy="102750"/>
              </a:xfrm>
              <a:custGeom>
                <a:avLst/>
                <a:gdLst/>
                <a:ahLst/>
                <a:cxnLst/>
                <a:rect l="l" t="t" r="r" b="b"/>
                <a:pathLst>
                  <a:path w="4110" h="4110" extrusionOk="0">
                    <a:moveTo>
                      <a:pt x="2055" y="1"/>
                    </a:moveTo>
                    <a:cubicBezTo>
                      <a:pt x="914" y="1"/>
                      <a:pt x="1" y="914"/>
                      <a:pt x="1" y="2055"/>
                    </a:cubicBezTo>
                    <a:cubicBezTo>
                      <a:pt x="1" y="3174"/>
                      <a:pt x="914" y="4109"/>
                      <a:pt x="2055" y="4109"/>
                    </a:cubicBezTo>
                    <a:cubicBezTo>
                      <a:pt x="3196" y="4109"/>
                      <a:pt x="4110" y="3174"/>
                      <a:pt x="4110" y="2055"/>
                    </a:cubicBezTo>
                    <a:cubicBezTo>
                      <a:pt x="4110"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86;p35">
                <a:extLst>
                  <a:ext uri="{FF2B5EF4-FFF2-40B4-BE49-F238E27FC236}">
                    <a16:creationId xmlns:a16="http://schemas.microsoft.com/office/drawing/2014/main" id="{05E7B629-FA13-8945-8F56-AC5F2F8D3A77}"/>
                  </a:ext>
                </a:extLst>
              </p:cNvPr>
              <p:cNvSpPr/>
              <p:nvPr/>
            </p:nvSpPr>
            <p:spPr>
              <a:xfrm>
                <a:off x="3957000" y="2499575"/>
                <a:ext cx="102725" cy="102750"/>
              </a:xfrm>
              <a:custGeom>
                <a:avLst/>
                <a:gdLst/>
                <a:ahLst/>
                <a:cxnLst/>
                <a:rect l="l" t="t" r="r" b="b"/>
                <a:pathLst>
                  <a:path w="4109" h="4110" extrusionOk="0">
                    <a:moveTo>
                      <a:pt x="2055" y="1"/>
                    </a:moveTo>
                    <a:cubicBezTo>
                      <a:pt x="913" y="1"/>
                      <a:pt x="0" y="914"/>
                      <a:pt x="0" y="2055"/>
                    </a:cubicBezTo>
                    <a:cubicBezTo>
                      <a:pt x="0" y="3174"/>
                      <a:pt x="913" y="4109"/>
                      <a:pt x="2055" y="4109"/>
                    </a:cubicBezTo>
                    <a:cubicBezTo>
                      <a:pt x="3196" y="4109"/>
                      <a:pt x="4109" y="3174"/>
                      <a:pt x="4109" y="2055"/>
                    </a:cubicBezTo>
                    <a:cubicBezTo>
                      <a:pt x="4109"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87;p35">
                <a:extLst>
                  <a:ext uri="{FF2B5EF4-FFF2-40B4-BE49-F238E27FC236}">
                    <a16:creationId xmlns:a16="http://schemas.microsoft.com/office/drawing/2014/main" id="{53DA74BE-CF69-B747-9DEF-AA8C2E90C4A1}"/>
                  </a:ext>
                </a:extLst>
              </p:cNvPr>
              <p:cNvSpPr/>
              <p:nvPr/>
            </p:nvSpPr>
            <p:spPr>
              <a:xfrm>
                <a:off x="1858775" y="2682825"/>
                <a:ext cx="230575" cy="212875"/>
              </a:xfrm>
              <a:custGeom>
                <a:avLst/>
                <a:gdLst/>
                <a:ahLst/>
                <a:cxnLst/>
                <a:rect l="l" t="t" r="r" b="b"/>
                <a:pathLst>
                  <a:path w="9223" h="8515" extrusionOk="0">
                    <a:moveTo>
                      <a:pt x="4622" y="1"/>
                    </a:moveTo>
                    <a:cubicBezTo>
                      <a:pt x="3633" y="1"/>
                      <a:pt x="2645" y="343"/>
                      <a:pt x="1850" y="1025"/>
                    </a:cubicBezTo>
                    <a:lnTo>
                      <a:pt x="1918" y="1093"/>
                    </a:lnTo>
                    <a:lnTo>
                      <a:pt x="1918" y="1116"/>
                    </a:lnTo>
                    <a:lnTo>
                      <a:pt x="3265" y="2463"/>
                    </a:lnTo>
                    <a:cubicBezTo>
                      <a:pt x="3653" y="2189"/>
                      <a:pt x="4109" y="2006"/>
                      <a:pt x="4611" y="2006"/>
                    </a:cubicBezTo>
                    <a:cubicBezTo>
                      <a:pt x="5136" y="2006"/>
                      <a:pt x="5593" y="2189"/>
                      <a:pt x="5981" y="2463"/>
                    </a:cubicBezTo>
                    <a:cubicBezTo>
                      <a:pt x="5981" y="2486"/>
                      <a:pt x="5981" y="2486"/>
                      <a:pt x="5981" y="2486"/>
                    </a:cubicBezTo>
                    <a:lnTo>
                      <a:pt x="7328" y="1139"/>
                    </a:lnTo>
                    <a:lnTo>
                      <a:pt x="7419" y="1048"/>
                    </a:lnTo>
                    <a:cubicBezTo>
                      <a:pt x="6617" y="349"/>
                      <a:pt x="5619" y="1"/>
                      <a:pt x="4622" y="1"/>
                    </a:cubicBezTo>
                    <a:close/>
                    <a:moveTo>
                      <a:pt x="7853" y="1504"/>
                    </a:moveTo>
                    <a:lnTo>
                      <a:pt x="7784" y="1596"/>
                    </a:lnTo>
                    <a:lnTo>
                      <a:pt x="6437" y="2942"/>
                    </a:lnTo>
                    <a:cubicBezTo>
                      <a:pt x="6688" y="3307"/>
                      <a:pt x="6871" y="3764"/>
                      <a:pt x="6871" y="4266"/>
                    </a:cubicBezTo>
                    <a:cubicBezTo>
                      <a:pt x="6871" y="4768"/>
                      <a:pt x="6688" y="5225"/>
                      <a:pt x="6415" y="5590"/>
                    </a:cubicBezTo>
                    <a:lnTo>
                      <a:pt x="7761" y="6937"/>
                    </a:lnTo>
                    <a:lnTo>
                      <a:pt x="7761" y="6959"/>
                    </a:lnTo>
                    <a:lnTo>
                      <a:pt x="7853" y="7028"/>
                    </a:lnTo>
                    <a:cubicBezTo>
                      <a:pt x="9199" y="5453"/>
                      <a:pt x="9222" y="3102"/>
                      <a:pt x="7853" y="1504"/>
                    </a:cubicBezTo>
                    <a:close/>
                    <a:moveTo>
                      <a:pt x="1393" y="1481"/>
                    </a:moveTo>
                    <a:lnTo>
                      <a:pt x="1393" y="1481"/>
                    </a:lnTo>
                    <a:cubicBezTo>
                      <a:pt x="1" y="3079"/>
                      <a:pt x="23" y="5453"/>
                      <a:pt x="1416" y="7051"/>
                    </a:cubicBezTo>
                    <a:lnTo>
                      <a:pt x="1484" y="6982"/>
                    </a:lnTo>
                    <a:lnTo>
                      <a:pt x="1484" y="6959"/>
                    </a:lnTo>
                    <a:lnTo>
                      <a:pt x="2831" y="5613"/>
                    </a:lnTo>
                    <a:cubicBezTo>
                      <a:pt x="2534" y="5225"/>
                      <a:pt x="2375" y="4768"/>
                      <a:pt x="2375" y="4266"/>
                    </a:cubicBezTo>
                    <a:cubicBezTo>
                      <a:pt x="2375" y="3764"/>
                      <a:pt x="2534" y="3285"/>
                      <a:pt x="2831" y="2919"/>
                    </a:cubicBezTo>
                    <a:lnTo>
                      <a:pt x="1461" y="1573"/>
                    </a:lnTo>
                    <a:lnTo>
                      <a:pt x="1461" y="1550"/>
                    </a:lnTo>
                    <a:lnTo>
                      <a:pt x="1393" y="1481"/>
                    </a:lnTo>
                    <a:close/>
                    <a:moveTo>
                      <a:pt x="5958" y="6046"/>
                    </a:moveTo>
                    <a:cubicBezTo>
                      <a:pt x="5593" y="6343"/>
                      <a:pt x="5114" y="6503"/>
                      <a:pt x="4611" y="6503"/>
                    </a:cubicBezTo>
                    <a:cubicBezTo>
                      <a:pt x="4132" y="6503"/>
                      <a:pt x="3676" y="6343"/>
                      <a:pt x="3288" y="6069"/>
                    </a:cubicBezTo>
                    <a:lnTo>
                      <a:pt x="1941" y="7416"/>
                    </a:lnTo>
                    <a:lnTo>
                      <a:pt x="1872" y="7507"/>
                    </a:lnTo>
                    <a:cubicBezTo>
                      <a:pt x="2657" y="8178"/>
                      <a:pt x="3633" y="8514"/>
                      <a:pt x="4613" y="8514"/>
                    </a:cubicBezTo>
                    <a:cubicBezTo>
                      <a:pt x="5602" y="8514"/>
                      <a:pt x="6594" y="8172"/>
                      <a:pt x="7396" y="7484"/>
                    </a:cubicBezTo>
                    <a:lnTo>
                      <a:pt x="7305" y="7393"/>
                    </a:lnTo>
                    <a:lnTo>
                      <a:pt x="5958" y="604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88;p35">
                <a:extLst>
                  <a:ext uri="{FF2B5EF4-FFF2-40B4-BE49-F238E27FC236}">
                    <a16:creationId xmlns:a16="http://schemas.microsoft.com/office/drawing/2014/main" id="{D280E9C2-55BB-D54C-A99B-D028519DB934}"/>
                  </a:ext>
                </a:extLst>
              </p:cNvPr>
              <p:cNvSpPr/>
              <p:nvPr/>
            </p:nvSpPr>
            <p:spPr>
              <a:xfrm>
                <a:off x="1969475" y="2560075"/>
                <a:ext cx="9725" cy="172925"/>
              </a:xfrm>
              <a:custGeom>
                <a:avLst/>
                <a:gdLst/>
                <a:ahLst/>
                <a:cxnLst/>
                <a:rect l="l" t="t" r="r" b="b"/>
                <a:pathLst>
                  <a:path w="389" h="6917" extrusionOk="0">
                    <a:moveTo>
                      <a:pt x="1" y="0"/>
                    </a:moveTo>
                    <a:lnTo>
                      <a:pt x="1" y="6916"/>
                    </a:lnTo>
                    <a:lnTo>
                      <a:pt x="389" y="6916"/>
                    </a:lnTo>
                    <a:lnTo>
                      <a:pt x="3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89;p35">
                <a:extLst>
                  <a:ext uri="{FF2B5EF4-FFF2-40B4-BE49-F238E27FC236}">
                    <a16:creationId xmlns:a16="http://schemas.microsoft.com/office/drawing/2014/main" id="{CE14AB90-3FDE-1F46-B83B-1E080DDFB093}"/>
                  </a:ext>
                </a:extLst>
              </p:cNvPr>
              <p:cNvSpPr/>
              <p:nvPr/>
            </p:nvSpPr>
            <p:spPr>
              <a:xfrm>
                <a:off x="1761200" y="2214850"/>
                <a:ext cx="597475" cy="84475"/>
              </a:xfrm>
              <a:custGeom>
                <a:avLst/>
                <a:gdLst/>
                <a:ahLst/>
                <a:cxnLst/>
                <a:rect l="l" t="t" r="r" b="b"/>
                <a:pathLst>
                  <a:path w="23899" h="3379" extrusionOk="0">
                    <a:moveTo>
                      <a:pt x="1142" y="0"/>
                    </a:moveTo>
                    <a:lnTo>
                      <a:pt x="1" y="3378"/>
                    </a:lnTo>
                    <a:lnTo>
                      <a:pt x="22210" y="3378"/>
                    </a:lnTo>
                    <a:cubicBezTo>
                      <a:pt x="23145" y="3378"/>
                      <a:pt x="23899" y="2625"/>
                      <a:pt x="23899" y="1689"/>
                    </a:cubicBezTo>
                    <a:cubicBezTo>
                      <a:pt x="23899" y="753"/>
                      <a:pt x="23145" y="0"/>
                      <a:pt x="22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90;p35">
                <a:extLst>
                  <a:ext uri="{FF2B5EF4-FFF2-40B4-BE49-F238E27FC236}">
                    <a16:creationId xmlns:a16="http://schemas.microsoft.com/office/drawing/2014/main" id="{762D8A0D-218A-E14B-B660-73DA1545590F}"/>
                  </a:ext>
                </a:extLst>
              </p:cNvPr>
              <p:cNvSpPr/>
              <p:nvPr/>
            </p:nvSpPr>
            <p:spPr>
              <a:xfrm>
                <a:off x="2607450" y="1975175"/>
                <a:ext cx="616300" cy="134125"/>
              </a:xfrm>
              <a:custGeom>
                <a:avLst/>
                <a:gdLst/>
                <a:ahLst/>
                <a:cxnLst/>
                <a:rect l="l" t="t" r="r" b="b"/>
                <a:pathLst>
                  <a:path w="24652" h="5365" extrusionOk="0">
                    <a:moveTo>
                      <a:pt x="0" y="0"/>
                    </a:moveTo>
                    <a:lnTo>
                      <a:pt x="0" y="731"/>
                    </a:lnTo>
                    <a:lnTo>
                      <a:pt x="1073" y="731"/>
                    </a:lnTo>
                    <a:lnTo>
                      <a:pt x="1073" y="5364"/>
                    </a:lnTo>
                    <a:lnTo>
                      <a:pt x="1804" y="5364"/>
                    </a:lnTo>
                    <a:lnTo>
                      <a:pt x="1804" y="731"/>
                    </a:lnTo>
                    <a:lnTo>
                      <a:pt x="3767" y="731"/>
                    </a:lnTo>
                    <a:lnTo>
                      <a:pt x="3767" y="5364"/>
                    </a:lnTo>
                    <a:lnTo>
                      <a:pt x="4474" y="5364"/>
                    </a:lnTo>
                    <a:lnTo>
                      <a:pt x="4474" y="731"/>
                    </a:lnTo>
                    <a:lnTo>
                      <a:pt x="6437" y="731"/>
                    </a:lnTo>
                    <a:lnTo>
                      <a:pt x="6437" y="5364"/>
                    </a:lnTo>
                    <a:lnTo>
                      <a:pt x="7168" y="5364"/>
                    </a:lnTo>
                    <a:lnTo>
                      <a:pt x="7168" y="731"/>
                    </a:lnTo>
                    <a:lnTo>
                      <a:pt x="9108" y="731"/>
                    </a:lnTo>
                    <a:lnTo>
                      <a:pt x="9108" y="5364"/>
                    </a:lnTo>
                    <a:lnTo>
                      <a:pt x="9838" y="5364"/>
                    </a:lnTo>
                    <a:lnTo>
                      <a:pt x="9838" y="731"/>
                    </a:lnTo>
                    <a:lnTo>
                      <a:pt x="11778" y="731"/>
                    </a:lnTo>
                    <a:lnTo>
                      <a:pt x="11778" y="5364"/>
                    </a:lnTo>
                    <a:lnTo>
                      <a:pt x="12509" y="5364"/>
                    </a:lnTo>
                    <a:lnTo>
                      <a:pt x="12509" y="731"/>
                    </a:lnTo>
                    <a:lnTo>
                      <a:pt x="14472" y="731"/>
                    </a:lnTo>
                    <a:lnTo>
                      <a:pt x="14472" y="5364"/>
                    </a:lnTo>
                    <a:lnTo>
                      <a:pt x="15179" y="5364"/>
                    </a:lnTo>
                    <a:lnTo>
                      <a:pt x="15179" y="731"/>
                    </a:lnTo>
                    <a:lnTo>
                      <a:pt x="17142" y="731"/>
                    </a:lnTo>
                    <a:lnTo>
                      <a:pt x="17142" y="5364"/>
                    </a:lnTo>
                    <a:lnTo>
                      <a:pt x="17873" y="5364"/>
                    </a:lnTo>
                    <a:lnTo>
                      <a:pt x="17873" y="731"/>
                    </a:lnTo>
                    <a:lnTo>
                      <a:pt x="19813" y="731"/>
                    </a:lnTo>
                    <a:lnTo>
                      <a:pt x="19813" y="5364"/>
                    </a:lnTo>
                    <a:lnTo>
                      <a:pt x="20543" y="5364"/>
                    </a:lnTo>
                    <a:lnTo>
                      <a:pt x="20543" y="731"/>
                    </a:lnTo>
                    <a:lnTo>
                      <a:pt x="22483" y="731"/>
                    </a:lnTo>
                    <a:lnTo>
                      <a:pt x="22483" y="5364"/>
                    </a:lnTo>
                    <a:lnTo>
                      <a:pt x="23214" y="5364"/>
                    </a:lnTo>
                    <a:lnTo>
                      <a:pt x="23214" y="731"/>
                    </a:lnTo>
                    <a:lnTo>
                      <a:pt x="24652" y="731"/>
                    </a:lnTo>
                    <a:lnTo>
                      <a:pt x="246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91;p35">
                <a:extLst>
                  <a:ext uri="{FF2B5EF4-FFF2-40B4-BE49-F238E27FC236}">
                    <a16:creationId xmlns:a16="http://schemas.microsoft.com/office/drawing/2014/main" id="{39CA3FE3-7E3A-6649-BC3B-8B1A9D761C87}"/>
                  </a:ext>
                </a:extLst>
              </p:cNvPr>
              <p:cNvSpPr/>
              <p:nvPr/>
            </p:nvSpPr>
            <p:spPr>
              <a:xfrm>
                <a:off x="2202875" y="1613975"/>
                <a:ext cx="272775" cy="281900"/>
              </a:xfrm>
              <a:custGeom>
                <a:avLst/>
                <a:gdLst/>
                <a:ahLst/>
                <a:cxnLst/>
                <a:rect l="l" t="t" r="r" b="b"/>
                <a:pathLst>
                  <a:path w="10911" h="11276" extrusionOk="0">
                    <a:moveTo>
                      <a:pt x="0" y="0"/>
                    </a:moveTo>
                    <a:lnTo>
                      <a:pt x="0" y="11276"/>
                    </a:lnTo>
                    <a:lnTo>
                      <a:pt x="10911" y="11276"/>
                    </a:lnTo>
                    <a:lnTo>
                      <a:pt x="109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2;p35">
                <a:extLst>
                  <a:ext uri="{FF2B5EF4-FFF2-40B4-BE49-F238E27FC236}">
                    <a16:creationId xmlns:a16="http://schemas.microsoft.com/office/drawing/2014/main" id="{3FF36302-776D-4B4C-8398-EAECCA535188}"/>
                  </a:ext>
                </a:extLst>
              </p:cNvPr>
              <p:cNvSpPr/>
              <p:nvPr/>
            </p:nvSpPr>
            <p:spPr>
              <a:xfrm>
                <a:off x="2189175" y="1613975"/>
                <a:ext cx="299600" cy="127825"/>
              </a:xfrm>
              <a:custGeom>
                <a:avLst/>
                <a:gdLst/>
                <a:ahLst/>
                <a:cxnLst/>
                <a:rect l="l" t="t" r="r" b="b"/>
                <a:pathLst>
                  <a:path w="11984" h="5113" extrusionOk="0">
                    <a:moveTo>
                      <a:pt x="1" y="0"/>
                    </a:moveTo>
                    <a:lnTo>
                      <a:pt x="1" y="5113"/>
                    </a:lnTo>
                    <a:lnTo>
                      <a:pt x="11984" y="5113"/>
                    </a:lnTo>
                    <a:lnTo>
                      <a:pt x="119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 name="Google Shape;341;p38">
              <a:extLst>
                <a:ext uri="{FF2B5EF4-FFF2-40B4-BE49-F238E27FC236}">
                  <a16:creationId xmlns:a16="http://schemas.microsoft.com/office/drawing/2014/main" id="{CC10E1DE-3C96-5045-8766-9DCD0D5D301D}"/>
                </a:ext>
              </a:extLst>
            </p:cNvPr>
            <p:cNvSpPr/>
            <p:nvPr/>
          </p:nvSpPr>
          <p:spPr>
            <a:xfrm>
              <a:off x="539867" y="3515649"/>
              <a:ext cx="772239" cy="28298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TextBox 307">
              <a:extLst>
                <a:ext uri="{FF2B5EF4-FFF2-40B4-BE49-F238E27FC236}">
                  <a16:creationId xmlns:a16="http://schemas.microsoft.com/office/drawing/2014/main" id="{900D5E4B-EDC3-554D-A317-86EAA537344B}"/>
                </a:ext>
              </a:extLst>
            </p:cNvPr>
            <p:cNvSpPr txBox="1"/>
            <p:nvPr/>
          </p:nvSpPr>
          <p:spPr>
            <a:xfrm>
              <a:off x="592159" y="3518643"/>
              <a:ext cx="702364" cy="276999"/>
            </a:xfrm>
            <a:prstGeom prst="rect">
              <a:avLst/>
            </a:prstGeom>
            <a:noFill/>
          </p:spPr>
          <p:txBody>
            <a:bodyPr wrap="square" rtlCol="0">
              <a:spAutoFit/>
            </a:bodyPr>
            <a:lstStyle/>
            <a:p>
              <a:r>
                <a:rPr lang="en-US" sz="1200" dirty="0" err="1">
                  <a:solidFill>
                    <a:schemeClr val="bg1"/>
                  </a:solidFill>
                  <a:latin typeface="American Typewriter" panose="02090604020004020304" pitchFamily="18" charset="77"/>
                </a:rPr>
                <a:t>Đoạn</a:t>
              </a:r>
              <a:r>
                <a:rPr lang="en-US" sz="1200" dirty="0">
                  <a:solidFill>
                    <a:schemeClr val="bg1"/>
                  </a:solidFill>
                  <a:latin typeface="American Typewriter" panose="02090604020004020304" pitchFamily="18" charset="77"/>
                </a:rPr>
                <a:t> 3</a:t>
              </a:r>
            </a:p>
          </p:txBody>
        </p:sp>
        <p:sp>
          <p:nvSpPr>
            <p:cNvPr id="351" name="Rectangle 350">
              <a:extLst>
                <a:ext uri="{FF2B5EF4-FFF2-40B4-BE49-F238E27FC236}">
                  <a16:creationId xmlns:a16="http://schemas.microsoft.com/office/drawing/2014/main" id="{6F9FAC50-34A5-564F-A610-9608D7BD71D6}"/>
                </a:ext>
              </a:extLst>
            </p:cNvPr>
            <p:cNvSpPr/>
            <p:nvPr/>
          </p:nvSpPr>
          <p:spPr>
            <a:xfrm>
              <a:off x="1811533" y="2934018"/>
              <a:ext cx="6639908" cy="866110"/>
            </a:xfrm>
            <a:prstGeom prst="rect">
              <a:avLst/>
            </a:prstGeom>
            <a:solidFill>
              <a:schemeClr val="accent2">
                <a:lumMod val="60000"/>
                <a:lumOff val="4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BE76DCAB-2FA0-4040-BCB3-6285AD91A37A}"/>
                </a:ext>
              </a:extLst>
            </p:cNvPr>
            <p:cNvSpPr txBox="1"/>
            <p:nvPr/>
          </p:nvSpPr>
          <p:spPr>
            <a:xfrm>
              <a:off x="2098168" y="3119191"/>
              <a:ext cx="6243553" cy="523220"/>
            </a:xfrm>
            <a:prstGeom prst="rect">
              <a:avLst/>
            </a:prstGeom>
            <a:noFill/>
          </p:spPr>
          <p:txBody>
            <a:bodyPr wrap="square" rtlCol="0">
              <a:spAutoFit/>
            </a:bodyPr>
            <a:lstStyle/>
            <a:p>
              <a:r>
                <a:rPr lang="en-US" sz="2800" b="1" dirty="0" err="1">
                  <a:latin typeface="Cambria" panose="02040503050406030204" pitchFamily="18" charset="0"/>
                </a:rPr>
                <a:t>Tiếp</a:t>
              </a:r>
              <a:r>
                <a:rPr lang="en-US" sz="2800" b="1" dirty="0">
                  <a:latin typeface="Cambria" panose="02040503050406030204" pitchFamily="18" charset="0"/>
                </a:rPr>
                <a:t> </a:t>
              </a:r>
              <a:r>
                <a:rPr lang="en-US" sz="2800" b="1" err="1">
                  <a:latin typeface="Cambria" panose="02040503050406030204" pitchFamily="18" charset="0"/>
                </a:rPr>
                <a:t>theo</a:t>
              </a:r>
              <a:r>
                <a:rPr lang="en-US" sz="2800" b="1">
                  <a:latin typeface="Cambria" panose="02040503050406030204" pitchFamily="18" charset="0"/>
                </a:rPr>
                <a:t>  </a:t>
              </a:r>
              <a:r>
                <a:rPr lang="en-US" sz="2800" b="1" dirty="0" err="1">
                  <a:latin typeface="Cambria" panose="02040503050406030204" pitchFamily="18" charset="0"/>
                </a:rPr>
                <a:t>đến</a:t>
              </a:r>
              <a:r>
                <a:rPr lang="en-US" sz="2800" b="1" dirty="0">
                  <a:latin typeface="Cambria" panose="02040503050406030204" pitchFamily="18" charset="0"/>
                </a:rPr>
                <a:t> ….. </a:t>
              </a:r>
              <a:r>
                <a:rPr lang="en-US" sz="2800" b="1" i="1" dirty="0" err="1">
                  <a:latin typeface="Cambria" panose="02040503050406030204" pitchFamily="18" charset="0"/>
                </a:rPr>
                <a:t>Trưng</a:t>
              </a:r>
              <a:r>
                <a:rPr lang="en-US" sz="2800" b="1" i="1" dirty="0">
                  <a:latin typeface="Cambria" panose="02040503050406030204" pitchFamily="18" charset="0"/>
                </a:rPr>
                <a:t> </a:t>
              </a:r>
              <a:r>
                <a:rPr lang="en-US" sz="2800" b="1" i="1" dirty="0" err="1">
                  <a:latin typeface="Cambria" panose="02040503050406030204" pitchFamily="18" charset="0"/>
                </a:rPr>
                <a:t>Nhị</a:t>
              </a:r>
              <a:r>
                <a:rPr lang="en-US" sz="2800" b="1" i="1" dirty="0">
                  <a:latin typeface="Cambria" panose="02040503050406030204" pitchFamily="18" charset="0"/>
                </a:rPr>
                <a:t>.</a:t>
              </a:r>
            </a:p>
          </p:txBody>
        </p:sp>
      </p:grpSp>
      <p:grpSp>
        <p:nvGrpSpPr>
          <p:cNvPr id="13" name="Group 12">
            <a:extLst>
              <a:ext uri="{FF2B5EF4-FFF2-40B4-BE49-F238E27FC236}">
                <a16:creationId xmlns:a16="http://schemas.microsoft.com/office/drawing/2014/main" id="{1E10C9B5-2EBD-5F4D-BBC1-C98C06551401}"/>
              </a:ext>
            </a:extLst>
          </p:cNvPr>
          <p:cNvGrpSpPr/>
          <p:nvPr/>
        </p:nvGrpSpPr>
        <p:grpSpPr>
          <a:xfrm>
            <a:off x="446364" y="3886447"/>
            <a:ext cx="8005077" cy="1154792"/>
            <a:chOff x="446364" y="3886447"/>
            <a:chExt cx="8005077" cy="1154792"/>
          </a:xfrm>
        </p:grpSpPr>
        <p:sp>
          <p:nvSpPr>
            <p:cNvPr id="309" name="Google Shape;256;p35">
              <a:extLst>
                <a:ext uri="{FF2B5EF4-FFF2-40B4-BE49-F238E27FC236}">
                  <a16:creationId xmlns:a16="http://schemas.microsoft.com/office/drawing/2014/main" id="{FFBC9D0B-5A3D-FE42-8566-132912CF2BA9}"/>
                </a:ext>
              </a:extLst>
            </p:cNvPr>
            <p:cNvSpPr/>
            <p:nvPr/>
          </p:nvSpPr>
          <p:spPr>
            <a:xfrm>
              <a:off x="455976" y="3886447"/>
              <a:ext cx="1026416" cy="793023"/>
            </a:xfrm>
            <a:custGeom>
              <a:avLst/>
              <a:gdLst/>
              <a:ahLst/>
              <a:cxnLst/>
              <a:rect l="l" t="t" r="r" b="b"/>
              <a:pathLst>
                <a:path w="141061" h="105408" extrusionOk="0">
                  <a:moveTo>
                    <a:pt x="70531" y="1"/>
                  </a:moveTo>
                  <a:cubicBezTo>
                    <a:pt x="31591" y="1"/>
                    <a:pt x="0" y="31591"/>
                    <a:pt x="0" y="70531"/>
                  </a:cubicBezTo>
                  <a:cubicBezTo>
                    <a:pt x="0" y="83222"/>
                    <a:pt x="3356" y="95114"/>
                    <a:pt x="9222" y="105408"/>
                  </a:cubicBezTo>
                  <a:lnTo>
                    <a:pt x="131839" y="105408"/>
                  </a:lnTo>
                  <a:cubicBezTo>
                    <a:pt x="137705" y="95114"/>
                    <a:pt x="141061" y="83222"/>
                    <a:pt x="141061" y="70531"/>
                  </a:cubicBezTo>
                  <a:cubicBezTo>
                    <a:pt x="141061" y="31591"/>
                    <a:pt x="109471" y="1"/>
                    <a:pt x="70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260;p35">
              <a:extLst>
                <a:ext uri="{FF2B5EF4-FFF2-40B4-BE49-F238E27FC236}">
                  <a16:creationId xmlns:a16="http://schemas.microsoft.com/office/drawing/2014/main" id="{C1B28145-C949-F544-9D9A-99DCD0085AC0}"/>
                </a:ext>
              </a:extLst>
            </p:cNvPr>
            <p:cNvGrpSpPr/>
            <p:nvPr/>
          </p:nvGrpSpPr>
          <p:grpSpPr>
            <a:xfrm>
              <a:off x="446364" y="4216503"/>
              <a:ext cx="1232127" cy="503203"/>
              <a:chOff x="1518100" y="1613975"/>
              <a:chExt cx="3268625" cy="1337000"/>
            </a:xfrm>
          </p:grpSpPr>
          <p:sp>
            <p:nvSpPr>
              <p:cNvPr id="311" name="Google Shape;261;p35">
                <a:extLst>
                  <a:ext uri="{FF2B5EF4-FFF2-40B4-BE49-F238E27FC236}">
                    <a16:creationId xmlns:a16="http://schemas.microsoft.com/office/drawing/2014/main" id="{1208B0C1-FD70-E64D-A807-5813DE45A76C}"/>
                  </a:ext>
                </a:extLst>
              </p:cNvPr>
              <p:cNvSpPr/>
              <p:nvPr/>
            </p:nvSpPr>
            <p:spPr>
              <a:xfrm>
                <a:off x="1835375" y="1895850"/>
                <a:ext cx="772675" cy="213450"/>
              </a:xfrm>
              <a:custGeom>
                <a:avLst/>
                <a:gdLst/>
                <a:ahLst/>
                <a:cxnLst/>
                <a:rect l="l" t="t" r="r" b="b"/>
                <a:pathLst>
                  <a:path w="30907" h="8538" extrusionOk="0">
                    <a:moveTo>
                      <a:pt x="4885" y="1"/>
                    </a:moveTo>
                    <a:lnTo>
                      <a:pt x="1" y="8537"/>
                    </a:lnTo>
                    <a:lnTo>
                      <a:pt x="30906" y="8537"/>
                    </a:lnTo>
                    <a:lnTo>
                      <a:pt x="30906" y="2397"/>
                    </a:lnTo>
                    <a:cubicBezTo>
                      <a:pt x="30906" y="1074"/>
                      <a:pt x="29811" y="1"/>
                      <a:pt x="28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62;p35">
                <a:extLst>
                  <a:ext uri="{FF2B5EF4-FFF2-40B4-BE49-F238E27FC236}">
                    <a16:creationId xmlns:a16="http://schemas.microsoft.com/office/drawing/2014/main" id="{D3E71E49-F122-E34A-ADB1-7E2EA6BF8523}"/>
                  </a:ext>
                </a:extLst>
              </p:cNvPr>
              <p:cNvSpPr/>
              <p:nvPr/>
            </p:nvSpPr>
            <p:spPr>
              <a:xfrm>
                <a:off x="1518100" y="2411700"/>
                <a:ext cx="3268625" cy="539275"/>
              </a:xfrm>
              <a:custGeom>
                <a:avLst/>
                <a:gdLst/>
                <a:ahLst/>
                <a:cxnLst/>
                <a:rect l="l" t="t" r="r" b="b"/>
                <a:pathLst>
                  <a:path w="130745" h="21571" extrusionOk="0">
                    <a:moveTo>
                      <a:pt x="95434" y="1"/>
                    </a:moveTo>
                    <a:lnTo>
                      <a:pt x="92695" y="6027"/>
                    </a:lnTo>
                    <a:lnTo>
                      <a:pt x="1" y="6027"/>
                    </a:lnTo>
                    <a:lnTo>
                      <a:pt x="5616" y="21571"/>
                    </a:lnTo>
                    <a:lnTo>
                      <a:pt x="109722" y="21571"/>
                    </a:lnTo>
                    <a:lnTo>
                      <a:pt x="1307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63;p35">
                <a:extLst>
                  <a:ext uri="{FF2B5EF4-FFF2-40B4-BE49-F238E27FC236}">
                    <a16:creationId xmlns:a16="http://schemas.microsoft.com/office/drawing/2014/main" id="{340AB143-F3AB-BC4D-9870-9CA2EF8DE71D}"/>
                  </a:ext>
                </a:extLst>
              </p:cNvPr>
              <p:cNvSpPr/>
              <p:nvPr/>
            </p:nvSpPr>
            <p:spPr>
              <a:xfrm>
                <a:off x="1665325" y="2411700"/>
                <a:ext cx="2238625" cy="150675"/>
              </a:xfrm>
              <a:custGeom>
                <a:avLst/>
                <a:gdLst/>
                <a:ahLst/>
                <a:cxnLst/>
                <a:rect l="l" t="t" r="r" b="b"/>
                <a:pathLst>
                  <a:path w="89545" h="6027" extrusionOk="0">
                    <a:moveTo>
                      <a:pt x="2900" y="1"/>
                    </a:moveTo>
                    <a:lnTo>
                      <a:pt x="1" y="6027"/>
                    </a:lnTo>
                    <a:lnTo>
                      <a:pt x="86806" y="6027"/>
                    </a:lnTo>
                    <a:lnTo>
                      <a:pt x="89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64;p35">
                <a:extLst>
                  <a:ext uri="{FF2B5EF4-FFF2-40B4-BE49-F238E27FC236}">
                    <a16:creationId xmlns:a16="http://schemas.microsoft.com/office/drawing/2014/main" id="{07BB9941-9877-9847-9DB7-9D0E0FB6B99B}"/>
                  </a:ext>
                </a:extLst>
              </p:cNvPr>
              <p:cNvSpPr/>
              <p:nvPr/>
            </p:nvSpPr>
            <p:spPr>
              <a:xfrm>
                <a:off x="1737800" y="2368900"/>
                <a:ext cx="2567875" cy="42825"/>
              </a:xfrm>
              <a:custGeom>
                <a:avLst/>
                <a:gdLst/>
                <a:ahLst/>
                <a:cxnLst/>
                <a:rect l="l" t="t" r="r" b="b"/>
                <a:pathLst>
                  <a:path w="102715" h="1713" extrusionOk="0">
                    <a:moveTo>
                      <a:pt x="1" y="1"/>
                    </a:moveTo>
                    <a:lnTo>
                      <a:pt x="1" y="1713"/>
                    </a:lnTo>
                    <a:lnTo>
                      <a:pt x="102715" y="1713"/>
                    </a:lnTo>
                    <a:lnTo>
                      <a:pt x="10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65;p35">
                <a:extLst>
                  <a:ext uri="{FF2B5EF4-FFF2-40B4-BE49-F238E27FC236}">
                    <a16:creationId xmlns:a16="http://schemas.microsoft.com/office/drawing/2014/main" id="{4CCF85AD-5D6C-884D-83C9-C6FA397366D9}"/>
                  </a:ext>
                </a:extLst>
              </p:cNvPr>
              <p:cNvSpPr/>
              <p:nvPr/>
            </p:nvSpPr>
            <p:spPr>
              <a:xfrm>
                <a:off x="3223725" y="1895850"/>
                <a:ext cx="899925" cy="213450"/>
              </a:xfrm>
              <a:custGeom>
                <a:avLst/>
                <a:gdLst/>
                <a:ahLst/>
                <a:cxnLst/>
                <a:rect l="l" t="t" r="r" b="b"/>
                <a:pathLst>
                  <a:path w="35997" h="8538" extrusionOk="0">
                    <a:moveTo>
                      <a:pt x="2397" y="1"/>
                    </a:moveTo>
                    <a:cubicBezTo>
                      <a:pt x="1074" y="1"/>
                      <a:pt x="1" y="1074"/>
                      <a:pt x="1" y="2397"/>
                    </a:cubicBezTo>
                    <a:lnTo>
                      <a:pt x="1" y="8537"/>
                    </a:lnTo>
                    <a:lnTo>
                      <a:pt x="35996" y="8537"/>
                    </a:lnTo>
                    <a:lnTo>
                      <a:pt x="31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66;p35">
                <a:extLst>
                  <a:ext uri="{FF2B5EF4-FFF2-40B4-BE49-F238E27FC236}">
                    <a16:creationId xmlns:a16="http://schemas.microsoft.com/office/drawing/2014/main" id="{4C39E3EB-7C5F-1742-98BD-669DC98E700C}"/>
                  </a:ext>
                </a:extLst>
              </p:cNvPr>
              <p:cNvSpPr/>
              <p:nvPr/>
            </p:nvSpPr>
            <p:spPr>
              <a:xfrm>
                <a:off x="3503350" y="1961475"/>
                <a:ext cx="584350" cy="84475"/>
              </a:xfrm>
              <a:custGeom>
                <a:avLst/>
                <a:gdLst/>
                <a:ahLst/>
                <a:cxnLst/>
                <a:rect l="l" t="t" r="r" b="b"/>
                <a:pathLst>
                  <a:path w="23374" h="3379" extrusionOk="0">
                    <a:moveTo>
                      <a:pt x="1689" y="1"/>
                    </a:moveTo>
                    <a:cubicBezTo>
                      <a:pt x="753" y="1"/>
                      <a:pt x="0" y="754"/>
                      <a:pt x="0" y="1690"/>
                    </a:cubicBezTo>
                    <a:cubicBezTo>
                      <a:pt x="0" y="2626"/>
                      <a:pt x="753" y="3379"/>
                      <a:pt x="1689" y="3379"/>
                    </a:cubicBezTo>
                    <a:lnTo>
                      <a:pt x="23373" y="3379"/>
                    </a:lnTo>
                    <a:lnTo>
                      <a:pt x="21593" y="275"/>
                    </a:lnTo>
                    <a:lnTo>
                      <a:pt x="214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67;p35">
                <a:extLst>
                  <a:ext uri="{FF2B5EF4-FFF2-40B4-BE49-F238E27FC236}">
                    <a16:creationId xmlns:a16="http://schemas.microsoft.com/office/drawing/2014/main" id="{4179C342-BB97-BB49-8832-34250BBE3E1B}"/>
                  </a:ext>
                </a:extLst>
              </p:cNvPr>
              <p:cNvSpPr/>
              <p:nvPr/>
            </p:nvSpPr>
            <p:spPr>
              <a:xfrm>
                <a:off x="3384650" y="1964325"/>
                <a:ext cx="92475" cy="78775"/>
              </a:xfrm>
              <a:custGeom>
                <a:avLst/>
                <a:gdLst/>
                <a:ahLst/>
                <a:cxnLst/>
                <a:rect l="l" t="t" r="r" b="b"/>
                <a:pathLst>
                  <a:path w="3699" h="3151" extrusionOk="0">
                    <a:moveTo>
                      <a:pt x="1575" y="1"/>
                    </a:moveTo>
                    <a:cubicBezTo>
                      <a:pt x="708" y="1"/>
                      <a:pt x="1" y="708"/>
                      <a:pt x="1" y="1576"/>
                    </a:cubicBezTo>
                    <a:cubicBezTo>
                      <a:pt x="1" y="2443"/>
                      <a:pt x="708" y="3151"/>
                      <a:pt x="1575" y="3151"/>
                    </a:cubicBezTo>
                    <a:lnTo>
                      <a:pt x="2123" y="3151"/>
                    </a:lnTo>
                    <a:cubicBezTo>
                      <a:pt x="2991" y="3151"/>
                      <a:pt x="3698" y="2443"/>
                      <a:pt x="3698" y="1576"/>
                    </a:cubicBezTo>
                    <a:cubicBezTo>
                      <a:pt x="3698" y="708"/>
                      <a:pt x="2991"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68;p35">
                <a:extLst>
                  <a:ext uri="{FF2B5EF4-FFF2-40B4-BE49-F238E27FC236}">
                    <a16:creationId xmlns:a16="http://schemas.microsoft.com/office/drawing/2014/main" id="{50223773-0C3C-FB4E-B292-E34326A4BA39}"/>
                  </a:ext>
                </a:extLst>
              </p:cNvPr>
              <p:cNvSpPr/>
              <p:nvPr/>
            </p:nvSpPr>
            <p:spPr>
              <a:xfrm>
                <a:off x="3265950" y="1964325"/>
                <a:ext cx="92475" cy="78775"/>
              </a:xfrm>
              <a:custGeom>
                <a:avLst/>
                <a:gdLst/>
                <a:ahLst/>
                <a:cxnLst/>
                <a:rect l="l" t="t" r="r" b="b"/>
                <a:pathLst>
                  <a:path w="3699" h="3151" extrusionOk="0">
                    <a:moveTo>
                      <a:pt x="1576" y="1"/>
                    </a:moveTo>
                    <a:cubicBezTo>
                      <a:pt x="708" y="1"/>
                      <a:pt x="1" y="708"/>
                      <a:pt x="1" y="1576"/>
                    </a:cubicBezTo>
                    <a:cubicBezTo>
                      <a:pt x="1" y="2443"/>
                      <a:pt x="708" y="3151"/>
                      <a:pt x="1576" y="3151"/>
                    </a:cubicBezTo>
                    <a:lnTo>
                      <a:pt x="2124" y="3151"/>
                    </a:lnTo>
                    <a:cubicBezTo>
                      <a:pt x="3014" y="3151"/>
                      <a:pt x="3699" y="2443"/>
                      <a:pt x="3699" y="1576"/>
                    </a:cubicBezTo>
                    <a:cubicBezTo>
                      <a:pt x="3699" y="708"/>
                      <a:pt x="3014" y="1"/>
                      <a:pt x="2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69;p35">
                <a:extLst>
                  <a:ext uri="{FF2B5EF4-FFF2-40B4-BE49-F238E27FC236}">
                    <a16:creationId xmlns:a16="http://schemas.microsoft.com/office/drawing/2014/main" id="{BCAF2AE7-CCA0-B141-812F-47BCC1ECF72F}"/>
                  </a:ext>
                </a:extLst>
              </p:cNvPr>
              <p:cNvSpPr/>
              <p:nvPr/>
            </p:nvSpPr>
            <p:spPr>
              <a:xfrm>
                <a:off x="1810275" y="2109275"/>
                <a:ext cx="2338475" cy="43950"/>
              </a:xfrm>
              <a:custGeom>
                <a:avLst/>
                <a:gdLst/>
                <a:ahLst/>
                <a:cxnLst/>
                <a:rect l="l" t="t" r="r" b="b"/>
                <a:pathLst>
                  <a:path w="93539" h="1758" extrusionOk="0">
                    <a:moveTo>
                      <a:pt x="1005" y="0"/>
                    </a:moveTo>
                    <a:lnTo>
                      <a:pt x="1" y="1758"/>
                    </a:lnTo>
                    <a:lnTo>
                      <a:pt x="93539" y="1758"/>
                    </a:lnTo>
                    <a:lnTo>
                      <a:pt x="92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70;p35">
                <a:extLst>
                  <a:ext uri="{FF2B5EF4-FFF2-40B4-BE49-F238E27FC236}">
                    <a16:creationId xmlns:a16="http://schemas.microsoft.com/office/drawing/2014/main" id="{6E5DB6AD-C170-C043-A303-56B5C28F179F}"/>
                  </a:ext>
                </a:extLst>
              </p:cNvPr>
              <p:cNvSpPr/>
              <p:nvPr/>
            </p:nvSpPr>
            <p:spPr>
              <a:xfrm>
                <a:off x="1871900" y="1961475"/>
                <a:ext cx="584350" cy="84475"/>
              </a:xfrm>
              <a:custGeom>
                <a:avLst/>
                <a:gdLst/>
                <a:ahLst/>
                <a:cxnLst/>
                <a:rect l="l" t="t" r="r" b="b"/>
                <a:pathLst>
                  <a:path w="23374" h="3379" extrusionOk="0">
                    <a:moveTo>
                      <a:pt x="1941" y="1"/>
                    </a:moveTo>
                    <a:lnTo>
                      <a:pt x="1781" y="275"/>
                    </a:lnTo>
                    <a:lnTo>
                      <a:pt x="1" y="3379"/>
                    </a:lnTo>
                    <a:lnTo>
                      <a:pt x="21685" y="3379"/>
                    </a:lnTo>
                    <a:cubicBezTo>
                      <a:pt x="22621" y="3379"/>
                      <a:pt x="23374" y="2626"/>
                      <a:pt x="23374" y="1690"/>
                    </a:cubicBezTo>
                    <a:cubicBezTo>
                      <a:pt x="23374" y="754"/>
                      <a:pt x="22621" y="1"/>
                      <a:pt x="2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71;p35">
                <a:extLst>
                  <a:ext uri="{FF2B5EF4-FFF2-40B4-BE49-F238E27FC236}">
                    <a16:creationId xmlns:a16="http://schemas.microsoft.com/office/drawing/2014/main" id="{9F071F29-0EA7-BB44-AE78-B9BE9FE8EB73}"/>
                  </a:ext>
                </a:extLst>
              </p:cNvPr>
              <p:cNvSpPr/>
              <p:nvPr/>
            </p:nvSpPr>
            <p:spPr>
              <a:xfrm>
                <a:off x="2482475" y="1964325"/>
                <a:ext cx="92475" cy="78775"/>
              </a:xfrm>
              <a:custGeom>
                <a:avLst/>
                <a:gdLst/>
                <a:ahLst/>
                <a:cxnLst/>
                <a:rect l="l" t="t" r="r" b="b"/>
                <a:pathLst>
                  <a:path w="3699" h="3151" extrusionOk="0">
                    <a:moveTo>
                      <a:pt x="1576" y="1"/>
                    </a:moveTo>
                    <a:cubicBezTo>
                      <a:pt x="685" y="1"/>
                      <a:pt x="1" y="708"/>
                      <a:pt x="1" y="1576"/>
                    </a:cubicBezTo>
                    <a:cubicBezTo>
                      <a:pt x="1" y="2443"/>
                      <a:pt x="685" y="3151"/>
                      <a:pt x="1576" y="3151"/>
                    </a:cubicBezTo>
                    <a:lnTo>
                      <a:pt x="2123" y="3151"/>
                    </a:lnTo>
                    <a:cubicBezTo>
                      <a:pt x="2991" y="3151"/>
                      <a:pt x="3698" y="2443"/>
                      <a:pt x="3698" y="1576"/>
                    </a:cubicBezTo>
                    <a:cubicBezTo>
                      <a:pt x="3698" y="708"/>
                      <a:pt x="2991"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72;p35">
                <a:extLst>
                  <a:ext uri="{FF2B5EF4-FFF2-40B4-BE49-F238E27FC236}">
                    <a16:creationId xmlns:a16="http://schemas.microsoft.com/office/drawing/2014/main" id="{07AAF35A-0519-3946-93DE-C92FAC6CE4E5}"/>
                  </a:ext>
                </a:extLst>
              </p:cNvPr>
              <p:cNvSpPr/>
              <p:nvPr/>
            </p:nvSpPr>
            <p:spPr>
              <a:xfrm>
                <a:off x="1737800" y="2153200"/>
                <a:ext cx="2541625" cy="215725"/>
              </a:xfrm>
              <a:custGeom>
                <a:avLst/>
                <a:gdLst/>
                <a:ahLst/>
                <a:cxnLst/>
                <a:rect l="l" t="t" r="r" b="b"/>
                <a:pathLst>
                  <a:path w="101665" h="8629" extrusionOk="0">
                    <a:moveTo>
                      <a:pt x="2922" y="1"/>
                    </a:moveTo>
                    <a:lnTo>
                      <a:pt x="1" y="8629"/>
                    </a:lnTo>
                    <a:lnTo>
                      <a:pt x="101665" y="8629"/>
                    </a:lnTo>
                    <a:lnTo>
                      <a:pt x="101436" y="8241"/>
                    </a:lnTo>
                    <a:lnTo>
                      <a:pt x="99953" y="5821"/>
                    </a:lnTo>
                    <a:lnTo>
                      <a:pt x="80551" y="5821"/>
                    </a:lnTo>
                    <a:cubicBezTo>
                      <a:pt x="79615" y="5821"/>
                      <a:pt x="78885" y="5068"/>
                      <a:pt x="78885" y="4155"/>
                    </a:cubicBezTo>
                    <a:cubicBezTo>
                      <a:pt x="78885" y="3242"/>
                      <a:pt x="79615" y="2489"/>
                      <a:pt x="80551" y="2489"/>
                    </a:cubicBezTo>
                    <a:lnTo>
                      <a:pt x="97944" y="2489"/>
                    </a:lnTo>
                    <a:lnTo>
                      <a:pt x="96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73;p35">
                <a:extLst>
                  <a:ext uri="{FF2B5EF4-FFF2-40B4-BE49-F238E27FC236}">
                    <a16:creationId xmlns:a16="http://schemas.microsoft.com/office/drawing/2014/main" id="{7BFAAAB6-A53B-C54B-9878-F441D9AEEE1F}"/>
                  </a:ext>
                </a:extLst>
              </p:cNvPr>
              <p:cNvSpPr/>
              <p:nvPr/>
            </p:nvSpPr>
            <p:spPr>
              <a:xfrm>
                <a:off x="3709900" y="2215400"/>
                <a:ext cx="526725" cy="83350"/>
              </a:xfrm>
              <a:custGeom>
                <a:avLst/>
                <a:gdLst/>
                <a:ahLst/>
                <a:cxnLst/>
                <a:rect l="l" t="t" r="r" b="b"/>
                <a:pathLst>
                  <a:path w="21069" h="3334" extrusionOk="0">
                    <a:moveTo>
                      <a:pt x="1667" y="1"/>
                    </a:moveTo>
                    <a:cubicBezTo>
                      <a:pt x="731" y="1"/>
                      <a:pt x="1" y="754"/>
                      <a:pt x="1" y="1667"/>
                    </a:cubicBezTo>
                    <a:cubicBezTo>
                      <a:pt x="1" y="2580"/>
                      <a:pt x="731" y="3333"/>
                      <a:pt x="1667" y="3333"/>
                    </a:cubicBezTo>
                    <a:lnTo>
                      <a:pt x="21069" y="3333"/>
                    </a:lnTo>
                    <a:lnTo>
                      <a:pt x="19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74;p35">
                <a:extLst>
                  <a:ext uri="{FF2B5EF4-FFF2-40B4-BE49-F238E27FC236}">
                    <a16:creationId xmlns:a16="http://schemas.microsoft.com/office/drawing/2014/main" id="{8FE27D69-61A9-B44B-8B17-36BAE1724A77}"/>
                  </a:ext>
                </a:extLst>
              </p:cNvPr>
              <p:cNvSpPr/>
              <p:nvPr/>
            </p:nvSpPr>
            <p:spPr>
              <a:xfrm>
                <a:off x="357582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4" y="3104"/>
                      <a:pt x="3629" y="2397"/>
                      <a:pt x="3629" y="1552"/>
                    </a:cubicBezTo>
                    <a:cubicBezTo>
                      <a:pt x="3629" y="708"/>
                      <a:pt x="2944"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75;p35">
                <a:extLst>
                  <a:ext uri="{FF2B5EF4-FFF2-40B4-BE49-F238E27FC236}">
                    <a16:creationId xmlns:a16="http://schemas.microsoft.com/office/drawing/2014/main" id="{6F7F2CC4-25DF-8748-AD28-1C8C547FDCA5}"/>
                  </a:ext>
                </a:extLst>
              </p:cNvPr>
              <p:cNvSpPr/>
              <p:nvPr/>
            </p:nvSpPr>
            <p:spPr>
              <a:xfrm>
                <a:off x="3443425"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0" y="3104"/>
                    </a:lnTo>
                    <a:cubicBezTo>
                      <a:pt x="2945" y="3104"/>
                      <a:pt x="3630" y="2397"/>
                      <a:pt x="3630" y="1552"/>
                    </a:cubicBezTo>
                    <a:cubicBezTo>
                      <a:pt x="3630"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76;p35">
                <a:extLst>
                  <a:ext uri="{FF2B5EF4-FFF2-40B4-BE49-F238E27FC236}">
                    <a16:creationId xmlns:a16="http://schemas.microsoft.com/office/drawing/2014/main" id="{081AA481-7B1E-B847-AEAC-603FC3B46FED}"/>
                  </a:ext>
                </a:extLst>
              </p:cNvPr>
              <p:cNvSpPr/>
              <p:nvPr/>
            </p:nvSpPr>
            <p:spPr>
              <a:xfrm>
                <a:off x="3311050"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77;p35">
                <a:extLst>
                  <a:ext uri="{FF2B5EF4-FFF2-40B4-BE49-F238E27FC236}">
                    <a16:creationId xmlns:a16="http://schemas.microsoft.com/office/drawing/2014/main" id="{76DD3DD8-B1A4-1646-918A-775D47E483A8}"/>
                  </a:ext>
                </a:extLst>
              </p:cNvPr>
              <p:cNvSpPr/>
              <p:nvPr/>
            </p:nvSpPr>
            <p:spPr>
              <a:xfrm>
                <a:off x="3178650"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78;p35">
                <a:extLst>
                  <a:ext uri="{FF2B5EF4-FFF2-40B4-BE49-F238E27FC236}">
                    <a16:creationId xmlns:a16="http://schemas.microsoft.com/office/drawing/2014/main" id="{0D706CD9-955D-0742-A2E8-E0E8BB3E497C}"/>
                  </a:ext>
                </a:extLst>
              </p:cNvPr>
              <p:cNvSpPr/>
              <p:nvPr/>
            </p:nvSpPr>
            <p:spPr>
              <a:xfrm>
                <a:off x="304627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79;p35">
                <a:extLst>
                  <a:ext uri="{FF2B5EF4-FFF2-40B4-BE49-F238E27FC236}">
                    <a16:creationId xmlns:a16="http://schemas.microsoft.com/office/drawing/2014/main" id="{85A438E4-D930-BE4B-B846-0EB2F079D31F}"/>
                  </a:ext>
                </a:extLst>
              </p:cNvPr>
              <p:cNvSpPr/>
              <p:nvPr/>
            </p:nvSpPr>
            <p:spPr>
              <a:xfrm>
                <a:off x="2913875"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80;p35">
                <a:extLst>
                  <a:ext uri="{FF2B5EF4-FFF2-40B4-BE49-F238E27FC236}">
                    <a16:creationId xmlns:a16="http://schemas.microsoft.com/office/drawing/2014/main" id="{B0DF2A29-E70C-314B-B5FA-F70B6B5B1618}"/>
                  </a:ext>
                </a:extLst>
              </p:cNvPr>
              <p:cNvSpPr/>
              <p:nvPr/>
            </p:nvSpPr>
            <p:spPr>
              <a:xfrm>
                <a:off x="2781500"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81;p35">
                <a:extLst>
                  <a:ext uri="{FF2B5EF4-FFF2-40B4-BE49-F238E27FC236}">
                    <a16:creationId xmlns:a16="http://schemas.microsoft.com/office/drawing/2014/main" id="{ADA84BA0-CBF4-5F4A-8792-736E4820D4C9}"/>
                  </a:ext>
                </a:extLst>
              </p:cNvPr>
              <p:cNvSpPr/>
              <p:nvPr/>
            </p:nvSpPr>
            <p:spPr>
              <a:xfrm>
                <a:off x="2649100" y="2218275"/>
                <a:ext cx="90750" cy="77625"/>
              </a:xfrm>
              <a:custGeom>
                <a:avLst/>
                <a:gdLst/>
                <a:ahLst/>
                <a:cxnLst/>
                <a:rect l="l" t="t" r="r" b="b"/>
                <a:pathLst>
                  <a:path w="3630" h="3105" extrusionOk="0">
                    <a:moveTo>
                      <a:pt x="1553" y="0"/>
                    </a:moveTo>
                    <a:cubicBezTo>
                      <a:pt x="708" y="0"/>
                      <a:pt x="1" y="708"/>
                      <a:pt x="1" y="1552"/>
                    </a:cubicBezTo>
                    <a:cubicBezTo>
                      <a:pt x="1" y="2397"/>
                      <a:pt x="708" y="3104"/>
                      <a:pt x="1553" y="3104"/>
                    </a:cubicBezTo>
                    <a:lnTo>
                      <a:pt x="2101" y="3104"/>
                    </a:lnTo>
                    <a:cubicBezTo>
                      <a:pt x="2945" y="3104"/>
                      <a:pt x="3630" y="2397"/>
                      <a:pt x="3630" y="1552"/>
                    </a:cubicBezTo>
                    <a:cubicBezTo>
                      <a:pt x="3630"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82;p35">
                <a:extLst>
                  <a:ext uri="{FF2B5EF4-FFF2-40B4-BE49-F238E27FC236}">
                    <a16:creationId xmlns:a16="http://schemas.microsoft.com/office/drawing/2014/main" id="{4EEC4207-8B3F-8347-834C-349597C63FAB}"/>
                  </a:ext>
                </a:extLst>
              </p:cNvPr>
              <p:cNvSpPr/>
              <p:nvPr/>
            </p:nvSpPr>
            <p:spPr>
              <a:xfrm>
                <a:off x="2516725" y="2218275"/>
                <a:ext cx="90750" cy="77625"/>
              </a:xfrm>
              <a:custGeom>
                <a:avLst/>
                <a:gdLst/>
                <a:ahLst/>
                <a:cxnLst/>
                <a:rect l="l" t="t" r="r" b="b"/>
                <a:pathLst>
                  <a:path w="3630" h="3105" extrusionOk="0">
                    <a:moveTo>
                      <a:pt x="1552" y="0"/>
                    </a:moveTo>
                    <a:cubicBezTo>
                      <a:pt x="708" y="0"/>
                      <a:pt x="0" y="708"/>
                      <a:pt x="0" y="1552"/>
                    </a:cubicBezTo>
                    <a:cubicBezTo>
                      <a:pt x="0" y="2397"/>
                      <a:pt x="708" y="3104"/>
                      <a:pt x="1552" y="3104"/>
                    </a:cubicBezTo>
                    <a:lnTo>
                      <a:pt x="2100" y="3104"/>
                    </a:lnTo>
                    <a:cubicBezTo>
                      <a:pt x="2945" y="3104"/>
                      <a:pt x="3629" y="2397"/>
                      <a:pt x="3629" y="1552"/>
                    </a:cubicBezTo>
                    <a:cubicBezTo>
                      <a:pt x="3629" y="708"/>
                      <a:pt x="2945"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83;p35">
                <a:extLst>
                  <a:ext uri="{FF2B5EF4-FFF2-40B4-BE49-F238E27FC236}">
                    <a16:creationId xmlns:a16="http://schemas.microsoft.com/office/drawing/2014/main" id="{A6E534E2-5DAB-A643-8C26-6B2B7261BCDF}"/>
                  </a:ext>
                </a:extLst>
              </p:cNvPr>
              <p:cNvSpPr/>
              <p:nvPr/>
            </p:nvSpPr>
            <p:spPr>
              <a:xfrm>
                <a:off x="2384325" y="2218275"/>
                <a:ext cx="91325" cy="77625"/>
              </a:xfrm>
              <a:custGeom>
                <a:avLst/>
                <a:gdLst/>
                <a:ahLst/>
                <a:cxnLst/>
                <a:rect l="l" t="t" r="r" b="b"/>
                <a:pathLst>
                  <a:path w="3653" h="3105" extrusionOk="0">
                    <a:moveTo>
                      <a:pt x="1553" y="0"/>
                    </a:moveTo>
                    <a:cubicBezTo>
                      <a:pt x="708" y="0"/>
                      <a:pt x="1" y="708"/>
                      <a:pt x="1" y="1552"/>
                    </a:cubicBezTo>
                    <a:cubicBezTo>
                      <a:pt x="1" y="2397"/>
                      <a:pt x="708" y="3104"/>
                      <a:pt x="1553" y="3104"/>
                    </a:cubicBezTo>
                    <a:lnTo>
                      <a:pt x="2101" y="3104"/>
                    </a:lnTo>
                    <a:cubicBezTo>
                      <a:pt x="2945" y="3104"/>
                      <a:pt x="3653" y="2397"/>
                      <a:pt x="3653" y="1552"/>
                    </a:cubicBezTo>
                    <a:cubicBezTo>
                      <a:pt x="3653" y="708"/>
                      <a:pt x="2945" y="0"/>
                      <a:pt x="2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84;p35">
                <a:extLst>
                  <a:ext uri="{FF2B5EF4-FFF2-40B4-BE49-F238E27FC236}">
                    <a16:creationId xmlns:a16="http://schemas.microsoft.com/office/drawing/2014/main" id="{C25185A0-0E4A-D04E-89E5-D74093206E87}"/>
                  </a:ext>
                </a:extLst>
              </p:cNvPr>
              <p:cNvSpPr/>
              <p:nvPr/>
            </p:nvSpPr>
            <p:spPr>
              <a:xfrm>
                <a:off x="4436325" y="2499575"/>
                <a:ext cx="102750" cy="102750"/>
              </a:xfrm>
              <a:custGeom>
                <a:avLst/>
                <a:gdLst/>
                <a:ahLst/>
                <a:cxnLst/>
                <a:rect l="l" t="t" r="r" b="b"/>
                <a:pathLst>
                  <a:path w="4110" h="4110" extrusionOk="0">
                    <a:moveTo>
                      <a:pt x="2055" y="1"/>
                    </a:moveTo>
                    <a:cubicBezTo>
                      <a:pt x="936" y="1"/>
                      <a:pt x="1" y="914"/>
                      <a:pt x="1" y="2055"/>
                    </a:cubicBezTo>
                    <a:cubicBezTo>
                      <a:pt x="1" y="3174"/>
                      <a:pt x="936" y="4109"/>
                      <a:pt x="2055" y="4109"/>
                    </a:cubicBezTo>
                    <a:cubicBezTo>
                      <a:pt x="3196" y="4109"/>
                      <a:pt x="4109" y="3174"/>
                      <a:pt x="4109" y="2055"/>
                    </a:cubicBezTo>
                    <a:cubicBezTo>
                      <a:pt x="4109"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85;p35">
                <a:extLst>
                  <a:ext uri="{FF2B5EF4-FFF2-40B4-BE49-F238E27FC236}">
                    <a16:creationId xmlns:a16="http://schemas.microsoft.com/office/drawing/2014/main" id="{67135174-CBD2-DA44-807B-B70723F558B7}"/>
                  </a:ext>
                </a:extLst>
              </p:cNvPr>
              <p:cNvSpPr/>
              <p:nvPr/>
            </p:nvSpPr>
            <p:spPr>
              <a:xfrm>
                <a:off x="4196650" y="2499575"/>
                <a:ext cx="102750" cy="102750"/>
              </a:xfrm>
              <a:custGeom>
                <a:avLst/>
                <a:gdLst/>
                <a:ahLst/>
                <a:cxnLst/>
                <a:rect l="l" t="t" r="r" b="b"/>
                <a:pathLst>
                  <a:path w="4110" h="4110" extrusionOk="0">
                    <a:moveTo>
                      <a:pt x="2055" y="1"/>
                    </a:moveTo>
                    <a:cubicBezTo>
                      <a:pt x="914" y="1"/>
                      <a:pt x="1" y="914"/>
                      <a:pt x="1" y="2055"/>
                    </a:cubicBezTo>
                    <a:cubicBezTo>
                      <a:pt x="1" y="3174"/>
                      <a:pt x="914" y="4109"/>
                      <a:pt x="2055" y="4109"/>
                    </a:cubicBezTo>
                    <a:cubicBezTo>
                      <a:pt x="3196" y="4109"/>
                      <a:pt x="4110" y="3174"/>
                      <a:pt x="4110" y="2055"/>
                    </a:cubicBezTo>
                    <a:cubicBezTo>
                      <a:pt x="4110"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86;p35">
                <a:extLst>
                  <a:ext uri="{FF2B5EF4-FFF2-40B4-BE49-F238E27FC236}">
                    <a16:creationId xmlns:a16="http://schemas.microsoft.com/office/drawing/2014/main" id="{73E9B5F0-6EB0-5A4C-ADD2-52D5C94976CC}"/>
                  </a:ext>
                </a:extLst>
              </p:cNvPr>
              <p:cNvSpPr/>
              <p:nvPr/>
            </p:nvSpPr>
            <p:spPr>
              <a:xfrm>
                <a:off x="3957000" y="2499575"/>
                <a:ext cx="102725" cy="102750"/>
              </a:xfrm>
              <a:custGeom>
                <a:avLst/>
                <a:gdLst/>
                <a:ahLst/>
                <a:cxnLst/>
                <a:rect l="l" t="t" r="r" b="b"/>
                <a:pathLst>
                  <a:path w="4109" h="4110" extrusionOk="0">
                    <a:moveTo>
                      <a:pt x="2055" y="1"/>
                    </a:moveTo>
                    <a:cubicBezTo>
                      <a:pt x="913" y="1"/>
                      <a:pt x="0" y="914"/>
                      <a:pt x="0" y="2055"/>
                    </a:cubicBezTo>
                    <a:cubicBezTo>
                      <a:pt x="0" y="3174"/>
                      <a:pt x="913" y="4109"/>
                      <a:pt x="2055" y="4109"/>
                    </a:cubicBezTo>
                    <a:cubicBezTo>
                      <a:pt x="3196" y="4109"/>
                      <a:pt x="4109" y="3174"/>
                      <a:pt x="4109" y="2055"/>
                    </a:cubicBezTo>
                    <a:cubicBezTo>
                      <a:pt x="4109" y="914"/>
                      <a:pt x="3196" y="1"/>
                      <a:pt x="2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87;p35">
                <a:extLst>
                  <a:ext uri="{FF2B5EF4-FFF2-40B4-BE49-F238E27FC236}">
                    <a16:creationId xmlns:a16="http://schemas.microsoft.com/office/drawing/2014/main" id="{DCD9F4C4-EC95-8B47-8088-D809BE1108F1}"/>
                  </a:ext>
                </a:extLst>
              </p:cNvPr>
              <p:cNvSpPr/>
              <p:nvPr/>
            </p:nvSpPr>
            <p:spPr>
              <a:xfrm>
                <a:off x="1858775" y="2682825"/>
                <a:ext cx="230575" cy="212875"/>
              </a:xfrm>
              <a:custGeom>
                <a:avLst/>
                <a:gdLst/>
                <a:ahLst/>
                <a:cxnLst/>
                <a:rect l="l" t="t" r="r" b="b"/>
                <a:pathLst>
                  <a:path w="9223" h="8515" extrusionOk="0">
                    <a:moveTo>
                      <a:pt x="4622" y="1"/>
                    </a:moveTo>
                    <a:cubicBezTo>
                      <a:pt x="3633" y="1"/>
                      <a:pt x="2645" y="343"/>
                      <a:pt x="1850" y="1025"/>
                    </a:cubicBezTo>
                    <a:lnTo>
                      <a:pt x="1918" y="1093"/>
                    </a:lnTo>
                    <a:lnTo>
                      <a:pt x="1918" y="1116"/>
                    </a:lnTo>
                    <a:lnTo>
                      <a:pt x="3265" y="2463"/>
                    </a:lnTo>
                    <a:cubicBezTo>
                      <a:pt x="3653" y="2189"/>
                      <a:pt x="4109" y="2006"/>
                      <a:pt x="4611" y="2006"/>
                    </a:cubicBezTo>
                    <a:cubicBezTo>
                      <a:pt x="5136" y="2006"/>
                      <a:pt x="5593" y="2189"/>
                      <a:pt x="5981" y="2463"/>
                    </a:cubicBezTo>
                    <a:cubicBezTo>
                      <a:pt x="5981" y="2486"/>
                      <a:pt x="5981" y="2486"/>
                      <a:pt x="5981" y="2486"/>
                    </a:cubicBezTo>
                    <a:lnTo>
                      <a:pt x="7328" y="1139"/>
                    </a:lnTo>
                    <a:lnTo>
                      <a:pt x="7419" y="1048"/>
                    </a:lnTo>
                    <a:cubicBezTo>
                      <a:pt x="6617" y="349"/>
                      <a:pt x="5619" y="1"/>
                      <a:pt x="4622" y="1"/>
                    </a:cubicBezTo>
                    <a:close/>
                    <a:moveTo>
                      <a:pt x="7853" y="1504"/>
                    </a:moveTo>
                    <a:lnTo>
                      <a:pt x="7784" y="1596"/>
                    </a:lnTo>
                    <a:lnTo>
                      <a:pt x="6437" y="2942"/>
                    </a:lnTo>
                    <a:cubicBezTo>
                      <a:pt x="6688" y="3307"/>
                      <a:pt x="6871" y="3764"/>
                      <a:pt x="6871" y="4266"/>
                    </a:cubicBezTo>
                    <a:cubicBezTo>
                      <a:pt x="6871" y="4768"/>
                      <a:pt x="6688" y="5225"/>
                      <a:pt x="6415" y="5590"/>
                    </a:cubicBezTo>
                    <a:lnTo>
                      <a:pt x="7761" y="6937"/>
                    </a:lnTo>
                    <a:lnTo>
                      <a:pt x="7761" y="6959"/>
                    </a:lnTo>
                    <a:lnTo>
                      <a:pt x="7853" y="7028"/>
                    </a:lnTo>
                    <a:cubicBezTo>
                      <a:pt x="9199" y="5453"/>
                      <a:pt x="9222" y="3102"/>
                      <a:pt x="7853" y="1504"/>
                    </a:cubicBezTo>
                    <a:close/>
                    <a:moveTo>
                      <a:pt x="1393" y="1481"/>
                    </a:moveTo>
                    <a:lnTo>
                      <a:pt x="1393" y="1481"/>
                    </a:lnTo>
                    <a:cubicBezTo>
                      <a:pt x="1" y="3079"/>
                      <a:pt x="23" y="5453"/>
                      <a:pt x="1416" y="7051"/>
                    </a:cubicBezTo>
                    <a:lnTo>
                      <a:pt x="1484" y="6982"/>
                    </a:lnTo>
                    <a:lnTo>
                      <a:pt x="1484" y="6959"/>
                    </a:lnTo>
                    <a:lnTo>
                      <a:pt x="2831" y="5613"/>
                    </a:lnTo>
                    <a:cubicBezTo>
                      <a:pt x="2534" y="5225"/>
                      <a:pt x="2375" y="4768"/>
                      <a:pt x="2375" y="4266"/>
                    </a:cubicBezTo>
                    <a:cubicBezTo>
                      <a:pt x="2375" y="3764"/>
                      <a:pt x="2534" y="3285"/>
                      <a:pt x="2831" y="2919"/>
                    </a:cubicBezTo>
                    <a:lnTo>
                      <a:pt x="1461" y="1573"/>
                    </a:lnTo>
                    <a:lnTo>
                      <a:pt x="1461" y="1550"/>
                    </a:lnTo>
                    <a:lnTo>
                      <a:pt x="1393" y="1481"/>
                    </a:lnTo>
                    <a:close/>
                    <a:moveTo>
                      <a:pt x="5958" y="6046"/>
                    </a:moveTo>
                    <a:cubicBezTo>
                      <a:pt x="5593" y="6343"/>
                      <a:pt x="5114" y="6503"/>
                      <a:pt x="4611" y="6503"/>
                    </a:cubicBezTo>
                    <a:cubicBezTo>
                      <a:pt x="4132" y="6503"/>
                      <a:pt x="3676" y="6343"/>
                      <a:pt x="3288" y="6069"/>
                    </a:cubicBezTo>
                    <a:lnTo>
                      <a:pt x="1941" y="7416"/>
                    </a:lnTo>
                    <a:lnTo>
                      <a:pt x="1872" y="7507"/>
                    </a:lnTo>
                    <a:cubicBezTo>
                      <a:pt x="2657" y="8178"/>
                      <a:pt x="3633" y="8514"/>
                      <a:pt x="4613" y="8514"/>
                    </a:cubicBezTo>
                    <a:cubicBezTo>
                      <a:pt x="5602" y="8514"/>
                      <a:pt x="6594" y="8172"/>
                      <a:pt x="7396" y="7484"/>
                    </a:cubicBezTo>
                    <a:lnTo>
                      <a:pt x="7305" y="7393"/>
                    </a:lnTo>
                    <a:lnTo>
                      <a:pt x="5958" y="604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88;p35">
                <a:extLst>
                  <a:ext uri="{FF2B5EF4-FFF2-40B4-BE49-F238E27FC236}">
                    <a16:creationId xmlns:a16="http://schemas.microsoft.com/office/drawing/2014/main" id="{EC4C26EC-37CE-E943-814C-A1FA283413B3}"/>
                  </a:ext>
                </a:extLst>
              </p:cNvPr>
              <p:cNvSpPr/>
              <p:nvPr/>
            </p:nvSpPr>
            <p:spPr>
              <a:xfrm>
                <a:off x="1969475" y="2560075"/>
                <a:ext cx="9725" cy="172925"/>
              </a:xfrm>
              <a:custGeom>
                <a:avLst/>
                <a:gdLst/>
                <a:ahLst/>
                <a:cxnLst/>
                <a:rect l="l" t="t" r="r" b="b"/>
                <a:pathLst>
                  <a:path w="389" h="6917" extrusionOk="0">
                    <a:moveTo>
                      <a:pt x="1" y="0"/>
                    </a:moveTo>
                    <a:lnTo>
                      <a:pt x="1" y="6916"/>
                    </a:lnTo>
                    <a:lnTo>
                      <a:pt x="389" y="6916"/>
                    </a:lnTo>
                    <a:lnTo>
                      <a:pt x="3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89;p35">
                <a:extLst>
                  <a:ext uri="{FF2B5EF4-FFF2-40B4-BE49-F238E27FC236}">
                    <a16:creationId xmlns:a16="http://schemas.microsoft.com/office/drawing/2014/main" id="{BAE634B5-641C-124E-83C4-838BD10412CB}"/>
                  </a:ext>
                </a:extLst>
              </p:cNvPr>
              <p:cNvSpPr/>
              <p:nvPr/>
            </p:nvSpPr>
            <p:spPr>
              <a:xfrm>
                <a:off x="1761200" y="2214850"/>
                <a:ext cx="597475" cy="84475"/>
              </a:xfrm>
              <a:custGeom>
                <a:avLst/>
                <a:gdLst/>
                <a:ahLst/>
                <a:cxnLst/>
                <a:rect l="l" t="t" r="r" b="b"/>
                <a:pathLst>
                  <a:path w="23899" h="3379" extrusionOk="0">
                    <a:moveTo>
                      <a:pt x="1142" y="0"/>
                    </a:moveTo>
                    <a:lnTo>
                      <a:pt x="1" y="3378"/>
                    </a:lnTo>
                    <a:lnTo>
                      <a:pt x="22210" y="3378"/>
                    </a:lnTo>
                    <a:cubicBezTo>
                      <a:pt x="23145" y="3378"/>
                      <a:pt x="23899" y="2625"/>
                      <a:pt x="23899" y="1689"/>
                    </a:cubicBezTo>
                    <a:cubicBezTo>
                      <a:pt x="23899" y="753"/>
                      <a:pt x="23145" y="0"/>
                      <a:pt x="22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90;p35">
                <a:extLst>
                  <a:ext uri="{FF2B5EF4-FFF2-40B4-BE49-F238E27FC236}">
                    <a16:creationId xmlns:a16="http://schemas.microsoft.com/office/drawing/2014/main" id="{7418AF2B-5109-744A-8783-56B3D95A56E6}"/>
                  </a:ext>
                </a:extLst>
              </p:cNvPr>
              <p:cNvSpPr/>
              <p:nvPr/>
            </p:nvSpPr>
            <p:spPr>
              <a:xfrm>
                <a:off x="2607450" y="1975175"/>
                <a:ext cx="616300" cy="134125"/>
              </a:xfrm>
              <a:custGeom>
                <a:avLst/>
                <a:gdLst/>
                <a:ahLst/>
                <a:cxnLst/>
                <a:rect l="l" t="t" r="r" b="b"/>
                <a:pathLst>
                  <a:path w="24652" h="5365" extrusionOk="0">
                    <a:moveTo>
                      <a:pt x="0" y="0"/>
                    </a:moveTo>
                    <a:lnTo>
                      <a:pt x="0" y="731"/>
                    </a:lnTo>
                    <a:lnTo>
                      <a:pt x="1073" y="731"/>
                    </a:lnTo>
                    <a:lnTo>
                      <a:pt x="1073" y="5364"/>
                    </a:lnTo>
                    <a:lnTo>
                      <a:pt x="1804" y="5364"/>
                    </a:lnTo>
                    <a:lnTo>
                      <a:pt x="1804" y="731"/>
                    </a:lnTo>
                    <a:lnTo>
                      <a:pt x="3767" y="731"/>
                    </a:lnTo>
                    <a:lnTo>
                      <a:pt x="3767" y="5364"/>
                    </a:lnTo>
                    <a:lnTo>
                      <a:pt x="4474" y="5364"/>
                    </a:lnTo>
                    <a:lnTo>
                      <a:pt x="4474" y="731"/>
                    </a:lnTo>
                    <a:lnTo>
                      <a:pt x="6437" y="731"/>
                    </a:lnTo>
                    <a:lnTo>
                      <a:pt x="6437" y="5364"/>
                    </a:lnTo>
                    <a:lnTo>
                      <a:pt x="7168" y="5364"/>
                    </a:lnTo>
                    <a:lnTo>
                      <a:pt x="7168" y="731"/>
                    </a:lnTo>
                    <a:lnTo>
                      <a:pt x="9108" y="731"/>
                    </a:lnTo>
                    <a:lnTo>
                      <a:pt x="9108" y="5364"/>
                    </a:lnTo>
                    <a:lnTo>
                      <a:pt x="9838" y="5364"/>
                    </a:lnTo>
                    <a:lnTo>
                      <a:pt x="9838" y="731"/>
                    </a:lnTo>
                    <a:lnTo>
                      <a:pt x="11778" y="731"/>
                    </a:lnTo>
                    <a:lnTo>
                      <a:pt x="11778" y="5364"/>
                    </a:lnTo>
                    <a:lnTo>
                      <a:pt x="12509" y="5364"/>
                    </a:lnTo>
                    <a:lnTo>
                      <a:pt x="12509" y="731"/>
                    </a:lnTo>
                    <a:lnTo>
                      <a:pt x="14472" y="731"/>
                    </a:lnTo>
                    <a:lnTo>
                      <a:pt x="14472" y="5364"/>
                    </a:lnTo>
                    <a:lnTo>
                      <a:pt x="15179" y="5364"/>
                    </a:lnTo>
                    <a:lnTo>
                      <a:pt x="15179" y="731"/>
                    </a:lnTo>
                    <a:lnTo>
                      <a:pt x="17142" y="731"/>
                    </a:lnTo>
                    <a:lnTo>
                      <a:pt x="17142" y="5364"/>
                    </a:lnTo>
                    <a:lnTo>
                      <a:pt x="17873" y="5364"/>
                    </a:lnTo>
                    <a:lnTo>
                      <a:pt x="17873" y="731"/>
                    </a:lnTo>
                    <a:lnTo>
                      <a:pt x="19813" y="731"/>
                    </a:lnTo>
                    <a:lnTo>
                      <a:pt x="19813" y="5364"/>
                    </a:lnTo>
                    <a:lnTo>
                      <a:pt x="20543" y="5364"/>
                    </a:lnTo>
                    <a:lnTo>
                      <a:pt x="20543" y="731"/>
                    </a:lnTo>
                    <a:lnTo>
                      <a:pt x="22483" y="731"/>
                    </a:lnTo>
                    <a:lnTo>
                      <a:pt x="22483" y="5364"/>
                    </a:lnTo>
                    <a:lnTo>
                      <a:pt x="23214" y="5364"/>
                    </a:lnTo>
                    <a:lnTo>
                      <a:pt x="23214" y="731"/>
                    </a:lnTo>
                    <a:lnTo>
                      <a:pt x="24652" y="731"/>
                    </a:lnTo>
                    <a:lnTo>
                      <a:pt x="246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91;p35">
                <a:extLst>
                  <a:ext uri="{FF2B5EF4-FFF2-40B4-BE49-F238E27FC236}">
                    <a16:creationId xmlns:a16="http://schemas.microsoft.com/office/drawing/2014/main" id="{1632D690-E68F-2542-878D-D84FEF6C5307}"/>
                  </a:ext>
                </a:extLst>
              </p:cNvPr>
              <p:cNvSpPr/>
              <p:nvPr/>
            </p:nvSpPr>
            <p:spPr>
              <a:xfrm>
                <a:off x="2202875" y="1613975"/>
                <a:ext cx="272775" cy="281900"/>
              </a:xfrm>
              <a:custGeom>
                <a:avLst/>
                <a:gdLst/>
                <a:ahLst/>
                <a:cxnLst/>
                <a:rect l="l" t="t" r="r" b="b"/>
                <a:pathLst>
                  <a:path w="10911" h="11276" extrusionOk="0">
                    <a:moveTo>
                      <a:pt x="0" y="0"/>
                    </a:moveTo>
                    <a:lnTo>
                      <a:pt x="0" y="11276"/>
                    </a:lnTo>
                    <a:lnTo>
                      <a:pt x="10911" y="11276"/>
                    </a:lnTo>
                    <a:lnTo>
                      <a:pt x="109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92;p35">
                <a:extLst>
                  <a:ext uri="{FF2B5EF4-FFF2-40B4-BE49-F238E27FC236}">
                    <a16:creationId xmlns:a16="http://schemas.microsoft.com/office/drawing/2014/main" id="{6FFEA7E6-C478-CE42-B9AB-2AD8B799D070}"/>
                  </a:ext>
                </a:extLst>
              </p:cNvPr>
              <p:cNvSpPr/>
              <p:nvPr/>
            </p:nvSpPr>
            <p:spPr>
              <a:xfrm>
                <a:off x="2189175" y="1613975"/>
                <a:ext cx="299600" cy="127825"/>
              </a:xfrm>
              <a:custGeom>
                <a:avLst/>
                <a:gdLst/>
                <a:ahLst/>
                <a:cxnLst/>
                <a:rect l="l" t="t" r="r" b="b"/>
                <a:pathLst>
                  <a:path w="11984" h="5113" extrusionOk="0">
                    <a:moveTo>
                      <a:pt x="1" y="0"/>
                    </a:moveTo>
                    <a:lnTo>
                      <a:pt x="1" y="5113"/>
                    </a:lnTo>
                    <a:lnTo>
                      <a:pt x="11984" y="5113"/>
                    </a:lnTo>
                    <a:lnTo>
                      <a:pt x="119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1;p38">
              <a:extLst>
                <a:ext uri="{FF2B5EF4-FFF2-40B4-BE49-F238E27FC236}">
                  <a16:creationId xmlns:a16="http://schemas.microsoft.com/office/drawing/2014/main" id="{09A39511-A81B-F545-B59C-FFAE494193D3}"/>
                </a:ext>
              </a:extLst>
            </p:cNvPr>
            <p:cNvSpPr/>
            <p:nvPr/>
          </p:nvSpPr>
          <p:spPr>
            <a:xfrm>
              <a:off x="579943" y="4758250"/>
              <a:ext cx="772239" cy="28298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TextBox 343">
              <a:extLst>
                <a:ext uri="{FF2B5EF4-FFF2-40B4-BE49-F238E27FC236}">
                  <a16:creationId xmlns:a16="http://schemas.microsoft.com/office/drawing/2014/main" id="{954AFB63-4C13-E444-8DD3-1F69F7D99536}"/>
                </a:ext>
              </a:extLst>
            </p:cNvPr>
            <p:cNvSpPr txBox="1"/>
            <p:nvPr/>
          </p:nvSpPr>
          <p:spPr>
            <a:xfrm>
              <a:off x="632235" y="4761244"/>
              <a:ext cx="702364" cy="276999"/>
            </a:xfrm>
            <a:prstGeom prst="rect">
              <a:avLst/>
            </a:prstGeom>
            <a:noFill/>
          </p:spPr>
          <p:txBody>
            <a:bodyPr wrap="square" rtlCol="0">
              <a:spAutoFit/>
            </a:bodyPr>
            <a:lstStyle/>
            <a:p>
              <a:r>
                <a:rPr lang="en-US" sz="1200" dirty="0" err="1">
                  <a:solidFill>
                    <a:schemeClr val="bg1"/>
                  </a:solidFill>
                  <a:latin typeface="American Typewriter" panose="02090604020004020304" pitchFamily="18" charset="77"/>
                </a:rPr>
                <a:t>Đoạn</a:t>
              </a:r>
              <a:r>
                <a:rPr lang="en-US" sz="1200" dirty="0">
                  <a:solidFill>
                    <a:schemeClr val="bg1"/>
                  </a:solidFill>
                  <a:latin typeface="American Typewriter" panose="02090604020004020304" pitchFamily="18" charset="77"/>
                </a:rPr>
                <a:t> 4</a:t>
              </a:r>
            </a:p>
          </p:txBody>
        </p:sp>
        <p:sp>
          <p:nvSpPr>
            <p:cNvPr id="353" name="Rectangle 352">
              <a:extLst>
                <a:ext uri="{FF2B5EF4-FFF2-40B4-BE49-F238E27FC236}">
                  <a16:creationId xmlns:a16="http://schemas.microsoft.com/office/drawing/2014/main" id="{C6CAA0E9-CEA6-F444-BB25-339C83634885}"/>
                </a:ext>
              </a:extLst>
            </p:cNvPr>
            <p:cNvSpPr/>
            <p:nvPr/>
          </p:nvSpPr>
          <p:spPr>
            <a:xfrm>
              <a:off x="1811533" y="4169397"/>
              <a:ext cx="6639908" cy="866110"/>
            </a:xfrm>
            <a:prstGeom prst="rect">
              <a:avLst/>
            </a:prstGeom>
            <a:solidFill>
              <a:schemeClr val="accent2">
                <a:lumMod val="60000"/>
                <a:lumOff val="40000"/>
              </a:schemeClr>
            </a:solidFill>
            <a:ln w="31750" cap="sq" cmpd="sng">
              <a:solidFill>
                <a:schemeClr val="accent1">
                  <a:shade val="50000"/>
                </a:schemeClr>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extBox 353">
              <a:extLst>
                <a:ext uri="{FF2B5EF4-FFF2-40B4-BE49-F238E27FC236}">
                  <a16:creationId xmlns:a16="http://schemas.microsoft.com/office/drawing/2014/main" id="{E2EAC0A1-1DE0-A646-B187-49B8980403E6}"/>
                </a:ext>
              </a:extLst>
            </p:cNvPr>
            <p:cNvSpPr txBox="1"/>
            <p:nvPr/>
          </p:nvSpPr>
          <p:spPr>
            <a:xfrm>
              <a:off x="2098168" y="4354570"/>
              <a:ext cx="6243553" cy="523220"/>
            </a:xfrm>
            <a:prstGeom prst="rect">
              <a:avLst/>
            </a:prstGeom>
            <a:noFill/>
          </p:spPr>
          <p:txBody>
            <a:bodyPr wrap="square" rtlCol="0">
              <a:spAutoFit/>
            </a:bodyPr>
            <a:lstStyle/>
            <a:p>
              <a:r>
                <a:rPr lang="en-US" sz="2800" b="1" dirty="0" err="1">
                  <a:latin typeface="Cambria" panose="02040503050406030204" pitchFamily="18" charset="0"/>
                </a:rPr>
                <a:t>Đoạn</a:t>
              </a:r>
              <a:r>
                <a:rPr lang="en-US" sz="2800" b="1" dirty="0">
                  <a:latin typeface="Cambria" panose="02040503050406030204" pitchFamily="18" charset="0"/>
                </a:rPr>
                <a:t> </a:t>
              </a:r>
              <a:r>
                <a:rPr lang="en-US" sz="2800" b="1" dirty="0" err="1">
                  <a:latin typeface="Cambria" panose="02040503050406030204" pitchFamily="18" charset="0"/>
                </a:rPr>
                <a:t>còn</a:t>
              </a:r>
              <a:r>
                <a:rPr lang="en-US" sz="2800" b="1" dirty="0">
                  <a:latin typeface="Cambria" panose="02040503050406030204" pitchFamily="18" charset="0"/>
                </a:rPr>
                <a:t> </a:t>
              </a:r>
              <a:r>
                <a:rPr lang="en-US" sz="2800" b="1" dirty="0" err="1">
                  <a:latin typeface="Cambria" panose="02040503050406030204" pitchFamily="18" charset="0"/>
                </a:rPr>
                <a:t>lại</a:t>
              </a:r>
              <a:r>
                <a:rPr lang="en-US" sz="2800" b="1" dirty="0">
                  <a:latin typeface="Cambria" panose="02040503050406030204" pitchFamily="18" charset="0"/>
                </a:rPr>
                <a:t>.</a:t>
              </a:r>
              <a:endParaRPr lang="en-US" sz="2800" b="1" i="1" dirty="0">
                <a:latin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5" presetClass="exit" presetSubtype="10" fill="hold" grpId="1" nodeType="withEffect">
                                  <p:stCondLst>
                                    <p:cond delay="0"/>
                                  </p:stCondLst>
                                  <p:childTnLst>
                                    <p:animEffect transition="out" filter="checkerboard(across)">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31"/>
                                        </p:tgtEl>
                                        <p:attrNameLst>
                                          <p:attrName>style.visibility</p:attrName>
                                        </p:attrNameLst>
                                      </p:cBhvr>
                                      <p:to>
                                        <p:strVal val="visible"/>
                                      </p:to>
                                    </p:set>
                                    <p:animEffect transition="in" filter="checkerboard(across)">
                                      <p:cBhvr>
                                        <p:cTn id="28" dur="500"/>
                                        <p:tgtEl>
                                          <p:spTgt spid="231"/>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30"/>
                                        </p:tgtEl>
                                        <p:attrNameLst>
                                          <p:attrName>style.visibility</p:attrName>
                                        </p:attrNameLst>
                                      </p:cBhvr>
                                      <p:to>
                                        <p:strVal val="visible"/>
                                      </p:to>
                                    </p:set>
                                    <p:animEffect transition="in" filter="checkerboard(across)">
                                      <p:cBhvr>
                                        <p:cTn id="31" dur="500"/>
                                        <p:tgtEl>
                                          <p:spTgt spid="230"/>
                                        </p:tgtEl>
                                      </p:cBhvr>
                                    </p:animEffect>
                                  </p:childTnLst>
                                </p:cTn>
                              </p:par>
                              <p:par>
                                <p:cTn id="32" presetID="5" presetClass="entr" presetSubtype="10" fill="hold" nodeType="withEffect">
                                  <p:stCondLst>
                                    <p:cond delay="0"/>
                                  </p:stCondLst>
                                  <p:childTnLst>
                                    <p:set>
                                      <p:cBhvr>
                                        <p:cTn id="33" dur="1" fill="hold">
                                          <p:stCondLst>
                                            <p:cond delay="0"/>
                                          </p:stCondLst>
                                        </p:cTn>
                                        <p:tgtEl>
                                          <p:spTgt spid="197"/>
                                        </p:tgtEl>
                                        <p:attrNameLst>
                                          <p:attrName>style.visibility</p:attrName>
                                        </p:attrNameLst>
                                      </p:cBhvr>
                                      <p:to>
                                        <p:strVal val="visible"/>
                                      </p:to>
                                    </p:set>
                                    <p:animEffect transition="in" filter="checkerboard(across)">
                                      <p:cBhvr>
                                        <p:cTn id="34" dur="500"/>
                                        <p:tgtEl>
                                          <p:spTgt spid="197"/>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96"/>
                                        </p:tgtEl>
                                        <p:attrNameLst>
                                          <p:attrName>style.visibility</p:attrName>
                                        </p:attrNameLst>
                                      </p:cBhvr>
                                      <p:to>
                                        <p:strVal val="visible"/>
                                      </p:to>
                                    </p:set>
                                    <p:animEffect transition="in" filter="checkerboard(across)">
                                      <p:cBhvr>
                                        <p:cTn id="37" dur="500"/>
                                        <p:tgtEl>
                                          <p:spTgt spid="196"/>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50"/>
                                        </p:tgtEl>
                                        <p:attrNameLst>
                                          <p:attrName>style.visibility</p:attrName>
                                        </p:attrNameLst>
                                      </p:cBhvr>
                                      <p:to>
                                        <p:strVal val="visible"/>
                                      </p:to>
                                    </p:set>
                                    <p:animEffect transition="in" filter="checkerboard(across)">
                                      <p:cBhvr>
                                        <p:cTn id="40" dur="500"/>
                                        <p:tgtEl>
                                          <p:spTgt spid="350"/>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49"/>
                                        </p:tgtEl>
                                        <p:attrNameLst>
                                          <p:attrName>style.visibility</p:attrName>
                                        </p:attrNameLst>
                                      </p:cBhvr>
                                      <p:to>
                                        <p:strVal val="visible"/>
                                      </p:to>
                                    </p:set>
                                    <p:animEffect transition="in" filter="checkerboard(across)">
                                      <p:cBhvr>
                                        <p:cTn id="43" dur="500"/>
                                        <p:tgtEl>
                                          <p:spTgt spid="349"/>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heckerboard(across)">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checkerboard(across)">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230" grpId="0" animBg="1"/>
      <p:bldP spid="231" grpId="0"/>
      <p:bldP spid="9" grpId="0" animBg="1"/>
      <p:bldP spid="9" grpId="1" animBg="1"/>
      <p:bldP spid="10" grpId="0"/>
      <p:bldP spid="10" grpId="1"/>
      <p:bldP spid="349" grpId="0" animBg="1"/>
      <p:bldP spid="35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gradFill>
        <a:effectLst/>
      </p:bgPr>
    </p:bg>
    <p:spTree>
      <p:nvGrpSpPr>
        <p:cNvPr id="1" name="Shape 329"/>
        <p:cNvGrpSpPr/>
        <p:nvPr/>
      </p:nvGrpSpPr>
      <p:grpSpPr>
        <a:xfrm>
          <a:off x="0" y="0"/>
          <a:ext cx="0" cy="0"/>
          <a:chOff x="0" y="0"/>
          <a:chExt cx="0" cy="0"/>
        </a:xfrm>
      </p:grpSpPr>
      <p:grpSp>
        <p:nvGrpSpPr>
          <p:cNvPr id="330" name="Google Shape;330;p38"/>
          <p:cNvGrpSpPr/>
          <p:nvPr/>
        </p:nvGrpSpPr>
        <p:grpSpPr>
          <a:xfrm>
            <a:off x="3398144" y="147390"/>
            <a:ext cx="2819776" cy="2839051"/>
            <a:chOff x="1434200" y="1273400"/>
            <a:chExt cx="1029475" cy="1098250"/>
          </a:xfrm>
        </p:grpSpPr>
        <p:sp>
          <p:nvSpPr>
            <p:cNvPr id="331" name="Google Shape;331;p38"/>
            <p:cNvSpPr/>
            <p:nvPr/>
          </p:nvSpPr>
          <p:spPr>
            <a:xfrm>
              <a:off x="1574550" y="1426125"/>
              <a:ext cx="375975" cy="438000"/>
            </a:xfrm>
            <a:custGeom>
              <a:avLst/>
              <a:gdLst/>
              <a:ahLst/>
              <a:cxnLst/>
              <a:rect l="l" t="t" r="r" b="b"/>
              <a:pathLst>
                <a:path w="15039" h="17520" extrusionOk="0">
                  <a:moveTo>
                    <a:pt x="15038" y="0"/>
                  </a:moveTo>
                  <a:cubicBezTo>
                    <a:pt x="3760" y="2106"/>
                    <a:pt x="251" y="8747"/>
                    <a:pt x="1" y="17519"/>
                  </a:cubicBezTo>
                  <a:lnTo>
                    <a:pt x="15038" y="17519"/>
                  </a:lnTo>
                  <a:lnTo>
                    <a:pt x="150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8"/>
            <p:cNvSpPr/>
            <p:nvPr/>
          </p:nvSpPr>
          <p:spPr>
            <a:xfrm>
              <a:off x="1950500" y="1549550"/>
              <a:ext cx="378475" cy="314575"/>
            </a:xfrm>
            <a:custGeom>
              <a:avLst/>
              <a:gdLst/>
              <a:ahLst/>
              <a:cxnLst/>
              <a:rect l="l" t="t" r="r" b="b"/>
              <a:pathLst>
                <a:path w="15139" h="12583" extrusionOk="0">
                  <a:moveTo>
                    <a:pt x="0" y="1"/>
                  </a:moveTo>
                  <a:lnTo>
                    <a:pt x="0" y="12582"/>
                  </a:lnTo>
                  <a:lnTo>
                    <a:pt x="15138" y="12582"/>
                  </a:lnTo>
                  <a:cubicBezTo>
                    <a:pt x="13910" y="5464"/>
                    <a:pt x="7619" y="1"/>
                    <a:pt x="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8"/>
            <p:cNvSpPr/>
            <p:nvPr/>
          </p:nvSpPr>
          <p:spPr>
            <a:xfrm>
              <a:off x="1950500" y="1338400"/>
              <a:ext cx="144750" cy="162300"/>
            </a:xfrm>
            <a:custGeom>
              <a:avLst/>
              <a:gdLst/>
              <a:ahLst/>
              <a:cxnLst/>
              <a:rect l="l" t="t" r="r" b="b"/>
              <a:pathLst>
                <a:path w="5790" h="6492" extrusionOk="0">
                  <a:moveTo>
                    <a:pt x="0" y="1"/>
                  </a:moveTo>
                  <a:lnTo>
                    <a:pt x="0" y="3234"/>
                  </a:lnTo>
                  <a:lnTo>
                    <a:pt x="0" y="6492"/>
                  </a:lnTo>
                  <a:lnTo>
                    <a:pt x="2908" y="4863"/>
                  </a:lnTo>
                  <a:lnTo>
                    <a:pt x="5790" y="3234"/>
                  </a:lnTo>
                  <a:lnTo>
                    <a:pt x="2908" y="1630"/>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1924800" y="1273400"/>
              <a:ext cx="36375" cy="755975"/>
            </a:xfrm>
            <a:custGeom>
              <a:avLst/>
              <a:gdLst/>
              <a:ahLst/>
              <a:cxnLst/>
              <a:rect l="l" t="t" r="r" b="b"/>
              <a:pathLst>
                <a:path w="1455" h="30239" extrusionOk="0">
                  <a:moveTo>
                    <a:pt x="728" y="0"/>
                  </a:moveTo>
                  <a:cubicBezTo>
                    <a:pt x="364" y="0"/>
                    <a:pt x="1" y="232"/>
                    <a:pt x="1" y="696"/>
                  </a:cubicBezTo>
                  <a:lnTo>
                    <a:pt x="1" y="29543"/>
                  </a:lnTo>
                  <a:cubicBezTo>
                    <a:pt x="1" y="30007"/>
                    <a:pt x="364" y="30239"/>
                    <a:pt x="728" y="30239"/>
                  </a:cubicBezTo>
                  <a:cubicBezTo>
                    <a:pt x="1091" y="30239"/>
                    <a:pt x="1454" y="30007"/>
                    <a:pt x="1454" y="29543"/>
                  </a:cubicBezTo>
                  <a:lnTo>
                    <a:pt x="1454" y="696"/>
                  </a:lnTo>
                  <a:cubicBezTo>
                    <a:pt x="1454" y="232"/>
                    <a:pt x="1091" y="0"/>
                    <a:pt x="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1434200" y="2010075"/>
              <a:ext cx="1029475" cy="52050"/>
            </a:xfrm>
            <a:custGeom>
              <a:avLst/>
              <a:gdLst/>
              <a:ahLst/>
              <a:cxnLst/>
              <a:rect l="l" t="t" r="r" b="b"/>
              <a:pathLst>
                <a:path w="41179" h="2082" extrusionOk="0">
                  <a:moveTo>
                    <a:pt x="1" y="1"/>
                  </a:moveTo>
                  <a:cubicBezTo>
                    <a:pt x="251" y="828"/>
                    <a:pt x="527" y="1680"/>
                    <a:pt x="828" y="2081"/>
                  </a:cubicBezTo>
                  <a:lnTo>
                    <a:pt x="40377" y="2081"/>
                  </a:lnTo>
                  <a:cubicBezTo>
                    <a:pt x="40678" y="1680"/>
                    <a:pt x="40953" y="828"/>
                    <a:pt x="4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8"/>
            <p:cNvSpPr/>
            <p:nvPr/>
          </p:nvSpPr>
          <p:spPr>
            <a:xfrm>
              <a:off x="1506875" y="2146050"/>
              <a:ext cx="884750" cy="225600"/>
            </a:xfrm>
            <a:custGeom>
              <a:avLst/>
              <a:gdLst/>
              <a:ahLst/>
              <a:cxnLst/>
              <a:rect l="l" t="t" r="r" b="b"/>
              <a:pathLst>
                <a:path w="35390" h="9024" extrusionOk="0">
                  <a:moveTo>
                    <a:pt x="1" y="0"/>
                  </a:moveTo>
                  <a:cubicBezTo>
                    <a:pt x="3961" y="5414"/>
                    <a:pt x="10402" y="9023"/>
                    <a:pt x="17695" y="9023"/>
                  </a:cubicBezTo>
                  <a:cubicBezTo>
                    <a:pt x="24963" y="9023"/>
                    <a:pt x="31405" y="5414"/>
                    <a:pt x="35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8"/>
            <p:cNvSpPr/>
            <p:nvPr/>
          </p:nvSpPr>
          <p:spPr>
            <a:xfrm>
              <a:off x="1454875" y="2062100"/>
              <a:ext cx="988750" cy="83975"/>
            </a:xfrm>
            <a:custGeom>
              <a:avLst/>
              <a:gdLst/>
              <a:ahLst/>
              <a:cxnLst/>
              <a:rect l="l" t="t" r="r" b="b"/>
              <a:pathLst>
                <a:path w="39550" h="3359" extrusionOk="0">
                  <a:moveTo>
                    <a:pt x="1" y="0"/>
                  </a:moveTo>
                  <a:cubicBezTo>
                    <a:pt x="577" y="852"/>
                    <a:pt x="1279" y="2105"/>
                    <a:pt x="2081" y="3358"/>
                  </a:cubicBezTo>
                  <a:lnTo>
                    <a:pt x="37470" y="3358"/>
                  </a:lnTo>
                  <a:cubicBezTo>
                    <a:pt x="38247" y="2105"/>
                    <a:pt x="38948" y="852"/>
                    <a:pt x="395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38"/>
          <p:cNvSpPr/>
          <p:nvPr/>
        </p:nvSpPr>
        <p:spPr>
          <a:xfrm flipH="1">
            <a:off x="997424" y="2986441"/>
            <a:ext cx="6903720" cy="180791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8"/>
          <p:cNvSpPr/>
          <p:nvPr/>
        </p:nvSpPr>
        <p:spPr>
          <a:xfrm flipH="1">
            <a:off x="997424" y="4334173"/>
            <a:ext cx="6903720" cy="46018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C907AAB5-CCAD-2742-B7ED-CD3E9EB67319}"/>
              </a:ext>
            </a:extLst>
          </p:cNvPr>
          <p:cNvPicPr>
            <a:picLocks noChangeAspect="1"/>
          </p:cNvPicPr>
          <p:nvPr/>
        </p:nvPicPr>
        <p:blipFill>
          <a:blip r:embed="rId3"/>
          <a:stretch>
            <a:fillRect/>
          </a:stretch>
        </p:blipFill>
        <p:spPr>
          <a:xfrm>
            <a:off x="997424" y="2981017"/>
            <a:ext cx="6903720" cy="13156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BEE4E-01D4-CA45-B47C-18464183D95C}"/>
              </a:ext>
            </a:extLst>
          </p:cNvPr>
          <p:cNvSpPr/>
          <p:nvPr/>
        </p:nvSpPr>
        <p:spPr>
          <a:xfrm>
            <a:off x="0" y="421427"/>
            <a:ext cx="8971808" cy="4801314"/>
          </a:xfrm>
          <a:prstGeom prst="rect">
            <a:avLst/>
          </a:prstGeom>
          <a:noFill/>
        </p:spPr>
        <p:txBody>
          <a:bodyPr wrap="square">
            <a:spAutoFit/>
          </a:bodyPr>
          <a:lstStyle/>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a:t>
            </a:r>
            <a:r>
              <a:rPr lang="vi-VN" sz="1800" b="1" dirty="0">
                <a:solidFill>
                  <a:schemeClr val="accent2">
                    <a:lumMod val="50000"/>
                  </a:schemeClr>
                </a:solidFill>
                <a:latin typeface="Times New Roman" panose="02020603050405020304" pitchFamily="18" charset="0"/>
                <a:cs typeface="Times New Roman" panose="02020603050405020304" pitchFamily="18" charset="0"/>
              </a:rPr>
              <a:t>Bưởi mồ côi cha từ nhỏ, phải theo mẹ quẩy gánh hàng rong. Thấy em khôi ngô, nhà họ Bạch nhận làm con nuôi và cho ăn học.</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a:t>
            </a:r>
            <a:r>
              <a:rPr lang="vi-VN" sz="1800" b="1" dirty="0">
                <a:solidFill>
                  <a:srgbClr val="FF0000"/>
                </a:solidFill>
                <a:latin typeface="Times New Roman" panose="02020603050405020304" pitchFamily="18" charset="0"/>
                <a:cs typeface="Times New Roman" panose="02020603050405020304" pitchFamily="18" charset="0"/>
              </a:rPr>
              <a:t>Năm 21 tuổi, Bạch Thái Bưởi làm thư kí cho một hãng buôn. Chẳng bao lâu, anh đứng ra kinh doanh độc lập, trải đủ mọi nghề: buôn gỗ, buôn ngô, mở hiệu cầm đồ, lập nhà in, khai thác mỏ,... Có lúc mất trắng tay, anh vẫn không nản chí.</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Bạch Thái Bưởi mở công ti vận tải đường thủy vào lúc những con tàu của người Hoa đã độc chiếm các đường sông miền Bắc. Ông cho  người đến các bến tàu diễn thuyết. Trên mỗi chiếc tàu, ông dán dòng chữ "Người ta thì đi tàu ta" và treo một cái ống để khách nào đồng tình với ông thì vui lòng bỏ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Trưng Trắc, Trưng Nhị,...</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a:t>
            </a:r>
            <a:r>
              <a:rPr lang="vi-VN" sz="1800" b="1" dirty="0">
                <a:solidFill>
                  <a:schemeClr val="tx1">
                    <a:lumMod val="75000"/>
                  </a:schemeClr>
                </a:solidFill>
                <a:latin typeface="Times New Roman" panose="02020603050405020304" pitchFamily="18" charset="0"/>
                <a:cs typeface="Times New Roman" panose="02020603050405020304" pitchFamily="18" charset="0"/>
              </a:rPr>
              <a:t>Chỉ trong mười năm, Bạch Thái Bưởi đã trở thành "một bậc anh hùng kinh tế" như đánh giá của người cùng thời.</a:t>
            </a:r>
          </a:p>
          <a:p>
            <a:pPr algn="just"/>
            <a:r>
              <a:rPr lang="vi-VN" sz="1800" b="1" dirty="0">
                <a:solidFill>
                  <a:schemeClr val="bg2">
                    <a:lumMod val="10000"/>
                  </a:schemeClr>
                </a:solidFill>
                <a:latin typeface="Times New Roman" panose="02020603050405020304" pitchFamily="18" charset="0"/>
                <a:cs typeface="Times New Roman" panose="02020603050405020304" pitchFamily="18" charset="0"/>
              </a:rPr>
              <a:t>                                                            Theo TỪ ĐIỂN NHÂN VẬT LỊCH SỬ VIỆT NAM</a:t>
            </a:r>
          </a:p>
        </p:txBody>
      </p:sp>
      <p:sp>
        <p:nvSpPr>
          <p:cNvPr id="6" name="TextBox 5">
            <a:extLst>
              <a:ext uri="{FF2B5EF4-FFF2-40B4-BE49-F238E27FC236}">
                <a16:creationId xmlns:a16="http://schemas.microsoft.com/office/drawing/2014/main" id="{C8DCF210-33C5-B049-8B68-B12DF638462F}"/>
              </a:ext>
            </a:extLst>
          </p:cNvPr>
          <p:cNvSpPr txBox="1"/>
          <p:nvPr/>
        </p:nvSpPr>
        <p:spPr>
          <a:xfrm>
            <a:off x="2386941" y="33212"/>
            <a:ext cx="5165766"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Vua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tàu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thủy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Bưởi</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E4564C5-53CF-0D4C-B522-EEA0223C1E70}"/>
              </a:ext>
            </a:extLst>
          </p:cNvPr>
          <p:cNvSpPr txBox="1"/>
          <p:nvPr/>
        </p:nvSpPr>
        <p:spPr>
          <a:xfrm>
            <a:off x="282040" y="410147"/>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1</a:t>
            </a:r>
          </a:p>
        </p:txBody>
      </p:sp>
      <p:sp>
        <p:nvSpPr>
          <p:cNvPr id="7" name="TextBox 6">
            <a:extLst>
              <a:ext uri="{FF2B5EF4-FFF2-40B4-BE49-F238E27FC236}">
                <a16:creationId xmlns:a16="http://schemas.microsoft.com/office/drawing/2014/main" id="{14A2086B-3B77-ED4D-89EC-B3FCC586BFE5}"/>
              </a:ext>
            </a:extLst>
          </p:cNvPr>
          <p:cNvSpPr txBox="1"/>
          <p:nvPr/>
        </p:nvSpPr>
        <p:spPr>
          <a:xfrm>
            <a:off x="282040" y="938104"/>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2</a:t>
            </a:r>
          </a:p>
        </p:txBody>
      </p:sp>
      <p:sp>
        <p:nvSpPr>
          <p:cNvPr id="8" name="TextBox 7">
            <a:extLst>
              <a:ext uri="{FF2B5EF4-FFF2-40B4-BE49-F238E27FC236}">
                <a16:creationId xmlns:a16="http://schemas.microsoft.com/office/drawing/2014/main" id="{3EDB1F28-C1FF-524E-8313-02C61ACD852A}"/>
              </a:ext>
            </a:extLst>
          </p:cNvPr>
          <p:cNvSpPr txBox="1"/>
          <p:nvPr/>
        </p:nvSpPr>
        <p:spPr>
          <a:xfrm>
            <a:off x="282040" y="1767249"/>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3</a:t>
            </a:r>
          </a:p>
        </p:txBody>
      </p:sp>
      <p:sp>
        <p:nvSpPr>
          <p:cNvPr id="9" name="TextBox 8">
            <a:extLst>
              <a:ext uri="{FF2B5EF4-FFF2-40B4-BE49-F238E27FC236}">
                <a16:creationId xmlns:a16="http://schemas.microsoft.com/office/drawing/2014/main" id="{A0B3F7D7-9802-3A4E-AE5D-B61EB12C31C4}"/>
              </a:ext>
            </a:extLst>
          </p:cNvPr>
          <p:cNvSpPr txBox="1"/>
          <p:nvPr/>
        </p:nvSpPr>
        <p:spPr>
          <a:xfrm>
            <a:off x="282040" y="4254635"/>
            <a:ext cx="354774" cy="400110"/>
          </a:xfrm>
          <a:prstGeom prst="rect">
            <a:avLst/>
          </a:prstGeom>
          <a:noFill/>
        </p:spPr>
        <p:txBody>
          <a:bodyPr wrap="square" rtlCol="0">
            <a:spAutoFit/>
          </a:bodyPr>
          <a:lstStyle/>
          <a:p>
            <a:r>
              <a:rPr lang="en-US" sz="2000" b="1" dirty="0">
                <a:solidFill>
                  <a:schemeClr val="accent4">
                    <a:lumMod val="75000"/>
                  </a:schemeClr>
                </a:solidFill>
                <a:latin typeface="Cambria" panose="02040503050406030204" pitchFamily="18" charset="0"/>
              </a:rPr>
              <a:t>4</a:t>
            </a:r>
          </a:p>
        </p:txBody>
      </p:sp>
    </p:spTree>
    <p:extLst>
      <p:ext uri="{BB962C8B-B14F-4D97-AF65-F5344CB8AC3E}">
        <p14:creationId xmlns:p14="http://schemas.microsoft.com/office/powerpoint/2010/main" val="1460504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2" name="Group 1">
            <a:extLst>
              <a:ext uri="{FF2B5EF4-FFF2-40B4-BE49-F238E27FC236}">
                <a16:creationId xmlns:a16="http://schemas.microsoft.com/office/drawing/2014/main" id="{68199052-0881-D04F-979C-0BA910957359}"/>
              </a:ext>
            </a:extLst>
          </p:cNvPr>
          <p:cNvGrpSpPr/>
          <p:nvPr/>
        </p:nvGrpSpPr>
        <p:grpSpPr>
          <a:xfrm>
            <a:off x="103808" y="341555"/>
            <a:ext cx="1957064" cy="2029594"/>
            <a:chOff x="1475408" y="1778469"/>
            <a:chExt cx="1957064" cy="2029594"/>
          </a:xfrm>
        </p:grpSpPr>
        <p:sp>
          <p:nvSpPr>
            <p:cNvPr id="303" name="Google Shape;303;p36"/>
            <p:cNvSpPr/>
            <p:nvPr/>
          </p:nvSpPr>
          <p:spPr>
            <a:xfrm>
              <a:off x="1597002" y="1778469"/>
              <a:ext cx="1713868" cy="1713868"/>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36"/>
            <p:cNvGrpSpPr/>
            <p:nvPr/>
          </p:nvGrpSpPr>
          <p:grpSpPr>
            <a:xfrm>
              <a:off x="1475408" y="1966847"/>
              <a:ext cx="1957064" cy="1841216"/>
              <a:chOff x="4489500" y="3714325"/>
              <a:chExt cx="1185500" cy="1115325"/>
            </a:xfrm>
          </p:grpSpPr>
          <p:sp>
            <p:nvSpPr>
              <p:cNvPr id="305" name="Google Shape;305;p36"/>
              <p:cNvSpPr/>
              <p:nvPr/>
            </p:nvSpPr>
            <p:spPr>
              <a:xfrm>
                <a:off x="4489500" y="4395400"/>
                <a:ext cx="1185500" cy="427350"/>
              </a:xfrm>
              <a:custGeom>
                <a:avLst/>
                <a:gdLst/>
                <a:ahLst/>
                <a:cxnLst/>
                <a:rect l="l" t="t" r="r" b="b"/>
                <a:pathLst>
                  <a:path w="47420" h="17094" extrusionOk="0">
                    <a:moveTo>
                      <a:pt x="22006" y="1"/>
                    </a:moveTo>
                    <a:cubicBezTo>
                      <a:pt x="16517" y="1204"/>
                      <a:pt x="10803" y="1605"/>
                      <a:pt x="5189" y="2607"/>
                    </a:cubicBezTo>
                    <a:cubicBezTo>
                      <a:pt x="4286" y="2808"/>
                      <a:pt x="1" y="3209"/>
                      <a:pt x="276" y="4712"/>
                    </a:cubicBezTo>
                    <a:cubicBezTo>
                      <a:pt x="577" y="6116"/>
                      <a:pt x="8046" y="6266"/>
                      <a:pt x="7394" y="7219"/>
                    </a:cubicBezTo>
                    <a:cubicBezTo>
                      <a:pt x="6016" y="9199"/>
                      <a:pt x="6993" y="9600"/>
                      <a:pt x="9299" y="10101"/>
                    </a:cubicBezTo>
                    <a:cubicBezTo>
                      <a:pt x="10101" y="10301"/>
                      <a:pt x="11905" y="10502"/>
                      <a:pt x="12106" y="11504"/>
                    </a:cubicBezTo>
                    <a:cubicBezTo>
                      <a:pt x="12206" y="12206"/>
                      <a:pt x="11103" y="12482"/>
                      <a:pt x="11103" y="13083"/>
                    </a:cubicBezTo>
                    <a:cubicBezTo>
                      <a:pt x="11204" y="14888"/>
                      <a:pt x="16116" y="15665"/>
                      <a:pt x="17419" y="16066"/>
                    </a:cubicBezTo>
                    <a:cubicBezTo>
                      <a:pt x="19424" y="16442"/>
                      <a:pt x="21304" y="17093"/>
                      <a:pt x="23710" y="17093"/>
                    </a:cubicBezTo>
                    <a:cubicBezTo>
                      <a:pt x="26116" y="17093"/>
                      <a:pt x="27996" y="16442"/>
                      <a:pt x="30001" y="16066"/>
                    </a:cubicBezTo>
                    <a:cubicBezTo>
                      <a:pt x="31304" y="15665"/>
                      <a:pt x="36216" y="14913"/>
                      <a:pt x="36317" y="13108"/>
                    </a:cubicBezTo>
                    <a:cubicBezTo>
                      <a:pt x="36317" y="12507"/>
                      <a:pt x="35214" y="12206"/>
                      <a:pt x="35314" y="11530"/>
                    </a:cubicBezTo>
                    <a:cubicBezTo>
                      <a:pt x="35515" y="10527"/>
                      <a:pt x="37319" y="10326"/>
                      <a:pt x="38121" y="10126"/>
                    </a:cubicBezTo>
                    <a:cubicBezTo>
                      <a:pt x="40427" y="9625"/>
                      <a:pt x="41404" y="9224"/>
                      <a:pt x="40026" y="7219"/>
                    </a:cubicBezTo>
                    <a:cubicBezTo>
                      <a:pt x="39374" y="6266"/>
                      <a:pt x="46818" y="6116"/>
                      <a:pt x="47119" y="4712"/>
                    </a:cubicBezTo>
                    <a:cubicBezTo>
                      <a:pt x="47419" y="3209"/>
                      <a:pt x="43134" y="2808"/>
                      <a:pt x="42231" y="2607"/>
                    </a:cubicBezTo>
                    <a:cubicBezTo>
                      <a:pt x="36617" y="1605"/>
                      <a:pt x="30903" y="1204"/>
                      <a:pt x="25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6"/>
              <p:cNvSpPr/>
              <p:nvPr/>
            </p:nvSpPr>
            <p:spPr>
              <a:xfrm>
                <a:off x="5025850" y="3788875"/>
                <a:ext cx="102150" cy="149775"/>
              </a:xfrm>
              <a:custGeom>
                <a:avLst/>
                <a:gdLst/>
                <a:ahLst/>
                <a:cxnLst/>
                <a:rect l="l" t="t" r="r" b="b"/>
                <a:pathLst>
                  <a:path w="4086" h="5991" extrusionOk="0">
                    <a:moveTo>
                      <a:pt x="0" y="1"/>
                    </a:moveTo>
                    <a:lnTo>
                      <a:pt x="0" y="5991"/>
                    </a:lnTo>
                    <a:lnTo>
                      <a:pt x="4086" y="5991"/>
                    </a:lnTo>
                    <a:lnTo>
                      <a:pt x="40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6"/>
              <p:cNvSpPr/>
              <p:nvPr/>
            </p:nvSpPr>
            <p:spPr>
              <a:xfrm>
                <a:off x="5025850" y="3714325"/>
                <a:ext cx="102150" cy="74575"/>
              </a:xfrm>
              <a:custGeom>
                <a:avLst/>
                <a:gdLst/>
                <a:ahLst/>
                <a:cxnLst/>
                <a:rect l="l" t="t" r="r" b="b"/>
                <a:pathLst>
                  <a:path w="4086" h="2983" extrusionOk="0">
                    <a:moveTo>
                      <a:pt x="0" y="0"/>
                    </a:moveTo>
                    <a:lnTo>
                      <a:pt x="0" y="2983"/>
                    </a:lnTo>
                    <a:lnTo>
                      <a:pt x="4086" y="2983"/>
                    </a:lnTo>
                    <a:lnTo>
                      <a:pt x="40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6"/>
              <p:cNvSpPr/>
              <p:nvPr/>
            </p:nvSpPr>
            <p:spPr>
              <a:xfrm>
                <a:off x="5079100" y="4080250"/>
                <a:ext cx="359675" cy="271950"/>
              </a:xfrm>
              <a:custGeom>
                <a:avLst/>
                <a:gdLst/>
                <a:ahLst/>
                <a:cxnLst/>
                <a:rect l="l" t="t" r="r" b="b"/>
                <a:pathLst>
                  <a:path w="14387" h="10878" extrusionOk="0">
                    <a:moveTo>
                      <a:pt x="1" y="0"/>
                    </a:moveTo>
                    <a:cubicBezTo>
                      <a:pt x="1" y="2506"/>
                      <a:pt x="1" y="5113"/>
                      <a:pt x="26" y="7744"/>
                    </a:cubicBezTo>
                    <a:lnTo>
                      <a:pt x="176" y="7719"/>
                    </a:lnTo>
                    <a:lnTo>
                      <a:pt x="13560" y="10802"/>
                    </a:lnTo>
                    <a:lnTo>
                      <a:pt x="14086" y="10877"/>
                    </a:lnTo>
                    <a:cubicBezTo>
                      <a:pt x="14261" y="9624"/>
                      <a:pt x="14362" y="8396"/>
                      <a:pt x="14387" y="7193"/>
                    </a:cubicBezTo>
                    <a:lnTo>
                      <a:pt x="9750" y="488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6"/>
              <p:cNvSpPr/>
              <p:nvPr/>
            </p:nvSpPr>
            <p:spPr>
              <a:xfrm>
                <a:off x="5079725" y="4273225"/>
                <a:ext cx="351525" cy="205525"/>
              </a:xfrm>
              <a:custGeom>
                <a:avLst/>
                <a:gdLst/>
                <a:ahLst/>
                <a:cxnLst/>
                <a:rect l="l" t="t" r="r" b="b"/>
                <a:pathLst>
                  <a:path w="14061" h="8221" extrusionOk="0">
                    <a:moveTo>
                      <a:pt x="151" y="0"/>
                    </a:moveTo>
                    <a:lnTo>
                      <a:pt x="1" y="25"/>
                    </a:lnTo>
                    <a:cubicBezTo>
                      <a:pt x="26" y="2732"/>
                      <a:pt x="26" y="5464"/>
                      <a:pt x="51" y="8196"/>
                    </a:cubicBezTo>
                    <a:lnTo>
                      <a:pt x="151" y="8221"/>
                    </a:lnTo>
                    <a:lnTo>
                      <a:pt x="13535" y="5790"/>
                    </a:lnTo>
                    <a:cubicBezTo>
                      <a:pt x="13760" y="4913"/>
                      <a:pt x="13936" y="4035"/>
                      <a:pt x="14061" y="3158"/>
                    </a:cubicBezTo>
                    <a:lnTo>
                      <a:pt x="13535" y="3083"/>
                    </a:lnTo>
                    <a:lnTo>
                      <a:pt x="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6"/>
              <p:cNvSpPr/>
              <p:nvPr/>
            </p:nvSpPr>
            <p:spPr>
              <a:xfrm>
                <a:off x="5080975" y="4417950"/>
                <a:ext cx="337125" cy="411700"/>
              </a:xfrm>
              <a:custGeom>
                <a:avLst/>
                <a:gdLst/>
                <a:ahLst/>
                <a:cxnLst/>
                <a:rect l="l" t="t" r="r" b="b"/>
                <a:pathLst>
                  <a:path w="13485" h="16468" extrusionOk="0">
                    <a:moveTo>
                      <a:pt x="13485" y="1"/>
                    </a:moveTo>
                    <a:lnTo>
                      <a:pt x="101" y="2432"/>
                    </a:lnTo>
                    <a:lnTo>
                      <a:pt x="1" y="2407"/>
                    </a:lnTo>
                    <a:lnTo>
                      <a:pt x="1" y="2407"/>
                    </a:lnTo>
                    <a:cubicBezTo>
                      <a:pt x="51" y="7194"/>
                      <a:pt x="76" y="11981"/>
                      <a:pt x="76" y="16467"/>
                    </a:cubicBezTo>
                    <a:cubicBezTo>
                      <a:pt x="8121" y="12257"/>
                      <a:pt x="11981" y="6166"/>
                      <a:pt x="134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6"/>
              <p:cNvSpPr/>
              <p:nvPr/>
            </p:nvSpPr>
            <p:spPr>
              <a:xfrm>
                <a:off x="4842250" y="3864075"/>
                <a:ext cx="480625" cy="338375"/>
              </a:xfrm>
              <a:custGeom>
                <a:avLst/>
                <a:gdLst/>
                <a:ahLst/>
                <a:cxnLst/>
                <a:rect l="l" t="t" r="r" b="b"/>
                <a:pathLst>
                  <a:path w="19225" h="13535" extrusionOk="0">
                    <a:moveTo>
                      <a:pt x="9500" y="0"/>
                    </a:moveTo>
                    <a:lnTo>
                      <a:pt x="1" y="5539"/>
                    </a:lnTo>
                    <a:lnTo>
                      <a:pt x="51" y="13108"/>
                    </a:lnTo>
                    <a:lnTo>
                      <a:pt x="176" y="13359"/>
                    </a:lnTo>
                    <a:lnTo>
                      <a:pt x="9475" y="8647"/>
                    </a:lnTo>
                    <a:lnTo>
                      <a:pt x="19224" y="13534"/>
                    </a:lnTo>
                    <a:lnTo>
                      <a:pt x="19224" y="5539"/>
                    </a:lnTo>
                    <a:lnTo>
                      <a:pt x="95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a:off x="4743900" y="4417950"/>
                <a:ext cx="339000" cy="411700"/>
              </a:xfrm>
              <a:custGeom>
                <a:avLst/>
                <a:gdLst/>
                <a:ahLst/>
                <a:cxnLst/>
                <a:rect l="l" t="t" r="r" b="b"/>
                <a:pathLst>
                  <a:path w="13560" h="16468" extrusionOk="0">
                    <a:moveTo>
                      <a:pt x="201" y="1"/>
                    </a:moveTo>
                    <a:lnTo>
                      <a:pt x="0" y="51"/>
                    </a:lnTo>
                    <a:cubicBezTo>
                      <a:pt x="1529" y="6191"/>
                      <a:pt x="5389" y="12282"/>
                      <a:pt x="13409" y="16467"/>
                    </a:cubicBezTo>
                    <a:lnTo>
                      <a:pt x="13559" y="16467"/>
                    </a:lnTo>
                    <a:cubicBezTo>
                      <a:pt x="13559" y="11981"/>
                      <a:pt x="13534" y="7194"/>
                      <a:pt x="13484" y="2407"/>
                    </a:cubicBezTo>
                    <a:lnTo>
                      <a:pt x="201" y="1"/>
                    </a:lnTo>
                    <a:close/>
                  </a:path>
                </a:pathLst>
              </a:custGeom>
              <a:solidFill>
                <a:srgbClr val="F4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6"/>
              <p:cNvSpPr/>
              <p:nvPr/>
            </p:nvSpPr>
            <p:spPr>
              <a:xfrm>
                <a:off x="4730725" y="4273850"/>
                <a:ext cx="350275" cy="204275"/>
              </a:xfrm>
              <a:custGeom>
                <a:avLst/>
                <a:gdLst/>
                <a:ahLst/>
                <a:cxnLst/>
                <a:rect l="l" t="t" r="r" b="b"/>
                <a:pathLst>
                  <a:path w="14011" h="8171" extrusionOk="0">
                    <a:moveTo>
                      <a:pt x="13961" y="0"/>
                    </a:moveTo>
                    <a:lnTo>
                      <a:pt x="276" y="3058"/>
                    </a:lnTo>
                    <a:lnTo>
                      <a:pt x="1" y="3083"/>
                    </a:lnTo>
                    <a:cubicBezTo>
                      <a:pt x="126" y="3985"/>
                      <a:pt x="302" y="4913"/>
                      <a:pt x="527" y="5815"/>
                    </a:cubicBezTo>
                    <a:lnTo>
                      <a:pt x="728" y="5765"/>
                    </a:lnTo>
                    <a:lnTo>
                      <a:pt x="14011" y="8171"/>
                    </a:lnTo>
                    <a:cubicBezTo>
                      <a:pt x="13986" y="5439"/>
                      <a:pt x="13986" y="2707"/>
                      <a:pt x="13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a:off x="4723225" y="4080250"/>
                <a:ext cx="356525" cy="270700"/>
              </a:xfrm>
              <a:custGeom>
                <a:avLst/>
                <a:gdLst/>
                <a:ahLst/>
                <a:cxnLst/>
                <a:rect l="l" t="t" r="r" b="b"/>
                <a:pathLst>
                  <a:path w="14261" h="10828" extrusionOk="0">
                    <a:moveTo>
                      <a:pt x="14236" y="0"/>
                    </a:moveTo>
                    <a:lnTo>
                      <a:pt x="4937" y="4712"/>
                    </a:lnTo>
                    <a:lnTo>
                      <a:pt x="0" y="7193"/>
                    </a:lnTo>
                    <a:cubicBezTo>
                      <a:pt x="25" y="8396"/>
                      <a:pt x="125" y="9599"/>
                      <a:pt x="301" y="10827"/>
                    </a:cubicBezTo>
                    <a:lnTo>
                      <a:pt x="576" y="10802"/>
                    </a:lnTo>
                    <a:lnTo>
                      <a:pt x="14261" y="7744"/>
                    </a:lnTo>
                    <a:cubicBezTo>
                      <a:pt x="14236" y="5113"/>
                      <a:pt x="14236" y="2506"/>
                      <a:pt x="14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p:nvPr/>
            </p:nvSpPr>
            <p:spPr>
              <a:xfrm>
                <a:off x="5075350" y="3864075"/>
                <a:ext cx="250650" cy="338375"/>
              </a:xfrm>
              <a:custGeom>
                <a:avLst/>
                <a:gdLst/>
                <a:ahLst/>
                <a:cxnLst/>
                <a:rect l="l" t="t" r="r" b="b"/>
                <a:pathLst>
                  <a:path w="10026" h="13535" extrusionOk="0">
                    <a:moveTo>
                      <a:pt x="0" y="0"/>
                    </a:moveTo>
                    <a:lnTo>
                      <a:pt x="0" y="8672"/>
                    </a:lnTo>
                    <a:lnTo>
                      <a:pt x="201" y="8672"/>
                    </a:lnTo>
                    <a:lnTo>
                      <a:pt x="10025" y="13534"/>
                    </a:lnTo>
                    <a:lnTo>
                      <a:pt x="10025" y="5439"/>
                    </a:lnTo>
                    <a:lnTo>
                      <a:pt x="0" y="0"/>
                    </a:lnTo>
                    <a:close/>
                  </a:path>
                </a:pathLst>
              </a:custGeom>
              <a:solidFill>
                <a:srgbClr val="F27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5" name="Diagram 4">
            <a:extLst>
              <a:ext uri="{FF2B5EF4-FFF2-40B4-BE49-F238E27FC236}">
                <a16:creationId xmlns:a16="http://schemas.microsoft.com/office/drawing/2014/main" id="{AB9D81A0-8157-7E45-A21F-9CA40FA152B2}"/>
              </a:ext>
            </a:extLst>
          </p:cNvPr>
          <p:cNvGraphicFramePr/>
          <p:nvPr>
            <p:extLst>
              <p:ext uri="{D42A27DB-BD31-4B8C-83A1-F6EECF244321}">
                <p14:modId xmlns:p14="http://schemas.microsoft.com/office/powerpoint/2010/main" val="3070214480"/>
              </p:ext>
            </p:extLst>
          </p:nvPr>
        </p:nvGraphicFramePr>
        <p:xfrm>
          <a:off x="1070949" y="1009531"/>
          <a:ext cx="7502992" cy="4476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9627B370-CC88-BA42-868C-45AA13214D44}"/>
              </a:ext>
            </a:extLst>
          </p:cNvPr>
          <p:cNvPicPr>
            <a:picLocks noChangeAspect="1"/>
          </p:cNvPicPr>
          <p:nvPr/>
        </p:nvPicPr>
        <p:blipFill rotWithShape="1">
          <a:blip r:embed="rId8"/>
          <a:srcRect l="2693" t="-1233" r="5714" b="9454"/>
          <a:stretch/>
        </p:blipFill>
        <p:spPr>
          <a:xfrm>
            <a:off x="2203517" y="529933"/>
            <a:ext cx="6917593" cy="6040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37710649"/>
</p:tagLst>
</file>

<file path=ppt/theme/theme1.xml><?xml version="1.0" encoding="utf-8"?>
<a:theme xmlns:a="http://schemas.openxmlformats.org/drawingml/2006/main" name="Thematic Cruises Marketing Plan by Slidesgo">
  <a:themeElements>
    <a:clrScheme name="Simple Light">
      <a:dk1>
        <a:srgbClr val="247BA0"/>
      </a:dk1>
      <a:lt1>
        <a:srgbClr val="FFFFFF"/>
      </a:lt1>
      <a:dk2>
        <a:srgbClr val="D3EDBE"/>
      </a:dk2>
      <a:lt2>
        <a:srgbClr val="C4FFF9"/>
      </a:lt2>
      <a:accent1>
        <a:srgbClr val="70C1B3"/>
      </a:accent1>
      <a:accent2>
        <a:srgbClr val="B2DBBF"/>
      </a:accent2>
      <a:accent3>
        <a:srgbClr val="90CBA3"/>
      </a:accent3>
      <a:accent4>
        <a:srgbClr val="FF1654"/>
      </a:accent4>
      <a:accent5>
        <a:srgbClr val="4A9EAA"/>
      </a:accent5>
      <a:accent6>
        <a:srgbClr val="C4FFF9"/>
      </a:accent6>
      <a:hlink>
        <a:srgbClr val="247BA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3012</Words>
  <Application>Microsoft Macintosh PowerPoint</Application>
  <PresentationFormat>On-screen Show (16:9)</PresentationFormat>
  <Paragraphs>134</Paragraphs>
  <Slides>34</Slides>
  <Notes>24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Barlow</vt:lpstr>
      <vt:lpstr>字魂59号-创粗黑</vt:lpstr>
      <vt:lpstr>HP001 4 hàng</vt:lpstr>
      <vt:lpstr>American Typewriter</vt:lpstr>
      <vt:lpstr>Barlow Condensed</vt:lpstr>
      <vt:lpstr>Cambria</vt:lpstr>
      <vt:lpstr>Times New Roman</vt:lpstr>
      <vt:lpstr>Thematic Cruises Marketing Plan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Kwon Ji Yong</cp:lastModifiedBy>
  <cp:revision>32</cp:revision>
  <dcterms:modified xsi:type="dcterms:W3CDTF">2022-11-20T17:46:43Z</dcterms:modified>
</cp:coreProperties>
</file>