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1"/>
  </p:notesMasterIdLst>
  <p:sldIdLst>
    <p:sldId id="294" r:id="rId3"/>
    <p:sldId id="257" r:id="rId4"/>
    <p:sldId id="312" r:id="rId5"/>
    <p:sldId id="299" r:id="rId6"/>
    <p:sldId id="265" r:id="rId7"/>
    <p:sldId id="300" r:id="rId8"/>
    <p:sldId id="266" r:id="rId9"/>
    <p:sldId id="290" r:id="rId10"/>
    <p:sldId id="287" r:id="rId11"/>
    <p:sldId id="289" r:id="rId12"/>
    <p:sldId id="274" r:id="rId13"/>
    <p:sldId id="302" r:id="rId14"/>
    <p:sldId id="277" r:id="rId15"/>
    <p:sldId id="321" r:id="rId16"/>
    <p:sldId id="314" r:id="rId17"/>
    <p:sldId id="315" r:id="rId18"/>
    <p:sldId id="316" r:id="rId19"/>
    <p:sldId id="317" r:id="rId20"/>
    <p:sldId id="279" r:id="rId21"/>
    <p:sldId id="319" r:id="rId22"/>
    <p:sldId id="270" r:id="rId23"/>
    <p:sldId id="303" r:id="rId24"/>
    <p:sldId id="304" r:id="rId25"/>
    <p:sldId id="283" r:id="rId26"/>
    <p:sldId id="318" r:id="rId27"/>
    <p:sldId id="310" r:id="rId28"/>
    <p:sldId id="320" r:id="rId29"/>
    <p:sldId id="285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6699"/>
    <a:srgbClr val="FFCCFF"/>
    <a:srgbClr val="33CC33"/>
    <a:srgbClr val="FFCCCC"/>
    <a:srgbClr val="FF9999"/>
    <a:srgbClr val="CC0066"/>
    <a:srgbClr val="FF3399"/>
    <a:srgbClr val="FF66CC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7666" autoAdjust="0"/>
    <p:restoredTop sz="64575" autoAdjust="0"/>
  </p:normalViewPr>
  <p:slideViewPr>
    <p:cSldViewPr snapToGrid="0">
      <p:cViewPr varScale="1">
        <p:scale>
          <a:sx n="101" d="100"/>
          <a:sy n="101" d="100"/>
        </p:scale>
        <p:origin x="216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FDDA2D-E840-48D2-B79A-98C7A23599AF}" type="datetimeFigureOut">
              <a:rPr lang="vi-VN" smtClean="0"/>
              <a:t>24/10/2022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9A1F9A-DF5C-45B8-896E-FEC38FD1A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841339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9A1F9A-DF5C-45B8-896E-FEC38FD1A1DF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421090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BD506-B1F2-43E5-8177-D8B5AEE81D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EBF739-FFBB-4524-981B-755E8B19F4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FF90F7-0E62-4755-8D91-AF4CAEA6B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8C706-A083-425C-AC80-77E56B01F85F}" type="datetimeFigureOut">
              <a:rPr lang="en-US" smtClean="0"/>
              <a:t>10/24/22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CA9E2F-4B5A-40F1-B2A7-4AFAFEEE8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C278B7-9AB0-4D94-AE69-8AD7668BF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F1B9A-A6E0-428B-93F7-06C5D08493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2889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11327-CAFA-4162-BC2A-03C415B05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127B90-7532-4D32-8E22-7B9230D5A3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DB03F6-AECC-464B-8B1F-779079CCF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8C706-A083-425C-AC80-77E56B01F85F}" type="datetimeFigureOut">
              <a:rPr lang="en-US" smtClean="0"/>
              <a:t>10/24/22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3811CB-7255-43D6-8695-5F54C2370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D56C3E-B825-4C72-9FFB-BA05B54B4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F1B9A-A6E0-428B-93F7-06C5D08493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33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FF7190-05F0-4AF0-B1D4-6698973AB3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6FE79F-804C-497D-9D20-1F3114E440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F7E641-362B-4937-9F2C-DDBB7A977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8C706-A083-425C-AC80-77E56B01F85F}" type="datetimeFigureOut">
              <a:rPr lang="en-US" smtClean="0"/>
              <a:t>10/24/22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4121C8-2556-4E7B-B101-BB265EFEC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912C3-F711-46E6-807E-272A88D0C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F1B9A-A6E0-428B-93F7-06C5D08493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7792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136FB-7585-4E56-B3F6-B2D9DF0040F6}" type="datetimeFigureOut">
              <a:rPr lang="en-US" smtClean="0"/>
              <a:t>10/24/22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FFEFF-5302-405F-B07B-E9F8DACD1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1646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136FB-7585-4E56-B3F6-B2D9DF0040F6}" type="datetimeFigureOut">
              <a:rPr lang="en-US" smtClean="0"/>
              <a:t>10/24/22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FFEFF-5302-405F-B07B-E9F8DACD1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871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136FB-7585-4E56-B3F6-B2D9DF0040F6}" type="datetimeFigureOut">
              <a:rPr lang="en-US" smtClean="0"/>
              <a:t>10/24/22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FFEFF-5302-405F-B07B-E9F8DACD1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5486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136FB-7585-4E56-B3F6-B2D9DF0040F6}" type="datetimeFigureOut">
              <a:rPr lang="en-US" smtClean="0"/>
              <a:t>10/24/22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FFEFF-5302-405F-B07B-E9F8DACD1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7479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136FB-7585-4E56-B3F6-B2D9DF0040F6}" type="datetimeFigureOut">
              <a:rPr lang="en-US" smtClean="0"/>
              <a:t>10/24/22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FFEFF-5302-405F-B07B-E9F8DACD1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0454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136FB-7585-4E56-B3F6-B2D9DF0040F6}" type="datetimeFigureOut">
              <a:rPr lang="en-US" smtClean="0"/>
              <a:t>10/24/22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FFEFF-5302-405F-B07B-E9F8DACD1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4553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136FB-7585-4E56-B3F6-B2D9DF0040F6}" type="datetimeFigureOut">
              <a:rPr lang="en-US" smtClean="0"/>
              <a:t>10/24/22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FFEFF-5302-405F-B07B-E9F8DACD1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4313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136FB-7585-4E56-B3F6-B2D9DF0040F6}" type="datetimeFigureOut">
              <a:rPr lang="en-US" smtClean="0"/>
              <a:t>10/24/22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FFEFF-5302-405F-B07B-E9F8DACD1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6879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6DBE6-A0EC-40EB-ABA8-682C4B399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CE04CB-7E99-4E79-A36D-810BC581DF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BDBDE0-9279-4E81-BC19-F6C21890F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8C706-A083-425C-AC80-77E56B01F85F}" type="datetimeFigureOut">
              <a:rPr lang="en-US" smtClean="0"/>
              <a:t>10/24/22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4F20CF-7C8A-47B2-B4B9-BE19C2E9C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655B18-155F-4A21-BF27-D11FE003D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F1B9A-A6E0-428B-93F7-06C5D08493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9513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136FB-7585-4E56-B3F6-B2D9DF0040F6}" type="datetimeFigureOut">
              <a:rPr lang="en-US" smtClean="0"/>
              <a:t>10/24/22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FFEFF-5302-405F-B07B-E9F8DACD1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9637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136FB-7585-4E56-B3F6-B2D9DF0040F6}" type="datetimeFigureOut">
              <a:rPr lang="en-US" smtClean="0"/>
              <a:t>10/24/22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FFEFF-5302-405F-B07B-E9F8DACD1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4288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136FB-7585-4E56-B3F6-B2D9DF0040F6}" type="datetimeFigureOut">
              <a:rPr lang="en-US" smtClean="0"/>
              <a:t>10/24/22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FFEFF-5302-405F-B07B-E9F8DACD1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613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7AD5D-A2EF-4790-B22C-EB2788A0E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16F6F5-B9E5-470F-B2A3-1418A4C489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D0CE1A-D810-4099-952B-DEC5DDC7E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8C706-A083-425C-AC80-77E56B01F85F}" type="datetimeFigureOut">
              <a:rPr lang="en-US" smtClean="0"/>
              <a:t>10/24/22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90110D-0B64-4270-BBF4-A3543AED6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0B34F8-803A-4B0D-9F11-9DF6B76FB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F1B9A-A6E0-428B-93F7-06C5D08493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616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22912-9BF9-47CA-B4C4-3EEEBB4EF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C09016-38FE-457B-B00F-6C92EFF610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C6D845-3E1C-4AAF-B973-C19D6A20ED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3159FC-117D-4352-95C7-0CE5F1EBE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8C706-A083-425C-AC80-77E56B01F85F}" type="datetimeFigureOut">
              <a:rPr lang="en-US" smtClean="0"/>
              <a:t>10/24/22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3255D4-4CE3-4160-A358-2ABF5FABA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8CC19F-8C9F-4C69-8F3F-9928D2E1C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F1B9A-A6E0-428B-93F7-06C5D08493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001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66EB2-AE45-4E78-A006-3BB7058E3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A661B1-4037-4F7A-BCEF-2260722083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96449C-8326-47A0-B935-27ACDBF12F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C44D99-3F82-401E-BC84-8686EAB34A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96E0F4-6146-44BA-87E9-0786FA9E53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19CDAF-8B25-476B-9BCD-5DDEB0683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8C706-A083-425C-AC80-77E56B01F85F}" type="datetimeFigureOut">
              <a:rPr lang="en-US" smtClean="0"/>
              <a:t>10/24/22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D695044-C4B6-4FA5-98FE-1FC4510AD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1F16DC-D397-4167-B264-547197A79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F1B9A-A6E0-428B-93F7-06C5D08493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910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5549D-38C2-468C-8378-E00F259DB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AC42AA-1748-4128-A032-4A26AA26E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8C706-A083-425C-AC80-77E56B01F85F}" type="datetimeFigureOut">
              <a:rPr lang="en-US" smtClean="0"/>
              <a:t>10/24/22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9100E6-1B1E-4B55-A4B9-51575C7DB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A01E35-170D-4598-8B1B-755F9277B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F1B9A-A6E0-428B-93F7-06C5D08493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1296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CD2BBF-B83E-40B4-A26D-336C749A2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8C706-A083-425C-AC80-77E56B01F85F}" type="datetimeFigureOut">
              <a:rPr lang="en-US" smtClean="0"/>
              <a:t>10/24/22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33FD99-C02B-4D32-A9EC-302C0B1DE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F783C2-2063-4D1A-98A1-4466D772F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F1B9A-A6E0-428B-93F7-06C5D08493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168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E0C41-727F-4CDF-BD1B-7EFDAE9E9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12DAE4-091C-4FCB-BC7C-2EEAA1FD6D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474455-628B-4A82-A0F4-4061983634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66037E-B2AF-490F-A773-721BBED2A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8C706-A083-425C-AC80-77E56B01F85F}" type="datetimeFigureOut">
              <a:rPr lang="en-US" smtClean="0"/>
              <a:t>10/24/22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9031FB-8DF9-44B9-A2E6-31679B5AD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5F40C9-A9ED-4612-BDC1-C7B6B806F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F1B9A-A6E0-428B-93F7-06C5D08493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081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A49A03-307F-426B-BE75-F9927344B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3F5C1A-9A84-485E-9FF6-8A38C09AD6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C86DA9-C3C4-4618-92D8-0CFAD98630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9646E8-03EE-4E10-BF4C-DF07A7638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8C706-A083-425C-AC80-77E56B01F85F}" type="datetimeFigureOut">
              <a:rPr lang="en-US" smtClean="0"/>
              <a:t>10/24/22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743ED2-2270-4C42-AA3C-EFC0763AA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A3031E-A6ED-40BA-86B5-7E54BF9B5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F1B9A-A6E0-428B-93F7-06C5D08493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493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D570AE-0FF7-47AA-971E-A695C7E3B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13066F-D649-446D-9459-32868C69CC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742D65-641A-444C-A433-5C56270B46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A8C706-A083-425C-AC80-77E56B01F85F}" type="datetimeFigureOut">
              <a:rPr lang="en-US" smtClean="0"/>
              <a:t>10/24/22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82FEB2-546A-48E5-BE55-3A3310C967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5E89E-9946-44F3-A7CE-55959F0798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FF1B9A-A6E0-428B-93F7-06C5D08493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727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E136FB-7585-4E56-B3F6-B2D9DF0040F6}" type="datetimeFigureOut">
              <a:rPr lang="en-US" smtClean="0"/>
              <a:t>10/24/22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3FFEFF-5302-405F-B07B-E9F8DACD1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921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>
            <a:extLst>
              <a:ext uri="{FF2B5EF4-FFF2-40B4-BE49-F238E27FC236}">
                <a16:creationId xmlns:a16="http://schemas.microsoft.com/office/drawing/2014/main" id="{6AD88BAD-AC4D-4ECE-B0D4-D686759A4DDE}"/>
              </a:ext>
            </a:extLst>
          </p:cNvPr>
          <p:cNvSpPr/>
          <p:nvPr/>
        </p:nvSpPr>
        <p:spPr>
          <a:xfrm>
            <a:off x="4770783" y="3389059"/>
            <a:ext cx="2690191" cy="1067377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CC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 8</a:t>
            </a:r>
            <a:r>
              <a:rPr lang="en-US" sz="28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/>
            <a:endParaRPr lang="en-US" sz="2800" b="1" dirty="0">
              <a:solidFill>
                <a:srgbClr val="CC0066"/>
              </a:solidFill>
            </a:endParaRPr>
          </a:p>
        </p:txBody>
      </p:sp>
      <p:sp>
        <p:nvSpPr>
          <p:cNvPr id="12" name="Scroll: Horizontal 11">
            <a:extLst>
              <a:ext uri="{FF2B5EF4-FFF2-40B4-BE49-F238E27FC236}">
                <a16:creationId xmlns:a16="http://schemas.microsoft.com/office/drawing/2014/main" id="{022751E5-192A-49AB-BEAA-9EC226CD10BA}"/>
              </a:ext>
            </a:extLst>
          </p:cNvPr>
          <p:cNvSpPr/>
          <p:nvPr/>
        </p:nvSpPr>
        <p:spPr>
          <a:xfrm>
            <a:off x="4183752" y="1613268"/>
            <a:ext cx="4430161" cy="1775791"/>
          </a:xfrm>
          <a:prstGeom prst="horizontalScroll">
            <a:avLst>
              <a:gd name="adj" fmla="val 15755"/>
            </a:avLst>
          </a:prstGeom>
          <a:solidFill>
            <a:srgbClr val="FF6699"/>
          </a:solidFill>
          <a:ln w="28575">
            <a:solidFill>
              <a:schemeClr val="accent2">
                <a:lumMod val="75000"/>
              </a:schemeClr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  <a:reflection blurRad="6350" stA="50000" endA="275" endPos="40000" dist="1016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128D243-18DE-4A50-95C3-7EACD55F2EFE}"/>
              </a:ext>
            </a:extLst>
          </p:cNvPr>
          <p:cNvSpPr/>
          <p:nvPr/>
        </p:nvSpPr>
        <p:spPr>
          <a:xfrm>
            <a:off x="4591855" y="2026430"/>
            <a:ext cx="373051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 ĐỌC  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2AE51E-D46F-7346-86B1-D2CB652D023C}"/>
              </a:ext>
            </a:extLst>
          </p:cNvPr>
          <p:cNvSpPr txBox="1"/>
          <p:nvPr/>
        </p:nvSpPr>
        <p:spPr>
          <a:xfrm>
            <a:off x="1601724" y="193289"/>
            <a:ext cx="902830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LÊ QUÝ ĐÔN</a:t>
            </a:r>
          </a:p>
        </p:txBody>
      </p:sp>
    </p:spTree>
    <p:extLst>
      <p:ext uri="{BB962C8B-B14F-4D97-AF65-F5344CB8AC3E}">
        <p14:creationId xmlns:p14="http://schemas.microsoft.com/office/powerpoint/2010/main" val="19166784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F5944064-C235-47C8-AB4E-13C070420D26}"/>
              </a:ext>
            </a:extLst>
          </p:cNvPr>
          <p:cNvSpPr txBox="1"/>
          <p:nvPr/>
        </p:nvSpPr>
        <p:spPr>
          <a:xfrm>
            <a:off x="449421" y="2915273"/>
            <a:ext cx="538072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 chúng mình có 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 hạt giống nảy mầm nhanh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Chớp mắt  thành cây đầy quả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 hồ  hái chén ngọt lành.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B5B7E89-E016-4C38-AEFE-549B3F90AA8F}"/>
              </a:ext>
            </a:extLst>
          </p:cNvPr>
          <p:cNvSpPr txBox="1"/>
          <p:nvPr/>
        </p:nvSpPr>
        <p:spPr>
          <a:xfrm>
            <a:off x="6041285" y="2024750"/>
            <a:ext cx="598743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Nếu chúng mình có 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Hóa trái bom  thành trái ngon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Trong ruột không còn thuốc nổ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Chỉ toàn kẹo với bi tròn.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F45E88B-A649-4AFF-80AD-84F848768E76}"/>
              </a:ext>
            </a:extLst>
          </p:cNvPr>
          <p:cNvCxnSpPr/>
          <p:nvPr/>
        </p:nvCxnSpPr>
        <p:spPr>
          <a:xfrm flipH="1">
            <a:off x="2217526" y="4008771"/>
            <a:ext cx="130628" cy="30574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FB58BBD-EC92-410B-989B-B17781826D1C}"/>
              </a:ext>
            </a:extLst>
          </p:cNvPr>
          <p:cNvCxnSpPr/>
          <p:nvPr/>
        </p:nvCxnSpPr>
        <p:spPr>
          <a:xfrm flipH="1">
            <a:off x="1717496" y="4420065"/>
            <a:ext cx="130628" cy="30574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5762F75-AB42-4D8D-B9F8-ED864C4FFC49}"/>
              </a:ext>
            </a:extLst>
          </p:cNvPr>
          <p:cNvCxnSpPr/>
          <p:nvPr/>
        </p:nvCxnSpPr>
        <p:spPr>
          <a:xfrm flipH="1">
            <a:off x="8364359" y="3533868"/>
            <a:ext cx="130628" cy="30574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971F3FAC-A337-4733-B15C-7DA5610B5B15}"/>
              </a:ext>
            </a:extLst>
          </p:cNvPr>
          <p:cNvSpPr txBox="1"/>
          <p:nvPr/>
        </p:nvSpPr>
        <p:spPr>
          <a:xfrm>
            <a:off x="460548" y="2915273"/>
            <a:ext cx="538072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 chúng mình có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 hạt giống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nảy mầm nhanh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Chớp mắt  thành cây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đầy quả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 hồ  hái chén ngọt lành.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EE69CD4-693D-466C-B943-9B726FA29FF7}"/>
              </a:ext>
            </a:extLst>
          </p:cNvPr>
          <p:cNvSpPr txBox="1"/>
          <p:nvPr/>
        </p:nvSpPr>
        <p:spPr>
          <a:xfrm>
            <a:off x="6030158" y="2024750"/>
            <a:ext cx="598743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Nếu chúng mình có 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Hóa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trái bom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thành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trái ngon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Trong ruột không còn thuốc nổ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Chỉ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toàn kẹo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với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bi tròn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                                </a:t>
            </a:r>
            <a:endParaRPr kumimoji="0" lang="vi-VN" sz="30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59D39E-FAB6-4C96-94BD-8562D3E010B0}"/>
              </a:ext>
            </a:extLst>
          </p:cNvPr>
          <p:cNvSpPr txBox="1"/>
          <p:nvPr/>
        </p:nvSpPr>
        <p:spPr>
          <a:xfrm>
            <a:off x="2640561" y="106581"/>
            <a:ext cx="62611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u="sng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endParaRPr lang="en-US" sz="28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4F2CCA-9E5E-4BFD-98E7-B6075CFE0531}"/>
              </a:ext>
            </a:extLst>
          </p:cNvPr>
          <p:cNvSpPr txBox="1"/>
          <p:nvPr/>
        </p:nvSpPr>
        <p:spPr>
          <a:xfrm flipH="1">
            <a:off x="546923" y="1927044"/>
            <a:ext cx="35573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3600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2914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7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A786914-FF09-41A4-9D54-37D8CBB613E4}"/>
              </a:ext>
            </a:extLst>
          </p:cNvPr>
          <p:cNvSpPr/>
          <p:nvPr/>
        </p:nvSpPr>
        <p:spPr>
          <a:xfrm>
            <a:off x="3766088" y="136294"/>
            <a:ext cx="4649492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sz="3600" dirty="0">
              <a:solidFill>
                <a:srgbClr val="CC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85C97A-5637-48C0-96CB-43F690D3D9DC}"/>
              </a:ext>
            </a:extLst>
          </p:cNvPr>
          <p:cNvSpPr txBox="1"/>
          <p:nvPr/>
        </p:nvSpPr>
        <p:spPr>
          <a:xfrm>
            <a:off x="2144516" y="1353688"/>
            <a:ext cx="6739462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996675-EB14-4351-BC2F-02FF6ABA62E4}"/>
              </a:ext>
            </a:extLst>
          </p:cNvPr>
          <p:cNvSpPr txBox="1"/>
          <p:nvPr/>
        </p:nvSpPr>
        <p:spPr>
          <a:xfrm>
            <a:off x="4007224" y="2538749"/>
            <a:ext cx="7565300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chìm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hẳn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EED811-3403-4D4A-A77B-D2E2ECC6CA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76" y="2218766"/>
            <a:ext cx="3146612" cy="19621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5128" y="1353688"/>
            <a:ext cx="15976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466304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BBB3D227-5A9B-4E18-93CD-AC88639104C3}"/>
              </a:ext>
            </a:extLst>
          </p:cNvPr>
          <p:cNvSpPr txBox="1"/>
          <p:nvPr/>
        </p:nvSpPr>
        <p:spPr>
          <a:xfrm>
            <a:off x="1776489" y="134470"/>
            <a:ext cx="8102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Hải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F7E4A8D-106E-44DE-A00A-6359545A6D5D}"/>
              </a:ext>
            </a:extLst>
          </p:cNvPr>
          <p:cNvGrpSpPr/>
          <p:nvPr/>
        </p:nvGrpSpPr>
        <p:grpSpPr>
          <a:xfrm>
            <a:off x="2879865" y="2435160"/>
            <a:ext cx="5414668" cy="798104"/>
            <a:chOff x="2312911" y="2340864"/>
            <a:chExt cx="6065978" cy="877914"/>
          </a:xfrm>
        </p:grpSpPr>
        <p:sp>
          <p:nvSpPr>
            <p:cNvPr id="4" name="Arrow: Pentagon 8">
              <a:extLst>
                <a:ext uri="{FF2B5EF4-FFF2-40B4-BE49-F238E27FC236}">
                  <a16:creationId xmlns:a16="http://schemas.microsoft.com/office/drawing/2014/main" id="{657C31F4-FF50-4378-952C-1A1E9D2EDD3D}"/>
                </a:ext>
              </a:extLst>
            </p:cNvPr>
            <p:cNvSpPr/>
            <p:nvPr/>
          </p:nvSpPr>
          <p:spPr>
            <a:xfrm>
              <a:off x="2312911" y="2340864"/>
              <a:ext cx="1183293" cy="877914"/>
            </a:xfrm>
            <a:prstGeom prst="homePlat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5" name="Arrow: Chevron 9">
              <a:extLst>
                <a:ext uri="{FF2B5EF4-FFF2-40B4-BE49-F238E27FC236}">
                  <a16:creationId xmlns:a16="http://schemas.microsoft.com/office/drawing/2014/main" id="{9869211E-43FE-4245-A45B-545C7BE10ECF}"/>
                </a:ext>
              </a:extLst>
            </p:cNvPr>
            <p:cNvSpPr/>
            <p:nvPr/>
          </p:nvSpPr>
          <p:spPr>
            <a:xfrm>
              <a:off x="3143781" y="2340864"/>
              <a:ext cx="5235108" cy="877914"/>
            </a:xfrm>
            <a:prstGeom prst="chevron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Luyện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đọc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đúng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02CCCF4-0DF2-4028-903D-66E3EF5D199B}"/>
              </a:ext>
            </a:extLst>
          </p:cNvPr>
          <p:cNvGrpSpPr/>
          <p:nvPr/>
        </p:nvGrpSpPr>
        <p:grpSpPr>
          <a:xfrm>
            <a:off x="2877604" y="3421866"/>
            <a:ext cx="5416929" cy="798105"/>
            <a:chOff x="2310650" y="3425228"/>
            <a:chExt cx="6068239" cy="950283"/>
          </a:xfrm>
        </p:grpSpPr>
        <p:sp>
          <p:nvSpPr>
            <p:cNvPr id="7" name="Arrow: Pentagon 10">
              <a:extLst>
                <a:ext uri="{FF2B5EF4-FFF2-40B4-BE49-F238E27FC236}">
                  <a16:creationId xmlns:a16="http://schemas.microsoft.com/office/drawing/2014/main" id="{F6427C3E-AFF5-4ACD-ACDF-FC57C1DD5C1E}"/>
                </a:ext>
              </a:extLst>
            </p:cNvPr>
            <p:cNvSpPr/>
            <p:nvPr/>
          </p:nvSpPr>
          <p:spPr>
            <a:xfrm>
              <a:off x="2310650" y="3425228"/>
              <a:ext cx="1183293" cy="950283"/>
            </a:xfrm>
            <a:prstGeom prst="homePlate">
              <a:avLst/>
            </a:prstGeom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8" name="Arrow: Chevron 16">
              <a:extLst>
                <a:ext uri="{FF2B5EF4-FFF2-40B4-BE49-F238E27FC236}">
                  <a16:creationId xmlns:a16="http://schemas.microsoft.com/office/drawing/2014/main" id="{F7101ED3-A02E-4CA6-9BF0-4983FDDF3360}"/>
                </a:ext>
              </a:extLst>
            </p:cNvPr>
            <p:cNvSpPr/>
            <p:nvPr/>
          </p:nvSpPr>
          <p:spPr>
            <a:xfrm>
              <a:off x="3112677" y="3425228"/>
              <a:ext cx="5266212" cy="950283"/>
            </a:xfrm>
            <a:prstGeom prst="chevron">
              <a:avLst/>
            </a:prstGeom>
            <a:solidFill>
              <a:schemeClr val="accent1">
                <a:alpha val="4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Tìm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hiểu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bài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813AF62-909F-4C99-AE07-C3C5FD7A26A7}"/>
              </a:ext>
            </a:extLst>
          </p:cNvPr>
          <p:cNvGrpSpPr/>
          <p:nvPr/>
        </p:nvGrpSpPr>
        <p:grpSpPr>
          <a:xfrm>
            <a:off x="2877605" y="4520846"/>
            <a:ext cx="5416928" cy="798105"/>
            <a:chOff x="2310650" y="4581961"/>
            <a:chExt cx="6068239" cy="958816"/>
          </a:xfrm>
        </p:grpSpPr>
        <p:sp>
          <p:nvSpPr>
            <p:cNvPr id="10" name="Arrow: Pentagon 18">
              <a:extLst>
                <a:ext uri="{FF2B5EF4-FFF2-40B4-BE49-F238E27FC236}">
                  <a16:creationId xmlns:a16="http://schemas.microsoft.com/office/drawing/2014/main" id="{C0C8EDF7-5E37-4975-B5C7-A5340357D870}"/>
                </a:ext>
              </a:extLst>
            </p:cNvPr>
            <p:cNvSpPr/>
            <p:nvPr/>
          </p:nvSpPr>
          <p:spPr>
            <a:xfrm>
              <a:off x="2310650" y="4590494"/>
              <a:ext cx="1109090" cy="950283"/>
            </a:xfrm>
            <a:prstGeom prst="homePlate">
              <a:avLst/>
            </a:prstGeom>
            <a:solidFill>
              <a:srgbClr val="CF4F8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11" name="Arrow: Chevron 19">
              <a:extLst>
                <a:ext uri="{FF2B5EF4-FFF2-40B4-BE49-F238E27FC236}">
                  <a16:creationId xmlns:a16="http://schemas.microsoft.com/office/drawing/2014/main" id="{E70BE31E-8358-4343-849F-9925287D2DE3}"/>
                </a:ext>
              </a:extLst>
            </p:cNvPr>
            <p:cNvSpPr/>
            <p:nvPr/>
          </p:nvSpPr>
          <p:spPr>
            <a:xfrm>
              <a:off x="3063704" y="4581961"/>
              <a:ext cx="5315185" cy="958816"/>
            </a:xfrm>
            <a:prstGeom prst="chevron">
              <a:avLst/>
            </a:prstGeom>
            <a:solidFill>
              <a:srgbClr val="CF4F8F">
                <a:alpha val="51765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Luyện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đọc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diễn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cảm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7515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2000" b="-4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041" y="4069327"/>
            <a:ext cx="3053037" cy="269992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CA0D7DA-7CC9-4681-9FC2-B7D22791BA2E}"/>
              </a:ext>
            </a:extLst>
          </p:cNvPr>
          <p:cNvSpPr txBox="1"/>
          <p:nvPr/>
        </p:nvSpPr>
        <p:spPr>
          <a:xfrm>
            <a:off x="208536" y="-16777"/>
            <a:ext cx="40731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B2F1D7-7B9F-4A68-859C-478845473BB2}"/>
              </a:ext>
            </a:extLst>
          </p:cNvPr>
          <p:cNvSpPr txBox="1"/>
          <p:nvPr/>
        </p:nvSpPr>
        <p:spPr>
          <a:xfrm>
            <a:off x="385423" y="435558"/>
            <a:ext cx="5993865" cy="7386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 chúng mình có 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 hạt giống nảy mầm nhanh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Chớp mắt thành cây đầy quả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 hồ hái chén ngọt lành.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 chúng mình có 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Ngủ dậy thành người lớn ngay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Đứa thì lặn xuống đáy biển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Đứa thì ngồi lái máy bay.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Nếu chúng mình có 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Hái triệu vì sao xuống cùng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Đúc thành ông mặt trời mới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Mãi mãi không còn mùa đông.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Nếu chúng mình có 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Hóa trái bom thành trái ngon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Trong ruột không còn thuốc nổ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Chỉ toàn kẹo với bi tròn.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Nếu chúng mình có phép lạ!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Nếu chúng mình có phép lạ!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                                </a:t>
            </a:r>
            <a:r>
              <a:rPr kumimoji="0" lang="vi-VN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Định Hải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F30B42-221B-4FB4-9ABB-2D7A8C132D46}"/>
              </a:ext>
            </a:extLst>
          </p:cNvPr>
          <p:cNvSpPr txBox="1"/>
          <p:nvPr/>
        </p:nvSpPr>
        <p:spPr>
          <a:xfrm>
            <a:off x="388275" y="435558"/>
            <a:ext cx="2871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 chúng mình có phép lạ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354CE33-7F9E-40AA-9432-878157D44D46}"/>
              </a:ext>
            </a:extLst>
          </p:cNvPr>
          <p:cNvSpPr txBox="1"/>
          <p:nvPr/>
        </p:nvSpPr>
        <p:spPr>
          <a:xfrm>
            <a:off x="385423" y="1812324"/>
            <a:ext cx="2871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 chúng mình có phép lạ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2531EC-E6A3-4E01-B9A4-37BFA89AA5D4}"/>
              </a:ext>
            </a:extLst>
          </p:cNvPr>
          <p:cNvSpPr txBox="1"/>
          <p:nvPr/>
        </p:nvSpPr>
        <p:spPr>
          <a:xfrm>
            <a:off x="398609" y="3189360"/>
            <a:ext cx="2871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 chúng mình có phép lạ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A3C2313-5BB4-474D-B40F-989F214DA852}"/>
              </a:ext>
            </a:extLst>
          </p:cNvPr>
          <p:cNvSpPr txBox="1"/>
          <p:nvPr/>
        </p:nvSpPr>
        <p:spPr>
          <a:xfrm>
            <a:off x="396028" y="4566125"/>
            <a:ext cx="2871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 chúng mình có phép lạ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2785308-7D55-452B-BE31-42B818228549}"/>
              </a:ext>
            </a:extLst>
          </p:cNvPr>
          <p:cNvSpPr txBox="1"/>
          <p:nvPr/>
        </p:nvSpPr>
        <p:spPr>
          <a:xfrm>
            <a:off x="388275" y="5657671"/>
            <a:ext cx="29482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>
              <a:defRPr/>
            </a:pP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Nếu chúng mình có phép lạ!</a:t>
            </a:r>
          </a:p>
          <a:p>
            <a:pPr>
              <a:defRPr/>
            </a:pP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Nếu chúng mình có phép lạ!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C3E486F-BF68-4E6D-B36F-3237F6684985}"/>
              </a:ext>
            </a:extLst>
          </p:cNvPr>
          <p:cNvSpPr/>
          <p:nvPr/>
        </p:nvSpPr>
        <p:spPr>
          <a:xfrm>
            <a:off x="4115262" y="673694"/>
            <a:ext cx="6797172" cy="1077877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3600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600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0FF99E8-EFEB-4D9E-A060-D1E89EDB1147}"/>
              </a:ext>
            </a:extLst>
          </p:cNvPr>
          <p:cNvSpPr/>
          <p:nvPr/>
        </p:nvSpPr>
        <p:spPr>
          <a:xfrm>
            <a:off x="4115262" y="626713"/>
            <a:ext cx="6838119" cy="1200302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lặp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ấy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4115262" y="2343673"/>
            <a:ext cx="7655232" cy="2149291"/>
            <a:chOff x="4536769" y="2197422"/>
            <a:chExt cx="7655232" cy="2149291"/>
          </a:xfrm>
        </p:grpSpPr>
        <p:sp>
          <p:nvSpPr>
            <p:cNvPr id="10" name="Cloud 9"/>
            <p:cNvSpPr/>
            <p:nvPr/>
          </p:nvSpPr>
          <p:spPr>
            <a:xfrm>
              <a:off x="4536769" y="2197422"/>
              <a:ext cx="7655232" cy="2149291"/>
            </a:xfrm>
            <a:prstGeom prst="cloud">
              <a:avLst/>
            </a:prstGeom>
            <a:solidFill>
              <a:srgbClr val="FFCCCC"/>
            </a:solidFill>
            <a:ln>
              <a:solidFill>
                <a:srgbClr val="FF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7169F6B8-4579-45A6-AB67-D61B84DD674F}"/>
                </a:ext>
              </a:extLst>
            </p:cNvPr>
            <p:cNvSpPr/>
            <p:nvPr/>
          </p:nvSpPr>
          <p:spPr>
            <a:xfrm>
              <a:off x="5247945" y="2645874"/>
              <a:ext cx="6912513" cy="1238595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Nói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ước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muốn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nhỏ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rất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tha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thiết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7345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  <p:bldP spid="14" grpId="0"/>
      <p:bldP spid="15" grpId="0"/>
      <p:bldP spid="18" grpId="0"/>
      <p:bldP spid="4" grpId="0" animBg="1"/>
      <p:bldP spid="4" grpId="1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BBB3D227-5A9B-4E18-93CD-AC88639104C3}"/>
              </a:ext>
            </a:extLst>
          </p:cNvPr>
          <p:cNvSpPr txBox="1"/>
          <p:nvPr/>
        </p:nvSpPr>
        <p:spPr>
          <a:xfrm>
            <a:off x="1776489" y="134470"/>
            <a:ext cx="8102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Hải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9">
            <a:extLst>
              <a:ext uri="{FF2B5EF4-FFF2-40B4-BE49-F238E27FC236}">
                <a16:creationId xmlns:a16="http://schemas.microsoft.com/office/drawing/2014/main" id="{1686A591-B0E8-4B49-A10B-4150AFC7C2A8}"/>
              </a:ext>
            </a:extLst>
          </p:cNvPr>
          <p:cNvSpPr/>
          <p:nvPr/>
        </p:nvSpPr>
        <p:spPr>
          <a:xfrm>
            <a:off x="1168132" y="2586568"/>
            <a:ext cx="9319313" cy="1084370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khổ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44571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BD177E42-7EF2-4045-B0B6-46B2DE446B6F}"/>
              </a:ext>
            </a:extLst>
          </p:cNvPr>
          <p:cNvSpPr txBox="1"/>
          <p:nvPr/>
        </p:nvSpPr>
        <p:spPr>
          <a:xfrm>
            <a:off x="9438468" y="405926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: Rounded Corners 19">
            <a:extLst>
              <a:ext uri="{FF2B5EF4-FFF2-40B4-BE49-F238E27FC236}">
                <a16:creationId xmlns:a16="http://schemas.microsoft.com/office/drawing/2014/main" id="{10FF99E8-EFEB-4D9E-A060-D1E89EDB1147}"/>
              </a:ext>
            </a:extLst>
          </p:cNvPr>
          <p:cNvSpPr/>
          <p:nvPr/>
        </p:nvSpPr>
        <p:spPr>
          <a:xfrm>
            <a:off x="303885" y="138932"/>
            <a:ext cx="9319313" cy="1084370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khổ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029" y="1550827"/>
            <a:ext cx="4646985" cy="336801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-43507" y="4176789"/>
            <a:ext cx="5939426" cy="2342328"/>
            <a:chOff x="4698586" y="1610769"/>
            <a:chExt cx="6983662" cy="2342328"/>
          </a:xfrm>
        </p:grpSpPr>
        <p:sp>
          <p:nvSpPr>
            <p:cNvPr id="17" name="Cloud 16"/>
            <p:cNvSpPr/>
            <p:nvPr/>
          </p:nvSpPr>
          <p:spPr>
            <a:xfrm>
              <a:off x="4698586" y="1610769"/>
              <a:ext cx="6983662" cy="2342328"/>
            </a:xfrm>
            <a:prstGeom prst="cloud">
              <a:avLst/>
            </a:prstGeom>
            <a:solidFill>
              <a:srgbClr val="FFCCCC"/>
            </a:solidFill>
            <a:ln>
              <a:solidFill>
                <a:srgbClr val="FF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5238352" y="2018625"/>
              <a:ext cx="5969646" cy="132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en-US" sz="40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nhỏ</a:t>
              </a:r>
              <a:r>
                <a: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ước</a:t>
              </a:r>
              <a:r>
                <a: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muốn</a:t>
              </a:r>
              <a:r>
                <a: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lvl="0">
                <a:defRPr/>
              </a:pPr>
              <a:r>
                <a:rPr lang="en-US" sz="40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mau</a:t>
              </a:r>
              <a:r>
                <a: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lớn</a:t>
              </a:r>
              <a:r>
                <a: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endPara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8487103" y="1225100"/>
            <a:ext cx="3704897" cy="2929908"/>
            <a:chOff x="8198069" y="2937236"/>
            <a:chExt cx="3704897" cy="2929908"/>
          </a:xfrm>
        </p:grpSpPr>
        <p:sp>
          <p:nvSpPr>
            <p:cNvPr id="20" name="Flowchart: Connector 19"/>
            <p:cNvSpPr/>
            <p:nvPr/>
          </p:nvSpPr>
          <p:spPr>
            <a:xfrm>
              <a:off x="8198069" y="2986326"/>
              <a:ext cx="3673365" cy="2790497"/>
            </a:xfrm>
            <a:prstGeom prst="flowChartConnector">
              <a:avLst/>
            </a:prstGeom>
            <a:solidFill>
              <a:srgbClr val="FFCCCC"/>
            </a:solidFill>
            <a:ln>
              <a:solidFill>
                <a:srgbClr val="FF66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9D4A1BC-037A-4580-9020-FB732E8E6C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1" y="2937236"/>
              <a:ext cx="3673365" cy="292990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24" name="Group 23"/>
          <p:cNvGrpSpPr/>
          <p:nvPr/>
        </p:nvGrpSpPr>
        <p:grpSpPr>
          <a:xfrm>
            <a:off x="5537870" y="3560132"/>
            <a:ext cx="3280381" cy="2852839"/>
            <a:chOff x="5134984" y="4028094"/>
            <a:chExt cx="3280381" cy="2852839"/>
          </a:xfrm>
        </p:grpSpPr>
        <p:sp>
          <p:nvSpPr>
            <p:cNvPr id="21" name="Flowchart: Connector 20"/>
            <p:cNvSpPr/>
            <p:nvPr/>
          </p:nvSpPr>
          <p:spPr>
            <a:xfrm>
              <a:off x="5144133" y="4059266"/>
              <a:ext cx="3271232" cy="2734293"/>
            </a:xfrm>
            <a:prstGeom prst="flowChartConnector">
              <a:avLst/>
            </a:prstGeom>
            <a:solidFill>
              <a:srgbClr val="FFCCCC"/>
            </a:solidFill>
            <a:ln>
              <a:solidFill>
                <a:srgbClr val="FF66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6" name="Picture 2" descr="Cây xoài có đặc điểm gì? cách trồng, chăm sóc và tác dụn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9" t="28403" r="17496"/>
            <a:stretch/>
          </p:blipFill>
          <p:spPr bwMode="auto">
            <a:xfrm>
              <a:off x="5134984" y="4028094"/>
              <a:ext cx="3257998" cy="2852839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" name="Group 24"/>
          <p:cNvGrpSpPr/>
          <p:nvPr/>
        </p:nvGrpSpPr>
        <p:grpSpPr>
          <a:xfrm>
            <a:off x="8222222" y="3613550"/>
            <a:ext cx="3969778" cy="2941299"/>
            <a:chOff x="8795868" y="3478059"/>
            <a:chExt cx="3969778" cy="2941299"/>
          </a:xfrm>
        </p:grpSpPr>
        <p:sp>
          <p:nvSpPr>
            <p:cNvPr id="22" name="Flowchart: Connector 21"/>
            <p:cNvSpPr/>
            <p:nvPr/>
          </p:nvSpPr>
          <p:spPr>
            <a:xfrm>
              <a:off x="8849783" y="3478059"/>
              <a:ext cx="3673365" cy="2790497"/>
            </a:xfrm>
            <a:prstGeom prst="flowChartConnector">
              <a:avLst/>
            </a:prstGeom>
            <a:solidFill>
              <a:srgbClr val="FFCCCC"/>
            </a:solidFill>
            <a:ln>
              <a:solidFill>
                <a:srgbClr val="FF66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8" name="Picture 4" descr="14 lợi ích sức khỏe tuyệt vời khi ăn cam mỗi ngày - KhoaHoc.tv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11" t="4886" r="9474"/>
            <a:stretch/>
          </p:blipFill>
          <p:spPr bwMode="auto">
            <a:xfrm>
              <a:off x="8795868" y="3489559"/>
              <a:ext cx="3969778" cy="2929799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6" name="Group 25"/>
          <p:cNvGrpSpPr/>
          <p:nvPr/>
        </p:nvGrpSpPr>
        <p:grpSpPr>
          <a:xfrm>
            <a:off x="5701447" y="1747447"/>
            <a:ext cx="3263161" cy="2300597"/>
            <a:chOff x="5050980" y="1151286"/>
            <a:chExt cx="3263161" cy="2300597"/>
          </a:xfrm>
        </p:grpSpPr>
        <p:sp>
          <p:nvSpPr>
            <p:cNvPr id="12" name="Flowchart: Connector 11"/>
            <p:cNvSpPr/>
            <p:nvPr/>
          </p:nvSpPr>
          <p:spPr>
            <a:xfrm>
              <a:off x="5050980" y="1223302"/>
              <a:ext cx="3171242" cy="2156566"/>
            </a:xfrm>
            <a:prstGeom prst="flowChartConnector">
              <a:avLst/>
            </a:prstGeom>
            <a:solidFill>
              <a:srgbClr val="FFCCCC"/>
            </a:solidFill>
            <a:ln>
              <a:solidFill>
                <a:srgbClr val="FF66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30" name="Picture 6" descr="Có bao nhiêu loại chôm chôm? Tổng hợp các loại, giống chôm chôm ở Việt Nam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13" r="6806"/>
            <a:stretch/>
          </p:blipFill>
          <p:spPr bwMode="auto">
            <a:xfrm>
              <a:off x="5108910" y="1151286"/>
              <a:ext cx="3205231" cy="2300597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63040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BD177E42-7EF2-4045-B0B6-46B2DE446B6F}"/>
              </a:ext>
            </a:extLst>
          </p:cNvPr>
          <p:cNvSpPr txBox="1"/>
          <p:nvPr/>
        </p:nvSpPr>
        <p:spPr>
          <a:xfrm>
            <a:off x="9438468" y="405926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: Rounded Corners 19">
            <a:extLst>
              <a:ext uri="{FF2B5EF4-FFF2-40B4-BE49-F238E27FC236}">
                <a16:creationId xmlns:a16="http://schemas.microsoft.com/office/drawing/2014/main" id="{10FF99E8-EFEB-4D9E-A060-D1E89EDB1147}"/>
              </a:ext>
            </a:extLst>
          </p:cNvPr>
          <p:cNvSpPr/>
          <p:nvPr/>
        </p:nvSpPr>
        <p:spPr>
          <a:xfrm>
            <a:off x="303885" y="138932"/>
            <a:ext cx="9319313" cy="1084370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khổ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43507" y="4176789"/>
            <a:ext cx="5939425" cy="1987528"/>
            <a:chOff x="4698586" y="1610769"/>
            <a:chExt cx="6983662" cy="1987528"/>
          </a:xfrm>
        </p:grpSpPr>
        <p:sp>
          <p:nvSpPr>
            <p:cNvPr id="17" name="Cloud 16"/>
            <p:cNvSpPr/>
            <p:nvPr/>
          </p:nvSpPr>
          <p:spPr>
            <a:xfrm>
              <a:off x="4698586" y="1610769"/>
              <a:ext cx="6983662" cy="1987528"/>
            </a:xfrm>
            <a:prstGeom prst="cloud">
              <a:avLst/>
            </a:prstGeom>
            <a:solidFill>
              <a:srgbClr val="FFCCCC"/>
            </a:solidFill>
            <a:ln>
              <a:solidFill>
                <a:srgbClr val="FF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5607110" y="1862578"/>
              <a:ext cx="6075138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Thành</a:t>
              </a:r>
              <a:r>
                <a: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lớn</a:t>
              </a:r>
              <a:r>
                <a: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ngay</a:t>
              </a:r>
              <a:endPara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160" y="1349207"/>
            <a:ext cx="5596758" cy="32052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4657" y="1349207"/>
            <a:ext cx="3166830" cy="2729676"/>
          </a:xfrm>
          <a:prstGeom prst="round2DiagRect">
            <a:avLst>
              <a:gd name="adj1" fmla="val 16667"/>
              <a:gd name="adj2" fmla="val 16371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t="9912" b="22101"/>
          <a:stretch/>
        </p:blipFill>
        <p:spPr>
          <a:xfrm>
            <a:off x="6143373" y="4273518"/>
            <a:ext cx="5715000" cy="2648607"/>
          </a:xfrm>
          <a:prstGeom prst="round2DiagRect">
            <a:avLst>
              <a:gd name="adj1" fmla="val 16667"/>
              <a:gd name="adj2" fmla="val 5000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99431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BD177E42-7EF2-4045-B0B6-46B2DE446B6F}"/>
              </a:ext>
            </a:extLst>
          </p:cNvPr>
          <p:cNvSpPr txBox="1"/>
          <p:nvPr/>
        </p:nvSpPr>
        <p:spPr>
          <a:xfrm>
            <a:off x="9438468" y="405926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: Rounded Corners 19">
            <a:extLst>
              <a:ext uri="{FF2B5EF4-FFF2-40B4-BE49-F238E27FC236}">
                <a16:creationId xmlns:a16="http://schemas.microsoft.com/office/drawing/2014/main" id="{10FF99E8-EFEB-4D9E-A060-D1E89EDB1147}"/>
              </a:ext>
            </a:extLst>
          </p:cNvPr>
          <p:cNvSpPr/>
          <p:nvPr/>
        </p:nvSpPr>
        <p:spPr>
          <a:xfrm>
            <a:off x="303885" y="138932"/>
            <a:ext cx="9319313" cy="1084370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khổ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43507" y="4176789"/>
            <a:ext cx="5939425" cy="1987528"/>
            <a:chOff x="4698586" y="1610769"/>
            <a:chExt cx="6983662" cy="1987528"/>
          </a:xfrm>
        </p:grpSpPr>
        <p:sp>
          <p:nvSpPr>
            <p:cNvPr id="17" name="Cloud 16"/>
            <p:cNvSpPr/>
            <p:nvPr/>
          </p:nvSpPr>
          <p:spPr>
            <a:xfrm>
              <a:off x="4698586" y="1610769"/>
              <a:ext cx="6983662" cy="1987528"/>
            </a:xfrm>
            <a:prstGeom prst="cloud">
              <a:avLst/>
            </a:prstGeom>
            <a:solidFill>
              <a:srgbClr val="FFCCCC"/>
            </a:solidFill>
            <a:ln>
              <a:solidFill>
                <a:srgbClr val="FF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5107055" y="1942813"/>
              <a:ext cx="6075138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Trái</a:t>
              </a:r>
              <a:r>
                <a:rPr kumimoji="0" lang="en-US" sz="40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đất</a:t>
              </a:r>
              <a:r>
                <a:rPr kumimoji="0" lang="en-US" sz="40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không</a:t>
              </a:r>
              <a:r>
                <a:rPr kumimoji="0" lang="en-US" sz="40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còn</a:t>
              </a:r>
              <a:endPara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mùa</a:t>
              </a:r>
              <a:r>
                <a:rPr kumimoji="0" lang="en-US" sz="40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đông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885" y="1223302"/>
            <a:ext cx="5407084" cy="36171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24742" t="39108" r="25603"/>
          <a:stretch/>
        </p:blipFill>
        <p:spPr>
          <a:xfrm>
            <a:off x="5470634" y="1167530"/>
            <a:ext cx="2964337" cy="27404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1211" y="4056906"/>
            <a:ext cx="3215707" cy="2605392"/>
          </a:xfrm>
          <a:prstGeom prst="round2DiagRect">
            <a:avLst>
              <a:gd name="adj1" fmla="val 16667"/>
              <a:gd name="adj2" fmla="val 4519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51993" y="1167530"/>
            <a:ext cx="3530637" cy="27231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/>
          <a:srcRect l="25908" r="14367" b="11587"/>
          <a:stretch/>
        </p:blipFill>
        <p:spPr>
          <a:xfrm>
            <a:off x="8862963" y="3692313"/>
            <a:ext cx="3400096" cy="33345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85566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BD177E42-7EF2-4045-B0B6-46B2DE446B6F}"/>
              </a:ext>
            </a:extLst>
          </p:cNvPr>
          <p:cNvSpPr txBox="1"/>
          <p:nvPr/>
        </p:nvSpPr>
        <p:spPr>
          <a:xfrm>
            <a:off x="9438468" y="405926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: Rounded Corners 19">
            <a:extLst>
              <a:ext uri="{FF2B5EF4-FFF2-40B4-BE49-F238E27FC236}">
                <a16:creationId xmlns:a16="http://schemas.microsoft.com/office/drawing/2014/main" id="{10FF99E8-EFEB-4D9E-A060-D1E89EDB1147}"/>
              </a:ext>
            </a:extLst>
          </p:cNvPr>
          <p:cNvSpPr/>
          <p:nvPr/>
        </p:nvSpPr>
        <p:spPr>
          <a:xfrm>
            <a:off x="211520" y="0"/>
            <a:ext cx="9319313" cy="1084370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khổ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567802" y="4014686"/>
            <a:ext cx="6725387" cy="3080684"/>
            <a:chOff x="11087020" y="-1805086"/>
            <a:chExt cx="7907807" cy="3737451"/>
          </a:xfrm>
        </p:grpSpPr>
        <p:sp>
          <p:nvSpPr>
            <p:cNvPr id="17" name="Cloud 16"/>
            <p:cNvSpPr/>
            <p:nvPr/>
          </p:nvSpPr>
          <p:spPr>
            <a:xfrm>
              <a:off x="11087020" y="-1805086"/>
              <a:ext cx="7907807" cy="3737451"/>
            </a:xfrm>
            <a:prstGeom prst="cloud">
              <a:avLst/>
            </a:prstGeom>
            <a:solidFill>
              <a:srgbClr val="FFCCCC"/>
            </a:solidFill>
            <a:ln>
              <a:solidFill>
                <a:srgbClr val="FF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12003353" y="-1336577"/>
              <a:ext cx="6075138" cy="28004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Trái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đất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còn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bom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trái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bom</a:t>
              </a:r>
              <a:r>
                <a:rPr lang="en-US" sz="3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biến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trái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ngon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chứa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kẹo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bi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tròn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454" y="1042077"/>
            <a:ext cx="5336877" cy="351581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0732" y="1720448"/>
            <a:ext cx="5507716" cy="46776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37DBD8E-74E1-4D7A-8DE5-787F6B1921B4}"/>
              </a:ext>
            </a:extLst>
          </p:cNvPr>
          <p:cNvSpPr txBox="1"/>
          <p:nvPr/>
        </p:nvSpPr>
        <p:spPr>
          <a:xfrm>
            <a:off x="6650607" y="3952664"/>
            <a:ext cx="4962635" cy="240065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bom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" name="Picture 19" descr="Chuyện ly kỳ quanh quả &amp;#39;bom mẹ&amp;#39; ở Gia Lai, vừa được Mỹ ném xuống Afghanistan">
            <a:extLst>
              <a:ext uri="{FF2B5EF4-FFF2-40B4-BE49-F238E27FC236}">
                <a16:creationId xmlns:a16="http://schemas.microsoft.com/office/drawing/2014/main" id="{9F012369-9ED4-41AF-9028-8636FA1EF23C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373" y="1412324"/>
            <a:ext cx="3146612" cy="22123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9298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9" presetClass="exit" presetSubtype="0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6930FB0-55E8-4101-9951-5656D4884BB4}"/>
              </a:ext>
            </a:extLst>
          </p:cNvPr>
          <p:cNvSpPr/>
          <p:nvPr/>
        </p:nvSpPr>
        <p:spPr>
          <a:xfrm>
            <a:off x="1721221" y="470646"/>
            <a:ext cx="9291919" cy="848794"/>
          </a:xfrm>
          <a:prstGeom prst="roundRect">
            <a:avLst/>
          </a:prstGeom>
          <a:solidFill>
            <a:srgbClr val="92D050"/>
          </a:solidFill>
          <a:ln w="28575">
            <a:solidFill>
              <a:srgbClr val="FFFF0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Arrow: Curved Right 4">
            <a:extLst>
              <a:ext uri="{FF2B5EF4-FFF2-40B4-BE49-F238E27FC236}">
                <a16:creationId xmlns:a16="http://schemas.microsoft.com/office/drawing/2014/main" id="{BCE21757-F756-45BF-B03C-06DE51DB35D8}"/>
              </a:ext>
            </a:extLst>
          </p:cNvPr>
          <p:cNvSpPr/>
          <p:nvPr/>
        </p:nvSpPr>
        <p:spPr>
          <a:xfrm>
            <a:off x="667872" y="895043"/>
            <a:ext cx="1021975" cy="2076757"/>
          </a:xfrm>
          <a:prstGeom prst="curved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725371F8-466C-4611-8BAB-3417B482FDA9}"/>
              </a:ext>
            </a:extLst>
          </p:cNvPr>
          <p:cNvSpPr/>
          <p:nvPr/>
        </p:nvSpPr>
        <p:spPr>
          <a:xfrm>
            <a:off x="1721220" y="2084294"/>
            <a:ext cx="6710086" cy="1089212"/>
          </a:xfrm>
          <a:prstGeom prst="flowChartAlternateProcess">
            <a:avLst/>
          </a:prstGeom>
          <a:solidFill>
            <a:srgbClr val="FF99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sz="3200" b="1" dirty="0">
              <a:solidFill>
                <a:schemeClr val="tx1"/>
              </a:solidFill>
            </a:endParaRPr>
          </a:p>
        </p:txBody>
      </p:sp>
      <p:sp>
        <p:nvSpPr>
          <p:cNvPr id="13" name="Flowchart: Alternate Process 12">
            <a:extLst>
              <a:ext uri="{FF2B5EF4-FFF2-40B4-BE49-F238E27FC236}">
                <a16:creationId xmlns:a16="http://schemas.microsoft.com/office/drawing/2014/main" id="{5DF19D9B-DE18-4B5E-B712-02A0E4F4F981}"/>
              </a:ext>
            </a:extLst>
          </p:cNvPr>
          <p:cNvSpPr/>
          <p:nvPr/>
        </p:nvSpPr>
        <p:spPr>
          <a:xfrm>
            <a:off x="1721220" y="3559245"/>
            <a:ext cx="7010405" cy="1089212"/>
          </a:xfrm>
          <a:prstGeom prst="flowChartAlternateProcess">
            <a:avLst/>
          </a:prstGeom>
          <a:solidFill>
            <a:srgbClr val="FFCCFF"/>
          </a:solidFill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bom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sz="3200" b="1" dirty="0">
              <a:solidFill>
                <a:schemeClr val="tx1"/>
              </a:solidFill>
            </a:endParaRPr>
          </a:p>
        </p:txBody>
      </p:sp>
      <p:sp>
        <p:nvSpPr>
          <p:cNvPr id="10" name="Arrow: Curved Right 4">
            <a:extLst>
              <a:ext uri="{FF2B5EF4-FFF2-40B4-BE49-F238E27FC236}">
                <a16:creationId xmlns:a16="http://schemas.microsoft.com/office/drawing/2014/main" id="{BCE21757-F756-45BF-B03C-06DE51DB35D8}"/>
              </a:ext>
            </a:extLst>
          </p:cNvPr>
          <p:cNvSpPr/>
          <p:nvPr/>
        </p:nvSpPr>
        <p:spPr>
          <a:xfrm>
            <a:off x="661723" y="895043"/>
            <a:ext cx="1021975" cy="3316841"/>
          </a:xfrm>
          <a:prstGeom prst="curved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166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3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DED8708-13BC-4B5F-8BF1-191555396338}"/>
              </a:ext>
            </a:extLst>
          </p:cNvPr>
          <p:cNvSpPr/>
          <p:nvPr/>
        </p:nvSpPr>
        <p:spPr>
          <a:xfrm>
            <a:off x="2672008" y="2570014"/>
            <a:ext cx="6582828" cy="58189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172368D-F4AD-49D8-8A3A-D9B9923C6F46}"/>
              </a:ext>
            </a:extLst>
          </p:cNvPr>
          <p:cNvSpPr/>
          <p:nvPr/>
        </p:nvSpPr>
        <p:spPr>
          <a:xfrm>
            <a:off x="3075648" y="3537694"/>
            <a:ext cx="6179188" cy="581895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57AC718-CE84-4B7D-A658-70A91600BBD7}"/>
              </a:ext>
            </a:extLst>
          </p:cNvPr>
          <p:cNvSpPr/>
          <p:nvPr/>
        </p:nvSpPr>
        <p:spPr>
          <a:xfrm>
            <a:off x="3352800" y="4457559"/>
            <a:ext cx="5902036" cy="58189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873CCC8-717C-4428-881A-16FCA49FE498}"/>
              </a:ext>
            </a:extLst>
          </p:cNvPr>
          <p:cNvSpPr/>
          <p:nvPr/>
        </p:nvSpPr>
        <p:spPr>
          <a:xfrm>
            <a:off x="3602170" y="5389416"/>
            <a:ext cx="5652666" cy="58189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731C2D4-EB4F-44DF-856E-2A755BC160F6}"/>
              </a:ext>
            </a:extLst>
          </p:cNvPr>
          <p:cNvSpPr/>
          <p:nvPr/>
        </p:nvSpPr>
        <p:spPr>
          <a:xfrm>
            <a:off x="2423790" y="1563755"/>
            <a:ext cx="6998506" cy="702485"/>
          </a:xfrm>
          <a:prstGeom prst="roundRect">
            <a:avLst/>
          </a:prstGeom>
          <a:solidFill>
            <a:srgbClr val="FF9999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  <a:endParaRPr lang="vi-VN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3048284-4651-477F-8BFA-135C1A7EE14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950" y="2504235"/>
            <a:ext cx="624840" cy="662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B9C9930-6A7A-417B-92E0-F22591B8E43E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3371" y="3455683"/>
            <a:ext cx="562969" cy="662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4B150E1-E28A-44C0-A310-1EE38D9A5B01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614" y="4457559"/>
            <a:ext cx="562969" cy="5631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3223DB0-CC4E-47E3-95AF-2916BE5B2F8F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228" y="5408193"/>
            <a:ext cx="624840" cy="5631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9857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6930FB0-55E8-4101-9951-5656D4884BB4}"/>
              </a:ext>
            </a:extLst>
          </p:cNvPr>
          <p:cNvSpPr/>
          <p:nvPr/>
        </p:nvSpPr>
        <p:spPr>
          <a:xfrm>
            <a:off x="1721221" y="470646"/>
            <a:ext cx="9291919" cy="848794"/>
          </a:xfrm>
          <a:prstGeom prst="roundRect">
            <a:avLst/>
          </a:prstGeom>
          <a:solidFill>
            <a:srgbClr val="92D050"/>
          </a:solidFill>
          <a:ln w="28575">
            <a:solidFill>
              <a:srgbClr val="FFFF0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Arrow: Curved Right 4">
            <a:extLst>
              <a:ext uri="{FF2B5EF4-FFF2-40B4-BE49-F238E27FC236}">
                <a16:creationId xmlns:a16="http://schemas.microsoft.com/office/drawing/2014/main" id="{BCE21757-F756-45BF-B03C-06DE51DB35D8}"/>
              </a:ext>
            </a:extLst>
          </p:cNvPr>
          <p:cNvSpPr/>
          <p:nvPr/>
        </p:nvSpPr>
        <p:spPr>
          <a:xfrm>
            <a:off x="667872" y="895043"/>
            <a:ext cx="1021975" cy="2076757"/>
          </a:xfrm>
          <a:prstGeom prst="curved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725371F8-466C-4611-8BAB-3417B482FDA9}"/>
              </a:ext>
            </a:extLst>
          </p:cNvPr>
          <p:cNvSpPr/>
          <p:nvPr/>
        </p:nvSpPr>
        <p:spPr>
          <a:xfrm>
            <a:off x="1721220" y="2084294"/>
            <a:ext cx="6710086" cy="1089212"/>
          </a:xfrm>
          <a:prstGeom prst="flowChartAlternateProcess">
            <a:avLst/>
          </a:prstGeom>
          <a:solidFill>
            <a:srgbClr val="FF99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sz="3200" b="1" dirty="0">
              <a:solidFill>
                <a:prstClr val="black"/>
              </a:solidFill>
            </a:endParaRPr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6DCFF50B-86FA-4AC3-8997-38B3F5171597}"/>
              </a:ext>
            </a:extLst>
          </p:cNvPr>
          <p:cNvSpPr/>
          <p:nvPr/>
        </p:nvSpPr>
        <p:spPr>
          <a:xfrm>
            <a:off x="4679577" y="3213848"/>
            <a:ext cx="309283" cy="618564"/>
          </a:xfrm>
          <a:prstGeom prst="downArrow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6EC2AE3-10F1-4066-88A9-302D43945E34}"/>
              </a:ext>
            </a:extLst>
          </p:cNvPr>
          <p:cNvSpPr/>
          <p:nvPr/>
        </p:nvSpPr>
        <p:spPr>
          <a:xfrm>
            <a:off x="1721220" y="3886201"/>
            <a:ext cx="7059709" cy="1627093"/>
          </a:xfrm>
          <a:prstGeom prst="roundRect">
            <a:avLst/>
          </a:prstGeom>
          <a:solidFill>
            <a:srgbClr val="FFCCCC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tai,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13" name="Flowchart: Alternate Process 12">
            <a:extLst>
              <a:ext uri="{FF2B5EF4-FFF2-40B4-BE49-F238E27FC236}">
                <a16:creationId xmlns:a16="http://schemas.microsoft.com/office/drawing/2014/main" id="{5DF19D9B-DE18-4B5E-B712-02A0E4F4F981}"/>
              </a:ext>
            </a:extLst>
          </p:cNvPr>
          <p:cNvSpPr/>
          <p:nvPr/>
        </p:nvSpPr>
        <p:spPr>
          <a:xfrm>
            <a:off x="1689847" y="2084294"/>
            <a:ext cx="7010405" cy="1089212"/>
          </a:xfrm>
          <a:prstGeom prst="flowChartAlternateProcess">
            <a:avLst/>
          </a:prstGeom>
          <a:solidFill>
            <a:srgbClr val="FFCCFF"/>
          </a:solidFill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bom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sz="3200" b="1" dirty="0">
              <a:solidFill>
                <a:prstClr val="black"/>
              </a:solidFill>
            </a:endParaRPr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A7CAE822-97F9-4273-A533-3864B3EC6FC0}"/>
              </a:ext>
            </a:extLst>
          </p:cNvPr>
          <p:cNvSpPr/>
          <p:nvPr/>
        </p:nvSpPr>
        <p:spPr>
          <a:xfrm>
            <a:off x="4675092" y="3213848"/>
            <a:ext cx="309283" cy="618564"/>
          </a:xfrm>
          <a:prstGeom prst="downArrow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B09A00E-5E11-476F-9C90-064DB5D6D289}"/>
              </a:ext>
            </a:extLst>
          </p:cNvPr>
          <p:cNvSpPr/>
          <p:nvPr/>
        </p:nvSpPr>
        <p:spPr>
          <a:xfrm>
            <a:off x="1723462" y="3911467"/>
            <a:ext cx="7454153" cy="119678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17140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  <p:bldP spid="6" grpId="0" animBg="1"/>
      <p:bldP spid="6" grpId="1" animBg="1"/>
      <p:bldP spid="8" grpId="0" animBg="1"/>
      <p:bldP spid="8" grpId="1" animBg="1"/>
      <p:bldP spid="9" grpId="0" animBg="1"/>
      <p:bldP spid="9" grpId="1" animBg="1"/>
      <p:bldP spid="13" grpId="0" animBg="1"/>
      <p:bldP spid="14" grpId="0" animBg="1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8F8A2F3-B5FC-4EB8-A2B2-4DBD7D0615AC}"/>
              </a:ext>
            </a:extLst>
          </p:cNvPr>
          <p:cNvSpPr txBox="1"/>
          <p:nvPr/>
        </p:nvSpPr>
        <p:spPr>
          <a:xfrm>
            <a:off x="1710712" y="2282501"/>
            <a:ext cx="9473524" cy="1938992"/>
          </a:xfrm>
          <a:prstGeom prst="rect">
            <a:avLst/>
          </a:prstGeom>
          <a:solidFill>
            <a:srgbClr val="FFCCFF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nghĩnh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3F989D-29C3-4FB0-A146-6D6F11AD61F5}"/>
              </a:ext>
            </a:extLst>
          </p:cNvPr>
          <p:cNvSpPr txBox="1"/>
          <p:nvPr/>
        </p:nvSpPr>
        <p:spPr>
          <a:xfrm>
            <a:off x="540452" y="1302833"/>
            <a:ext cx="25633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360FF7-635B-4AFC-A33B-CEF8B5657607}"/>
              </a:ext>
            </a:extLst>
          </p:cNvPr>
          <p:cNvSpPr txBox="1"/>
          <p:nvPr/>
        </p:nvSpPr>
        <p:spPr>
          <a:xfrm>
            <a:off x="2880506" y="0"/>
            <a:ext cx="62611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245D68-0196-49E6-B72F-91198CCDF47B}"/>
              </a:ext>
            </a:extLst>
          </p:cNvPr>
          <p:cNvSpPr txBox="1"/>
          <p:nvPr/>
        </p:nvSpPr>
        <p:spPr>
          <a:xfrm>
            <a:off x="8335156" y="1230200"/>
            <a:ext cx="1612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3278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BBB3D227-5A9B-4E18-93CD-AC88639104C3}"/>
              </a:ext>
            </a:extLst>
          </p:cNvPr>
          <p:cNvSpPr txBox="1"/>
          <p:nvPr/>
        </p:nvSpPr>
        <p:spPr>
          <a:xfrm>
            <a:off x="1776489" y="134470"/>
            <a:ext cx="8102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Hải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F7E4A8D-106E-44DE-A00A-6359545A6D5D}"/>
              </a:ext>
            </a:extLst>
          </p:cNvPr>
          <p:cNvGrpSpPr/>
          <p:nvPr/>
        </p:nvGrpSpPr>
        <p:grpSpPr>
          <a:xfrm>
            <a:off x="972686" y="2435160"/>
            <a:ext cx="5414668" cy="798104"/>
            <a:chOff x="2312911" y="2340864"/>
            <a:chExt cx="6065978" cy="877914"/>
          </a:xfrm>
        </p:grpSpPr>
        <p:sp>
          <p:nvSpPr>
            <p:cNvPr id="4" name="Arrow: Pentagon 8">
              <a:extLst>
                <a:ext uri="{FF2B5EF4-FFF2-40B4-BE49-F238E27FC236}">
                  <a16:creationId xmlns:a16="http://schemas.microsoft.com/office/drawing/2014/main" id="{657C31F4-FF50-4378-952C-1A1E9D2EDD3D}"/>
                </a:ext>
              </a:extLst>
            </p:cNvPr>
            <p:cNvSpPr/>
            <p:nvPr/>
          </p:nvSpPr>
          <p:spPr>
            <a:xfrm>
              <a:off x="2312911" y="2340864"/>
              <a:ext cx="1183293" cy="877914"/>
            </a:xfrm>
            <a:prstGeom prst="homePlat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5" name="Arrow: Chevron 9">
              <a:extLst>
                <a:ext uri="{FF2B5EF4-FFF2-40B4-BE49-F238E27FC236}">
                  <a16:creationId xmlns:a16="http://schemas.microsoft.com/office/drawing/2014/main" id="{9869211E-43FE-4245-A45B-545C7BE10ECF}"/>
                </a:ext>
              </a:extLst>
            </p:cNvPr>
            <p:cNvSpPr/>
            <p:nvPr/>
          </p:nvSpPr>
          <p:spPr>
            <a:xfrm>
              <a:off x="3143781" y="2340864"/>
              <a:ext cx="5235108" cy="877914"/>
            </a:xfrm>
            <a:prstGeom prst="chevron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Luyện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đọc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đúng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02CCCF4-0DF2-4028-903D-66E3EF5D199B}"/>
              </a:ext>
            </a:extLst>
          </p:cNvPr>
          <p:cNvGrpSpPr/>
          <p:nvPr/>
        </p:nvGrpSpPr>
        <p:grpSpPr>
          <a:xfrm>
            <a:off x="970425" y="3421866"/>
            <a:ext cx="5416929" cy="798105"/>
            <a:chOff x="2310650" y="3425228"/>
            <a:chExt cx="6068239" cy="950283"/>
          </a:xfrm>
        </p:grpSpPr>
        <p:sp>
          <p:nvSpPr>
            <p:cNvPr id="7" name="Arrow: Pentagon 10">
              <a:extLst>
                <a:ext uri="{FF2B5EF4-FFF2-40B4-BE49-F238E27FC236}">
                  <a16:creationId xmlns:a16="http://schemas.microsoft.com/office/drawing/2014/main" id="{F6427C3E-AFF5-4ACD-ACDF-FC57C1DD5C1E}"/>
                </a:ext>
              </a:extLst>
            </p:cNvPr>
            <p:cNvSpPr/>
            <p:nvPr/>
          </p:nvSpPr>
          <p:spPr>
            <a:xfrm>
              <a:off x="2310650" y="3425228"/>
              <a:ext cx="1183293" cy="950283"/>
            </a:xfrm>
            <a:prstGeom prst="homePlate">
              <a:avLst/>
            </a:prstGeom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8" name="Arrow: Chevron 16">
              <a:extLst>
                <a:ext uri="{FF2B5EF4-FFF2-40B4-BE49-F238E27FC236}">
                  <a16:creationId xmlns:a16="http://schemas.microsoft.com/office/drawing/2014/main" id="{F7101ED3-A02E-4CA6-9BF0-4983FDDF3360}"/>
                </a:ext>
              </a:extLst>
            </p:cNvPr>
            <p:cNvSpPr/>
            <p:nvPr/>
          </p:nvSpPr>
          <p:spPr>
            <a:xfrm>
              <a:off x="3112677" y="3425228"/>
              <a:ext cx="5266212" cy="950283"/>
            </a:xfrm>
            <a:prstGeom prst="chevron">
              <a:avLst/>
            </a:prstGeom>
            <a:solidFill>
              <a:schemeClr val="accent1">
                <a:alpha val="4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Tìm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hiểu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bài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813AF62-909F-4C99-AE07-C3C5FD7A26A7}"/>
              </a:ext>
            </a:extLst>
          </p:cNvPr>
          <p:cNvGrpSpPr/>
          <p:nvPr/>
        </p:nvGrpSpPr>
        <p:grpSpPr>
          <a:xfrm>
            <a:off x="970426" y="4520846"/>
            <a:ext cx="5416928" cy="798105"/>
            <a:chOff x="2310650" y="4581961"/>
            <a:chExt cx="6068239" cy="958816"/>
          </a:xfrm>
        </p:grpSpPr>
        <p:sp>
          <p:nvSpPr>
            <p:cNvPr id="10" name="Arrow: Pentagon 18">
              <a:extLst>
                <a:ext uri="{FF2B5EF4-FFF2-40B4-BE49-F238E27FC236}">
                  <a16:creationId xmlns:a16="http://schemas.microsoft.com/office/drawing/2014/main" id="{C0C8EDF7-5E37-4975-B5C7-A5340357D870}"/>
                </a:ext>
              </a:extLst>
            </p:cNvPr>
            <p:cNvSpPr/>
            <p:nvPr/>
          </p:nvSpPr>
          <p:spPr>
            <a:xfrm>
              <a:off x="2310650" y="4590494"/>
              <a:ext cx="1109090" cy="950283"/>
            </a:xfrm>
            <a:prstGeom prst="homePlate">
              <a:avLst/>
            </a:prstGeom>
            <a:solidFill>
              <a:srgbClr val="CF4F8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11" name="Arrow: Chevron 19">
              <a:extLst>
                <a:ext uri="{FF2B5EF4-FFF2-40B4-BE49-F238E27FC236}">
                  <a16:creationId xmlns:a16="http://schemas.microsoft.com/office/drawing/2014/main" id="{E70BE31E-8358-4343-849F-9925287D2DE3}"/>
                </a:ext>
              </a:extLst>
            </p:cNvPr>
            <p:cNvSpPr/>
            <p:nvPr/>
          </p:nvSpPr>
          <p:spPr>
            <a:xfrm>
              <a:off x="3063704" y="4581961"/>
              <a:ext cx="5315185" cy="958816"/>
            </a:xfrm>
            <a:prstGeom prst="chevron">
              <a:avLst/>
            </a:prstGeom>
            <a:solidFill>
              <a:srgbClr val="CF4F8F">
                <a:alpha val="51765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Luyện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đọc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diễn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cảm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8240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CA0D7DA-7CC9-4681-9FC2-B7D22791BA2E}"/>
              </a:ext>
            </a:extLst>
          </p:cNvPr>
          <p:cNvSpPr txBox="1"/>
          <p:nvPr/>
        </p:nvSpPr>
        <p:spPr>
          <a:xfrm>
            <a:off x="208536" y="-16777"/>
            <a:ext cx="5847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B2F1D7-7B9F-4A68-859C-478845473BB2}"/>
              </a:ext>
            </a:extLst>
          </p:cNvPr>
          <p:cNvSpPr txBox="1"/>
          <p:nvPr/>
        </p:nvSpPr>
        <p:spPr>
          <a:xfrm>
            <a:off x="1418055" y="565091"/>
            <a:ext cx="5993865" cy="7386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 chúng mình có 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 hạt giống nảy mầm nhanh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Chớp mắt thành cây đầy quả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 hồ hái chén ngọt lành.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 chúng mình có 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Ngủ dậy thành người lớn ngay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Đứa thì lặn xuống đáy biển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Đứa thì ngồi lái máy bay.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Nếu chúng mình có 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Hái triệu vì sao xuống cùng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Đúc thành ông mặt trời mới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Mãi mãi không còn mùa đông.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Nếu chúng mình có 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Hóa trái bom thành trái ngon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Trong ruột không còn thuốc nổ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Chỉ toàn kẹo với bi tròn.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Nếu chúng mình có phép lạ!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Nếu chúng mình có phép lạ!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                               </a:t>
            </a:r>
            <a:r>
              <a:rPr kumimoji="0" lang="vi-VN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Định Hải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D177E42-7EF2-4045-B0B6-46B2DE446B6F}"/>
              </a:ext>
            </a:extLst>
          </p:cNvPr>
          <p:cNvSpPr txBox="1"/>
          <p:nvPr/>
        </p:nvSpPr>
        <p:spPr>
          <a:xfrm>
            <a:off x="9438468" y="405926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750D75FC-8094-4ED3-BD78-B92761C65408}"/>
              </a:ext>
            </a:extLst>
          </p:cNvPr>
          <p:cNvSpPr/>
          <p:nvPr/>
        </p:nvSpPr>
        <p:spPr>
          <a:xfrm>
            <a:off x="5114365" y="182007"/>
            <a:ext cx="5562600" cy="1694015"/>
          </a:xfrm>
          <a:prstGeom prst="cloudCallout">
            <a:avLst>
              <a:gd name="adj1" fmla="val 24447"/>
              <a:gd name="adj2" fmla="val 87102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89BF838-2B25-42BB-B85B-06B675251187}"/>
              </a:ext>
            </a:extLst>
          </p:cNvPr>
          <p:cNvSpPr/>
          <p:nvPr/>
        </p:nvSpPr>
        <p:spPr>
          <a:xfrm>
            <a:off x="4464423" y="2623923"/>
            <a:ext cx="6306671" cy="118831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khao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Content Placeholder 5">
            <a:extLst>
              <a:ext uri="{FF2B5EF4-FFF2-40B4-BE49-F238E27FC236}">
                <a16:creationId xmlns:a16="http://schemas.microsoft.com/office/drawing/2014/main" id="{ADCBCA4E-1B45-4D60-840E-E2246C5B16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5379" y="3429000"/>
            <a:ext cx="2813543" cy="34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464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87181" y="-22985"/>
            <a:ext cx="5847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7617" y="726969"/>
            <a:ext cx="621798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 chúng mình có 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 hạt giống nảy mầm nhanh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Chớp mắt thành cây đầy quả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 hồ hái chén ngọt lành.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 chúng mình có 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Ngủ dậy thành người lớn ngay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Đứa thì lặn xuống đáy biển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Đứa thì ngồi lái máy bay.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830957" y="712732"/>
            <a:ext cx="5724939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Nếu chúng mình có 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Hái triệu vì sao xuống cùng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Đúc thành ông mặt trời mới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Mãi mãi không còn mùa đông.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Nếu chúng mình có 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Hóa trái bom thành trái ngon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Trong ruột không còn thuốc nổ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Chỉ toàn kẹo với bi tròn.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Nếu chúng mình có phép lạ!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Nếu chúng mình có phép lạ!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                              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Định Hải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6BB72B-B3F3-42D5-812B-866BF75F0469}"/>
              </a:ext>
            </a:extLst>
          </p:cNvPr>
          <p:cNvSpPr txBox="1"/>
          <p:nvPr/>
        </p:nvSpPr>
        <p:spPr>
          <a:xfrm flipH="1">
            <a:off x="3717384" y="732371"/>
            <a:ext cx="15298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 lạ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330EA4-2412-4D0C-BD19-059A70EDE8A0}"/>
              </a:ext>
            </a:extLst>
          </p:cNvPr>
          <p:cNvSpPr txBox="1"/>
          <p:nvPr/>
        </p:nvSpPr>
        <p:spPr>
          <a:xfrm>
            <a:off x="2757268" y="1195754"/>
            <a:ext cx="34465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nảy mầm nhanh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81EFDC-D5EF-4477-9D54-37683963AF97}"/>
              </a:ext>
            </a:extLst>
          </p:cNvPr>
          <p:cNvSpPr txBox="1"/>
          <p:nvPr/>
        </p:nvSpPr>
        <p:spPr>
          <a:xfrm>
            <a:off x="478300" y="1645919"/>
            <a:ext cx="20398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Chớp mắt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15AD76-0DFD-4E74-A6A0-F669634B174F}"/>
              </a:ext>
            </a:extLst>
          </p:cNvPr>
          <p:cNvSpPr txBox="1"/>
          <p:nvPr/>
        </p:nvSpPr>
        <p:spPr>
          <a:xfrm>
            <a:off x="3910819" y="1645920"/>
            <a:ext cx="21664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đầy quả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AC41F7-DD29-44D8-BA72-AAD1717E3059}"/>
              </a:ext>
            </a:extLst>
          </p:cNvPr>
          <p:cNvSpPr txBox="1"/>
          <p:nvPr/>
        </p:nvSpPr>
        <p:spPr>
          <a:xfrm>
            <a:off x="492367" y="2110157"/>
            <a:ext cx="205388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 hồ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E40A1B-AE41-4CF4-A12C-A465B1C38CFF}"/>
              </a:ext>
            </a:extLst>
          </p:cNvPr>
          <p:cNvSpPr txBox="1"/>
          <p:nvPr/>
        </p:nvSpPr>
        <p:spPr>
          <a:xfrm>
            <a:off x="9144002" y="3459788"/>
            <a:ext cx="24899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trái ngon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ED5187-E106-48E0-9172-7E7C383DC2E2}"/>
              </a:ext>
            </a:extLst>
          </p:cNvPr>
          <p:cNvSpPr txBox="1"/>
          <p:nvPr/>
        </p:nvSpPr>
        <p:spPr>
          <a:xfrm>
            <a:off x="6597746" y="3459004"/>
            <a:ext cx="1786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trái bom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6D41A4A-F3E1-48EA-95D7-DF6E3D9007E0}"/>
              </a:ext>
            </a:extLst>
          </p:cNvPr>
          <p:cNvCxnSpPr>
            <a:cxnSpLocks/>
          </p:cNvCxnSpPr>
          <p:nvPr/>
        </p:nvCxnSpPr>
        <p:spPr>
          <a:xfrm flipH="1">
            <a:off x="2218005" y="1763820"/>
            <a:ext cx="92665" cy="36040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3368AF5-468F-492A-9B98-164A28997DD1}"/>
              </a:ext>
            </a:extLst>
          </p:cNvPr>
          <p:cNvCxnSpPr>
            <a:cxnSpLocks/>
          </p:cNvCxnSpPr>
          <p:nvPr/>
        </p:nvCxnSpPr>
        <p:spPr>
          <a:xfrm flipH="1">
            <a:off x="1702190" y="2199917"/>
            <a:ext cx="126610" cy="46423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1029B7D-B057-4B0E-BD72-DEDDC6CCF865}"/>
              </a:ext>
            </a:extLst>
          </p:cNvPr>
          <p:cNvCxnSpPr>
            <a:cxnSpLocks/>
          </p:cNvCxnSpPr>
          <p:nvPr/>
        </p:nvCxnSpPr>
        <p:spPr>
          <a:xfrm flipH="1">
            <a:off x="8085558" y="3498275"/>
            <a:ext cx="149336" cy="50046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2188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9" grpId="0"/>
      <p:bldP spid="10" grpId="0"/>
      <p:bldP spid="11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8F8A2F3-B5FC-4EB8-A2B2-4DBD7D0615AC}"/>
              </a:ext>
            </a:extLst>
          </p:cNvPr>
          <p:cNvSpPr txBox="1"/>
          <p:nvPr/>
        </p:nvSpPr>
        <p:spPr>
          <a:xfrm>
            <a:off x="1710712" y="2282501"/>
            <a:ext cx="9473524" cy="1938992"/>
          </a:xfrm>
          <a:prstGeom prst="rect">
            <a:avLst/>
          </a:prstGeom>
          <a:solidFill>
            <a:srgbClr val="FFCCFF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ngộ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ước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nhỏ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muốn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giới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tốt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đẹp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3F989D-29C3-4FB0-A146-6D6F11AD61F5}"/>
              </a:ext>
            </a:extLst>
          </p:cNvPr>
          <p:cNvSpPr txBox="1"/>
          <p:nvPr/>
        </p:nvSpPr>
        <p:spPr>
          <a:xfrm>
            <a:off x="540452" y="1302833"/>
            <a:ext cx="25633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dung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360FF7-635B-4AFC-A33B-CEF8B5657607}"/>
              </a:ext>
            </a:extLst>
          </p:cNvPr>
          <p:cNvSpPr txBox="1"/>
          <p:nvPr/>
        </p:nvSpPr>
        <p:spPr>
          <a:xfrm>
            <a:off x="2880506" y="0"/>
            <a:ext cx="62611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245D68-0196-49E6-B72F-91198CCDF47B}"/>
              </a:ext>
            </a:extLst>
          </p:cNvPr>
          <p:cNvSpPr txBox="1"/>
          <p:nvPr/>
        </p:nvSpPr>
        <p:spPr>
          <a:xfrm>
            <a:off x="8335156" y="1230200"/>
            <a:ext cx="1612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Hải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94611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4FB678-98B2-458E-8727-198E233E82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3" y="48127"/>
            <a:ext cx="12047620" cy="66975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B2FD84-2986-4110-81DD-E877C896196E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143593" y="1099820"/>
            <a:ext cx="7959777" cy="4386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3417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6456EF-C6EA-4462-8A55-9F5032A059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4CFEFC9-A865-48D5-ACA6-4609D81A8B5E}"/>
              </a:ext>
            </a:extLst>
          </p:cNvPr>
          <p:cNvSpPr txBox="1"/>
          <p:nvPr/>
        </p:nvSpPr>
        <p:spPr>
          <a:xfrm>
            <a:off x="2133600" y="2604663"/>
            <a:ext cx="94626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endParaRPr lang="en-US" sz="3200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giày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3200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i="1" dirty="0">
              <a:solidFill>
                <a:srgbClr val="7030A0"/>
              </a:solidFill>
            </a:endParaRPr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469E6FBC-50E8-4ACB-9029-918B13E00EEB}"/>
              </a:ext>
            </a:extLst>
          </p:cNvPr>
          <p:cNvSpPr/>
          <p:nvPr/>
        </p:nvSpPr>
        <p:spPr>
          <a:xfrm>
            <a:off x="3616035" y="401782"/>
            <a:ext cx="4502729" cy="1468582"/>
          </a:xfrm>
          <a:prstGeom prst="cloudCallout">
            <a:avLst>
              <a:gd name="adj1" fmla="val -29517"/>
              <a:gd name="adj2" fmla="val 88228"/>
            </a:avLst>
          </a:prstGeom>
          <a:solidFill>
            <a:schemeClr val="accent1">
              <a:lumMod val="60000"/>
              <a:lumOff val="40000"/>
            </a:schemeClr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40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4000" i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94838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6456EF-C6EA-4462-8A55-9F5032A059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807713" y="2068433"/>
            <a:ext cx="7901615" cy="1754326"/>
          </a:xfrm>
          <a:prstGeom prst="rect">
            <a:avLst/>
          </a:prstGeom>
          <a:noFill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i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Chúc</a:t>
            </a:r>
            <a:r>
              <a:rPr lang="en-US" sz="5400" b="1" i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5400" b="1" i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các</a:t>
            </a:r>
            <a:r>
              <a:rPr lang="en-US" sz="5400" b="1" i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5400" b="1" i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em</a:t>
            </a:r>
            <a:r>
              <a:rPr lang="en-US" sz="5400" b="1" i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5400" b="1" i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vui</a:t>
            </a:r>
            <a:r>
              <a:rPr lang="en-US" sz="5400" b="1" i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, </a:t>
            </a:r>
            <a:r>
              <a:rPr lang="en-US" sz="5400" b="1" i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khỏe</a:t>
            </a:r>
            <a:r>
              <a:rPr lang="en-US" sz="5400" b="1" i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</a:p>
          <a:p>
            <a:pPr algn="ctr"/>
            <a:r>
              <a:rPr lang="en-US" sz="5400" b="1" i="1" dirty="0" err="1">
                <a:solidFill>
                  <a:srgbClr val="FF0000"/>
                </a:solidFill>
              </a:rPr>
              <a:t>và</a:t>
            </a:r>
            <a:r>
              <a:rPr lang="en-US" sz="5400" b="1" i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5400" b="1" i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học</a:t>
            </a:r>
            <a:r>
              <a:rPr lang="en-US" sz="5400" b="1" i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5400" b="1" i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tập</a:t>
            </a:r>
            <a:r>
              <a:rPr lang="en-US" sz="5400" b="1" i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5400" b="1" i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tốt</a:t>
            </a:r>
            <a:r>
              <a:rPr lang="en-US" sz="5400" b="1" i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117848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E03F7F-CE7F-414D-9B79-7351CCC2B9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78" y="-174827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D00D68E-E028-49E9-B6C8-676A197FA915}"/>
              </a:ext>
            </a:extLst>
          </p:cNvPr>
          <p:cNvSpPr txBox="1"/>
          <p:nvPr/>
        </p:nvSpPr>
        <p:spPr>
          <a:xfrm>
            <a:off x="3737111" y="1046922"/>
            <a:ext cx="4293705" cy="646331"/>
          </a:xfrm>
          <a:prstGeom prst="rect">
            <a:avLst/>
          </a:prstGeom>
          <a:solidFill>
            <a:srgbClr val="92D050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BÀI CŨ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5B13ADB-8B99-410F-A590-EDEE389A1C33}"/>
              </a:ext>
            </a:extLst>
          </p:cNvPr>
          <p:cNvSpPr/>
          <p:nvPr/>
        </p:nvSpPr>
        <p:spPr>
          <a:xfrm>
            <a:off x="3061252" y="1908191"/>
            <a:ext cx="6029740" cy="100716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xưởng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F55020-E8C1-4576-919B-E4D2929ED226}"/>
              </a:ext>
            </a:extLst>
          </p:cNvPr>
          <p:cNvSpPr txBox="1"/>
          <p:nvPr/>
        </p:nvSpPr>
        <p:spPr>
          <a:xfrm>
            <a:off x="2597427" y="1996726"/>
            <a:ext cx="7394712" cy="3816429"/>
          </a:xfrm>
          <a:prstGeom prst="rect">
            <a:avLst/>
          </a:prstGeom>
          <a:solidFill>
            <a:srgbClr val="FFCCFF"/>
          </a:solidFill>
          <a:ln w="19050">
            <a:solidFill>
              <a:srgbClr val="FF3399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xưởng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ra: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phúc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Ba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mươi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giấu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trăng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6413851-EBAB-4F62-AE90-7FBFB47CFF3D}"/>
              </a:ext>
            </a:extLst>
          </p:cNvPr>
          <p:cNvSpPr/>
          <p:nvPr/>
        </p:nvSpPr>
        <p:spPr>
          <a:xfrm>
            <a:off x="2888973" y="1903639"/>
            <a:ext cx="6374297" cy="100716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FF3E8EA-B701-4933-929B-75F9E7805B50}"/>
              </a:ext>
            </a:extLst>
          </p:cNvPr>
          <p:cNvSpPr/>
          <p:nvPr/>
        </p:nvSpPr>
        <p:spPr>
          <a:xfrm>
            <a:off x="2928730" y="2209800"/>
            <a:ext cx="6930887" cy="24384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rgbClr val="FF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92395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 animBg="1"/>
      <p:bldP spid="7" grpId="1" animBg="1"/>
      <p:bldP spid="8" grpId="0" animBg="1"/>
      <p:bldP spid="8" grpId="1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>
            <a:extLst>
              <a:ext uri="{FF2B5EF4-FFF2-40B4-BE49-F238E27FC236}">
                <a16:creationId xmlns:a16="http://schemas.microsoft.com/office/drawing/2014/main" id="{50186F95-94E5-4657-B007-C7A87B11BF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71" y="-6149"/>
            <a:ext cx="123501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91326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BBB3D227-5A9B-4E18-93CD-AC88639104C3}"/>
              </a:ext>
            </a:extLst>
          </p:cNvPr>
          <p:cNvSpPr txBox="1"/>
          <p:nvPr/>
        </p:nvSpPr>
        <p:spPr>
          <a:xfrm>
            <a:off x="1776489" y="0"/>
            <a:ext cx="8102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endParaRPr lang="en-US" sz="3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0DF2C6-A136-4989-98F7-D326D45A12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41609"/>
            <a:ext cx="3439886" cy="378097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0F472DE-D6BF-42EE-A8A2-88E9B14D6257}"/>
              </a:ext>
            </a:extLst>
          </p:cNvPr>
          <p:cNvSpPr/>
          <p:nvPr/>
        </p:nvSpPr>
        <p:spPr>
          <a:xfrm>
            <a:off x="4087906" y="2041609"/>
            <a:ext cx="7315201" cy="367339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000" b="1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6/6/1937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just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Thanh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just"/>
            <a:r>
              <a:rPr lang="en-US" sz="30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1962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.</a:t>
            </a:r>
            <a:endParaRPr lang="vi-VN" sz="3000" b="1" dirty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2236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BBB3D227-5A9B-4E18-93CD-AC88639104C3}"/>
              </a:ext>
            </a:extLst>
          </p:cNvPr>
          <p:cNvSpPr txBox="1"/>
          <p:nvPr/>
        </p:nvSpPr>
        <p:spPr>
          <a:xfrm>
            <a:off x="1776489" y="134470"/>
            <a:ext cx="8102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Hải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F7E4A8D-106E-44DE-A00A-6359545A6D5D}"/>
              </a:ext>
            </a:extLst>
          </p:cNvPr>
          <p:cNvGrpSpPr/>
          <p:nvPr/>
        </p:nvGrpSpPr>
        <p:grpSpPr>
          <a:xfrm>
            <a:off x="972686" y="2435160"/>
            <a:ext cx="5414668" cy="798104"/>
            <a:chOff x="2312911" y="2340864"/>
            <a:chExt cx="6065978" cy="877914"/>
          </a:xfrm>
        </p:grpSpPr>
        <p:sp>
          <p:nvSpPr>
            <p:cNvPr id="4" name="Arrow: Pentagon 8">
              <a:extLst>
                <a:ext uri="{FF2B5EF4-FFF2-40B4-BE49-F238E27FC236}">
                  <a16:creationId xmlns:a16="http://schemas.microsoft.com/office/drawing/2014/main" id="{657C31F4-FF50-4378-952C-1A1E9D2EDD3D}"/>
                </a:ext>
              </a:extLst>
            </p:cNvPr>
            <p:cNvSpPr/>
            <p:nvPr/>
          </p:nvSpPr>
          <p:spPr>
            <a:xfrm>
              <a:off x="2312911" y="2340864"/>
              <a:ext cx="1183293" cy="877914"/>
            </a:xfrm>
            <a:prstGeom prst="homePlat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5" name="Arrow: Chevron 9">
              <a:extLst>
                <a:ext uri="{FF2B5EF4-FFF2-40B4-BE49-F238E27FC236}">
                  <a16:creationId xmlns:a16="http://schemas.microsoft.com/office/drawing/2014/main" id="{9869211E-43FE-4245-A45B-545C7BE10ECF}"/>
                </a:ext>
              </a:extLst>
            </p:cNvPr>
            <p:cNvSpPr/>
            <p:nvPr/>
          </p:nvSpPr>
          <p:spPr>
            <a:xfrm>
              <a:off x="3143781" y="2340864"/>
              <a:ext cx="5235108" cy="877914"/>
            </a:xfrm>
            <a:prstGeom prst="chevron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Luyện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đọc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đúng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02CCCF4-0DF2-4028-903D-66E3EF5D199B}"/>
              </a:ext>
            </a:extLst>
          </p:cNvPr>
          <p:cNvGrpSpPr/>
          <p:nvPr/>
        </p:nvGrpSpPr>
        <p:grpSpPr>
          <a:xfrm>
            <a:off x="970425" y="3421866"/>
            <a:ext cx="5416929" cy="798105"/>
            <a:chOff x="2310650" y="3425228"/>
            <a:chExt cx="6068239" cy="950283"/>
          </a:xfrm>
        </p:grpSpPr>
        <p:sp>
          <p:nvSpPr>
            <p:cNvPr id="7" name="Arrow: Pentagon 10">
              <a:extLst>
                <a:ext uri="{FF2B5EF4-FFF2-40B4-BE49-F238E27FC236}">
                  <a16:creationId xmlns:a16="http://schemas.microsoft.com/office/drawing/2014/main" id="{F6427C3E-AFF5-4ACD-ACDF-FC57C1DD5C1E}"/>
                </a:ext>
              </a:extLst>
            </p:cNvPr>
            <p:cNvSpPr/>
            <p:nvPr/>
          </p:nvSpPr>
          <p:spPr>
            <a:xfrm>
              <a:off x="2310650" y="3425228"/>
              <a:ext cx="1183293" cy="950283"/>
            </a:xfrm>
            <a:prstGeom prst="homePlate">
              <a:avLst/>
            </a:prstGeom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8" name="Arrow: Chevron 16">
              <a:extLst>
                <a:ext uri="{FF2B5EF4-FFF2-40B4-BE49-F238E27FC236}">
                  <a16:creationId xmlns:a16="http://schemas.microsoft.com/office/drawing/2014/main" id="{F7101ED3-A02E-4CA6-9BF0-4983FDDF3360}"/>
                </a:ext>
              </a:extLst>
            </p:cNvPr>
            <p:cNvSpPr/>
            <p:nvPr/>
          </p:nvSpPr>
          <p:spPr>
            <a:xfrm>
              <a:off x="3112677" y="3425228"/>
              <a:ext cx="5266212" cy="950283"/>
            </a:xfrm>
            <a:prstGeom prst="chevron">
              <a:avLst/>
            </a:prstGeom>
            <a:solidFill>
              <a:schemeClr val="accent1">
                <a:alpha val="4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Tìm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hiểu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bài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813AF62-909F-4C99-AE07-C3C5FD7A26A7}"/>
              </a:ext>
            </a:extLst>
          </p:cNvPr>
          <p:cNvGrpSpPr/>
          <p:nvPr/>
        </p:nvGrpSpPr>
        <p:grpSpPr>
          <a:xfrm>
            <a:off x="970426" y="4520846"/>
            <a:ext cx="5416928" cy="798105"/>
            <a:chOff x="2310650" y="4581961"/>
            <a:chExt cx="6068239" cy="958816"/>
          </a:xfrm>
        </p:grpSpPr>
        <p:sp>
          <p:nvSpPr>
            <p:cNvPr id="10" name="Arrow: Pentagon 18">
              <a:extLst>
                <a:ext uri="{FF2B5EF4-FFF2-40B4-BE49-F238E27FC236}">
                  <a16:creationId xmlns:a16="http://schemas.microsoft.com/office/drawing/2014/main" id="{C0C8EDF7-5E37-4975-B5C7-A5340357D870}"/>
                </a:ext>
              </a:extLst>
            </p:cNvPr>
            <p:cNvSpPr/>
            <p:nvPr/>
          </p:nvSpPr>
          <p:spPr>
            <a:xfrm>
              <a:off x="2310650" y="4590494"/>
              <a:ext cx="1109090" cy="950283"/>
            </a:xfrm>
            <a:prstGeom prst="homePlate">
              <a:avLst/>
            </a:prstGeom>
            <a:solidFill>
              <a:srgbClr val="CF4F8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11" name="Arrow: Chevron 19">
              <a:extLst>
                <a:ext uri="{FF2B5EF4-FFF2-40B4-BE49-F238E27FC236}">
                  <a16:creationId xmlns:a16="http://schemas.microsoft.com/office/drawing/2014/main" id="{E70BE31E-8358-4343-849F-9925287D2DE3}"/>
                </a:ext>
              </a:extLst>
            </p:cNvPr>
            <p:cNvSpPr/>
            <p:nvPr/>
          </p:nvSpPr>
          <p:spPr>
            <a:xfrm>
              <a:off x="3063704" y="4581961"/>
              <a:ext cx="5315185" cy="958816"/>
            </a:xfrm>
            <a:prstGeom prst="chevron">
              <a:avLst/>
            </a:prstGeom>
            <a:solidFill>
              <a:srgbClr val="CF4F8F">
                <a:alpha val="51765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</a:t>
              </a:r>
              <a:r>
                <a:rPr lang="en-US" sz="3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3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diễn</a:t>
              </a:r>
              <a:r>
                <a:rPr lang="en-US" sz="3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5912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4BCCD64-9A3B-4606-BC58-70E7678DAC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294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42DD05-8496-4E26-8FF0-8E76FB25EC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918" y="26894"/>
            <a:ext cx="5186082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8337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E8B9BFF-F372-4E0E-8014-A26542C0B640}"/>
              </a:ext>
            </a:extLst>
          </p:cNvPr>
          <p:cNvSpPr txBox="1"/>
          <p:nvPr/>
        </p:nvSpPr>
        <p:spPr>
          <a:xfrm>
            <a:off x="3187181" y="117693"/>
            <a:ext cx="5847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944064-C235-47C8-AB4E-13C070420D26}"/>
              </a:ext>
            </a:extLst>
          </p:cNvPr>
          <p:cNvSpPr txBox="1"/>
          <p:nvPr/>
        </p:nvSpPr>
        <p:spPr>
          <a:xfrm>
            <a:off x="562783" y="678835"/>
            <a:ext cx="538072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 chúng mình có 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 hạt giống nảy mầm nhanh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Chớp mắt thành cây đầy quả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 hồ hái chén ngọt lành.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 chúng mình có 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Ngủ dậy thành người lớn ngay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Đứa thì lặn xuống đáy biển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Đứa thì ngồi lái máy bay.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B5B7E89-E016-4C38-AEFE-549B3F90AA8F}"/>
              </a:ext>
            </a:extLst>
          </p:cNvPr>
          <p:cNvSpPr txBox="1"/>
          <p:nvPr/>
        </p:nvSpPr>
        <p:spPr>
          <a:xfrm>
            <a:off x="6589777" y="678835"/>
            <a:ext cx="5987434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Nếu chúng mình có 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Hái triệu vì sao xuống cùng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Đúc thành ông mặt trời mới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Mãi mãi không còn mùa đông.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Nếu chúng mình có 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Hóa trái bom thành trái ngon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Trong ruột không còn thuốc nổ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Chỉ toàn kẹo với bi tròn.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Nếu chúng mình có phép lạ!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Nếu chúng mình có phép lạ!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                                </a:t>
            </a:r>
            <a:r>
              <a:rPr kumimoji="0" lang="vi-VN" sz="30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Định Hải</a:t>
            </a:r>
          </a:p>
        </p:txBody>
      </p:sp>
      <p:sp>
        <p:nvSpPr>
          <p:cNvPr id="2" name="Heptagon 1">
            <a:extLst>
              <a:ext uri="{FF2B5EF4-FFF2-40B4-BE49-F238E27FC236}">
                <a16:creationId xmlns:a16="http://schemas.microsoft.com/office/drawing/2014/main" id="{20EF568C-55CB-4310-86AB-1CAC9B4743F8}"/>
              </a:ext>
            </a:extLst>
          </p:cNvPr>
          <p:cNvSpPr/>
          <p:nvPr/>
        </p:nvSpPr>
        <p:spPr>
          <a:xfrm>
            <a:off x="155875" y="692120"/>
            <a:ext cx="406908" cy="448131"/>
          </a:xfrm>
          <a:prstGeom prst="heptag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6" name="Heptagon 5">
            <a:extLst>
              <a:ext uri="{FF2B5EF4-FFF2-40B4-BE49-F238E27FC236}">
                <a16:creationId xmlns:a16="http://schemas.microsoft.com/office/drawing/2014/main" id="{381DF806-5FC4-490B-9B8A-2EE560D624DB}"/>
              </a:ext>
            </a:extLst>
          </p:cNvPr>
          <p:cNvSpPr/>
          <p:nvPr/>
        </p:nvSpPr>
        <p:spPr>
          <a:xfrm>
            <a:off x="155875" y="2980869"/>
            <a:ext cx="406908" cy="448131"/>
          </a:xfrm>
          <a:prstGeom prst="heptag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7" name="Heptagon 6">
            <a:extLst>
              <a:ext uri="{FF2B5EF4-FFF2-40B4-BE49-F238E27FC236}">
                <a16:creationId xmlns:a16="http://schemas.microsoft.com/office/drawing/2014/main" id="{E59BB928-45DF-4932-8B34-95A9A1F0FD46}"/>
              </a:ext>
            </a:extLst>
          </p:cNvPr>
          <p:cNvSpPr/>
          <p:nvPr/>
        </p:nvSpPr>
        <p:spPr>
          <a:xfrm>
            <a:off x="6197275" y="715315"/>
            <a:ext cx="406908" cy="448131"/>
          </a:xfrm>
          <a:prstGeom prst="heptag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9" name="Heptagon 8">
            <a:extLst>
              <a:ext uri="{FF2B5EF4-FFF2-40B4-BE49-F238E27FC236}">
                <a16:creationId xmlns:a16="http://schemas.microsoft.com/office/drawing/2014/main" id="{58B88BA5-7ECB-4214-8DC4-A7C60FA880E2}"/>
              </a:ext>
            </a:extLst>
          </p:cNvPr>
          <p:cNvSpPr/>
          <p:nvPr/>
        </p:nvSpPr>
        <p:spPr>
          <a:xfrm>
            <a:off x="6213499" y="2980869"/>
            <a:ext cx="406908" cy="448131"/>
          </a:xfrm>
          <a:prstGeom prst="heptag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  <a:endParaRPr kumimoji="0" lang="vi-VN" sz="2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Heptagon 10">
            <a:extLst>
              <a:ext uri="{FF2B5EF4-FFF2-40B4-BE49-F238E27FC236}">
                <a16:creationId xmlns:a16="http://schemas.microsoft.com/office/drawing/2014/main" id="{3B008EB6-19DC-4C6A-B88A-197B11102F61}"/>
              </a:ext>
            </a:extLst>
          </p:cNvPr>
          <p:cNvSpPr/>
          <p:nvPr/>
        </p:nvSpPr>
        <p:spPr>
          <a:xfrm>
            <a:off x="6213499" y="5291033"/>
            <a:ext cx="406908" cy="448131"/>
          </a:xfrm>
          <a:prstGeom prst="heptag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600" b="1" dirty="0">
                <a:solidFill>
                  <a:prstClr val="white"/>
                </a:solidFill>
                <a:latin typeface="Arial" panose="020B0604020202020204" pitchFamily="34" charset="0"/>
              </a:rPr>
              <a:t>5</a:t>
            </a:r>
            <a:endParaRPr kumimoji="0" lang="vi-VN" sz="2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6601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9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9A9854C-3509-415E-85E4-4EC7D9F827B0}"/>
              </a:ext>
            </a:extLst>
          </p:cNvPr>
          <p:cNvSpPr txBox="1"/>
          <p:nvPr/>
        </p:nvSpPr>
        <p:spPr>
          <a:xfrm>
            <a:off x="3279419" y="422802"/>
            <a:ext cx="62611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u="sng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endParaRPr lang="en-US" sz="28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E3D79CB-FBAE-45BA-81FB-99D0B65B0DB7}"/>
              </a:ext>
            </a:extLst>
          </p:cNvPr>
          <p:cNvSpPr txBox="1"/>
          <p:nvPr/>
        </p:nvSpPr>
        <p:spPr>
          <a:xfrm>
            <a:off x="2820033" y="2573375"/>
            <a:ext cx="231289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</a:t>
            </a:r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46A5707-4D82-42CD-B015-66C172572422}"/>
              </a:ext>
            </a:extLst>
          </p:cNvPr>
          <p:cNvSpPr txBox="1"/>
          <p:nvPr/>
        </p:nvSpPr>
        <p:spPr>
          <a:xfrm>
            <a:off x="2820033" y="2573375"/>
            <a:ext cx="391207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ặn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40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uột</a:t>
            </a:r>
            <a:endParaRPr lang="en-US" sz="4000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ảy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83CA30-97CD-4E64-88CA-63D8FE0EB28D}"/>
              </a:ext>
            </a:extLst>
          </p:cNvPr>
          <p:cNvSpPr txBox="1"/>
          <p:nvPr/>
        </p:nvSpPr>
        <p:spPr>
          <a:xfrm flipH="1">
            <a:off x="816743" y="1927044"/>
            <a:ext cx="35573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3600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982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2704</TotalTime>
  <Words>1525</Words>
  <Application>Microsoft Macintosh PowerPoint</Application>
  <PresentationFormat>Widescreen</PresentationFormat>
  <Paragraphs>275</Paragraphs>
  <Slides>28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Calibri</vt:lpstr>
      <vt:lpstr>Calibri Light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 KHUÊ</dc:creator>
  <cp:lastModifiedBy>Kwon Ji Yong</cp:lastModifiedBy>
  <cp:revision>145</cp:revision>
  <dcterms:created xsi:type="dcterms:W3CDTF">2021-09-11T09:07:14Z</dcterms:created>
  <dcterms:modified xsi:type="dcterms:W3CDTF">2022-10-23T19:51:15Z</dcterms:modified>
</cp:coreProperties>
</file>