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697" r:id="rId3"/>
  </p:sldMasterIdLst>
  <p:sldIdLst>
    <p:sldId id="287" r:id="rId4"/>
    <p:sldId id="258" r:id="rId5"/>
    <p:sldId id="286" r:id="rId6"/>
    <p:sldId id="260" r:id="rId7"/>
    <p:sldId id="261" r:id="rId8"/>
    <p:sldId id="263" r:id="rId9"/>
    <p:sldId id="264" r:id="rId10"/>
    <p:sldId id="27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1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28862-4E36-4BB8-AFC4-2E04ADFDC3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C66C32-C9DE-4912-8F27-BC4CC8A5CA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4CB045-C9E9-49CD-8D26-57C0CCB27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24C45-BF4C-47E8-BB7B-68171F728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CDC467-C56B-4A24-ADB1-5C1A4F1A5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A8F3B0-BDA7-4699-A449-E2D8A2BB80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3730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4F3D1-3880-45E0-86A1-93AAF7CE2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3D5BA3-5D1D-4A91-9B1A-1D48C865C7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95695-C092-4568-93DB-1B57A12DD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A53E09-5E27-4697-804D-6EC1C22A4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F25075-1C43-4034-B62B-97001EBBF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8FEEA4-396B-49A3-9D98-1F550C9D1E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9702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1F6342-99E3-48DE-BBCB-94B2142205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4E5C34-7AE2-4E52-8566-87FBBEDC2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AF72F3-DD04-4E01-AD66-0BDDC61D1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8D206-76E4-43F0-9DA6-B7ED4EC92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3F7D5-113B-44D8-BB7B-599A9AC9C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DDC385-818F-4806-9634-866085088D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2138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3BC544-E9D4-4A2E-ADE7-54D675CE6D5E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2231DE-B973-4ABE-9421-629D72D56F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52901D-413F-4D8C-A58F-B964A84A9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4E4243-7853-4523-B980-6BB373233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3D648EA5-E1DC-4BDB-8772-3474F128F5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2426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63E81D-234A-48FF-B060-4E133EC924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83480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593B08-9858-4125-8277-B968B59AB3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49581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E8B5D6-C338-4BF8-A946-4865386261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5276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71272B-0BE3-4D7F-A52D-D3C14B764C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5948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BFE0DE-9C73-4D11-83AB-8768BBEFAF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83379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AB716B-9269-4C1C-9811-6532663309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64509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384DB3-5882-495C-980A-2BE44BDB8F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1900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60217-03E5-4D11-93FD-7366227B3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03848-A6C7-4D27-BFD7-E2E3C793F3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24A4BC-23F1-42CD-8CA3-C67A25019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5F3B5-3FBB-4F8E-A7B5-46D09DD09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7018B9-A60E-4066-BB23-8B8627DB8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0FCFA6-2A2F-4D91-BFC6-4811D32DC3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93459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10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766733" y="273056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609610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067E06-2E76-40F3-AAAA-BD31652C99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64850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613A26-5193-4639-A44F-F28BCC3CDA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2711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358298-BC0B-40BF-B2F2-763611F89C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34831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852775-97C1-45AB-9C76-B217407291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22647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908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7232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9651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330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6065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778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5DD0C-036D-43AF-B817-99B53E4C0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70A5DF-EF03-42DB-9661-DFF8AB39F3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D1E789-F6DF-4982-8373-0EEEBF8C9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4411C1-F954-4798-8BE3-B7EC04569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CFB925-BD8F-4C73-BEA8-F9484B7F9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450D75-CCDE-43A1-9E47-7B7545ACFF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58816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5936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3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4270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7515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0056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701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F1595-3ACF-482E-A78A-C0DE54049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93731-CE90-49A1-A0A4-927DE10A93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BA7081-3F1F-4776-92C7-F5251CE035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592644-7CFB-433D-89BC-0268D957D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DE1BA0-CC19-4C24-9E43-DB9AD21A6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08DEE6-25EC-4C11-86D4-1DB9A30A6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2F5A81-26A8-48AD-BC05-125DB07110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4112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BC0FE-5DAB-4725-8B81-2A121893B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331D4A-76E8-49D5-AF28-D7F4E8A3C5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E7CC8F-D406-408B-ADB0-9FD444179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0F23DF-3AE4-424F-AA83-868FF64A5F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2E5648-A0F9-4770-899F-F2377A83F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A4E1EE-513C-4B11-B220-B616CA31B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FCA37D-FD4C-4605-85C9-73485CCE3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D03B31-484D-4651-AE56-71CDE63CB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4F7C42-AD67-4CD6-8880-4E032D3377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7320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EEB8C-213D-4B05-9913-54BF68832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AB8F24-B587-48FB-A788-7A144D01D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2052D9-4D94-4BE6-AAD3-7768A81E0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15474B-3DD6-46CB-8C7F-786B6331E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8B81A6-D7A2-4124-A968-0CB49BDE4C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8671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520554-DC53-4A48-B89F-45D788D14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860FF7-6AB1-40E5-9B45-6289548DC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256393-DDC9-43F0-AFD9-BEB2C1C95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39445D-C49C-4377-A601-2F14FC978F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8914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72349-AD38-4EFF-B4EF-A767B06BA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9F3E2-C6E8-4E51-95D1-D16FDB5CD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861B5B-A4D3-43FC-83AC-164FF8EC8A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5E9602-414D-4F2E-A01D-0DE4D0DD6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A2014B-2957-40B2-8231-4D243989E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A3D679-D5AE-44C7-81EC-03CA18453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8BA91-692E-4E62-BE44-0BCB521FE4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9012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C2851-8463-4EFF-BFA0-2D2D76A48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4D85DE-229D-4B07-8D2F-06E60DF997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76A8F9-855E-458E-B107-B95BC73A53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D55AE-455A-45E4-A3AF-A61BF3C26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5FFFC1-075E-4022-8695-E883B2047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EF0049-ED28-4D81-B662-3B4D6137A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DAB5A-4FDD-445A-A642-9F1544EF92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7398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FFD1D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B0BEBAE-3FDF-480B-B2D3-C2449D023B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89434B0-B256-4FCB-96E0-DE2C9F3130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4BA19D9-1B0B-4205-95E7-1CB3CFCD8B1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E41C302-0828-453B-BFDC-43B55F1570B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A641C0A-12E6-433D-AED1-9EB40BF26AC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6456F523-0118-4353-81FF-000B7D71F3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859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Nơi giữ chỗ cho Tiêu đề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Bấm &amp; sửa kiểu tiêu đề</a:t>
            </a:r>
            <a:endParaRPr lang="en-US" altLang="en-US"/>
          </a:p>
        </p:txBody>
      </p:sp>
      <p:sp>
        <p:nvSpPr>
          <p:cNvPr id="1027" name="Nơi giữ chỗ cho Văn bản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Bấm &amp; sửa kiểu tiêu đề</a:t>
            </a:r>
          </a:p>
          <a:p>
            <a:pPr lvl="1"/>
            <a:r>
              <a:rPr lang="vi-VN" altLang="en-US"/>
              <a:t>Mức hai</a:t>
            </a:r>
          </a:p>
          <a:p>
            <a:pPr lvl="2"/>
            <a:r>
              <a:rPr lang="vi-VN" altLang="en-US"/>
              <a:t>Mức ba</a:t>
            </a:r>
          </a:p>
          <a:p>
            <a:pPr lvl="3"/>
            <a:r>
              <a:rPr lang="vi-VN" altLang="en-US"/>
              <a:t>Mức bốn</a:t>
            </a:r>
          </a:p>
          <a:p>
            <a:pPr lvl="4"/>
            <a:r>
              <a:rPr lang="vi-VN" altLang="en-US"/>
              <a:t>Mức năm</a:t>
            </a:r>
            <a:endParaRPr lang="en-US" alt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spcBef>
                <a:spcPct val="50000"/>
              </a:spcBef>
              <a:defRPr sz="16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spcBef>
                <a:spcPct val="50000"/>
              </a:spcBef>
              <a:defRPr sz="16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600">
                <a:solidFill>
                  <a:srgbClr val="898989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fld id="{FDC4102A-E3C6-437A-8E4F-A1D101E0CA3C}" type="slidenum">
              <a:rPr lang="en-US" altLang="en-US" b="1" smtClean="0">
                <a:latin typeface="Arial" charset="0"/>
                <a:cs typeface="Arial" charset="0"/>
              </a:rPr>
              <a:pPr fontAlgn="base">
                <a:spcAft>
                  <a:spcPct val="0"/>
                </a:spcAft>
              </a:pPr>
              <a:t>‹#›</a:t>
            </a:fld>
            <a:endParaRPr lang="en-US" altLang="en-US" b="1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442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43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9.gif"/><Relationship Id="rId7" Type="http://schemas.openxmlformats.org/officeDocument/2006/relationships/slide" Target="slide1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audio" Target="../media/audio4.wav"/><Relationship Id="rId10" Type="http://schemas.openxmlformats.org/officeDocument/2006/relationships/slide" Target="slide15.xml"/><Relationship Id="rId4" Type="http://schemas.openxmlformats.org/officeDocument/2006/relationships/slide" Target="slide11.xml"/><Relationship Id="rId9" Type="http://schemas.openxmlformats.org/officeDocument/2006/relationships/slide" Target="slide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oleObject" Target="../embeddings/oleObject3.bin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12" Type="http://schemas.openxmlformats.org/officeDocument/2006/relationships/audio" Target="../media/audio8.wav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6.gif"/><Relationship Id="rId1" Type="http://schemas.openxmlformats.org/officeDocument/2006/relationships/vmlDrawing" Target="../drawings/vmlDrawing2.vml"/><Relationship Id="rId6" Type="http://schemas.openxmlformats.org/officeDocument/2006/relationships/audio" Target="../media/audio7.wav"/><Relationship Id="rId11" Type="http://schemas.openxmlformats.org/officeDocument/2006/relationships/slide" Target="slide10.xml"/><Relationship Id="rId5" Type="http://schemas.openxmlformats.org/officeDocument/2006/relationships/audio" Target="../media/audio6.wav"/><Relationship Id="rId15" Type="http://schemas.openxmlformats.org/officeDocument/2006/relationships/image" Target="../media/image15.png"/><Relationship Id="rId10" Type="http://schemas.openxmlformats.org/officeDocument/2006/relationships/image" Target="../media/image14.gif"/><Relationship Id="rId4" Type="http://schemas.openxmlformats.org/officeDocument/2006/relationships/audio" Target="../media/audio5.wav"/><Relationship Id="rId9" Type="http://schemas.openxmlformats.org/officeDocument/2006/relationships/image" Target="../media/image13.gif"/><Relationship Id="rId14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13" Type="http://schemas.openxmlformats.org/officeDocument/2006/relationships/audio" Target="../media/audio8.wav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12" Type="http://schemas.openxmlformats.org/officeDocument/2006/relationships/slide" Target="slide10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5.png"/><Relationship Id="rId1" Type="http://schemas.openxmlformats.org/officeDocument/2006/relationships/vmlDrawing" Target="../drawings/vmlDrawing3.vml"/><Relationship Id="rId6" Type="http://schemas.openxmlformats.org/officeDocument/2006/relationships/audio" Target="../media/audio7.wav"/><Relationship Id="rId11" Type="http://schemas.openxmlformats.org/officeDocument/2006/relationships/image" Target="../media/image14.gif"/><Relationship Id="rId5" Type="http://schemas.openxmlformats.org/officeDocument/2006/relationships/audio" Target="../media/audio6.wav"/><Relationship Id="rId15" Type="http://schemas.openxmlformats.org/officeDocument/2006/relationships/image" Target="../media/image11.wmf"/><Relationship Id="rId10" Type="http://schemas.openxmlformats.org/officeDocument/2006/relationships/image" Target="../media/image13.gif"/><Relationship Id="rId4" Type="http://schemas.openxmlformats.org/officeDocument/2006/relationships/audio" Target="../media/audio5.wav"/><Relationship Id="rId9" Type="http://schemas.openxmlformats.org/officeDocument/2006/relationships/image" Target="../media/image12.gif"/><Relationship Id="rId1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11.wmf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audio" Target="../media/audio7.wav"/><Relationship Id="rId11" Type="http://schemas.openxmlformats.org/officeDocument/2006/relationships/audio" Target="../media/audio8.wav"/><Relationship Id="rId5" Type="http://schemas.openxmlformats.org/officeDocument/2006/relationships/audio" Target="../media/audio6.wav"/><Relationship Id="rId15" Type="http://schemas.openxmlformats.org/officeDocument/2006/relationships/image" Target="../media/image17.gif"/><Relationship Id="rId10" Type="http://schemas.openxmlformats.org/officeDocument/2006/relationships/slide" Target="slide10.xml"/><Relationship Id="rId4" Type="http://schemas.openxmlformats.org/officeDocument/2006/relationships/audio" Target="../media/audio5.wav"/><Relationship Id="rId9" Type="http://schemas.openxmlformats.org/officeDocument/2006/relationships/image" Target="../media/image14.gif"/><Relationship Id="rId1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13" Type="http://schemas.openxmlformats.org/officeDocument/2006/relationships/image" Target="../media/image11.wmf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audio" Target="../media/audio7.wav"/><Relationship Id="rId11" Type="http://schemas.openxmlformats.org/officeDocument/2006/relationships/image" Target="../media/image15.png"/><Relationship Id="rId5" Type="http://schemas.openxmlformats.org/officeDocument/2006/relationships/audio" Target="../media/audio6.wav"/><Relationship Id="rId10" Type="http://schemas.openxmlformats.org/officeDocument/2006/relationships/audio" Target="../media/audio8.wav"/><Relationship Id="rId4" Type="http://schemas.openxmlformats.org/officeDocument/2006/relationships/audio" Target="../media/audio5.wav"/><Relationship Id="rId9" Type="http://schemas.openxmlformats.org/officeDocument/2006/relationships/slide" Target="slide10.xml"/><Relationship Id="rId14" Type="http://schemas.openxmlformats.org/officeDocument/2006/relationships/image" Target="../media/image18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audio" Target="../media/audio1.wav"/><Relationship Id="rId7" Type="http://schemas.openxmlformats.org/officeDocument/2006/relationships/image" Target="../media/image16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.png"/><Relationship Id="rId5" Type="http://schemas.openxmlformats.org/officeDocument/2006/relationships/audio" Target="../media/audio6.wav"/><Relationship Id="rId10" Type="http://schemas.openxmlformats.org/officeDocument/2006/relationships/image" Target="../media/image15.png"/><Relationship Id="rId4" Type="http://schemas.openxmlformats.org/officeDocument/2006/relationships/audio" Target="../media/audio5.wav"/><Relationship Id="rId9" Type="http://schemas.openxmlformats.org/officeDocument/2006/relationships/image" Target="../media/image1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49F1A00-60DF-40AD-92DD-EB9E2CEFF9FB}"/>
              </a:ext>
            </a:extLst>
          </p:cNvPr>
          <p:cNvSpPr/>
          <p:nvPr/>
        </p:nvSpPr>
        <p:spPr>
          <a:xfrm>
            <a:off x="4870319" y="2329756"/>
            <a:ext cx="2666179" cy="123110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all" spc="0" normalizeH="0" baseline="0" noProof="0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Toán</a:t>
            </a:r>
            <a:r>
              <a:rPr kumimoji="0" lang="en-US" sz="7200" b="1" i="0" u="none" strike="noStrike" kern="120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FDB21B-2E19-4874-8C49-53BC1C1EFDA6}"/>
              </a:ext>
            </a:extLst>
          </p:cNvPr>
          <p:cNvSpPr/>
          <p:nvPr/>
        </p:nvSpPr>
        <p:spPr>
          <a:xfrm>
            <a:off x="2514217" y="3560862"/>
            <a:ext cx="7163564" cy="110799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6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: LUYỆN</a:t>
            </a:r>
            <a:r>
              <a:rPr kumimoji="0" lang="en-US" sz="64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TẬP tr.69</a:t>
            </a:r>
            <a:endParaRPr kumimoji="0" lang="en-US" sz="64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CDD36B-C290-4B98-912C-C6A628569120}"/>
              </a:ext>
            </a:extLst>
          </p:cNvPr>
          <p:cNvSpPr txBox="1"/>
          <p:nvPr/>
        </p:nvSpPr>
        <p:spPr>
          <a:xfrm>
            <a:off x="3834669" y="1200663"/>
            <a:ext cx="517083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ỜNG TIỂU HỌC LÊ QUÝ ĐÔN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776052-D1B1-4EF7-9DDF-E93A62970A2C}"/>
              </a:ext>
            </a:extLst>
          </p:cNvPr>
          <p:cNvSpPr txBox="1"/>
          <p:nvPr/>
        </p:nvSpPr>
        <p:spPr>
          <a:xfrm>
            <a:off x="3566147" y="4954951"/>
            <a:ext cx="52745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HP001" panose="020B0603050302020204" pitchFamily="34" charset="0"/>
                <a:ea typeface="HP001" panose="020B0603050302020204" pitchFamily="34" charset="0"/>
              </a:rPr>
              <a:t>Giáo</a:t>
            </a:r>
            <a:r>
              <a:rPr lang="en-US" sz="3600" b="1" dirty="0"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3600" b="1" dirty="0" err="1">
                <a:latin typeface="HP001" panose="020B0603050302020204" pitchFamily="34" charset="0"/>
                <a:ea typeface="HP001" panose="020B0603050302020204" pitchFamily="34" charset="0"/>
              </a:rPr>
              <a:t>viên</a:t>
            </a:r>
            <a:r>
              <a:rPr lang="en-US" sz="3600" b="1" dirty="0">
                <a:latin typeface="HP001" panose="020B0603050302020204" pitchFamily="34" charset="0"/>
                <a:ea typeface="HP001" panose="020B0603050302020204" pitchFamily="34" charset="0"/>
              </a:rPr>
              <a:t>: </a:t>
            </a:r>
            <a:r>
              <a:rPr lang="en-US" sz="3600" b="1" dirty="0" err="1">
                <a:latin typeface="HP001" panose="020B0603050302020204" pitchFamily="34" charset="0"/>
                <a:ea typeface="HP001" panose="020B0603050302020204" pitchFamily="34" charset="0"/>
              </a:rPr>
              <a:t>Hà</a:t>
            </a:r>
            <a:r>
              <a:rPr lang="en-US" sz="3600" b="1" dirty="0"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3600" b="1" dirty="0" err="1">
                <a:latin typeface="HP001" panose="020B0603050302020204" pitchFamily="34" charset="0"/>
                <a:ea typeface="HP001" panose="020B0603050302020204" pitchFamily="34" charset="0"/>
              </a:rPr>
              <a:t>Thị</a:t>
            </a:r>
            <a:r>
              <a:rPr lang="en-US" sz="3600" b="1" dirty="0"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3600" b="1" dirty="0" err="1">
                <a:latin typeface="HP001" panose="020B0603050302020204" pitchFamily="34" charset="0"/>
                <a:ea typeface="HP001" panose="020B0603050302020204" pitchFamily="34" charset="0"/>
              </a:rPr>
              <a:t>Ngọc</a:t>
            </a:r>
            <a:r>
              <a:rPr lang="en-US" sz="3600" b="1" dirty="0">
                <a:latin typeface="HP001" panose="020B0603050302020204" pitchFamily="34" charset="0"/>
                <a:ea typeface="HP001" panose="020B0603050302020204" pitchFamily="34" charset="0"/>
              </a:rPr>
              <a:t> Lan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B2F9E6-DFED-424B-88E5-30EAF9E4F3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910" y="1680212"/>
            <a:ext cx="648179" cy="72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93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 descr="1001852333">
            <a:extLst>
              <a:ext uri="{FF2B5EF4-FFF2-40B4-BE49-F238E27FC236}">
                <a16:creationId xmlns:a16="http://schemas.microsoft.com/office/drawing/2014/main" id="{972E78B2-0F8B-401E-BB31-07A2CD983F4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689" y="684214"/>
            <a:ext cx="782637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6" name="AutoShape 4" descr="White marble">
            <a:hlinkClick r:id="rId4" action="ppaction://hlinksldjump" highlightClick="1">
              <a:snd r:embed="rId5" name="cashreg.wav"/>
            </a:hlinkClick>
            <a:extLst>
              <a:ext uri="{FF2B5EF4-FFF2-40B4-BE49-F238E27FC236}">
                <a16:creationId xmlns:a16="http://schemas.microsoft.com/office/drawing/2014/main" id="{6EBD2849-6C2A-4E82-83EA-A4441D239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6275" y="1571625"/>
            <a:ext cx="1943100" cy="1404938"/>
          </a:xfrm>
          <a:prstGeom prst="actionButtonBlank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8800" b="1">
                <a:solidFill>
                  <a:srgbClr val="0000CC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44037" name="AutoShape 5" descr="White marble">
            <a:hlinkClick r:id="rId7" action="ppaction://hlinksldjump" highlightClick="1">
              <a:snd r:embed="rId5" name="cashreg.wav"/>
            </a:hlinkClick>
            <a:extLst>
              <a:ext uri="{FF2B5EF4-FFF2-40B4-BE49-F238E27FC236}">
                <a16:creationId xmlns:a16="http://schemas.microsoft.com/office/drawing/2014/main" id="{77DDBBC2-FBB3-4393-BAFB-37F01365B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1" y="1546225"/>
            <a:ext cx="1908175" cy="1404938"/>
          </a:xfrm>
          <a:prstGeom prst="actionButtonBlank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8800" b="1">
                <a:solidFill>
                  <a:srgbClr val="0000CC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44038" name="AutoShape 6" descr="White marble">
            <a:hlinkClick r:id="rId8" action="ppaction://hlinksldjump" highlightClick="1">
              <a:snd r:embed="rId5" name="cashreg.wav"/>
            </a:hlinkClick>
            <a:extLst>
              <a:ext uri="{FF2B5EF4-FFF2-40B4-BE49-F238E27FC236}">
                <a16:creationId xmlns:a16="http://schemas.microsoft.com/office/drawing/2014/main" id="{7750F367-9093-45A5-B606-0792A8D24C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6276" y="3257551"/>
            <a:ext cx="1979613" cy="1476375"/>
          </a:xfrm>
          <a:prstGeom prst="actionButtonBlank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8800" b="1">
                <a:solidFill>
                  <a:srgbClr val="0000CC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44039" name="AutoShape 7" descr="White marble">
            <a:hlinkClick r:id="rId9" action="ppaction://hlinksldjump" highlightClick="1">
              <a:snd r:embed="rId5" name="cashreg.wav"/>
            </a:hlinkClick>
            <a:extLst>
              <a:ext uri="{FF2B5EF4-FFF2-40B4-BE49-F238E27FC236}">
                <a16:creationId xmlns:a16="http://schemas.microsoft.com/office/drawing/2014/main" id="{A1DBFADD-FAC7-4741-8210-1D0BD3448A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1" y="3295651"/>
            <a:ext cx="1916113" cy="1463675"/>
          </a:xfrm>
          <a:prstGeom prst="actionButtonBlank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8800" b="1">
                <a:solidFill>
                  <a:srgbClr val="0000CC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44052" name="WordArt 20">
            <a:extLst>
              <a:ext uri="{FF2B5EF4-FFF2-40B4-BE49-F238E27FC236}">
                <a16:creationId xmlns:a16="http://schemas.microsoft.com/office/drawing/2014/main" id="{05E04651-50D9-4EB3-B51A-7647092DAE8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27350" y="728664"/>
            <a:ext cx="5735638" cy="6191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Lựa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chọn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 ô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số</a:t>
            </a:r>
            <a:endParaRPr lang="en-US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latin typeface=".VnCooperH" panose="020B7200000000000000" pitchFamily="34" charset="0"/>
            </a:endParaRPr>
          </a:p>
        </p:txBody>
      </p:sp>
      <p:sp>
        <p:nvSpPr>
          <p:cNvPr id="44053" name="AutoShape 21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615AC50A-286E-42F9-98E4-2AD81E1A5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5013" y="5913438"/>
            <a:ext cx="431800" cy="323850"/>
          </a:xfrm>
          <a:prstGeom prst="actionButtonEnd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44054" name="AutoShape 22">
            <a:hlinkClick r:id="rId10" action="ppaction://hlinksldjump" highlightClick="1">
              <a:snd r:embed="rId5" name="cashreg.wav"/>
            </a:hlinkClick>
            <a:extLst>
              <a:ext uri="{FF2B5EF4-FFF2-40B4-BE49-F238E27FC236}">
                <a16:creationId xmlns:a16="http://schemas.microsoft.com/office/drawing/2014/main" id="{D7DED3D2-ADE1-4F48-AE5D-6A05F1BDD6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8701" y="5010151"/>
            <a:ext cx="5548313" cy="955675"/>
          </a:xfrm>
          <a:prstGeom prst="actionButtonBlank">
            <a:avLst/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CÂU HỎI PHỤ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40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4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3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4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3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4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3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40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3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4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5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DF180D73-D8DD-4147-98FF-AFA176571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1999" cy="6857999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45060" name="Text Box 4">
            <a:extLst>
              <a:ext uri="{FF2B5EF4-FFF2-40B4-BE49-F238E27FC236}">
                <a16:creationId xmlns:a16="http://schemas.microsoft.com/office/drawing/2014/main" id="{F28DFEB8-FCAC-4F3E-8A17-1EF07A2D7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9" y="1273175"/>
            <a:ext cx="73787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4100" b="1" i="1" u="sng" dirty="0" err="1">
                <a:solidFill>
                  <a:srgbClr val="000000"/>
                </a:solidFill>
                <a:latin typeface=".VnTime" panose="020B7200000000000000" pitchFamily="34" charset="0"/>
              </a:rPr>
              <a:t>Câu</a:t>
            </a:r>
            <a:r>
              <a:rPr lang="en-US" altLang="en-US" sz="4100" b="1" i="1" u="sng" dirty="0">
                <a:solidFill>
                  <a:srgbClr val="000000"/>
                </a:solidFill>
                <a:latin typeface=".VnTime" panose="020B7200000000000000" pitchFamily="34" charset="0"/>
              </a:rPr>
              <a:t> 1:</a:t>
            </a:r>
            <a:r>
              <a:rPr lang="en-US" altLang="en-US" sz="4500" b="1" i="1" dirty="0">
                <a:solidFill>
                  <a:srgbClr val="00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6000" b="1" dirty="0">
                <a:solidFill>
                  <a:srgbClr val="0033CC"/>
                </a:solidFill>
              </a:rPr>
              <a:t>ĐÚNG</a:t>
            </a:r>
            <a:r>
              <a:rPr lang="en-US" altLang="en-US" sz="6000" b="1" dirty="0">
                <a:solidFill>
                  <a:srgbClr val="000000"/>
                </a:solidFill>
              </a:rPr>
              <a:t> hay </a:t>
            </a:r>
            <a:r>
              <a:rPr lang="en-US" altLang="en-US" sz="6000" b="1" dirty="0">
                <a:solidFill>
                  <a:srgbClr val="FF0000"/>
                </a:solidFill>
              </a:rPr>
              <a:t>SAI</a:t>
            </a:r>
          </a:p>
        </p:txBody>
      </p:sp>
      <p:sp>
        <p:nvSpPr>
          <p:cNvPr id="45061" name="AutoShape 5">
            <a:extLst>
              <a:ext uri="{FF2B5EF4-FFF2-40B4-BE49-F238E27FC236}">
                <a16:creationId xmlns:a16="http://schemas.microsoft.com/office/drawing/2014/main" id="{E3F27D80-42E3-42AB-B51D-F7D948CFAD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8300" y="54816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45062" name="AutoShape 6">
            <a:extLst>
              <a:ext uri="{FF2B5EF4-FFF2-40B4-BE49-F238E27FC236}">
                <a16:creationId xmlns:a16="http://schemas.microsoft.com/office/drawing/2014/main" id="{232CDFF6-E0FB-4EC3-8E41-66583BC45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1475" y="54879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8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45063" name="AutoShape 7">
            <a:extLst>
              <a:ext uri="{FF2B5EF4-FFF2-40B4-BE49-F238E27FC236}">
                <a16:creationId xmlns:a16="http://schemas.microsoft.com/office/drawing/2014/main" id="{321D220A-5FF3-472C-AB4F-EEEA895C6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6238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45064" name="AutoShape 8">
            <a:extLst>
              <a:ext uri="{FF2B5EF4-FFF2-40B4-BE49-F238E27FC236}">
                <a16:creationId xmlns:a16="http://schemas.microsoft.com/office/drawing/2014/main" id="{B39E5FC4-E729-4FFE-A6CC-1552F37E5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8300" y="54673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45066" name="AutoShape 10">
            <a:extLst>
              <a:ext uri="{FF2B5EF4-FFF2-40B4-BE49-F238E27FC236}">
                <a16:creationId xmlns:a16="http://schemas.microsoft.com/office/drawing/2014/main" id="{4C5C861F-F22A-41A4-9C86-B08B58690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8300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45067" name="AutoShape 11">
            <a:extLst>
              <a:ext uri="{FF2B5EF4-FFF2-40B4-BE49-F238E27FC236}">
                <a16:creationId xmlns:a16="http://schemas.microsoft.com/office/drawing/2014/main" id="{E5D6FE76-71D4-4694-A70E-9EA28D22C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8775" y="54625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45068" name="AutoShape 12">
            <a:extLst>
              <a:ext uri="{FF2B5EF4-FFF2-40B4-BE49-F238E27FC236}">
                <a16:creationId xmlns:a16="http://schemas.microsoft.com/office/drawing/2014/main" id="{66FFC0FA-8B4C-46CA-9935-5AD7D72B2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7825" y="547687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45069" name="AutoShape 13">
            <a:extLst>
              <a:ext uri="{FF2B5EF4-FFF2-40B4-BE49-F238E27FC236}">
                <a16:creationId xmlns:a16="http://schemas.microsoft.com/office/drawing/2014/main" id="{D7F80501-9B09-4223-86F4-1D80004C86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0838" y="54689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45070" name="AutoShape 14">
            <a:extLst>
              <a:ext uri="{FF2B5EF4-FFF2-40B4-BE49-F238E27FC236}">
                <a16:creationId xmlns:a16="http://schemas.microsoft.com/office/drawing/2014/main" id="{042E9A72-FF49-4692-A376-C7B477B61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8775" y="54673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45071" name="AutoShape 15">
            <a:extLst>
              <a:ext uri="{FF2B5EF4-FFF2-40B4-BE49-F238E27FC236}">
                <a16:creationId xmlns:a16="http://schemas.microsoft.com/office/drawing/2014/main" id="{735441DE-74A6-46FB-9ACA-12E1B547F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9413" y="54800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45072" name="AutoShape 16">
            <a:extLst>
              <a:ext uri="{FF2B5EF4-FFF2-40B4-BE49-F238E27FC236}">
                <a16:creationId xmlns:a16="http://schemas.microsoft.com/office/drawing/2014/main" id="{689E8F9F-F893-4A7C-BCC0-9066FBAB1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6713" y="54864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45073" name="AutoShape 17">
            <a:extLst>
              <a:ext uri="{FF2B5EF4-FFF2-40B4-BE49-F238E27FC236}">
                <a16:creationId xmlns:a16="http://schemas.microsoft.com/office/drawing/2014/main" id="{17851F2D-48B0-4EB1-82AC-FF327FAB96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9725" y="54800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11</a:t>
            </a:r>
          </a:p>
        </p:txBody>
      </p:sp>
      <p:sp>
        <p:nvSpPr>
          <p:cNvPr id="45074" name="AutoShape 18">
            <a:extLst>
              <a:ext uri="{FF2B5EF4-FFF2-40B4-BE49-F238E27FC236}">
                <a16:creationId xmlns:a16="http://schemas.microsoft.com/office/drawing/2014/main" id="{B5E2C23A-F3AB-4C40-ABC9-A2C97F9A86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6075" y="54800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12</a:t>
            </a:r>
          </a:p>
        </p:txBody>
      </p:sp>
      <p:sp>
        <p:nvSpPr>
          <p:cNvPr id="45075" name="AutoShape 19">
            <a:extLst>
              <a:ext uri="{FF2B5EF4-FFF2-40B4-BE49-F238E27FC236}">
                <a16:creationId xmlns:a16="http://schemas.microsoft.com/office/drawing/2014/main" id="{59083082-8369-4644-906B-AA186B3E8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2425" y="54800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13</a:t>
            </a:r>
          </a:p>
        </p:txBody>
      </p:sp>
      <p:sp>
        <p:nvSpPr>
          <p:cNvPr id="45076" name="AutoShape 20">
            <a:extLst>
              <a:ext uri="{FF2B5EF4-FFF2-40B4-BE49-F238E27FC236}">
                <a16:creationId xmlns:a16="http://schemas.microsoft.com/office/drawing/2014/main" id="{48399AA5-DCAA-4046-82A6-C8B361B6B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4488" y="54737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14</a:t>
            </a:r>
          </a:p>
        </p:txBody>
      </p:sp>
      <p:sp>
        <p:nvSpPr>
          <p:cNvPr id="45077" name="AutoShape 21">
            <a:extLst>
              <a:ext uri="{FF2B5EF4-FFF2-40B4-BE49-F238E27FC236}">
                <a16:creationId xmlns:a16="http://schemas.microsoft.com/office/drawing/2014/main" id="{84B61B91-9C17-4CDA-A35E-A51897EBD9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6550" y="54673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15</a:t>
            </a:r>
          </a:p>
        </p:txBody>
      </p:sp>
      <p:pic>
        <p:nvPicPr>
          <p:cNvPr id="45078" name="Picture 22" descr="Tàng-Tàng">
            <a:extLst>
              <a:ext uri="{FF2B5EF4-FFF2-40B4-BE49-F238E27FC236}">
                <a16:creationId xmlns:a16="http://schemas.microsoft.com/office/drawing/2014/main" id="{1BAD8388-D97B-48AD-B134-840839EF99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836" y="5328807"/>
            <a:ext cx="14097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79" name="Picture 23" descr="3d butterfly">
            <a:extLst>
              <a:ext uri="{FF2B5EF4-FFF2-40B4-BE49-F238E27FC236}">
                <a16:creationId xmlns:a16="http://schemas.microsoft.com/office/drawing/2014/main" id="{D3D85919-1D42-468E-9114-BD38B884F94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441326"/>
            <a:ext cx="80010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080" name="Group 24">
            <a:extLst>
              <a:ext uri="{FF2B5EF4-FFF2-40B4-BE49-F238E27FC236}">
                <a16:creationId xmlns:a16="http://schemas.microsoft.com/office/drawing/2014/main" id="{FEFB4AD9-BC78-480F-B620-863CE9AFC0ED}"/>
              </a:ext>
            </a:extLst>
          </p:cNvPr>
          <p:cNvGrpSpPr>
            <a:grpSpLocks/>
          </p:cNvGrpSpPr>
          <p:nvPr/>
        </p:nvGrpSpPr>
        <p:grpSpPr bwMode="auto">
          <a:xfrm>
            <a:off x="4346575" y="4513264"/>
            <a:ext cx="3436938" cy="936625"/>
            <a:chOff x="912" y="2592"/>
            <a:chExt cx="3072" cy="960"/>
          </a:xfrm>
        </p:grpSpPr>
        <p:sp>
          <p:nvSpPr>
            <p:cNvPr id="45081" name="Oval 25">
              <a:extLst>
                <a:ext uri="{FF2B5EF4-FFF2-40B4-BE49-F238E27FC236}">
                  <a16:creationId xmlns:a16="http://schemas.microsoft.com/office/drawing/2014/main" id="{0E974CE8-D484-46EC-9E36-AA82EF9041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45082" name="WordArt 26">
              <a:extLst>
                <a:ext uri="{FF2B5EF4-FFF2-40B4-BE49-F238E27FC236}">
                  <a16:creationId xmlns:a16="http://schemas.microsoft.com/office/drawing/2014/main" id="{8D8856EF-866E-40BC-9F91-A78E0B79B8CD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i="1" kern="10" dirty="0" err="1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.VnTime" panose="020B7200000000000000" pitchFamily="34" charset="0"/>
                </a:rPr>
                <a:t>Hết</a:t>
              </a:r>
              <a:r>
                <a:rPr lang="en-US" sz="3600" b="1" i="1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.VnTime" panose="020B7200000000000000" pitchFamily="34" charset="0"/>
                </a:rPr>
                <a:t> </a:t>
              </a:r>
              <a:r>
                <a:rPr lang="en-US" sz="3600" b="1" i="1" kern="10" dirty="0" err="1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.VnTime" panose="020B7200000000000000" pitchFamily="34" charset="0"/>
                </a:rPr>
                <a:t>giờ</a:t>
              </a:r>
              <a:endParaRPr lang="en-US" sz="3600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.VnTime" panose="020B7200000000000000" pitchFamily="34" charset="0"/>
              </a:endParaRPr>
            </a:p>
          </p:txBody>
        </p:sp>
      </p:grpSp>
      <p:pic>
        <p:nvPicPr>
          <p:cNvPr id="45083" name="Picture 27" descr="Book-03-june">
            <a:extLst>
              <a:ext uri="{FF2B5EF4-FFF2-40B4-BE49-F238E27FC236}">
                <a16:creationId xmlns:a16="http://schemas.microsoft.com/office/drawing/2014/main" id="{3F67C4F4-4E04-42CC-A444-69C9727232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800100"/>
            <a:ext cx="52387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84" name="AutoShape 28">
            <a:hlinkClick r:id="rId11" action="ppaction://hlinksldjump" highlightClick="1">
              <a:snd r:embed="rId12" name="camera.wav"/>
            </a:hlinkClick>
            <a:extLst>
              <a:ext uri="{FF2B5EF4-FFF2-40B4-BE49-F238E27FC236}">
                <a16:creationId xmlns:a16="http://schemas.microsoft.com/office/drawing/2014/main" id="{6ECC675F-3D1B-48C3-9366-75E05A767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0876" y="5795964"/>
            <a:ext cx="550863" cy="477837"/>
          </a:xfrm>
          <a:prstGeom prst="actionButtonReturn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45085" name="Text Box 29">
            <a:extLst>
              <a:ext uri="{FF2B5EF4-FFF2-40B4-BE49-F238E27FC236}">
                <a16:creationId xmlns:a16="http://schemas.microsoft.com/office/drawing/2014/main" id="{1AA7DA0D-202D-477A-B550-C5A1BBE66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6888" y="2224088"/>
            <a:ext cx="889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86</a:t>
            </a:r>
          </a:p>
        </p:txBody>
      </p:sp>
      <p:sp>
        <p:nvSpPr>
          <p:cNvPr id="45086" name="Text Box 30">
            <a:extLst>
              <a:ext uri="{FF2B5EF4-FFF2-40B4-BE49-F238E27FC236}">
                <a16:creationId xmlns:a16="http://schemas.microsoft.com/office/drawing/2014/main" id="{7D8008A7-EB8D-4310-B30F-B061C10D8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9275" y="2682876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13</a:t>
            </a:r>
          </a:p>
        </p:txBody>
      </p:sp>
      <p:graphicFrame>
        <p:nvGraphicFramePr>
          <p:cNvPr id="45087" name="Object 31">
            <a:extLst>
              <a:ext uri="{FF2B5EF4-FFF2-40B4-BE49-F238E27FC236}">
                <a16:creationId xmlns:a16="http://schemas.microsoft.com/office/drawing/2014/main" id="{2DF9B055-129E-48CA-A731-A5A19C7041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29264" y="2570164"/>
          <a:ext cx="28257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Equation" r:id="rId13" imgW="114120" imgH="126720" progId="Equation.3">
                  <p:embed/>
                </p:oleObj>
              </mc:Choice>
              <mc:Fallback>
                <p:oleObj name="Equation" r:id="rId13" imgW="114120" imgH="126720" progId="Equation.3">
                  <p:embed/>
                  <p:pic>
                    <p:nvPicPr>
                      <p:cNvPr id="45087" name="Object 31">
                        <a:extLst>
                          <a:ext uri="{FF2B5EF4-FFF2-40B4-BE49-F238E27FC236}">
                            <a16:creationId xmlns:a16="http://schemas.microsoft.com/office/drawing/2014/main" id="{2DF9B055-129E-48CA-A731-A5A19C7041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9264" y="2570164"/>
                        <a:ext cx="282575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88" name="Line 32">
            <a:extLst>
              <a:ext uri="{FF2B5EF4-FFF2-40B4-BE49-F238E27FC236}">
                <a16:creationId xmlns:a16="http://schemas.microsoft.com/office/drawing/2014/main" id="{D45354FD-A4A4-4007-8910-2AA0021C1203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3200400"/>
            <a:ext cx="736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45089" name="Text Box 33">
            <a:extLst>
              <a:ext uri="{FF2B5EF4-FFF2-40B4-BE49-F238E27FC236}">
                <a16:creationId xmlns:a16="http://schemas.microsoft.com/office/drawing/2014/main" id="{4C314257-9F46-4058-B4CE-4260B59B2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6388" y="3201988"/>
            <a:ext cx="11557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258</a:t>
            </a:r>
          </a:p>
        </p:txBody>
      </p:sp>
      <p:sp>
        <p:nvSpPr>
          <p:cNvPr id="45090" name="Text Box 34">
            <a:extLst>
              <a:ext uri="{FF2B5EF4-FFF2-40B4-BE49-F238E27FC236}">
                <a16:creationId xmlns:a16="http://schemas.microsoft.com/office/drawing/2014/main" id="{1FEF39A1-8F0A-490F-8E40-DB57DBD84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0688" y="3659188"/>
            <a:ext cx="711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86</a:t>
            </a:r>
          </a:p>
        </p:txBody>
      </p:sp>
      <p:sp>
        <p:nvSpPr>
          <p:cNvPr id="45091" name="Line 35">
            <a:extLst>
              <a:ext uri="{FF2B5EF4-FFF2-40B4-BE49-F238E27FC236}">
                <a16:creationId xmlns:a16="http://schemas.microsoft.com/office/drawing/2014/main" id="{135A7EBB-1F68-43D7-A0BF-7354FA30C7EA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4152900"/>
            <a:ext cx="889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45092" name="Text Box 36">
            <a:extLst>
              <a:ext uri="{FF2B5EF4-FFF2-40B4-BE49-F238E27FC236}">
                <a16:creationId xmlns:a16="http://schemas.microsoft.com/office/drawing/2014/main" id="{6CC3FE56-341F-4133-AA42-5FF8A2463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4788" y="4167188"/>
            <a:ext cx="11811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1118</a:t>
            </a:r>
          </a:p>
        </p:txBody>
      </p:sp>
      <p:sp>
        <p:nvSpPr>
          <p:cNvPr id="45093" name="Rectangle 37">
            <a:extLst>
              <a:ext uri="{FF2B5EF4-FFF2-40B4-BE49-F238E27FC236}">
                <a16:creationId xmlns:a16="http://schemas.microsoft.com/office/drawing/2014/main" id="{E7261163-8428-40CF-A3B4-5063D303A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2500" y="3149600"/>
            <a:ext cx="2336800" cy="18161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45094" name="Text Box 38">
            <a:extLst>
              <a:ext uri="{FF2B5EF4-FFF2-40B4-BE49-F238E27FC236}">
                <a16:creationId xmlns:a16="http://schemas.microsoft.com/office/drawing/2014/main" id="{785C6AF7-5C95-4D4D-88BB-83B5E9F24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3314701"/>
            <a:ext cx="9144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8800">
                <a:solidFill>
                  <a:srgbClr val="FF0000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45095" name="Text Box 39">
            <a:extLst>
              <a:ext uri="{FF2B5EF4-FFF2-40B4-BE49-F238E27FC236}">
                <a16:creationId xmlns:a16="http://schemas.microsoft.com/office/drawing/2014/main" id="{5B5EF526-D514-4D92-846F-2509EBAAA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3300" y="3556001"/>
            <a:ext cx="2235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800" b="1">
                <a:solidFill>
                  <a:srgbClr val="0033CC"/>
                </a:solidFill>
                <a:latin typeface="Arial" panose="020B0604020202020204" pitchFamily="34" charset="0"/>
              </a:rPr>
              <a:t>ĐÚNG</a:t>
            </a:r>
          </a:p>
        </p:txBody>
      </p:sp>
      <p:grpSp>
        <p:nvGrpSpPr>
          <p:cNvPr id="45096" name="Group 40">
            <a:extLst>
              <a:ext uri="{FF2B5EF4-FFF2-40B4-BE49-F238E27FC236}">
                <a16:creationId xmlns:a16="http://schemas.microsoft.com/office/drawing/2014/main" id="{88057E04-FA9D-4483-AC0E-C101358ED254}"/>
              </a:ext>
            </a:extLst>
          </p:cNvPr>
          <p:cNvGrpSpPr>
            <a:grpSpLocks/>
          </p:cNvGrpSpPr>
          <p:nvPr/>
        </p:nvGrpSpPr>
        <p:grpSpPr bwMode="auto">
          <a:xfrm>
            <a:off x="2171700" y="5583238"/>
            <a:ext cx="717550" cy="558800"/>
            <a:chOff x="960" y="480"/>
            <a:chExt cx="2134" cy="2400"/>
          </a:xfrm>
        </p:grpSpPr>
        <p:grpSp>
          <p:nvGrpSpPr>
            <p:cNvPr id="45097" name="Group 41">
              <a:extLst>
                <a:ext uri="{FF2B5EF4-FFF2-40B4-BE49-F238E27FC236}">
                  <a16:creationId xmlns:a16="http://schemas.microsoft.com/office/drawing/2014/main" id="{74F9DE87-1209-4BE2-847C-E25B008563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0" y="480"/>
              <a:ext cx="2134" cy="2400"/>
              <a:chOff x="930" y="1104"/>
              <a:chExt cx="1056" cy="1236"/>
            </a:xfrm>
          </p:grpSpPr>
          <p:grpSp>
            <p:nvGrpSpPr>
              <p:cNvPr id="45098" name="Group 42">
                <a:extLst>
                  <a:ext uri="{FF2B5EF4-FFF2-40B4-BE49-F238E27FC236}">
                    <a16:creationId xmlns:a16="http://schemas.microsoft.com/office/drawing/2014/main" id="{B12A02DB-324E-4EED-A203-53DE3E07EE6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1104"/>
                <a:ext cx="1008" cy="1152"/>
                <a:chOff x="960" y="1104"/>
                <a:chExt cx="1008" cy="1152"/>
              </a:xfrm>
            </p:grpSpPr>
            <p:sp>
              <p:nvSpPr>
                <p:cNvPr id="45099" name="Freeform 43">
                  <a:extLst>
                    <a:ext uri="{FF2B5EF4-FFF2-40B4-BE49-F238E27FC236}">
                      <a16:creationId xmlns:a16="http://schemas.microsoft.com/office/drawing/2014/main" id="{473F3B37-61BD-40FC-8B18-D87DCB8A81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0" y="1344"/>
                  <a:ext cx="384" cy="912"/>
                </a:xfrm>
                <a:custGeom>
                  <a:avLst/>
                  <a:gdLst>
                    <a:gd name="T0" fmla="*/ 384 w 384"/>
                    <a:gd name="T1" fmla="*/ 0 h 912"/>
                    <a:gd name="T2" fmla="*/ 192 w 384"/>
                    <a:gd name="T3" fmla="*/ 240 h 912"/>
                    <a:gd name="T4" fmla="*/ 144 w 384"/>
                    <a:gd name="T5" fmla="*/ 720 h 912"/>
                    <a:gd name="T6" fmla="*/ 0 w 384"/>
                    <a:gd name="T7" fmla="*/ 912 h 9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4" h="912">
                      <a:moveTo>
                        <a:pt x="384" y="0"/>
                      </a:moveTo>
                      <a:cubicBezTo>
                        <a:pt x="308" y="60"/>
                        <a:pt x="232" y="120"/>
                        <a:pt x="192" y="240"/>
                      </a:cubicBezTo>
                      <a:cubicBezTo>
                        <a:pt x="152" y="360"/>
                        <a:pt x="176" y="608"/>
                        <a:pt x="144" y="720"/>
                      </a:cubicBezTo>
                      <a:cubicBezTo>
                        <a:pt x="112" y="832"/>
                        <a:pt x="56" y="872"/>
                        <a:pt x="0" y="912"/>
                      </a:cubicBezTo>
                    </a:path>
                  </a:pathLst>
                </a:custGeom>
                <a:solidFill>
                  <a:srgbClr val="FFFF00"/>
                </a:solidFill>
                <a:ln w="53975">
                  <a:solidFill>
                    <a:srgbClr val="FFFF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45100" name="Freeform 44">
                  <a:extLst>
                    <a:ext uri="{FF2B5EF4-FFF2-40B4-BE49-F238E27FC236}">
                      <a16:creationId xmlns:a16="http://schemas.microsoft.com/office/drawing/2014/main" id="{1EC31C19-5F80-401E-9A13-17CEDC3349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1584" y="1344"/>
                  <a:ext cx="384" cy="912"/>
                </a:xfrm>
                <a:custGeom>
                  <a:avLst/>
                  <a:gdLst>
                    <a:gd name="T0" fmla="*/ 384 w 384"/>
                    <a:gd name="T1" fmla="*/ 0 h 912"/>
                    <a:gd name="T2" fmla="*/ 192 w 384"/>
                    <a:gd name="T3" fmla="*/ 240 h 912"/>
                    <a:gd name="T4" fmla="*/ 144 w 384"/>
                    <a:gd name="T5" fmla="*/ 720 h 912"/>
                    <a:gd name="T6" fmla="*/ 0 w 384"/>
                    <a:gd name="T7" fmla="*/ 912 h 9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4" h="912">
                      <a:moveTo>
                        <a:pt x="384" y="0"/>
                      </a:moveTo>
                      <a:cubicBezTo>
                        <a:pt x="308" y="60"/>
                        <a:pt x="232" y="120"/>
                        <a:pt x="192" y="240"/>
                      </a:cubicBezTo>
                      <a:cubicBezTo>
                        <a:pt x="152" y="360"/>
                        <a:pt x="176" y="608"/>
                        <a:pt x="144" y="720"/>
                      </a:cubicBezTo>
                      <a:cubicBezTo>
                        <a:pt x="112" y="832"/>
                        <a:pt x="56" y="872"/>
                        <a:pt x="0" y="912"/>
                      </a:cubicBezTo>
                    </a:path>
                  </a:pathLst>
                </a:custGeom>
                <a:solidFill>
                  <a:srgbClr val="FFFF00"/>
                </a:solidFill>
                <a:ln w="53975">
                  <a:solidFill>
                    <a:srgbClr val="FFFF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45101" name="Line 45">
                  <a:extLst>
                    <a:ext uri="{FF2B5EF4-FFF2-40B4-BE49-F238E27FC236}">
                      <a16:creationId xmlns:a16="http://schemas.microsoft.com/office/drawing/2014/main" id="{52328677-806C-44A4-8916-A325B3A6E6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0" y="2256"/>
                  <a:ext cx="1008" cy="0"/>
                </a:xfrm>
                <a:prstGeom prst="line">
                  <a:avLst/>
                </a:prstGeom>
                <a:noFill/>
                <a:ln w="53975">
                  <a:solidFill>
                    <a:srgbClr val="FFFF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45102" name="Oval 46">
                  <a:extLst>
                    <a:ext uri="{FF2B5EF4-FFF2-40B4-BE49-F238E27FC236}">
                      <a16:creationId xmlns:a16="http://schemas.microsoft.com/office/drawing/2014/main" id="{BDE10A6A-5302-4495-9923-6BD2F5DB4B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16" y="1104"/>
                  <a:ext cx="288" cy="288"/>
                </a:xfrm>
                <a:prstGeom prst="ellipse">
                  <a:avLst/>
                </a:prstGeom>
                <a:solidFill>
                  <a:srgbClr val="FFFF00"/>
                </a:solidFill>
                <a:ln w="53975">
                  <a:solidFill>
                    <a:srgbClr val="FFFF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.VnTime" panose="020B7200000000000000" pitchFamily="34" charset="0"/>
                  </a:endParaRPr>
                </a:p>
              </p:txBody>
            </p:sp>
          </p:grpSp>
          <p:sp>
            <p:nvSpPr>
              <p:cNvPr id="45103" name="Oval 47">
                <a:extLst>
                  <a:ext uri="{FF2B5EF4-FFF2-40B4-BE49-F238E27FC236}">
                    <a16:creationId xmlns:a16="http://schemas.microsoft.com/office/drawing/2014/main" id="{13028CB8-5C90-4442-87E4-A8E2627DD7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1334"/>
                <a:ext cx="624" cy="86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45104" name="Rectangle 48">
                <a:hlinkClick r:id="" action="ppaction://noaction"/>
                <a:extLst>
                  <a:ext uri="{FF2B5EF4-FFF2-40B4-BE49-F238E27FC236}">
                    <a16:creationId xmlns:a16="http://schemas.microsoft.com/office/drawing/2014/main" id="{D6F4281E-D03A-4DFE-A360-342BDE9CD8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2" y="1776"/>
                <a:ext cx="672" cy="48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45105" name="Oval 49">
                <a:extLst>
                  <a:ext uri="{FF2B5EF4-FFF2-40B4-BE49-F238E27FC236}">
                    <a16:creationId xmlns:a16="http://schemas.microsoft.com/office/drawing/2014/main" id="{362CAC62-1736-4035-B23E-92A9E28CFE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2074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45106" name="Oval 50">
                <a:extLst>
                  <a:ext uri="{FF2B5EF4-FFF2-40B4-BE49-F238E27FC236}">
                    <a16:creationId xmlns:a16="http://schemas.microsoft.com/office/drawing/2014/main" id="{82692568-FAB0-4B88-81A1-87F758E6B8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30" y="2074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45107" name="Oval 51">
                <a:extLst>
                  <a:ext uri="{FF2B5EF4-FFF2-40B4-BE49-F238E27FC236}">
                    <a16:creationId xmlns:a16="http://schemas.microsoft.com/office/drawing/2014/main" id="{ECB6DBC3-C9B3-4811-B7C6-D8A2E281DA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0" y="2196"/>
                <a:ext cx="1056" cy="144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</p:grpSp>
        <p:pic>
          <p:nvPicPr>
            <p:cNvPr id="45108" name="Picture 52" descr="054">
              <a:hlinkClick r:id="" action="ppaction://noaction"/>
              <a:extLst>
                <a:ext uri="{FF2B5EF4-FFF2-40B4-BE49-F238E27FC236}">
                  <a16:creationId xmlns:a16="http://schemas.microsoft.com/office/drawing/2014/main" id="{BADB0FF2-5C44-404C-A8AF-B555E10266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480"/>
              <a:ext cx="1488" cy="1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109" name="Picture 53" descr="analyzing_computer_tv_head_md_wht">
            <a:extLst>
              <a:ext uri="{FF2B5EF4-FFF2-40B4-BE49-F238E27FC236}">
                <a16:creationId xmlns:a16="http://schemas.microsoft.com/office/drawing/2014/main" id="{52CCA4E2-9E04-495B-BCFD-FB97E69EDD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355601"/>
            <a:ext cx="62865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45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5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5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5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5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5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5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5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5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45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5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5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5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5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5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45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5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45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45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45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9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35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3000" fill="hold"/>
                                        <p:tgtEl>
                                          <p:spTgt spid="45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000" fill="hold"/>
                                        <p:tgtEl>
                                          <p:spTgt spid="45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45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45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450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5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5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50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animBg="1"/>
      <p:bldP spid="45062" grpId="0" animBg="1"/>
      <p:bldP spid="45063" grpId="0" animBg="1"/>
      <p:bldP spid="45064" grpId="0" animBg="1"/>
      <p:bldP spid="45066" grpId="0" animBg="1"/>
      <p:bldP spid="45067" grpId="0" animBg="1"/>
      <p:bldP spid="45068" grpId="0" animBg="1"/>
      <p:bldP spid="45069" grpId="0" animBg="1"/>
      <p:bldP spid="45070" grpId="0" animBg="1"/>
      <p:bldP spid="45071" grpId="0" animBg="1"/>
      <p:bldP spid="45072" grpId="0" animBg="1"/>
      <p:bldP spid="45073" grpId="0" animBg="1"/>
      <p:bldP spid="45074" grpId="0" animBg="1"/>
      <p:bldP spid="45075" grpId="0" animBg="1"/>
      <p:bldP spid="45076" grpId="0" animBg="1"/>
      <p:bldP spid="45077" grpId="0" animBg="1"/>
      <p:bldP spid="45094" grpId="0"/>
      <p:bldP spid="45094" grpId="1"/>
      <p:bldP spid="4509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 Box 4">
            <a:extLst>
              <a:ext uri="{FF2B5EF4-FFF2-40B4-BE49-F238E27FC236}">
                <a16:creationId xmlns:a16="http://schemas.microsoft.com/office/drawing/2014/main" id="{899B7361-2D40-4833-85A7-4EBB56E82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0" y="1133476"/>
            <a:ext cx="73787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4100" b="1" i="1" u="sng" dirty="0" err="1">
                <a:solidFill>
                  <a:srgbClr val="000000"/>
                </a:solidFill>
                <a:latin typeface=".VnTime" panose="020B7200000000000000" pitchFamily="34" charset="0"/>
              </a:rPr>
              <a:t>Câu</a:t>
            </a:r>
            <a:r>
              <a:rPr lang="en-US" altLang="en-US" sz="4100" b="1" i="1" u="sng" dirty="0">
                <a:solidFill>
                  <a:srgbClr val="000000"/>
                </a:solidFill>
                <a:latin typeface=".VnTime" panose="020B7200000000000000" pitchFamily="34" charset="0"/>
              </a:rPr>
              <a:t> 2:</a:t>
            </a:r>
            <a:r>
              <a:rPr lang="en-US" altLang="en-US" sz="4500" b="1" i="1" dirty="0">
                <a:solidFill>
                  <a:srgbClr val="00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6000" b="1" dirty="0">
                <a:solidFill>
                  <a:srgbClr val="0033CC"/>
                </a:solidFill>
              </a:rPr>
              <a:t>ĐÚNG</a:t>
            </a:r>
            <a:r>
              <a:rPr lang="en-US" altLang="en-US" sz="6000" b="1" dirty="0">
                <a:solidFill>
                  <a:srgbClr val="000000"/>
                </a:solidFill>
              </a:rPr>
              <a:t> hay </a:t>
            </a:r>
            <a:r>
              <a:rPr lang="en-US" altLang="en-US" sz="6000" b="1" dirty="0">
                <a:solidFill>
                  <a:srgbClr val="FF0000"/>
                </a:solidFill>
              </a:rPr>
              <a:t>SAI</a:t>
            </a:r>
          </a:p>
        </p:txBody>
      </p:sp>
      <p:sp>
        <p:nvSpPr>
          <p:cNvPr id="46085" name="AutoShape 5">
            <a:extLst>
              <a:ext uri="{FF2B5EF4-FFF2-40B4-BE49-F238E27FC236}">
                <a16:creationId xmlns:a16="http://schemas.microsoft.com/office/drawing/2014/main" id="{F59AB34C-1875-478E-9DB5-B38F7DB8BB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8300" y="54816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46086" name="AutoShape 6">
            <a:extLst>
              <a:ext uri="{FF2B5EF4-FFF2-40B4-BE49-F238E27FC236}">
                <a16:creationId xmlns:a16="http://schemas.microsoft.com/office/drawing/2014/main" id="{872048BE-FD83-4347-AFF7-E8B469816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1475" y="54879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8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46087" name="AutoShape 7">
            <a:extLst>
              <a:ext uri="{FF2B5EF4-FFF2-40B4-BE49-F238E27FC236}">
                <a16:creationId xmlns:a16="http://schemas.microsoft.com/office/drawing/2014/main" id="{0D721E04-C72F-427E-B3F2-75C3DA803C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6238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46088" name="AutoShape 8">
            <a:extLst>
              <a:ext uri="{FF2B5EF4-FFF2-40B4-BE49-F238E27FC236}">
                <a16:creationId xmlns:a16="http://schemas.microsoft.com/office/drawing/2014/main" id="{360FB80A-E676-4934-AFF6-394BC0BEF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8300" y="54673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3</a:t>
            </a:r>
          </a:p>
        </p:txBody>
      </p:sp>
      <p:pic>
        <p:nvPicPr>
          <p:cNvPr id="46089" name="Picture 9" descr="analyzing_computer_tv_head_md_wht">
            <a:extLst>
              <a:ext uri="{FF2B5EF4-FFF2-40B4-BE49-F238E27FC236}">
                <a16:creationId xmlns:a16="http://schemas.microsoft.com/office/drawing/2014/main" id="{8F406F35-C821-416E-8635-AAE8602FEFB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038" y="368301"/>
            <a:ext cx="62865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90" name="AutoShape 10">
            <a:extLst>
              <a:ext uri="{FF2B5EF4-FFF2-40B4-BE49-F238E27FC236}">
                <a16:creationId xmlns:a16="http://schemas.microsoft.com/office/drawing/2014/main" id="{2DB88BC1-03DC-41F7-969B-6E88B40DE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8300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46091" name="AutoShape 11">
            <a:extLst>
              <a:ext uri="{FF2B5EF4-FFF2-40B4-BE49-F238E27FC236}">
                <a16:creationId xmlns:a16="http://schemas.microsoft.com/office/drawing/2014/main" id="{C473B61C-6F7D-4261-AB5B-DFA0F2CD9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8775" y="54625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46092" name="AutoShape 12">
            <a:extLst>
              <a:ext uri="{FF2B5EF4-FFF2-40B4-BE49-F238E27FC236}">
                <a16:creationId xmlns:a16="http://schemas.microsoft.com/office/drawing/2014/main" id="{2734113F-3E7E-4280-8D57-D981A2DE0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7825" y="547687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46093" name="AutoShape 13">
            <a:extLst>
              <a:ext uri="{FF2B5EF4-FFF2-40B4-BE49-F238E27FC236}">
                <a16:creationId xmlns:a16="http://schemas.microsoft.com/office/drawing/2014/main" id="{F232B8B5-740D-4CC8-BDA5-B14D2C73D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0838" y="54689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46094" name="AutoShape 14">
            <a:extLst>
              <a:ext uri="{FF2B5EF4-FFF2-40B4-BE49-F238E27FC236}">
                <a16:creationId xmlns:a16="http://schemas.microsoft.com/office/drawing/2014/main" id="{6EDC690B-6C9E-45ED-8F77-9DD806E76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8775" y="54673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46095" name="AutoShape 15">
            <a:extLst>
              <a:ext uri="{FF2B5EF4-FFF2-40B4-BE49-F238E27FC236}">
                <a16:creationId xmlns:a16="http://schemas.microsoft.com/office/drawing/2014/main" id="{CAF3F02A-18BA-4DB5-9220-96E0B25E4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9413" y="54800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46096" name="AutoShape 16">
            <a:extLst>
              <a:ext uri="{FF2B5EF4-FFF2-40B4-BE49-F238E27FC236}">
                <a16:creationId xmlns:a16="http://schemas.microsoft.com/office/drawing/2014/main" id="{C4C40AC2-1BDA-4802-82E8-7A6355838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6713" y="54864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46097" name="AutoShape 17">
            <a:extLst>
              <a:ext uri="{FF2B5EF4-FFF2-40B4-BE49-F238E27FC236}">
                <a16:creationId xmlns:a16="http://schemas.microsoft.com/office/drawing/2014/main" id="{51859C91-8B09-431A-8C30-9D1793E2F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9725" y="54800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11</a:t>
            </a:r>
          </a:p>
        </p:txBody>
      </p:sp>
      <p:sp>
        <p:nvSpPr>
          <p:cNvPr id="46098" name="AutoShape 18">
            <a:extLst>
              <a:ext uri="{FF2B5EF4-FFF2-40B4-BE49-F238E27FC236}">
                <a16:creationId xmlns:a16="http://schemas.microsoft.com/office/drawing/2014/main" id="{725349BE-E73D-4651-A1C5-2BE496AD5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6075" y="54800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12</a:t>
            </a:r>
          </a:p>
        </p:txBody>
      </p:sp>
      <p:sp>
        <p:nvSpPr>
          <p:cNvPr id="46099" name="AutoShape 19">
            <a:extLst>
              <a:ext uri="{FF2B5EF4-FFF2-40B4-BE49-F238E27FC236}">
                <a16:creationId xmlns:a16="http://schemas.microsoft.com/office/drawing/2014/main" id="{18D9E61F-A4CB-4CC3-977E-35AF0AAC2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2425" y="54800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13</a:t>
            </a:r>
          </a:p>
        </p:txBody>
      </p:sp>
      <p:sp>
        <p:nvSpPr>
          <p:cNvPr id="46100" name="AutoShape 20">
            <a:extLst>
              <a:ext uri="{FF2B5EF4-FFF2-40B4-BE49-F238E27FC236}">
                <a16:creationId xmlns:a16="http://schemas.microsoft.com/office/drawing/2014/main" id="{60BAD0A7-D993-4EE1-B6CA-F802B7A00D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4488" y="54737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14</a:t>
            </a:r>
          </a:p>
        </p:txBody>
      </p:sp>
      <p:sp>
        <p:nvSpPr>
          <p:cNvPr id="46101" name="AutoShape 21">
            <a:extLst>
              <a:ext uri="{FF2B5EF4-FFF2-40B4-BE49-F238E27FC236}">
                <a16:creationId xmlns:a16="http://schemas.microsoft.com/office/drawing/2014/main" id="{44FFB60F-FC43-48C2-84F7-1FDFE165E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6550" y="54673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15</a:t>
            </a:r>
          </a:p>
        </p:txBody>
      </p:sp>
      <p:pic>
        <p:nvPicPr>
          <p:cNvPr id="46102" name="Picture 22" descr="Tàng-Tàng">
            <a:extLst>
              <a:ext uri="{FF2B5EF4-FFF2-40B4-BE49-F238E27FC236}">
                <a16:creationId xmlns:a16="http://schemas.microsoft.com/office/drawing/2014/main" id="{73CD3F37-AD05-4391-ABEF-CD6E8B0C6B8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75" y="5624513"/>
            <a:ext cx="14097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103" name="Picture 23" descr="3d butterfly">
            <a:extLst>
              <a:ext uri="{FF2B5EF4-FFF2-40B4-BE49-F238E27FC236}">
                <a16:creationId xmlns:a16="http://schemas.microsoft.com/office/drawing/2014/main" id="{AF398769-B33F-4829-9EF4-6381831F2EB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441326"/>
            <a:ext cx="80010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6104" name="Group 24">
            <a:extLst>
              <a:ext uri="{FF2B5EF4-FFF2-40B4-BE49-F238E27FC236}">
                <a16:creationId xmlns:a16="http://schemas.microsoft.com/office/drawing/2014/main" id="{81FC4C18-8C01-41DE-BF74-CE590EBA0650}"/>
              </a:ext>
            </a:extLst>
          </p:cNvPr>
          <p:cNvGrpSpPr>
            <a:grpSpLocks/>
          </p:cNvGrpSpPr>
          <p:nvPr/>
        </p:nvGrpSpPr>
        <p:grpSpPr bwMode="auto">
          <a:xfrm>
            <a:off x="4257675" y="5440364"/>
            <a:ext cx="3436938" cy="936625"/>
            <a:chOff x="912" y="2592"/>
            <a:chExt cx="3072" cy="960"/>
          </a:xfrm>
        </p:grpSpPr>
        <p:sp>
          <p:nvSpPr>
            <p:cNvPr id="46105" name="Oval 25">
              <a:extLst>
                <a:ext uri="{FF2B5EF4-FFF2-40B4-BE49-F238E27FC236}">
                  <a16:creationId xmlns:a16="http://schemas.microsoft.com/office/drawing/2014/main" id="{E020F1C7-76E6-4135-92D5-70AA26B7E3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46106" name="WordArt 26">
              <a:extLst>
                <a:ext uri="{FF2B5EF4-FFF2-40B4-BE49-F238E27FC236}">
                  <a16:creationId xmlns:a16="http://schemas.microsoft.com/office/drawing/2014/main" id="{6B8301FA-96ED-4751-9CA6-78BC856EB0B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i="1" kern="10" dirty="0" err="1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.VnTime" panose="020B7200000000000000" pitchFamily="34" charset="0"/>
                </a:rPr>
                <a:t>Hết</a:t>
              </a:r>
              <a:r>
                <a:rPr lang="en-US" sz="3600" b="1" i="1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.VnTime" panose="020B7200000000000000" pitchFamily="34" charset="0"/>
                </a:rPr>
                <a:t> </a:t>
              </a:r>
              <a:r>
                <a:rPr lang="en-US" sz="3600" b="1" i="1" kern="10" dirty="0" err="1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.VnTime" panose="020B7200000000000000" pitchFamily="34" charset="0"/>
                </a:rPr>
                <a:t>giờ</a:t>
              </a:r>
              <a:endParaRPr lang="en-US" sz="3600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.VnTime" panose="020B7200000000000000" pitchFamily="34" charset="0"/>
              </a:endParaRPr>
            </a:p>
          </p:txBody>
        </p:sp>
      </p:grpSp>
      <p:pic>
        <p:nvPicPr>
          <p:cNvPr id="46107" name="Picture 27" descr="Book-03-june">
            <a:extLst>
              <a:ext uri="{FF2B5EF4-FFF2-40B4-BE49-F238E27FC236}">
                <a16:creationId xmlns:a16="http://schemas.microsoft.com/office/drawing/2014/main" id="{2BFB8C80-7702-4BF4-944E-DF56DAE05B4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800100"/>
            <a:ext cx="52387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108" name="AutoShape 28">
            <a:hlinkClick r:id="rId12" action="ppaction://hlinksldjump" highlightClick="1">
              <a:snd r:embed="rId13" name="camera.wav"/>
            </a:hlinkClick>
            <a:extLst>
              <a:ext uri="{FF2B5EF4-FFF2-40B4-BE49-F238E27FC236}">
                <a16:creationId xmlns:a16="http://schemas.microsoft.com/office/drawing/2014/main" id="{5C01E457-F437-4A87-A856-A3F687429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0876" y="5795964"/>
            <a:ext cx="550863" cy="477837"/>
          </a:xfrm>
          <a:prstGeom prst="actionButtonReturn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46109" name="Text Box 29">
            <a:extLst>
              <a:ext uri="{FF2B5EF4-FFF2-40B4-BE49-F238E27FC236}">
                <a16:creationId xmlns:a16="http://schemas.microsoft.com/office/drawing/2014/main" id="{39B9119F-1EFC-46B7-AAFC-0F9E16D90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6888" y="2224088"/>
            <a:ext cx="889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56</a:t>
            </a:r>
          </a:p>
        </p:txBody>
      </p:sp>
      <p:sp>
        <p:nvSpPr>
          <p:cNvPr id="46110" name="Text Box 30">
            <a:extLst>
              <a:ext uri="{FF2B5EF4-FFF2-40B4-BE49-F238E27FC236}">
                <a16:creationId xmlns:a16="http://schemas.microsoft.com/office/drawing/2014/main" id="{6163FFFC-7265-407E-8031-58E29902B1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9275" y="2682876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31</a:t>
            </a:r>
          </a:p>
        </p:txBody>
      </p:sp>
      <p:graphicFrame>
        <p:nvGraphicFramePr>
          <p:cNvPr id="46111" name="Object 31">
            <a:extLst>
              <a:ext uri="{FF2B5EF4-FFF2-40B4-BE49-F238E27FC236}">
                <a16:creationId xmlns:a16="http://schemas.microsoft.com/office/drawing/2014/main" id="{4A880DDC-CCFD-45BC-9F56-79B2745AE35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29264" y="2570164"/>
          <a:ext cx="28257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Equation" r:id="rId14" imgW="114120" imgH="126720" progId="Equation.3">
                  <p:embed/>
                </p:oleObj>
              </mc:Choice>
              <mc:Fallback>
                <p:oleObj name="Equation" r:id="rId14" imgW="114120" imgH="126720" progId="Equation.3">
                  <p:embed/>
                  <p:pic>
                    <p:nvPicPr>
                      <p:cNvPr id="46111" name="Object 31">
                        <a:extLst>
                          <a:ext uri="{FF2B5EF4-FFF2-40B4-BE49-F238E27FC236}">
                            <a16:creationId xmlns:a16="http://schemas.microsoft.com/office/drawing/2014/main" id="{4A880DDC-CCFD-45BC-9F56-79B2745AE3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9264" y="2570164"/>
                        <a:ext cx="282575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12" name="Line 32">
            <a:extLst>
              <a:ext uri="{FF2B5EF4-FFF2-40B4-BE49-F238E27FC236}">
                <a16:creationId xmlns:a16="http://schemas.microsoft.com/office/drawing/2014/main" id="{9129AF04-49A8-4CF4-B3B6-B35AA3D636B4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3200400"/>
            <a:ext cx="736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46113" name="Text Box 33">
            <a:extLst>
              <a:ext uri="{FF2B5EF4-FFF2-40B4-BE49-F238E27FC236}">
                <a16:creationId xmlns:a16="http://schemas.microsoft.com/office/drawing/2014/main" id="{D6CBAC1A-34C8-4662-8BA9-1BA44066F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7188" y="3201988"/>
            <a:ext cx="11557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56</a:t>
            </a:r>
          </a:p>
        </p:txBody>
      </p:sp>
      <p:sp>
        <p:nvSpPr>
          <p:cNvPr id="46114" name="Text Box 34">
            <a:extLst>
              <a:ext uri="{FF2B5EF4-FFF2-40B4-BE49-F238E27FC236}">
                <a16:creationId xmlns:a16="http://schemas.microsoft.com/office/drawing/2014/main" id="{1852A70A-41D7-45D9-AC97-B963681DE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9888" y="3659188"/>
            <a:ext cx="914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168</a:t>
            </a:r>
          </a:p>
        </p:txBody>
      </p:sp>
      <p:sp>
        <p:nvSpPr>
          <p:cNvPr id="46115" name="Line 35">
            <a:extLst>
              <a:ext uri="{FF2B5EF4-FFF2-40B4-BE49-F238E27FC236}">
                <a16:creationId xmlns:a16="http://schemas.microsoft.com/office/drawing/2014/main" id="{45041AAE-BCF6-4DBD-853A-1E648C0B00DA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4152900"/>
            <a:ext cx="889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46116" name="Text Box 36">
            <a:extLst>
              <a:ext uri="{FF2B5EF4-FFF2-40B4-BE49-F238E27FC236}">
                <a16:creationId xmlns:a16="http://schemas.microsoft.com/office/drawing/2014/main" id="{155D788F-EBA5-41E9-A8C0-3E2FAC15B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7488" y="4154488"/>
            <a:ext cx="11811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224</a:t>
            </a:r>
          </a:p>
        </p:txBody>
      </p:sp>
      <p:sp>
        <p:nvSpPr>
          <p:cNvPr id="46117" name="Rectangle 37">
            <a:extLst>
              <a:ext uri="{FF2B5EF4-FFF2-40B4-BE49-F238E27FC236}">
                <a16:creationId xmlns:a16="http://schemas.microsoft.com/office/drawing/2014/main" id="{3B7B85DF-AE79-4E0B-B10B-029BAD6BF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2500" y="3149600"/>
            <a:ext cx="2336800" cy="18161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46118" name="Text Box 38">
            <a:extLst>
              <a:ext uri="{FF2B5EF4-FFF2-40B4-BE49-F238E27FC236}">
                <a16:creationId xmlns:a16="http://schemas.microsoft.com/office/drawing/2014/main" id="{1E8B0360-CC57-48A6-83BF-5DF85C26E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3314701"/>
            <a:ext cx="9144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8800">
                <a:solidFill>
                  <a:srgbClr val="FF0000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46119" name="Text Box 39">
            <a:extLst>
              <a:ext uri="{FF2B5EF4-FFF2-40B4-BE49-F238E27FC236}">
                <a16:creationId xmlns:a16="http://schemas.microsoft.com/office/drawing/2014/main" id="{CF8A8300-E7C8-4A34-962D-82ECD1D0F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3300" y="3556001"/>
            <a:ext cx="2235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800" b="1">
                <a:solidFill>
                  <a:srgbClr val="FF0000"/>
                </a:solidFill>
                <a:latin typeface="Arial" panose="020B0604020202020204" pitchFamily="34" charset="0"/>
              </a:rPr>
              <a:t>SAI</a:t>
            </a:r>
          </a:p>
        </p:txBody>
      </p:sp>
      <p:grpSp>
        <p:nvGrpSpPr>
          <p:cNvPr id="46120" name="Group 40">
            <a:extLst>
              <a:ext uri="{FF2B5EF4-FFF2-40B4-BE49-F238E27FC236}">
                <a16:creationId xmlns:a16="http://schemas.microsoft.com/office/drawing/2014/main" id="{388D9DEF-9D3D-4CD9-B381-A8223F61BC7E}"/>
              </a:ext>
            </a:extLst>
          </p:cNvPr>
          <p:cNvGrpSpPr>
            <a:grpSpLocks/>
          </p:cNvGrpSpPr>
          <p:nvPr/>
        </p:nvGrpSpPr>
        <p:grpSpPr bwMode="auto">
          <a:xfrm>
            <a:off x="2171700" y="5583238"/>
            <a:ext cx="717550" cy="558800"/>
            <a:chOff x="960" y="480"/>
            <a:chExt cx="2134" cy="2400"/>
          </a:xfrm>
        </p:grpSpPr>
        <p:grpSp>
          <p:nvGrpSpPr>
            <p:cNvPr id="46121" name="Group 41">
              <a:extLst>
                <a:ext uri="{FF2B5EF4-FFF2-40B4-BE49-F238E27FC236}">
                  <a16:creationId xmlns:a16="http://schemas.microsoft.com/office/drawing/2014/main" id="{1349D008-617D-4A4B-87C8-5EA39C90B6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0" y="480"/>
              <a:ext cx="2134" cy="2400"/>
              <a:chOff x="930" y="1104"/>
              <a:chExt cx="1056" cy="1236"/>
            </a:xfrm>
          </p:grpSpPr>
          <p:grpSp>
            <p:nvGrpSpPr>
              <p:cNvPr id="46122" name="Group 42">
                <a:extLst>
                  <a:ext uri="{FF2B5EF4-FFF2-40B4-BE49-F238E27FC236}">
                    <a16:creationId xmlns:a16="http://schemas.microsoft.com/office/drawing/2014/main" id="{2C4F84CB-CF84-44BD-8177-D3076C60160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1104"/>
                <a:ext cx="1008" cy="1152"/>
                <a:chOff x="960" y="1104"/>
                <a:chExt cx="1008" cy="1152"/>
              </a:xfrm>
            </p:grpSpPr>
            <p:sp>
              <p:nvSpPr>
                <p:cNvPr id="46123" name="Freeform 43">
                  <a:extLst>
                    <a:ext uri="{FF2B5EF4-FFF2-40B4-BE49-F238E27FC236}">
                      <a16:creationId xmlns:a16="http://schemas.microsoft.com/office/drawing/2014/main" id="{239A8B8D-5929-4FDA-AA1C-E47A0313C3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0" y="1344"/>
                  <a:ext cx="384" cy="912"/>
                </a:xfrm>
                <a:custGeom>
                  <a:avLst/>
                  <a:gdLst>
                    <a:gd name="T0" fmla="*/ 384 w 384"/>
                    <a:gd name="T1" fmla="*/ 0 h 912"/>
                    <a:gd name="T2" fmla="*/ 192 w 384"/>
                    <a:gd name="T3" fmla="*/ 240 h 912"/>
                    <a:gd name="T4" fmla="*/ 144 w 384"/>
                    <a:gd name="T5" fmla="*/ 720 h 912"/>
                    <a:gd name="T6" fmla="*/ 0 w 384"/>
                    <a:gd name="T7" fmla="*/ 912 h 9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4" h="912">
                      <a:moveTo>
                        <a:pt x="384" y="0"/>
                      </a:moveTo>
                      <a:cubicBezTo>
                        <a:pt x="308" y="60"/>
                        <a:pt x="232" y="120"/>
                        <a:pt x="192" y="240"/>
                      </a:cubicBezTo>
                      <a:cubicBezTo>
                        <a:pt x="152" y="360"/>
                        <a:pt x="176" y="608"/>
                        <a:pt x="144" y="720"/>
                      </a:cubicBezTo>
                      <a:cubicBezTo>
                        <a:pt x="112" y="832"/>
                        <a:pt x="56" y="872"/>
                        <a:pt x="0" y="912"/>
                      </a:cubicBezTo>
                    </a:path>
                  </a:pathLst>
                </a:custGeom>
                <a:solidFill>
                  <a:srgbClr val="FFFF00"/>
                </a:solidFill>
                <a:ln w="53975">
                  <a:solidFill>
                    <a:srgbClr val="FFFF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46124" name="Freeform 44">
                  <a:extLst>
                    <a:ext uri="{FF2B5EF4-FFF2-40B4-BE49-F238E27FC236}">
                      <a16:creationId xmlns:a16="http://schemas.microsoft.com/office/drawing/2014/main" id="{8070D8A3-9B3C-4E13-8BC0-8982481756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1584" y="1344"/>
                  <a:ext cx="384" cy="912"/>
                </a:xfrm>
                <a:custGeom>
                  <a:avLst/>
                  <a:gdLst>
                    <a:gd name="T0" fmla="*/ 384 w 384"/>
                    <a:gd name="T1" fmla="*/ 0 h 912"/>
                    <a:gd name="T2" fmla="*/ 192 w 384"/>
                    <a:gd name="T3" fmla="*/ 240 h 912"/>
                    <a:gd name="T4" fmla="*/ 144 w 384"/>
                    <a:gd name="T5" fmla="*/ 720 h 912"/>
                    <a:gd name="T6" fmla="*/ 0 w 384"/>
                    <a:gd name="T7" fmla="*/ 912 h 9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4" h="912">
                      <a:moveTo>
                        <a:pt x="384" y="0"/>
                      </a:moveTo>
                      <a:cubicBezTo>
                        <a:pt x="308" y="60"/>
                        <a:pt x="232" y="120"/>
                        <a:pt x="192" y="240"/>
                      </a:cubicBezTo>
                      <a:cubicBezTo>
                        <a:pt x="152" y="360"/>
                        <a:pt x="176" y="608"/>
                        <a:pt x="144" y="720"/>
                      </a:cubicBezTo>
                      <a:cubicBezTo>
                        <a:pt x="112" y="832"/>
                        <a:pt x="56" y="872"/>
                        <a:pt x="0" y="912"/>
                      </a:cubicBezTo>
                    </a:path>
                  </a:pathLst>
                </a:custGeom>
                <a:solidFill>
                  <a:srgbClr val="FFFF00"/>
                </a:solidFill>
                <a:ln w="53975">
                  <a:solidFill>
                    <a:srgbClr val="FFFF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46125" name="Line 45">
                  <a:extLst>
                    <a:ext uri="{FF2B5EF4-FFF2-40B4-BE49-F238E27FC236}">
                      <a16:creationId xmlns:a16="http://schemas.microsoft.com/office/drawing/2014/main" id="{6C2D65B1-494B-4D76-A9F5-BB7A325543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0" y="2256"/>
                  <a:ext cx="1008" cy="0"/>
                </a:xfrm>
                <a:prstGeom prst="line">
                  <a:avLst/>
                </a:prstGeom>
                <a:noFill/>
                <a:ln w="53975">
                  <a:solidFill>
                    <a:srgbClr val="FFFF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46126" name="Oval 46">
                  <a:extLst>
                    <a:ext uri="{FF2B5EF4-FFF2-40B4-BE49-F238E27FC236}">
                      <a16:creationId xmlns:a16="http://schemas.microsoft.com/office/drawing/2014/main" id="{D800A39C-61C3-42E8-96DF-AD196537F3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16" y="1104"/>
                  <a:ext cx="288" cy="288"/>
                </a:xfrm>
                <a:prstGeom prst="ellipse">
                  <a:avLst/>
                </a:prstGeom>
                <a:solidFill>
                  <a:srgbClr val="FFFF00"/>
                </a:solidFill>
                <a:ln w="53975">
                  <a:solidFill>
                    <a:srgbClr val="FFFF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.VnTime" panose="020B7200000000000000" pitchFamily="34" charset="0"/>
                  </a:endParaRPr>
                </a:p>
              </p:txBody>
            </p:sp>
          </p:grpSp>
          <p:sp>
            <p:nvSpPr>
              <p:cNvPr id="46127" name="Oval 47">
                <a:extLst>
                  <a:ext uri="{FF2B5EF4-FFF2-40B4-BE49-F238E27FC236}">
                    <a16:creationId xmlns:a16="http://schemas.microsoft.com/office/drawing/2014/main" id="{9E6AEE08-0EA6-4666-8FFA-210519DFE5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1334"/>
                <a:ext cx="624" cy="86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46128" name="Rectangle 48">
                <a:hlinkClick r:id="" action="ppaction://noaction"/>
                <a:extLst>
                  <a:ext uri="{FF2B5EF4-FFF2-40B4-BE49-F238E27FC236}">
                    <a16:creationId xmlns:a16="http://schemas.microsoft.com/office/drawing/2014/main" id="{CC8185EE-C0AA-4015-B1CC-2A33CBBCA3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2" y="1776"/>
                <a:ext cx="672" cy="48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46129" name="Oval 49">
                <a:extLst>
                  <a:ext uri="{FF2B5EF4-FFF2-40B4-BE49-F238E27FC236}">
                    <a16:creationId xmlns:a16="http://schemas.microsoft.com/office/drawing/2014/main" id="{FDFE9A8F-6B7C-4F0F-9A8C-3C269A50AD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2074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46130" name="Oval 50">
                <a:extLst>
                  <a:ext uri="{FF2B5EF4-FFF2-40B4-BE49-F238E27FC236}">
                    <a16:creationId xmlns:a16="http://schemas.microsoft.com/office/drawing/2014/main" id="{794C37EB-622B-4687-97E7-27A5750F23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30" y="2074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46131" name="Oval 51">
                <a:extLst>
                  <a:ext uri="{FF2B5EF4-FFF2-40B4-BE49-F238E27FC236}">
                    <a16:creationId xmlns:a16="http://schemas.microsoft.com/office/drawing/2014/main" id="{88DA8C7C-8C41-4C0B-B4F8-212688268F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0" y="2196"/>
                <a:ext cx="1056" cy="144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</p:grpSp>
        <p:pic>
          <p:nvPicPr>
            <p:cNvPr id="46132" name="Picture 52" descr="054">
              <a:hlinkClick r:id="" action="ppaction://noaction"/>
              <a:extLst>
                <a:ext uri="{FF2B5EF4-FFF2-40B4-BE49-F238E27FC236}">
                  <a16:creationId xmlns:a16="http://schemas.microsoft.com/office/drawing/2014/main" id="{BB806D61-E823-48B4-902C-E7079775FD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480"/>
              <a:ext cx="1488" cy="1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46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6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6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6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6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6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6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6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6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46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6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6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6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6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6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6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6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6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6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46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460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6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46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46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46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460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460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460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9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35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3000" fill="hold"/>
                                        <p:tgtEl>
                                          <p:spTgt spid="46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000" fill="hold"/>
                                        <p:tgtEl>
                                          <p:spTgt spid="46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46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46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46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6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6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6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 animBg="1"/>
      <p:bldP spid="46086" grpId="0" animBg="1"/>
      <p:bldP spid="46087" grpId="0" animBg="1"/>
      <p:bldP spid="46088" grpId="0" animBg="1"/>
      <p:bldP spid="46090" grpId="0" animBg="1"/>
      <p:bldP spid="46091" grpId="0" animBg="1"/>
      <p:bldP spid="46092" grpId="0" animBg="1"/>
      <p:bldP spid="46093" grpId="0" animBg="1"/>
      <p:bldP spid="46094" grpId="0" animBg="1"/>
      <p:bldP spid="46095" grpId="0" animBg="1"/>
      <p:bldP spid="46096" grpId="0" animBg="1"/>
      <p:bldP spid="46097" grpId="0" animBg="1"/>
      <p:bldP spid="46098" grpId="0" animBg="1"/>
      <p:bldP spid="46099" grpId="0" animBg="1"/>
      <p:bldP spid="46100" grpId="0" animBg="1"/>
      <p:bldP spid="46101" grpId="0" animBg="1"/>
      <p:bldP spid="46118" grpId="0"/>
      <p:bldP spid="46118" grpId="1"/>
      <p:bldP spid="461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ext Box 3">
            <a:extLst>
              <a:ext uri="{FF2B5EF4-FFF2-40B4-BE49-F238E27FC236}">
                <a16:creationId xmlns:a16="http://schemas.microsoft.com/office/drawing/2014/main" id="{E459DB5E-C217-4F48-8B61-E836985F3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0" y="1133476"/>
            <a:ext cx="73787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4100" b="1" i="1" u="sng" dirty="0" err="1">
                <a:solidFill>
                  <a:srgbClr val="000000"/>
                </a:solidFill>
                <a:latin typeface=".VnTime" panose="020B7200000000000000" pitchFamily="34" charset="0"/>
              </a:rPr>
              <a:t>Câu</a:t>
            </a:r>
            <a:r>
              <a:rPr lang="en-US" altLang="en-US" sz="4100" b="1" i="1" u="sng" dirty="0">
                <a:solidFill>
                  <a:srgbClr val="000000"/>
                </a:solidFill>
                <a:latin typeface=".VnTime" panose="020B7200000000000000" pitchFamily="34" charset="0"/>
              </a:rPr>
              <a:t> 3:</a:t>
            </a:r>
            <a:r>
              <a:rPr lang="en-US" altLang="en-US" sz="4500" b="1" i="1" dirty="0">
                <a:solidFill>
                  <a:srgbClr val="00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6000" b="1" dirty="0">
                <a:solidFill>
                  <a:srgbClr val="0033CC"/>
                </a:solidFill>
              </a:rPr>
              <a:t>ĐÚNG</a:t>
            </a:r>
            <a:r>
              <a:rPr lang="en-US" altLang="en-US" sz="6000" b="1" dirty="0">
                <a:solidFill>
                  <a:srgbClr val="000000"/>
                </a:solidFill>
              </a:rPr>
              <a:t> hay </a:t>
            </a:r>
            <a:r>
              <a:rPr lang="en-US" altLang="en-US" sz="6000" b="1" dirty="0">
                <a:solidFill>
                  <a:srgbClr val="FF0000"/>
                </a:solidFill>
              </a:rPr>
              <a:t>SAI</a:t>
            </a:r>
          </a:p>
        </p:txBody>
      </p:sp>
      <p:sp>
        <p:nvSpPr>
          <p:cNvPr id="47108" name="AutoShape 4">
            <a:extLst>
              <a:ext uri="{FF2B5EF4-FFF2-40B4-BE49-F238E27FC236}">
                <a16:creationId xmlns:a16="http://schemas.microsoft.com/office/drawing/2014/main" id="{B619EA28-75AC-492B-B7CC-756B8A25C3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8300" y="54816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47109" name="AutoShape 5">
            <a:extLst>
              <a:ext uri="{FF2B5EF4-FFF2-40B4-BE49-F238E27FC236}">
                <a16:creationId xmlns:a16="http://schemas.microsoft.com/office/drawing/2014/main" id="{C4613208-24A2-47E9-854C-1DFBE9B5DB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1475" y="54879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8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47110" name="AutoShape 6">
            <a:extLst>
              <a:ext uri="{FF2B5EF4-FFF2-40B4-BE49-F238E27FC236}">
                <a16:creationId xmlns:a16="http://schemas.microsoft.com/office/drawing/2014/main" id="{A1C3C678-2775-49B9-BD6E-705B4DB05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6238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47111" name="AutoShape 7">
            <a:extLst>
              <a:ext uri="{FF2B5EF4-FFF2-40B4-BE49-F238E27FC236}">
                <a16:creationId xmlns:a16="http://schemas.microsoft.com/office/drawing/2014/main" id="{42C154B1-412B-45A0-A825-D46CFACE0C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8300" y="54673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47112" name="AutoShape 8">
            <a:extLst>
              <a:ext uri="{FF2B5EF4-FFF2-40B4-BE49-F238E27FC236}">
                <a16:creationId xmlns:a16="http://schemas.microsoft.com/office/drawing/2014/main" id="{DED121EA-A2AD-4D94-8DC0-B2ECE1749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8300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47113" name="AutoShape 9">
            <a:extLst>
              <a:ext uri="{FF2B5EF4-FFF2-40B4-BE49-F238E27FC236}">
                <a16:creationId xmlns:a16="http://schemas.microsoft.com/office/drawing/2014/main" id="{18924F30-1A93-4CB7-ABE7-026A3F1D1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8775" y="54625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47114" name="AutoShape 10">
            <a:extLst>
              <a:ext uri="{FF2B5EF4-FFF2-40B4-BE49-F238E27FC236}">
                <a16:creationId xmlns:a16="http://schemas.microsoft.com/office/drawing/2014/main" id="{B9B4B0EF-04E6-409D-85E6-1EAC8BD0F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7825" y="547687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47115" name="AutoShape 11">
            <a:extLst>
              <a:ext uri="{FF2B5EF4-FFF2-40B4-BE49-F238E27FC236}">
                <a16:creationId xmlns:a16="http://schemas.microsoft.com/office/drawing/2014/main" id="{13F1E00A-A047-404D-A042-20868B01C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0838" y="54689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47116" name="AutoShape 12">
            <a:extLst>
              <a:ext uri="{FF2B5EF4-FFF2-40B4-BE49-F238E27FC236}">
                <a16:creationId xmlns:a16="http://schemas.microsoft.com/office/drawing/2014/main" id="{BC9E1779-5A46-4514-9231-C81608DE4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8775" y="54673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47117" name="AutoShape 13">
            <a:extLst>
              <a:ext uri="{FF2B5EF4-FFF2-40B4-BE49-F238E27FC236}">
                <a16:creationId xmlns:a16="http://schemas.microsoft.com/office/drawing/2014/main" id="{F9A17664-EB4B-4544-A88C-9FBB014E7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9413" y="54800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47118" name="AutoShape 14">
            <a:extLst>
              <a:ext uri="{FF2B5EF4-FFF2-40B4-BE49-F238E27FC236}">
                <a16:creationId xmlns:a16="http://schemas.microsoft.com/office/drawing/2014/main" id="{4D3231E0-82BD-451B-96E3-610B0B333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6713" y="54864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47119" name="AutoShape 15">
            <a:extLst>
              <a:ext uri="{FF2B5EF4-FFF2-40B4-BE49-F238E27FC236}">
                <a16:creationId xmlns:a16="http://schemas.microsoft.com/office/drawing/2014/main" id="{9D78299D-210D-42E1-BDC2-E8DDF1F8EF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9725" y="54800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11</a:t>
            </a:r>
          </a:p>
        </p:txBody>
      </p:sp>
      <p:sp>
        <p:nvSpPr>
          <p:cNvPr id="47120" name="AutoShape 16">
            <a:extLst>
              <a:ext uri="{FF2B5EF4-FFF2-40B4-BE49-F238E27FC236}">
                <a16:creationId xmlns:a16="http://schemas.microsoft.com/office/drawing/2014/main" id="{BB932170-13CD-4B92-8C76-E9500A2FE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6075" y="54800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12</a:t>
            </a:r>
          </a:p>
        </p:txBody>
      </p:sp>
      <p:sp>
        <p:nvSpPr>
          <p:cNvPr id="47121" name="AutoShape 17">
            <a:extLst>
              <a:ext uri="{FF2B5EF4-FFF2-40B4-BE49-F238E27FC236}">
                <a16:creationId xmlns:a16="http://schemas.microsoft.com/office/drawing/2014/main" id="{4F2FF631-56D7-4A60-94D3-C87FE29ADC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2425" y="54800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13</a:t>
            </a:r>
          </a:p>
        </p:txBody>
      </p:sp>
      <p:sp>
        <p:nvSpPr>
          <p:cNvPr id="47122" name="AutoShape 18">
            <a:extLst>
              <a:ext uri="{FF2B5EF4-FFF2-40B4-BE49-F238E27FC236}">
                <a16:creationId xmlns:a16="http://schemas.microsoft.com/office/drawing/2014/main" id="{42A653BC-FA3F-4F16-98C0-4637B73C5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4488" y="54737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14</a:t>
            </a:r>
          </a:p>
        </p:txBody>
      </p:sp>
      <p:sp>
        <p:nvSpPr>
          <p:cNvPr id="47123" name="AutoShape 19">
            <a:extLst>
              <a:ext uri="{FF2B5EF4-FFF2-40B4-BE49-F238E27FC236}">
                <a16:creationId xmlns:a16="http://schemas.microsoft.com/office/drawing/2014/main" id="{7989DDE5-8A1A-45A4-A5C8-CD3587F97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6550" y="54673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15</a:t>
            </a:r>
          </a:p>
        </p:txBody>
      </p:sp>
      <p:pic>
        <p:nvPicPr>
          <p:cNvPr id="47124" name="Picture 20" descr="3d butterfly">
            <a:extLst>
              <a:ext uri="{FF2B5EF4-FFF2-40B4-BE49-F238E27FC236}">
                <a16:creationId xmlns:a16="http://schemas.microsoft.com/office/drawing/2014/main" id="{3C78A623-CA83-4395-B17B-6CA5AF465CD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441326"/>
            <a:ext cx="80010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125" name="Group 21">
            <a:extLst>
              <a:ext uri="{FF2B5EF4-FFF2-40B4-BE49-F238E27FC236}">
                <a16:creationId xmlns:a16="http://schemas.microsoft.com/office/drawing/2014/main" id="{AE7D2815-6941-4D5F-9B58-15571ADF5886}"/>
              </a:ext>
            </a:extLst>
          </p:cNvPr>
          <p:cNvGrpSpPr>
            <a:grpSpLocks/>
          </p:cNvGrpSpPr>
          <p:nvPr/>
        </p:nvGrpSpPr>
        <p:grpSpPr bwMode="auto">
          <a:xfrm>
            <a:off x="4346575" y="5440364"/>
            <a:ext cx="3436938" cy="936625"/>
            <a:chOff x="912" y="2592"/>
            <a:chExt cx="3072" cy="960"/>
          </a:xfrm>
        </p:grpSpPr>
        <p:sp>
          <p:nvSpPr>
            <p:cNvPr id="47126" name="Oval 22">
              <a:extLst>
                <a:ext uri="{FF2B5EF4-FFF2-40B4-BE49-F238E27FC236}">
                  <a16:creationId xmlns:a16="http://schemas.microsoft.com/office/drawing/2014/main" id="{914E7493-AEB3-461C-A248-5E5740532E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47127" name="WordArt 23">
              <a:extLst>
                <a:ext uri="{FF2B5EF4-FFF2-40B4-BE49-F238E27FC236}">
                  <a16:creationId xmlns:a16="http://schemas.microsoft.com/office/drawing/2014/main" id="{B407AC9E-43CC-435E-A1AC-CD1072F47E7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i="1" kern="10" dirty="0" err="1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.VnTime" panose="020B7200000000000000" pitchFamily="34" charset="0"/>
                </a:rPr>
                <a:t>Hết</a:t>
              </a:r>
              <a:r>
                <a:rPr lang="en-US" sz="3600" b="1" i="1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.VnTime" panose="020B7200000000000000" pitchFamily="34" charset="0"/>
                </a:rPr>
                <a:t> </a:t>
              </a:r>
              <a:r>
                <a:rPr lang="en-US" sz="3600" b="1" i="1" kern="10" dirty="0" err="1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.VnTime" panose="020B7200000000000000" pitchFamily="34" charset="0"/>
                </a:rPr>
                <a:t>giờ</a:t>
              </a:r>
              <a:endParaRPr lang="en-US" sz="3600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.VnTime" panose="020B7200000000000000" pitchFamily="34" charset="0"/>
              </a:endParaRPr>
            </a:p>
          </p:txBody>
        </p:sp>
      </p:grpSp>
      <p:pic>
        <p:nvPicPr>
          <p:cNvPr id="47128" name="Picture 24" descr="Book-03-june">
            <a:extLst>
              <a:ext uri="{FF2B5EF4-FFF2-40B4-BE49-F238E27FC236}">
                <a16:creationId xmlns:a16="http://schemas.microsoft.com/office/drawing/2014/main" id="{075202B0-EC93-4C28-9D06-5366DD937C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800100"/>
            <a:ext cx="52387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29" name="AutoShape 25">
            <a:hlinkClick r:id="rId10" action="ppaction://hlinksldjump" highlightClick="1">
              <a:snd r:embed="rId11" name="camera.wav"/>
            </a:hlinkClick>
            <a:extLst>
              <a:ext uri="{FF2B5EF4-FFF2-40B4-BE49-F238E27FC236}">
                <a16:creationId xmlns:a16="http://schemas.microsoft.com/office/drawing/2014/main" id="{4E3CACDF-C28A-4169-8916-B49B9CE5E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0876" y="5795964"/>
            <a:ext cx="550863" cy="477837"/>
          </a:xfrm>
          <a:prstGeom prst="actionButtonReturn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47130" name="Text Box 26">
            <a:extLst>
              <a:ext uri="{FF2B5EF4-FFF2-40B4-BE49-F238E27FC236}">
                <a16:creationId xmlns:a16="http://schemas.microsoft.com/office/drawing/2014/main" id="{DECE3B72-B20F-466E-899E-F83D397877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6888" y="2224088"/>
            <a:ext cx="889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57</a:t>
            </a:r>
          </a:p>
        </p:txBody>
      </p:sp>
      <p:sp>
        <p:nvSpPr>
          <p:cNvPr id="47131" name="Text Box 27">
            <a:extLst>
              <a:ext uri="{FF2B5EF4-FFF2-40B4-BE49-F238E27FC236}">
                <a16:creationId xmlns:a16="http://schemas.microsoft.com/office/drawing/2014/main" id="{9D6BF24B-552C-4E5A-9553-1882106E6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9275" y="2682876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43</a:t>
            </a:r>
          </a:p>
        </p:txBody>
      </p:sp>
      <p:graphicFrame>
        <p:nvGraphicFramePr>
          <p:cNvPr id="47132" name="Object 28">
            <a:extLst>
              <a:ext uri="{FF2B5EF4-FFF2-40B4-BE49-F238E27FC236}">
                <a16:creationId xmlns:a16="http://schemas.microsoft.com/office/drawing/2014/main" id="{489F40E1-18BF-494A-81A8-3D0F73493B0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29264" y="2570164"/>
          <a:ext cx="28257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Equation" r:id="rId12" imgW="114120" imgH="126720" progId="Equation.3">
                  <p:embed/>
                </p:oleObj>
              </mc:Choice>
              <mc:Fallback>
                <p:oleObj name="Equation" r:id="rId12" imgW="114120" imgH="126720" progId="Equation.3">
                  <p:embed/>
                  <p:pic>
                    <p:nvPicPr>
                      <p:cNvPr id="47132" name="Object 28">
                        <a:extLst>
                          <a:ext uri="{FF2B5EF4-FFF2-40B4-BE49-F238E27FC236}">
                            <a16:creationId xmlns:a16="http://schemas.microsoft.com/office/drawing/2014/main" id="{489F40E1-18BF-494A-81A8-3D0F73493B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9264" y="2570164"/>
                        <a:ext cx="282575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33" name="Line 29">
            <a:extLst>
              <a:ext uri="{FF2B5EF4-FFF2-40B4-BE49-F238E27FC236}">
                <a16:creationId xmlns:a16="http://schemas.microsoft.com/office/drawing/2014/main" id="{DD73853D-98D4-4A9F-8193-18F3CA69BA36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3200400"/>
            <a:ext cx="736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47134" name="Text Box 30">
            <a:extLst>
              <a:ext uri="{FF2B5EF4-FFF2-40B4-BE49-F238E27FC236}">
                <a16:creationId xmlns:a16="http://schemas.microsoft.com/office/drawing/2014/main" id="{2B668E84-289A-427B-963D-BE12FA5AE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6388" y="3201988"/>
            <a:ext cx="11557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171</a:t>
            </a:r>
          </a:p>
        </p:txBody>
      </p:sp>
      <p:sp>
        <p:nvSpPr>
          <p:cNvPr id="47135" name="Text Box 31">
            <a:extLst>
              <a:ext uri="{FF2B5EF4-FFF2-40B4-BE49-F238E27FC236}">
                <a16:creationId xmlns:a16="http://schemas.microsoft.com/office/drawing/2014/main" id="{F9ABE6BD-B092-402A-9920-59F7D8466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3988" y="3659188"/>
            <a:ext cx="1016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228</a:t>
            </a:r>
          </a:p>
        </p:txBody>
      </p:sp>
      <p:sp>
        <p:nvSpPr>
          <p:cNvPr id="47136" name="Line 32">
            <a:extLst>
              <a:ext uri="{FF2B5EF4-FFF2-40B4-BE49-F238E27FC236}">
                <a16:creationId xmlns:a16="http://schemas.microsoft.com/office/drawing/2014/main" id="{0D83A7DC-44EB-45AE-B8CA-389403CB1EC0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4152900"/>
            <a:ext cx="889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47137" name="Text Box 33">
            <a:extLst>
              <a:ext uri="{FF2B5EF4-FFF2-40B4-BE49-F238E27FC236}">
                <a16:creationId xmlns:a16="http://schemas.microsoft.com/office/drawing/2014/main" id="{688AAA35-4F8D-4003-8B85-1D4C2E562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4788" y="4167188"/>
            <a:ext cx="11811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2351</a:t>
            </a:r>
          </a:p>
        </p:txBody>
      </p:sp>
      <p:sp>
        <p:nvSpPr>
          <p:cNvPr id="47138" name="Rectangle 34">
            <a:extLst>
              <a:ext uri="{FF2B5EF4-FFF2-40B4-BE49-F238E27FC236}">
                <a16:creationId xmlns:a16="http://schemas.microsoft.com/office/drawing/2014/main" id="{7D3B1F9B-63A1-4DFF-A421-3F4BE088E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2500" y="3149600"/>
            <a:ext cx="2336800" cy="18161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47139" name="Text Box 35">
            <a:extLst>
              <a:ext uri="{FF2B5EF4-FFF2-40B4-BE49-F238E27FC236}">
                <a16:creationId xmlns:a16="http://schemas.microsoft.com/office/drawing/2014/main" id="{E64B9C84-3907-4D38-8D79-CE4C5A69F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3314701"/>
            <a:ext cx="9144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8800">
                <a:solidFill>
                  <a:srgbClr val="FF0000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47140" name="Text Box 36">
            <a:extLst>
              <a:ext uri="{FF2B5EF4-FFF2-40B4-BE49-F238E27FC236}">
                <a16:creationId xmlns:a16="http://schemas.microsoft.com/office/drawing/2014/main" id="{C009B333-7472-4E0A-9CD1-5934D9A0A9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3300" y="3556001"/>
            <a:ext cx="2235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800" b="1">
                <a:solidFill>
                  <a:srgbClr val="FF0000"/>
                </a:solidFill>
                <a:latin typeface="Arial" panose="020B0604020202020204" pitchFamily="34" charset="0"/>
              </a:rPr>
              <a:t>SAI</a:t>
            </a:r>
          </a:p>
        </p:txBody>
      </p:sp>
      <p:grpSp>
        <p:nvGrpSpPr>
          <p:cNvPr id="47141" name="Group 37">
            <a:extLst>
              <a:ext uri="{FF2B5EF4-FFF2-40B4-BE49-F238E27FC236}">
                <a16:creationId xmlns:a16="http://schemas.microsoft.com/office/drawing/2014/main" id="{A920C32B-24A1-4E55-9C1F-FB29203AA94B}"/>
              </a:ext>
            </a:extLst>
          </p:cNvPr>
          <p:cNvGrpSpPr>
            <a:grpSpLocks/>
          </p:cNvGrpSpPr>
          <p:nvPr/>
        </p:nvGrpSpPr>
        <p:grpSpPr bwMode="auto">
          <a:xfrm>
            <a:off x="2171700" y="5583238"/>
            <a:ext cx="717550" cy="558800"/>
            <a:chOff x="960" y="480"/>
            <a:chExt cx="2134" cy="2400"/>
          </a:xfrm>
        </p:grpSpPr>
        <p:grpSp>
          <p:nvGrpSpPr>
            <p:cNvPr id="47142" name="Group 38">
              <a:extLst>
                <a:ext uri="{FF2B5EF4-FFF2-40B4-BE49-F238E27FC236}">
                  <a16:creationId xmlns:a16="http://schemas.microsoft.com/office/drawing/2014/main" id="{6623FA69-60FD-473A-B680-3B084341E6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0" y="480"/>
              <a:ext cx="2134" cy="2400"/>
              <a:chOff x="930" y="1104"/>
              <a:chExt cx="1056" cy="1236"/>
            </a:xfrm>
          </p:grpSpPr>
          <p:grpSp>
            <p:nvGrpSpPr>
              <p:cNvPr id="47143" name="Group 39">
                <a:extLst>
                  <a:ext uri="{FF2B5EF4-FFF2-40B4-BE49-F238E27FC236}">
                    <a16:creationId xmlns:a16="http://schemas.microsoft.com/office/drawing/2014/main" id="{1982D977-488F-441B-8026-AF12DB969B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1104"/>
                <a:ext cx="1008" cy="1152"/>
                <a:chOff x="960" y="1104"/>
                <a:chExt cx="1008" cy="1152"/>
              </a:xfrm>
            </p:grpSpPr>
            <p:sp>
              <p:nvSpPr>
                <p:cNvPr id="47144" name="Freeform 40">
                  <a:extLst>
                    <a:ext uri="{FF2B5EF4-FFF2-40B4-BE49-F238E27FC236}">
                      <a16:creationId xmlns:a16="http://schemas.microsoft.com/office/drawing/2014/main" id="{B3F84B3D-CA77-4BA5-954E-D21887BB35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0" y="1344"/>
                  <a:ext cx="384" cy="912"/>
                </a:xfrm>
                <a:custGeom>
                  <a:avLst/>
                  <a:gdLst>
                    <a:gd name="T0" fmla="*/ 384 w 384"/>
                    <a:gd name="T1" fmla="*/ 0 h 912"/>
                    <a:gd name="T2" fmla="*/ 192 w 384"/>
                    <a:gd name="T3" fmla="*/ 240 h 912"/>
                    <a:gd name="T4" fmla="*/ 144 w 384"/>
                    <a:gd name="T5" fmla="*/ 720 h 912"/>
                    <a:gd name="T6" fmla="*/ 0 w 384"/>
                    <a:gd name="T7" fmla="*/ 912 h 9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4" h="912">
                      <a:moveTo>
                        <a:pt x="384" y="0"/>
                      </a:moveTo>
                      <a:cubicBezTo>
                        <a:pt x="308" y="60"/>
                        <a:pt x="232" y="120"/>
                        <a:pt x="192" y="240"/>
                      </a:cubicBezTo>
                      <a:cubicBezTo>
                        <a:pt x="152" y="360"/>
                        <a:pt x="176" y="608"/>
                        <a:pt x="144" y="720"/>
                      </a:cubicBezTo>
                      <a:cubicBezTo>
                        <a:pt x="112" y="832"/>
                        <a:pt x="56" y="872"/>
                        <a:pt x="0" y="912"/>
                      </a:cubicBezTo>
                    </a:path>
                  </a:pathLst>
                </a:custGeom>
                <a:solidFill>
                  <a:srgbClr val="FFFF00"/>
                </a:solidFill>
                <a:ln w="53975">
                  <a:solidFill>
                    <a:srgbClr val="FFFF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47145" name="Freeform 41">
                  <a:extLst>
                    <a:ext uri="{FF2B5EF4-FFF2-40B4-BE49-F238E27FC236}">
                      <a16:creationId xmlns:a16="http://schemas.microsoft.com/office/drawing/2014/main" id="{678EC40A-71D9-4608-907F-709F99BEB0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1584" y="1344"/>
                  <a:ext cx="384" cy="912"/>
                </a:xfrm>
                <a:custGeom>
                  <a:avLst/>
                  <a:gdLst>
                    <a:gd name="T0" fmla="*/ 384 w 384"/>
                    <a:gd name="T1" fmla="*/ 0 h 912"/>
                    <a:gd name="T2" fmla="*/ 192 w 384"/>
                    <a:gd name="T3" fmla="*/ 240 h 912"/>
                    <a:gd name="T4" fmla="*/ 144 w 384"/>
                    <a:gd name="T5" fmla="*/ 720 h 912"/>
                    <a:gd name="T6" fmla="*/ 0 w 384"/>
                    <a:gd name="T7" fmla="*/ 912 h 9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4" h="912">
                      <a:moveTo>
                        <a:pt x="384" y="0"/>
                      </a:moveTo>
                      <a:cubicBezTo>
                        <a:pt x="308" y="60"/>
                        <a:pt x="232" y="120"/>
                        <a:pt x="192" y="240"/>
                      </a:cubicBezTo>
                      <a:cubicBezTo>
                        <a:pt x="152" y="360"/>
                        <a:pt x="176" y="608"/>
                        <a:pt x="144" y="720"/>
                      </a:cubicBezTo>
                      <a:cubicBezTo>
                        <a:pt x="112" y="832"/>
                        <a:pt x="56" y="872"/>
                        <a:pt x="0" y="912"/>
                      </a:cubicBezTo>
                    </a:path>
                  </a:pathLst>
                </a:custGeom>
                <a:solidFill>
                  <a:srgbClr val="FFFF00"/>
                </a:solidFill>
                <a:ln w="53975">
                  <a:solidFill>
                    <a:srgbClr val="FFFF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47146" name="Line 42">
                  <a:extLst>
                    <a:ext uri="{FF2B5EF4-FFF2-40B4-BE49-F238E27FC236}">
                      <a16:creationId xmlns:a16="http://schemas.microsoft.com/office/drawing/2014/main" id="{FC981016-23A9-4B52-B8D8-2CB1AC6395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0" y="2256"/>
                  <a:ext cx="1008" cy="0"/>
                </a:xfrm>
                <a:prstGeom prst="line">
                  <a:avLst/>
                </a:prstGeom>
                <a:noFill/>
                <a:ln w="53975">
                  <a:solidFill>
                    <a:srgbClr val="FFFF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47147" name="Oval 43">
                  <a:extLst>
                    <a:ext uri="{FF2B5EF4-FFF2-40B4-BE49-F238E27FC236}">
                      <a16:creationId xmlns:a16="http://schemas.microsoft.com/office/drawing/2014/main" id="{694BCF5F-9181-4A75-BAC6-B752596C54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16" y="1104"/>
                  <a:ext cx="288" cy="288"/>
                </a:xfrm>
                <a:prstGeom prst="ellipse">
                  <a:avLst/>
                </a:prstGeom>
                <a:solidFill>
                  <a:srgbClr val="FFFF00"/>
                </a:solidFill>
                <a:ln w="53975">
                  <a:solidFill>
                    <a:srgbClr val="FFFF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.VnTime" panose="020B7200000000000000" pitchFamily="34" charset="0"/>
                  </a:endParaRPr>
                </a:p>
              </p:txBody>
            </p:sp>
          </p:grpSp>
          <p:sp>
            <p:nvSpPr>
              <p:cNvPr id="47148" name="Oval 44">
                <a:extLst>
                  <a:ext uri="{FF2B5EF4-FFF2-40B4-BE49-F238E27FC236}">
                    <a16:creationId xmlns:a16="http://schemas.microsoft.com/office/drawing/2014/main" id="{E67229FC-ADA9-4F69-8A29-8E6788F785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1334"/>
                <a:ext cx="624" cy="86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47149" name="Rectangle 45">
                <a:hlinkClick r:id="" action="ppaction://noaction"/>
                <a:extLst>
                  <a:ext uri="{FF2B5EF4-FFF2-40B4-BE49-F238E27FC236}">
                    <a16:creationId xmlns:a16="http://schemas.microsoft.com/office/drawing/2014/main" id="{11B3ABB3-107E-43B5-A1AD-A41CB8956C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2" y="1776"/>
                <a:ext cx="672" cy="48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47150" name="Oval 46">
                <a:extLst>
                  <a:ext uri="{FF2B5EF4-FFF2-40B4-BE49-F238E27FC236}">
                    <a16:creationId xmlns:a16="http://schemas.microsoft.com/office/drawing/2014/main" id="{742B62DD-CF63-426B-8A92-D2FCEA0862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2074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47151" name="Oval 47">
                <a:extLst>
                  <a:ext uri="{FF2B5EF4-FFF2-40B4-BE49-F238E27FC236}">
                    <a16:creationId xmlns:a16="http://schemas.microsoft.com/office/drawing/2014/main" id="{2609B01D-4B6C-4D17-AF93-7EF344F96E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30" y="2074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47152" name="Oval 48">
                <a:extLst>
                  <a:ext uri="{FF2B5EF4-FFF2-40B4-BE49-F238E27FC236}">
                    <a16:creationId xmlns:a16="http://schemas.microsoft.com/office/drawing/2014/main" id="{2D1CC84E-4BF8-4F67-A11B-947DD0B806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0" y="2196"/>
                <a:ext cx="1056" cy="144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</p:grpSp>
        <p:pic>
          <p:nvPicPr>
            <p:cNvPr id="47153" name="Picture 49" descr="054">
              <a:hlinkClick r:id="" action="ppaction://noaction"/>
              <a:extLst>
                <a:ext uri="{FF2B5EF4-FFF2-40B4-BE49-F238E27FC236}">
                  <a16:creationId xmlns:a16="http://schemas.microsoft.com/office/drawing/2014/main" id="{494245FB-9C2B-4969-A649-9229083FCE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480"/>
              <a:ext cx="1488" cy="1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7154" name="Picture 50" descr="672026">
            <a:extLst>
              <a:ext uri="{FF2B5EF4-FFF2-40B4-BE49-F238E27FC236}">
                <a16:creationId xmlns:a16="http://schemas.microsoft.com/office/drawing/2014/main" id="{8D4BAC4A-B485-45F7-A630-4A690783C3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1"/>
            <a:ext cx="1295400" cy="123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7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47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7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47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47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47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9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35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3000" fill="hold"/>
                                        <p:tgtEl>
                                          <p:spTgt spid="47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000" fill="hold"/>
                                        <p:tgtEl>
                                          <p:spTgt spid="47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47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47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47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7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7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71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 animBg="1"/>
      <p:bldP spid="47109" grpId="0" animBg="1"/>
      <p:bldP spid="47110" grpId="0" animBg="1"/>
      <p:bldP spid="47111" grpId="0" animBg="1"/>
      <p:bldP spid="47112" grpId="0" animBg="1"/>
      <p:bldP spid="47113" grpId="0" animBg="1"/>
      <p:bldP spid="47114" grpId="0" animBg="1"/>
      <p:bldP spid="47115" grpId="0" animBg="1"/>
      <p:bldP spid="47116" grpId="0" animBg="1"/>
      <p:bldP spid="47117" grpId="0" animBg="1"/>
      <p:bldP spid="47118" grpId="0" animBg="1"/>
      <p:bldP spid="47119" grpId="0" animBg="1"/>
      <p:bldP spid="47120" grpId="0" animBg="1"/>
      <p:bldP spid="47121" grpId="0" animBg="1"/>
      <p:bldP spid="47122" grpId="0" animBg="1"/>
      <p:bldP spid="47123" grpId="0" animBg="1"/>
      <p:bldP spid="47139" grpId="0"/>
      <p:bldP spid="47139" grpId="1"/>
      <p:bldP spid="471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AutoShape 3">
            <a:extLst>
              <a:ext uri="{FF2B5EF4-FFF2-40B4-BE49-F238E27FC236}">
                <a16:creationId xmlns:a16="http://schemas.microsoft.com/office/drawing/2014/main" id="{A8B4C80D-6D6F-45FF-9674-F5FEA7153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8300" y="54816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48132" name="AutoShape 4">
            <a:extLst>
              <a:ext uri="{FF2B5EF4-FFF2-40B4-BE49-F238E27FC236}">
                <a16:creationId xmlns:a16="http://schemas.microsoft.com/office/drawing/2014/main" id="{3C43465D-5893-4071-9C56-811F1B7AE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1475" y="54879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8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48133" name="AutoShape 5">
            <a:extLst>
              <a:ext uri="{FF2B5EF4-FFF2-40B4-BE49-F238E27FC236}">
                <a16:creationId xmlns:a16="http://schemas.microsoft.com/office/drawing/2014/main" id="{455018B4-5ACD-4227-B061-980FEE4F7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6238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48134" name="AutoShape 6">
            <a:extLst>
              <a:ext uri="{FF2B5EF4-FFF2-40B4-BE49-F238E27FC236}">
                <a16:creationId xmlns:a16="http://schemas.microsoft.com/office/drawing/2014/main" id="{A01DDF72-6140-40DE-BCE3-D3BAB89770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8300" y="54673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48135" name="AutoShape 7">
            <a:extLst>
              <a:ext uri="{FF2B5EF4-FFF2-40B4-BE49-F238E27FC236}">
                <a16:creationId xmlns:a16="http://schemas.microsoft.com/office/drawing/2014/main" id="{0D6EAC97-1623-4F5D-8F45-C6166902E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8300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48136" name="AutoShape 8">
            <a:extLst>
              <a:ext uri="{FF2B5EF4-FFF2-40B4-BE49-F238E27FC236}">
                <a16:creationId xmlns:a16="http://schemas.microsoft.com/office/drawing/2014/main" id="{F48FEF3D-7AE5-45B4-8466-DC7F3BDB2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8775" y="54625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48137" name="AutoShape 9">
            <a:extLst>
              <a:ext uri="{FF2B5EF4-FFF2-40B4-BE49-F238E27FC236}">
                <a16:creationId xmlns:a16="http://schemas.microsoft.com/office/drawing/2014/main" id="{084AE43A-FCCF-4E96-8B2C-89B8F1610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7825" y="547687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48138" name="AutoShape 10">
            <a:extLst>
              <a:ext uri="{FF2B5EF4-FFF2-40B4-BE49-F238E27FC236}">
                <a16:creationId xmlns:a16="http://schemas.microsoft.com/office/drawing/2014/main" id="{AD075535-789E-44AC-A123-D9322F925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0838" y="54689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48139" name="AutoShape 11">
            <a:extLst>
              <a:ext uri="{FF2B5EF4-FFF2-40B4-BE49-F238E27FC236}">
                <a16:creationId xmlns:a16="http://schemas.microsoft.com/office/drawing/2014/main" id="{A022D146-B376-46C6-87A2-EC328D682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8775" y="54673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48140" name="AutoShape 12">
            <a:extLst>
              <a:ext uri="{FF2B5EF4-FFF2-40B4-BE49-F238E27FC236}">
                <a16:creationId xmlns:a16="http://schemas.microsoft.com/office/drawing/2014/main" id="{C4C8DDB2-EF83-4D76-B43C-A43AC65A58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9413" y="54800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48141" name="AutoShape 13">
            <a:extLst>
              <a:ext uri="{FF2B5EF4-FFF2-40B4-BE49-F238E27FC236}">
                <a16:creationId xmlns:a16="http://schemas.microsoft.com/office/drawing/2014/main" id="{ED137808-7345-443F-B8F4-7D838700D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6713" y="54864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48142" name="AutoShape 14">
            <a:extLst>
              <a:ext uri="{FF2B5EF4-FFF2-40B4-BE49-F238E27FC236}">
                <a16:creationId xmlns:a16="http://schemas.microsoft.com/office/drawing/2014/main" id="{C27F2195-984B-4C85-9791-96BCFC26AE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9725" y="54800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11</a:t>
            </a:r>
          </a:p>
        </p:txBody>
      </p:sp>
      <p:sp>
        <p:nvSpPr>
          <p:cNvPr id="48143" name="AutoShape 15">
            <a:extLst>
              <a:ext uri="{FF2B5EF4-FFF2-40B4-BE49-F238E27FC236}">
                <a16:creationId xmlns:a16="http://schemas.microsoft.com/office/drawing/2014/main" id="{B72F9336-2D97-4F5E-BAB1-C90D8F803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6075" y="54800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12</a:t>
            </a:r>
          </a:p>
        </p:txBody>
      </p:sp>
      <p:sp>
        <p:nvSpPr>
          <p:cNvPr id="48144" name="AutoShape 16">
            <a:extLst>
              <a:ext uri="{FF2B5EF4-FFF2-40B4-BE49-F238E27FC236}">
                <a16:creationId xmlns:a16="http://schemas.microsoft.com/office/drawing/2014/main" id="{2D7BF0AC-EA61-4BC2-A6EC-BC84D3ECE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2425" y="54800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13</a:t>
            </a:r>
          </a:p>
        </p:txBody>
      </p:sp>
      <p:sp>
        <p:nvSpPr>
          <p:cNvPr id="48145" name="AutoShape 17">
            <a:extLst>
              <a:ext uri="{FF2B5EF4-FFF2-40B4-BE49-F238E27FC236}">
                <a16:creationId xmlns:a16="http://schemas.microsoft.com/office/drawing/2014/main" id="{DE0C8DAE-6DF9-49A4-B010-D7109699A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4488" y="54737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14</a:t>
            </a:r>
          </a:p>
        </p:txBody>
      </p:sp>
      <p:sp>
        <p:nvSpPr>
          <p:cNvPr id="48146" name="AutoShape 18">
            <a:extLst>
              <a:ext uri="{FF2B5EF4-FFF2-40B4-BE49-F238E27FC236}">
                <a16:creationId xmlns:a16="http://schemas.microsoft.com/office/drawing/2014/main" id="{FB334737-02D1-48B3-9A66-FD097FD2D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6550" y="54673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15</a:t>
            </a:r>
          </a:p>
        </p:txBody>
      </p:sp>
      <p:grpSp>
        <p:nvGrpSpPr>
          <p:cNvPr id="48148" name="Group 20">
            <a:extLst>
              <a:ext uri="{FF2B5EF4-FFF2-40B4-BE49-F238E27FC236}">
                <a16:creationId xmlns:a16="http://schemas.microsoft.com/office/drawing/2014/main" id="{F377B09B-1B72-48D5-9BD9-913D240419C8}"/>
              </a:ext>
            </a:extLst>
          </p:cNvPr>
          <p:cNvGrpSpPr>
            <a:grpSpLocks/>
          </p:cNvGrpSpPr>
          <p:nvPr/>
        </p:nvGrpSpPr>
        <p:grpSpPr bwMode="auto">
          <a:xfrm>
            <a:off x="4371975" y="5478464"/>
            <a:ext cx="3436938" cy="936625"/>
            <a:chOff x="912" y="2592"/>
            <a:chExt cx="3072" cy="960"/>
          </a:xfrm>
        </p:grpSpPr>
        <p:sp>
          <p:nvSpPr>
            <p:cNvPr id="48149" name="Oval 21">
              <a:extLst>
                <a:ext uri="{FF2B5EF4-FFF2-40B4-BE49-F238E27FC236}">
                  <a16:creationId xmlns:a16="http://schemas.microsoft.com/office/drawing/2014/main" id="{52E28672-2BEE-48A6-A164-2E9BA723CE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48150" name="WordArt 22">
              <a:extLst>
                <a:ext uri="{FF2B5EF4-FFF2-40B4-BE49-F238E27FC236}">
                  <a16:creationId xmlns:a16="http://schemas.microsoft.com/office/drawing/2014/main" id="{E8E1D701-1556-4ECA-A802-2AE951EEA1A8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i="1" kern="10" dirty="0" err="1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.VnTime" panose="020B7200000000000000" pitchFamily="34" charset="0"/>
                </a:rPr>
                <a:t>Hết</a:t>
              </a:r>
              <a:r>
                <a:rPr lang="en-US" sz="3600" b="1" i="1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.VnTime" panose="020B7200000000000000" pitchFamily="34" charset="0"/>
                </a:rPr>
                <a:t> </a:t>
              </a:r>
              <a:r>
                <a:rPr lang="en-US" sz="3600" b="1" i="1" kern="10" dirty="0" err="1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.VnTime" panose="020B7200000000000000" pitchFamily="34" charset="0"/>
                </a:rPr>
                <a:t>giờ</a:t>
              </a:r>
              <a:endParaRPr lang="en-US" sz="3600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.VnTime" panose="020B7200000000000000" pitchFamily="34" charset="0"/>
              </a:endParaRPr>
            </a:p>
          </p:txBody>
        </p:sp>
      </p:grpSp>
      <p:pic>
        <p:nvPicPr>
          <p:cNvPr id="48151" name="Picture 23" descr="Book-03-june">
            <a:extLst>
              <a:ext uri="{FF2B5EF4-FFF2-40B4-BE49-F238E27FC236}">
                <a16:creationId xmlns:a16="http://schemas.microsoft.com/office/drawing/2014/main" id="{8E2DA0BB-6F54-42CC-937C-CB72168455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800100"/>
            <a:ext cx="52387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52" name="AutoShape 24">
            <a:hlinkClick r:id="rId9" action="ppaction://hlinksldjump" highlightClick="1">
              <a:snd r:embed="rId10" name="camera.wav"/>
            </a:hlinkClick>
            <a:extLst>
              <a:ext uri="{FF2B5EF4-FFF2-40B4-BE49-F238E27FC236}">
                <a16:creationId xmlns:a16="http://schemas.microsoft.com/office/drawing/2014/main" id="{6CE3CB2A-1BDD-4D7D-93A9-B80C496778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0876" y="5795964"/>
            <a:ext cx="550863" cy="477837"/>
          </a:xfrm>
          <a:prstGeom prst="actionButtonReturn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48153" name="Rectangle 25">
            <a:extLst>
              <a:ext uri="{FF2B5EF4-FFF2-40B4-BE49-F238E27FC236}">
                <a16:creationId xmlns:a16="http://schemas.microsoft.com/office/drawing/2014/main" id="{15BF86EF-3117-425A-A715-156A6A1B04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2500" y="3149600"/>
            <a:ext cx="2336800" cy="18161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48154" name="Text Box 26">
            <a:extLst>
              <a:ext uri="{FF2B5EF4-FFF2-40B4-BE49-F238E27FC236}">
                <a16:creationId xmlns:a16="http://schemas.microsoft.com/office/drawing/2014/main" id="{10B4E4EF-94A8-46AE-96BE-723061DD9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3314701"/>
            <a:ext cx="9144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8800">
                <a:solidFill>
                  <a:srgbClr val="FF0000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48155" name="Text Box 27">
            <a:extLst>
              <a:ext uri="{FF2B5EF4-FFF2-40B4-BE49-F238E27FC236}">
                <a16:creationId xmlns:a16="http://schemas.microsoft.com/office/drawing/2014/main" id="{D4397638-389D-4909-A3FD-5D67FE3FA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3619501"/>
            <a:ext cx="2235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800" b="1">
                <a:solidFill>
                  <a:srgbClr val="0033CC"/>
                </a:solidFill>
                <a:latin typeface="Arial" panose="020B0604020202020204" pitchFamily="34" charset="0"/>
              </a:rPr>
              <a:t>ĐÚNG</a:t>
            </a:r>
          </a:p>
        </p:txBody>
      </p:sp>
      <p:grpSp>
        <p:nvGrpSpPr>
          <p:cNvPr id="48156" name="Group 28">
            <a:extLst>
              <a:ext uri="{FF2B5EF4-FFF2-40B4-BE49-F238E27FC236}">
                <a16:creationId xmlns:a16="http://schemas.microsoft.com/office/drawing/2014/main" id="{0F0B3B4F-8D7E-45F1-AA94-C6D08D78167E}"/>
              </a:ext>
            </a:extLst>
          </p:cNvPr>
          <p:cNvGrpSpPr>
            <a:grpSpLocks/>
          </p:cNvGrpSpPr>
          <p:nvPr/>
        </p:nvGrpSpPr>
        <p:grpSpPr bwMode="auto">
          <a:xfrm>
            <a:off x="2171700" y="5583238"/>
            <a:ext cx="717550" cy="558800"/>
            <a:chOff x="960" y="480"/>
            <a:chExt cx="2134" cy="2400"/>
          </a:xfrm>
        </p:grpSpPr>
        <p:grpSp>
          <p:nvGrpSpPr>
            <p:cNvPr id="48157" name="Group 29">
              <a:extLst>
                <a:ext uri="{FF2B5EF4-FFF2-40B4-BE49-F238E27FC236}">
                  <a16:creationId xmlns:a16="http://schemas.microsoft.com/office/drawing/2014/main" id="{E31BC8E9-06C6-47F0-B35E-CB7074745C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0" y="480"/>
              <a:ext cx="2134" cy="2400"/>
              <a:chOff x="930" y="1104"/>
              <a:chExt cx="1056" cy="1236"/>
            </a:xfrm>
          </p:grpSpPr>
          <p:grpSp>
            <p:nvGrpSpPr>
              <p:cNvPr id="48158" name="Group 30">
                <a:extLst>
                  <a:ext uri="{FF2B5EF4-FFF2-40B4-BE49-F238E27FC236}">
                    <a16:creationId xmlns:a16="http://schemas.microsoft.com/office/drawing/2014/main" id="{BC346C5A-2915-4965-9530-B4741CD4951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1104"/>
                <a:ext cx="1008" cy="1152"/>
                <a:chOff x="960" y="1104"/>
                <a:chExt cx="1008" cy="1152"/>
              </a:xfrm>
            </p:grpSpPr>
            <p:sp>
              <p:nvSpPr>
                <p:cNvPr id="48159" name="Freeform 31">
                  <a:extLst>
                    <a:ext uri="{FF2B5EF4-FFF2-40B4-BE49-F238E27FC236}">
                      <a16:creationId xmlns:a16="http://schemas.microsoft.com/office/drawing/2014/main" id="{3D08BE44-6464-4E81-9B24-FFB67E6997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0" y="1344"/>
                  <a:ext cx="384" cy="912"/>
                </a:xfrm>
                <a:custGeom>
                  <a:avLst/>
                  <a:gdLst>
                    <a:gd name="T0" fmla="*/ 384 w 384"/>
                    <a:gd name="T1" fmla="*/ 0 h 912"/>
                    <a:gd name="T2" fmla="*/ 192 w 384"/>
                    <a:gd name="T3" fmla="*/ 240 h 912"/>
                    <a:gd name="T4" fmla="*/ 144 w 384"/>
                    <a:gd name="T5" fmla="*/ 720 h 912"/>
                    <a:gd name="T6" fmla="*/ 0 w 384"/>
                    <a:gd name="T7" fmla="*/ 912 h 9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4" h="912">
                      <a:moveTo>
                        <a:pt x="384" y="0"/>
                      </a:moveTo>
                      <a:cubicBezTo>
                        <a:pt x="308" y="60"/>
                        <a:pt x="232" y="120"/>
                        <a:pt x="192" y="240"/>
                      </a:cubicBezTo>
                      <a:cubicBezTo>
                        <a:pt x="152" y="360"/>
                        <a:pt x="176" y="608"/>
                        <a:pt x="144" y="720"/>
                      </a:cubicBezTo>
                      <a:cubicBezTo>
                        <a:pt x="112" y="832"/>
                        <a:pt x="56" y="872"/>
                        <a:pt x="0" y="912"/>
                      </a:cubicBezTo>
                    </a:path>
                  </a:pathLst>
                </a:custGeom>
                <a:solidFill>
                  <a:srgbClr val="FFFF00"/>
                </a:solidFill>
                <a:ln w="53975">
                  <a:solidFill>
                    <a:srgbClr val="FFFF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48160" name="Freeform 32">
                  <a:extLst>
                    <a:ext uri="{FF2B5EF4-FFF2-40B4-BE49-F238E27FC236}">
                      <a16:creationId xmlns:a16="http://schemas.microsoft.com/office/drawing/2014/main" id="{3853FC2F-3B85-451F-823D-2E57287C66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1584" y="1344"/>
                  <a:ext cx="384" cy="912"/>
                </a:xfrm>
                <a:custGeom>
                  <a:avLst/>
                  <a:gdLst>
                    <a:gd name="T0" fmla="*/ 384 w 384"/>
                    <a:gd name="T1" fmla="*/ 0 h 912"/>
                    <a:gd name="T2" fmla="*/ 192 w 384"/>
                    <a:gd name="T3" fmla="*/ 240 h 912"/>
                    <a:gd name="T4" fmla="*/ 144 w 384"/>
                    <a:gd name="T5" fmla="*/ 720 h 912"/>
                    <a:gd name="T6" fmla="*/ 0 w 384"/>
                    <a:gd name="T7" fmla="*/ 912 h 9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4" h="912">
                      <a:moveTo>
                        <a:pt x="384" y="0"/>
                      </a:moveTo>
                      <a:cubicBezTo>
                        <a:pt x="308" y="60"/>
                        <a:pt x="232" y="120"/>
                        <a:pt x="192" y="240"/>
                      </a:cubicBezTo>
                      <a:cubicBezTo>
                        <a:pt x="152" y="360"/>
                        <a:pt x="176" y="608"/>
                        <a:pt x="144" y="720"/>
                      </a:cubicBezTo>
                      <a:cubicBezTo>
                        <a:pt x="112" y="832"/>
                        <a:pt x="56" y="872"/>
                        <a:pt x="0" y="912"/>
                      </a:cubicBezTo>
                    </a:path>
                  </a:pathLst>
                </a:custGeom>
                <a:solidFill>
                  <a:srgbClr val="FFFF00"/>
                </a:solidFill>
                <a:ln w="53975">
                  <a:solidFill>
                    <a:srgbClr val="FFFF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48161" name="Line 33">
                  <a:extLst>
                    <a:ext uri="{FF2B5EF4-FFF2-40B4-BE49-F238E27FC236}">
                      <a16:creationId xmlns:a16="http://schemas.microsoft.com/office/drawing/2014/main" id="{9F72C89F-C6F1-47B9-A11E-5A0191D953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0" y="2256"/>
                  <a:ext cx="1008" cy="0"/>
                </a:xfrm>
                <a:prstGeom prst="line">
                  <a:avLst/>
                </a:prstGeom>
                <a:noFill/>
                <a:ln w="53975">
                  <a:solidFill>
                    <a:srgbClr val="FFFF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48162" name="Oval 34">
                  <a:extLst>
                    <a:ext uri="{FF2B5EF4-FFF2-40B4-BE49-F238E27FC236}">
                      <a16:creationId xmlns:a16="http://schemas.microsoft.com/office/drawing/2014/main" id="{14D66C29-6D0F-452E-A12E-F6DA8CE67E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16" y="1104"/>
                  <a:ext cx="288" cy="288"/>
                </a:xfrm>
                <a:prstGeom prst="ellipse">
                  <a:avLst/>
                </a:prstGeom>
                <a:solidFill>
                  <a:srgbClr val="FFFF00"/>
                </a:solidFill>
                <a:ln w="53975">
                  <a:solidFill>
                    <a:srgbClr val="FFFF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.VnTime" panose="020B7200000000000000" pitchFamily="34" charset="0"/>
                  </a:endParaRPr>
                </a:p>
              </p:txBody>
            </p:sp>
          </p:grpSp>
          <p:sp>
            <p:nvSpPr>
              <p:cNvPr id="48163" name="Oval 35">
                <a:extLst>
                  <a:ext uri="{FF2B5EF4-FFF2-40B4-BE49-F238E27FC236}">
                    <a16:creationId xmlns:a16="http://schemas.microsoft.com/office/drawing/2014/main" id="{BF90B1C2-41B2-4E68-8E43-6F16000C6B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1334"/>
                <a:ext cx="624" cy="86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48164" name="Rectangle 36">
                <a:hlinkClick r:id="" action="ppaction://noaction"/>
                <a:extLst>
                  <a:ext uri="{FF2B5EF4-FFF2-40B4-BE49-F238E27FC236}">
                    <a16:creationId xmlns:a16="http://schemas.microsoft.com/office/drawing/2014/main" id="{31B76717-7DB6-44D2-8754-4C9DB8D1F7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2" y="1776"/>
                <a:ext cx="672" cy="48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48165" name="Oval 37">
                <a:extLst>
                  <a:ext uri="{FF2B5EF4-FFF2-40B4-BE49-F238E27FC236}">
                    <a16:creationId xmlns:a16="http://schemas.microsoft.com/office/drawing/2014/main" id="{E3269A13-F736-404C-80B6-4CB0C013ED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2074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48166" name="Oval 38">
                <a:extLst>
                  <a:ext uri="{FF2B5EF4-FFF2-40B4-BE49-F238E27FC236}">
                    <a16:creationId xmlns:a16="http://schemas.microsoft.com/office/drawing/2014/main" id="{22D947FC-13B2-4B46-A815-D62FF8F6EA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30" y="2074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48167" name="Oval 39">
                <a:extLst>
                  <a:ext uri="{FF2B5EF4-FFF2-40B4-BE49-F238E27FC236}">
                    <a16:creationId xmlns:a16="http://schemas.microsoft.com/office/drawing/2014/main" id="{71F66E7A-6738-4591-9769-66F0F2EE7E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0" y="2196"/>
                <a:ext cx="1056" cy="144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</p:grpSp>
        <p:pic>
          <p:nvPicPr>
            <p:cNvPr id="48168" name="Picture 40" descr="054">
              <a:hlinkClick r:id="" action="ppaction://noaction"/>
              <a:extLst>
                <a:ext uri="{FF2B5EF4-FFF2-40B4-BE49-F238E27FC236}">
                  <a16:creationId xmlns:a16="http://schemas.microsoft.com/office/drawing/2014/main" id="{9658C369-9D22-4460-8AA0-4583A5FA07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480"/>
              <a:ext cx="1488" cy="1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8169" name="Text Box 41">
            <a:extLst>
              <a:ext uri="{FF2B5EF4-FFF2-40B4-BE49-F238E27FC236}">
                <a16:creationId xmlns:a16="http://schemas.microsoft.com/office/drawing/2014/main" id="{80B8B359-50A3-4F17-95D4-E27F8C95E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0" y="1133476"/>
            <a:ext cx="73787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4100" b="1" i="1" u="sng" dirty="0" err="1">
                <a:solidFill>
                  <a:srgbClr val="000000"/>
                </a:solidFill>
                <a:latin typeface=".VnTime" panose="020B7200000000000000" pitchFamily="34" charset="0"/>
              </a:rPr>
              <a:t>Câu</a:t>
            </a:r>
            <a:r>
              <a:rPr lang="en-US" altLang="en-US" sz="4100" b="1" i="1" u="sng" dirty="0">
                <a:solidFill>
                  <a:srgbClr val="000000"/>
                </a:solidFill>
                <a:latin typeface=".VnTime" panose="020B7200000000000000" pitchFamily="34" charset="0"/>
              </a:rPr>
              <a:t> 4:</a:t>
            </a:r>
            <a:r>
              <a:rPr lang="en-US" altLang="en-US" sz="4500" b="1" i="1" dirty="0">
                <a:solidFill>
                  <a:srgbClr val="00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6000" b="1" dirty="0">
                <a:solidFill>
                  <a:srgbClr val="0033CC"/>
                </a:solidFill>
              </a:rPr>
              <a:t>ĐÚNG</a:t>
            </a:r>
            <a:r>
              <a:rPr lang="en-US" altLang="en-US" sz="6000" b="1" dirty="0">
                <a:solidFill>
                  <a:srgbClr val="000000"/>
                </a:solidFill>
              </a:rPr>
              <a:t> hay </a:t>
            </a:r>
            <a:r>
              <a:rPr lang="en-US" altLang="en-US" sz="6000" b="1" dirty="0">
                <a:solidFill>
                  <a:srgbClr val="FF0000"/>
                </a:solidFill>
              </a:rPr>
              <a:t>SAI</a:t>
            </a:r>
          </a:p>
        </p:txBody>
      </p:sp>
      <p:sp>
        <p:nvSpPr>
          <p:cNvPr id="48170" name="Text Box 42">
            <a:extLst>
              <a:ext uri="{FF2B5EF4-FFF2-40B4-BE49-F238E27FC236}">
                <a16:creationId xmlns:a16="http://schemas.microsoft.com/office/drawing/2014/main" id="{1D117539-3901-4556-87F9-25EA42E00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6888" y="2224088"/>
            <a:ext cx="889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25</a:t>
            </a:r>
          </a:p>
        </p:txBody>
      </p:sp>
      <p:sp>
        <p:nvSpPr>
          <p:cNvPr id="48171" name="Text Box 43">
            <a:extLst>
              <a:ext uri="{FF2B5EF4-FFF2-40B4-BE49-F238E27FC236}">
                <a16:creationId xmlns:a16="http://schemas.microsoft.com/office/drawing/2014/main" id="{085C5C92-D35D-4FB7-AA70-919797ABC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9275" y="2682876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24</a:t>
            </a:r>
          </a:p>
        </p:txBody>
      </p:sp>
      <p:graphicFrame>
        <p:nvGraphicFramePr>
          <p:cNvPr id="48172" name="Object 44">
            <a:extLst>
              <a:ext uri="{FF2B5EF4-FFF2-40B4-BE49-F238E27FC236}">
                <a16:creationId xmlns:a16="http://schemas.microsoft.com/office/drawing/2014/main" id="{1312531E-84CC-44A8-8CE0-12936CD1839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29264" y="2570164"/>
          <a:ext cx="28257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Equation" r:id="rId12" imgW="114120" imgH="126720" progId="Equation.3">
                  <p:embed/>
                </p:oleObj>
              </mc:Choice>
              <mc:Fallback>
                <p:oleObj name="Equation" r:id="rId12" imgW="114120" imgH="126720" progId="Equation.3">
                  <p:embed/>
                  <p:pic>
                    <p:nvPicPr>
                      <p:cNvPr id="48172" name="Object 44">
                        <a:extLst>
                          <a:ext uri="{FF2B5EF4-FFF2-40B4-BE49-F238E27FC236}">
                            <a16:creationId xmlns:a16="http://schemas.microsoft.com/office/drawing/2014/main" id="{1312531E-84CC-44A8-8CE0-12936CD183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9264" y="2570164"/>
                        <a:ext cx="282575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73" name="Line 45">
            <a:extLst>
              <a:ext uri="{FF2B5EF4-FFF2-40B4-BE49-F238E27FC236}">
                <a16:creationId xmlns:a16="http://schemas.microsoft.com/office/drawing/2014/main" id="{3A4E89C1-CF4F-4957-BCE0-7051E3131324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3200400"/>
            <a:ext cx="736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48174" name="Text Box 46">
            <a:extLst>
              <a:ext uri="{FF2B5EF4-FFF2-40B4-BE49-F238E27FC236}">
                <a16:creationId xmlns:a16="http://schemas.microsoft.com/office/drawing/2014/main" id="{AB4AA0A6-990D-4D28-B416-7E0262E63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6388" y="3201988"/>
            <a:ext cx="11557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100</a:t>
            </a:r>
          </a:p>
        </p:txBody>
      </p:sp>
      <p:sp>
        <p:nvSpPr>
          <p:cNvPr id="48175" name="Text Box 47">
            <a:extLst>
              <a:ext uri="{FF2B5EF4-FFF2-40B4-BE49-F238E27FC236}">
                <a16:creationId xmlns:a16="http://schemas.microsoft.com/office/drawing/2014/main" id="{E56F00D9-B68D-4D75-BE08-A2F915953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0988" y="3659188"/>
            <a:ext cx="1016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50</a:t>
            </a:r>
          </a:p>
        </p:txBody>
      </p:sp>
      <p:sp>
        <p:nvSpPr>
          <p:cNvPr id="48176" name="Line 48">
            <a:extLst>
              <a:ext uri="{FF2B5EF4-FFF2-40B4-BE49-F238E27FC236}">
                <a16:creationId xmlns:a16="http://schemas.microsoft.com/office/drawing/2014/main" id="{DDFC3A08-B34B-47C5-9ABD-8369B6B0BA4E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4152900"/>
            <a:ext cx="889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48177" name="Text Box 49">
            <a:extLst>
              <a:ext uri="{FF2B5EF4-FFF2-40B4-BE49-F238E27FC236}">
                <a16:creationId xmlns:a16="http://schemas.microsoft.com/office/drawing/2014/main" id="{91C912B3-1F6A-4A6F-BE2F-6EAA13B4C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3688" y="4167188"/>
            <a:ext cx="11811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600</a:t>
            </a:r>
          </a:p>
        </p:txBody>
      </p:sp>
      <p:pic>
        <p:nvPicPr>
          <p:cNvPr id="48178" name="Picture 50" descr="images_15">
            <a:extLst>
              <a:ext uri="{FF2B5EF4-FFF2-40B4-BE49-F238E27FC236}">
                <a16:creationId xmlns:a16="http://schemas.microsoft.com/office/drawing/2014/main" id="{4B010128-2A3B-4114-85D0-13DD4694C5D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03095">
            <a:off x="588992" y="233529"/>
            <a:ext cx="1100138" cy="98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79" name="Picture 51" descr="images_15">
            <a:extLst>
              <a:ext uri="{FF2B5EF4-FFF2-40B4-BE49-F238E27FC236}">
                <a16:creationId xmlns:a16="http://schemas.microsoft.com/office/drawing/2014/main" id="{32E839D5-4E4D-43BC-985D-5CE67334331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5301">
            <a:off x="10709353" y="36910"/>
            <a:ext cx="1143000" cy="102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80" name="Picture 52" descr="images_15">
            <a:extLst>
              <a:ext uri="{FF2B5EF4-FFF2-40B4-BE49-F238E27FC236}">
                <a16:creationId xmlns:a16="http://schemas.microsoft.com/office/drawing/2014/main" id="{CD6C0BDB-6216-4154-B6BD-844DC976877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523" y="310356"/>
            <a:ext cx="838200" cy="75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48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8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8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8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8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48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8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8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8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8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8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48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8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8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8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8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48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9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35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3000" fill="hold"/>
                                        <p:tgtEl>
                                          <p:spTgt spid="48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000" fill="hold"/>
                                        <p:tgtEl>
                                          <p:spTgt spid="48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48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48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48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8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8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8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animBg="1"/>
      <p:bldP spid="48132" grpId="0" animBg="1"/>
      <p:bldP spid="48133" grpId="0" animBg="1"/>
      <p:bldP spid="48134" grpId="0" animBg="1"/>
      <p:bldP spid="48135" grpId="0" animBg="1"/>
      <p:bldP spid="48136" grpId="0" animBg="1"/>
      <p:bldP spid="48137" grpId="0" animBg="1"/>
      <p:bldP spid="48138" grpId="0" animBg="1"/>
      <p:bldP spid="48139" grpId="0" animBg="1"/>
      <p:bldP spid="48140" grpId="0" animBg="1"/>
      <p:bldP spid="48141" grpId="0" animBg="1"/>
      <p:bldP spid="48142" grpId="0" animBg="1"/>
      <p:bldP spid="48143" grpId="0" animBg="1"/>
      <p:bldP spid="48144" grpId="0" animBg="1"/>
      <p:bldP spid="48145" grpId="0" animBg="1"/>
      <p:bldP spid="48146" grpId="0" animBg="1"/>
      <p:bldP spid="48154" grpId="0"/>
      <p:bldP spid="48154" grpId="1"/>
      <p:bldP spid="481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 Box 3">
            <a:extLst>
              <a:ext uri="{FF2B5EF4-FFF2-40B4-BE49-F238E27FC236}">
                <a16:creationId xmlns:a16="http://schemas.microsoft.com/office/drawing/2014/main" id="{4AE96164-10C2-4C50-8CC1-5FD364D95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1362076"/>
            <a:ext cx="73787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4800" b="1" i="1" dirty="0" err="1">
                <a:solidFill>
                  <a:srgbClr val="000000"/>
                </a:solidFill>
                <a:latin typeface=".VnTime" panose="020B7200000000000000" pitchFamily="34" charset="0"/>
              </a:rPr>
              <a:t>Câu</a:t>
            </a:r>
            <a:r>
              <a:rPr lang="en-US" altLang="en-US" sz="4800" b="1" i="1" dirty="0">
                <a:solidFill>
                  <a:srgbClr val="00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b="1" i="1" dirty="0" err="1">
                <a:solidFill>
                  <a:srgbClr val="000000"/>
                </a:solidFill>
                <a:latin typeface=".VnTime" panose="020B7200000000000000" pitchFamily="34" charset="0"/>
              </a:rPr>
              <a:t>hỏi</a:t>
            </a:r>
            <a:r>
              <a:rPr lang="en-US" altLang="en-US" sz="4800" b="1" i="1" dirty="0">
                <a:solidFill>
                  <a:srgbClr val="00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b="1" i="1" dirty="0" err="1">
                <a:solidFill>
                  <a:srgbClr val="000000"/>
                </a:solidFill>
                <a:latin typeface=".VnTime" panose="020B7200000000000000" pitchFamily="34" charset="0"/>
              </a:rPr>
              <a:t>phụ</a:t>
            </a:r>
            <a:r>
              <a:rPr lang="en-US" altLang="en-US" sz="4800" b="1" i="1" dirty="0">
                <a:solidFill>
                  <a:srgbClr val="000000"/>
                </a:solidFill>
                <a:latin typeface=".VnTime" panose="020B7200000000000000" pitchFamily="34" charset="0"/>
              </a:rPr>
              <a:t>: </a:t>
            </a:r>
            <a:r>
              <a:rPr lang="en-US" altLang="en-US" sz="4800" b="1" dirty="0">
                <a:solidFill>
                  <a:srgbClr val="FF0000"/>
                </a:solidFill>
              </a:rPr>
              <a:t>SAI VÌ SAO?</a:t>
            </a:r>
          </a:p>
        </p:txBody>
      </p:sp>
      <p:sp>
        <p:nvSpPr>
          <p:cNvPr id="49156" name="AutoShape 4">
            <a:extLst>
              <a:ext uri="{FF2B5EF4-FFF2-40B4-BE49-F238E27FC236}">
                <a16:creationId xmlns:a16="http://schemas.microsoft.com/office/drawing/2014/main" id="{452CD297-475D-48EB-ABEC-A4B147705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8300" y="54816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49157" name="AutoShape 5">
            <a:extLst>
              <a:ext uri="{FF2B5EF4-FFF2-40B4-BE49-F238E27FC236}">
                <a16:creationId xmlns:a16="http://schemas.microsoft.com/office/drawing/2014/main" id="{AC0418E1-EE96-4A9A-91E2-876BE82684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1475" y="54879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8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49158" name="AutoShape 6">
            <a:extLst>
              <a:ext uri="{FF2B5EF4-FFF2-40B4-BE49-F238E27FC236}">
                <a16:creationId xmlns:a16="http://schemas.microsoft.com/office/drawing/2014/main" id="{B3337B0F-E267-4394-B301-0D69858A74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6238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49159" name="AutoShape 7">
            <a:extLst>
              <a:ext uri="{FF2B5EF4-FFF2-40B4-BE49-F238E27FC236}">
                <a16:creationId xmlns:a16="http://schemas.microsoft.com/office/drawing/2014/main" id="{213DC906-59EA-4E11-8AF9-3B350322D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8300" y="54673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3</a:t>
            </a:r>
          </a:p>
        </p:txBody>
      </p:sp>
      <p:pic>
        <p:nvPicPr>
          <p:cNvPr id="49160" name="Picture 8" descr="analyzing_computer_tv_head_md_wht">
            <a:extLst>
              <a:ext uri="{FF2B5EF4-FFF2-40B4-BE49-F238E27FC236}">
                <a16:creationId xmlns:a16="http://schemas.microsoft.com/office/drawing/2014/main" id="{6B13610C-FC7B-4790-8CA6-827D7EFF053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758" y="1057907"/>
            <a:ext cx="62865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61" name="AutoShape 9">
            <a:extLst>
              <a:ext uri="{FF2B5EF4-FFF2-40B4-BE49-F238E27FC236}">
                <a16:creationId xmlns:a16="http://schemas.microsoft.com/office/drawing/2014/main" id="{E86B8DD7-5761-4D66-A083-79D163C8B6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8300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49162" name="AutoShape 10">
            <a:extLst>
              <a:ext uri="{FF2B5EF4-FFF2-40B4-BE49-F238E27FC236}">
                <a16:creationId xmlns:a16="http://schemas.microsoft.com/office/drawing/2014/main" id="{0D473E18-444D-4D4A-ADAD-6E0AF08438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8775" y="54625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49163" name="AutoShape 11">
            <a:extLst>
              <a:ext uri="{FF2B5EF4-FFF2-40B4-BE49-F238E27FC236}">
                <a16:creationId xmlns:a16="http://schemas.microsoft.com/office/drawing/2014/main" id="{AAF5AF91-81AD-4F35-AF3A-4167C8927C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7825" y="547687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49164" name="AutoShape 12">
            <a:extLst>
              <a:ext uri="{FF2B5EF4-FFF2-40B4-BE49-F238E27FC236}">
                <a16:creationId xmlns:a16="http://schemas.microsoft.com/office/drawing/2014/main" id="{616DE80D-95A1-46E0-B5B1-636C8E4BB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0838" y="54689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49165" name="AutoShape 13">
            <a:extLst>
              <a:ext uri="{FF2B5EF4-FFF2-40B4-BE49-F238E27FC236}">
                <a16:creationId xmlns:a16="http://schemas.microsoft.com/office/drawing/2014/main" id="{1CA52A95-3F5A-4169-B6B1-19C8F99C8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8775" y="54673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49166" name="AutoShape 14">
            <a:extLst>
              <a:ext uri="{FF2B5EF4-FFF2-40B4-BE49-F238E27FC236}">
                <a16:creationId xmlns:a16="http://schemas.microsoft.com/office/drawing/2014/main" id="{CAF81A9B-DF74-411E-9A41-91B9568B9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9413" y="54800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49167" name="AutoShape 15">
            <a:extLst>
              <a:ext uri="{FF2B5EF4-FFF2-40B4-BE49-F238E27FC236}">
                <a16:creationId xmlns:a16="http://schemas.microsoft.com/office/drawing/2014/main" id="{2EB35707-0DAF-4B59-8220-5834C93791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6713" y="54864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10</a:t>
            </a:r>
          </a:p>
        </p:txBody>
      </p:sp>
      <p:grpSp>
        <p:nvGrpSpPr>
          <p:cNvPr id="49168" name="Group 16">
            <a:extLst>
              <a:ext uri="{FF2B5EF4-FFF2-40B4-BE49-F238E27FC236}">
                <a16:creationId xmlns:a16="http://schemas.microsoft.com/office/drawing/2014/main" id="{01C3B7A2-05DF-4C23-BCEE-A36AE0C89E7E}"/>
              </a:ext>
            </a:extLst>
          </p:cNvPr>
          <p:cNvGrpSpPr>
            <a:grpSpLocks/>
          </p:cNvGrpSpPr>
          <p:nvPr/>
        </p:nvGrpSpPr>
        <p:grpSpPr bwMode="auto">
          <a:xfrm>
            <a:off x="4168775" y="5478464"/>
            <a:ext cx="3436938" cy="936625"/>
            <a:chOff x="912" y="2592"/>
            <a:chExt cx="3072" cy="960"/>
          </a:xfrm>
        </p:grpSpPr>
        <p:sp>
          <p:nvSpPr>
            <p:cNvPr id="49169" name="Oval 17">
              <a:extLst>
                <a:ext uri="{FF2B5EF4-FFF2-40B4-BE49-F238E27FC236}">
                  <a16:creationId xmlns:a16="http://schemas.microsoft.com/office/drawing/2014/main" id="{CC9621A0-D2FA-4421-8F70-0BEC7B3F5E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49170" name="WordArt 18">
              <a:extLst>
                <a:ext uri="{FF2B5EF4-FFF2-40B4-BE49-F238E27FC236}">
                  <a16:creationId xmlns:a16="http://schemas.microsoft.com/office/drawing/2014/main" id="{E84FF601-AF39-4F27-B9A8-90B211E7AE78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i="1" kern="10" dirty="0" err="1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.VnTime" panose="020B7200000000000000" pitchFamily="34" charset="0"/>
                </a:rPr>
                <a:t>Hết</a:t>
              </a:r>
              <a:r>
                <a:rPr lang="en-US" sz="3600" b="1" i="1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.VnTime" panose="020B7200000000000000" pitchFamily="34" charset="0"/>
                </a:rPr>
                <a:t> </a:t>
              </a:r>
              <a:r>
                <a:rPr lang="en-US" sz="3600" b="1" i="1" kern="10" dirty="0" err="1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.VnTime" panose="020B7200000000000000" pitchFamily="34" charset="0"/>
                </a:rPr>
                <a:t>giờ</a:t>
              </a:r>
              <a:endParaRPr lang="en-US" sz="3600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.VnTime" panose="020B7200000000000000" pitchFamily="34" charset="0"/>
              </a:endParaRPr>
            </a:p>
          </p:txBody>
        </p:sp>
      </p:grpSp>
      <p:sp>
        <p:nvSpPr>
          <p:cNvPr id="49171" name="Text Box 19">
            <a:extLst>
              <a:ext uri="{FF2B5EF4-FFF2-40B4-BE49-F238E27FC236}">
                <a16:creationId xmlns:a16="http://schemas.microsoft.com/office/drawing/2014/main" id="{C469E4C0-B5A0-4C3C-8F51-4ED09855A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9688" y="2528888"/>
            <a:ext cx="889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33CC"/>
                </a:solidFill>
                <a:latin typeface="Arial" panose="020B0604020202020204" pitchFamily="34" charset="0"/>
              </a:rPr>
              <a:t>56</a:t>
            </a:r>
          </a:p>
        </p:txBody>
      </p:sp>
      <p:sp>
        <p:nvSpPr>
          <p:cNvPr id="49172" name="Text Box 20">
            <a:extLst>
              <a:ext uri="{FF2B5EF4-FFF2-40B4-BE49-F238E27FC236}">
                <a16:creationId xmlns:a16="http://schemas.microsoft.com/office/drawing/2014/main" id="{63AFE642-5245-44A0-9636-1C13EBFAD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2075" y="2987676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33CC"/>
                </a:solidFill>
                <a:latin typeface="Arial" panose="020B0604020202020204" pitchFamily="34" charset="0"/>
              </a:rPr>
              <a:t>31</a:t>
            </a:r>
          </a:p>
        </p:txBody>
      </p:sp>
      <p:graphicFrame>
        <p:nvGraphicFramePr>
          <p:cNvPr id="49173" name="Object 21">
            <a:extLst>
              <a:ext uri="{FF2B5EF4-FFF2-40B4-BE49-F238E27FC236}">
                <a16:creationId xmlns:a16="http://schemas.microsoft.com/office/drawing/2014/main" id="{93418654-3B10-4574-91AA-3A0AAD60E6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72064" y="2874964"/>
          <a:ext cx="28257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Equation" r:id="rId8" imgW="114120" imgH="126720" progId="Equation.3">
                  <p:embed/>
                </p:oleObj>
              </mc:Choice>
              <mc:Fallback>
                <p:oleObj name="Equation" r:id="rId8" imgW="114120" imgH="126720" progId="Equation.3">
                  <p:embed/>
                  <p:pic>
                    <p:nvPicPr>
                      <p:cNvPr id="49173" name="Object 21">
                        <a:extLst>
                          <a:ext uri="{FF2B5EF4-FFF2-40B4-BE49-F238E27FC236}">
                            <a16:creationId xmlns:a16="http://schemas.microsoft.com/office/drawing/2014/main" id="{93418654-3B10-4574-91AA-3A0AAD60E6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2064" y="2874964"/>
                        <a:ext cx="282575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74" name="Line 22">
            <a:extLst>
              <a:ext uri="{FF2B5EF4-FFF2-40B4-BE49-F238E27FC236}">
                <a16:creationId xmlns:a16="http://schemas.microsoft.com/office/drawing/2014/main" id="{BBB9B8E6-CF87-4B6B-B6A1-7478CDCC8885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3505200"/>
            <a:ext cx="736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49175" name="Text Box 23">
            <a:extLst>
              <a:ext uri="{FF2B5EF4-FFF2-40B4-BE49-F238E27FC236}">
                <a16:creationId xmlns:a16="http://schemas.microsoft.com/office/drawing/2014/main" id="{EB432A08-CE54-4D5B-8209-E35858944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7288" y="3443288"/>
            <a:ext cx="11557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33CC"/>
                </a:solidFill>
                <a:latin typeface="Arial" panose="020B0604020202020204" pitchFamily="34" charset="0"/>
              </a:rPr>
              <a:t>56</a:t>
            </a:r>
          </a:p>
        </p:txBody>
      </p:sp>
      <p:sp>
        <p:nvSpPr>
          <p:cNvPr id="49176" name="Text Box 24">
            <a:extLst>
              <a:ext uri="{FF2B5EF4-FFF2-40B4-BE49-F238E27FC236}">
                <a16:creationId xmlns:a16="http://schemas.microsoft.com/office/drawing/2014/main" id="{0BC361F5-82F3-491B-A2FB-94E93A993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2688" y="3963988"/>
            <a:ext cx="914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33CC"/>
                </a:solidFill>
                <a:latin typeface="Arial" panose="020B0604020202020204" pitchFamily="34" charset="0"/>
              </a:rPr>
              <a:t>168</a:t>
            </a:r>
          </a:p>
        </p:txBody>
      </p:sp>
      <p:sp>
        <p:nvSpPr>
          <p:cNvPr id="49177" name="Line 25">
            <a:extLst>
              <a:ext uri="{FF2B5EF4-FFF2-40B4-BE49-F238E27FC236}">
                <a16:creationId xmlns:a16="http://schemas.microsoft.com/office/drawing/2014/main" id="{D0E25465-44C1-46EE-9A72-286F19F39B79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4457700"/>
            <a:ext cx="889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49178" name="Text Box 26">
            <a:extLst>
              <a:ext uri="{FF2B5EF4-FFF2-40B4-BE49-F238E27FC236}">
                <a16:creationId xmlns:a16="http://schemas.microsoft.com/office/drawing/2014/main" id="{07D61F7D-6C32-4684-9808-0C38D938B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0288" y="4459288"/>
            <a:ext cx="11811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33CC"/>
                </a:solidFill>
                <a:latin typeface="Arial" panose="020B0604020202020204" pitchFamily="34" charset="0"/>
              </a:rPr>
              <a:t>224</a:t>
            </a:r>
          </a:p>
        </p:txBody>
      </p:sp>
      <p:sp>
        <p:nvSpPr>
          <p:cNvPr id="49179" name="Rectangle 27">
            <a:extLst>
              <a:ext uri="{FF2B5EF4-FFF2-40B4-BE49-F238E27FC236}">
                <a16:creationId xmlns:a16="http://schemas.microsoft.com/office/drawing/2014/main" id="{977A1061-A24C-4CD2-96E7-5A13BC1E8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7800" y="3149600"/>
            <a:ext cx="2336800" cy="1816100"/>
          </a:xfrm>
          <a:prstGeom prst="rect">
            <a:avLst/>
          </a:prstGeom>
          <a:solidFill>
            <a:srgbClr val="FFFF6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49180" name="Text Box 28">
            <a:extLst>
              <a:ext uri="{FF2B5EF4-FFF2-40B4-BE49-F238E27FC236}">
                <a16:creationId xmlns:a16="http://schemas.microsoft.com/office/drawing/2014/main" id="{1D3B6DA9-A7D4-4FD3-AE54-8B219F887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8300" y="3810000"/>
            <a:ext cx="208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SAI VÌ SAO?</a:t>
            </a:r>
          </a:p>
        </p:txBody>
      </p:sp>
      <p:grpSp>
        <p:nvGrpSpPr>
          <p:cNvPr id="49181" name="Group 29">
            <a:extLst>
              <a:ext uri="{FF2B5EF4-FFF2-40B4-BE49-F238E27FC236}">
                <a16:creationId xmlns:a16="http://schemas.microsoft.com/office/drawing/2014/main" id="{2A6BF3AE-306C-461C-A1AD-1D64141A75CA}"/>
              </a:ext>
            </a:extLst>
          </p:cNvPr>
          <p:cNvGrpSpPr>
            <a:grpSpLocks/>
          </p:cNvGrpSpPr>
          <p:nvPr/>
        </p:nvGrpSpPr>
        <p:grpSpPr bwMode="auto">
          <a:xfrm>
            <a:off x="4597400" y="211138"/>
            <a:ext cx="1631950" cy="1016000"/>
            <a:chOff x="960" y="480"/>
            <a:chExt cx="2134" cy="2400"/>
          </a:xfrm>
        </p:grpSpPr>
        <p:grpSp>
          <p:nvGrpSpPr>
            <p:cNvPr id="49182" name="Group 30">
              <a:extLst>
                <a:ext uri="{FF2B5EF4-FFF2-40B4-BE49-F238E27FC236}">
                  <a16:creationId xmlns:a16="http://schemas.microsoft.com/office/drawing/2014/main" id="{5EE599A7-FCA6-437A-A8EB-D6FC877ED8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0" y="480"/>
              <a:ext cx="2134" cy="2400"/>
              <a:chOff x="930" y="1104"/>
              <a:chExt cx="1056" cy="1236"/>
            </a:xfrm>
          </p:grpSpPr>
          <p:grpSp>
            <p:nvGrpSpPr>
              <p:cNvPr id="49183" name="Group 31">
                <a:extLst>
                  <a:ext uri="{FF2B5EF4-FFF2-40B4-BE49-F238E27FC236}">
                    <a16:creationId xmlns:a16="http://schemas.microsoft.com/office/drawing/2014/main" id="{276BDA63-B0AF-4E8F-BE99-B394FD5C4ED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1104"/>
                <a:ext cx="1008" cy="1152"/>
                <a:chOff x="960" y="1104"/>
                <a:chExt cx="1008" cy="1152"/>
              </a:xfrm>
            </p:grpSpPr>
            <p:sp>
              <p:nvSpPr>
                <p:cNvPr id="49184" name="Freeform 32">
                  <a:extLst>
                    <a:ext uri="{FF2B5EF4-FFF2-40B4-BE49-F238E27FC236}">
                      <a16:creationId xmlns:a16="http://schemas.microsoft.com/office/drawing/2014/main" id="{6441728D-9C1F-4458-BE14-3A5FFEC536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0" y="1344"/>
                  <a:ext cx="384" cy="912"/>
                </a:xfrm>
                <a:custGeom>
                  <a:avLst/>
                  <a:gdLst>
                    <a:gd name="T0" fmla="*/ 384 w 384"/>
                    <a:gd name="T1" fmla="*/ 0 h 912"/>
                    <a:gd name="T2" fmla="*/ 192 w 384"/>
                    <a:gd name="T3" fmla="*/ 240 h 912"/>
                    <a:gd name="T4" fmla="*/ 144 w 384"/>
                    <a:gd name="T5" fmla="*/ 720 h 912"/>
                    <a:gd name="T6" fmla="*/ 0 w 384"/>
                    <a:gd name="T7" fmla="*/ 912 h 9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4" h="912">
                      <a:moveTo>
                        <a:pt x="384" y="0"/>
                      </a:moveTo>
                      <a:cubicBezTo>
                        <a:pt x="308" y="60"/>
                        <a:pt x="232" y="120"/>
                        <a:pt x="192" y="240"/>
                      </a:cubicBezTo>
                      <a:cubicBezTo>
                        <a:pt x="152" y="360"/>
                        <a:pt x="176" y="608"/>
                        <a:pt x="144" y="720"/>
                      </a:cubicBezTo>
                      <a:cubicBezTo>
                        <a:pt x="112" y="832"/>
                        <a:pt x="56" y="872"/>
                        <a:pt x="0" y="912"/>
                      </a:cubicBezTo>
                    </a:path>
                  </a:pathLst>
                </a:custGeom>
                <a:solidFill>
                  <a:srgbClr val="FFFF00"/>
                </a:solidFill>
                <a:ln w="53975">
                  <a:solidFill>
                    <a:srgbClr val="FFFF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49185" name="Freeform 33">
                  <a:extLst>
                    <a:ext uri="{FF2B5EF4-FFF2-40B4-BE49-F238E27FC236}">
                      <a16:creationId xmlns:a16="http://schemas.microsoft.com/office/drawing/2014/main" id="{6C95D4A6-3947-43CE-94B6-018CA942CB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1584" y="1344"/>
                  <a:ext cx="384" cy="912"/>
                </a:xfrm>
                <a:custGeom>
                  <a:avLst/>
                  <a:gdLst>
                    <a:gd name="T0" fmla="*/ 384 w 384"/>
                    <a:gd name="T1" fmla="*/ 0 h 912"/>
                    <a:gd name="T2" fmla="*/ 192 w 384"/>
                    <a:gd name="T3" fmla="*/ 240 h 912"/>
                    <a:gd name="T4" fmla="*/ 144 w 384"/>
                    <a:gd name="T5" fmla="*/ 720 h 912"/>
                    <a:gd name="T6" fmla="*/ 0 w 384"/>
                    <a:gd name="T7" fmla="*/ 912 h 9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4" h="912">
                      <a:moveTo>
                        <a:pt x="384" y="0"/>
                      </a:moveTo>
                      <a:cubicBezTo>
                        <a:pt x="308" y="60"/>
                        <a:pt x="232" y="120"/>
                        <a:pt x="192" y="240"/>
                      </a:cubicBezTo>
                      <a:cubicBezTo>
                        <a:pt x="152" y="360"/>
                        <a:pt x="176" y="608"/>
                        <a:pt x="144" y="720"/>
                      </a:cubicBezTo>
                      <a:cubicBezTo>
                        <a:pt x="112" y="832"/>
                        <a:pt x="56" y="872"/>
                        <a:pt x="0" y="912"/>
                      </a:cubicBezTo>
                    </a:path>
                  </a:pathLst>
                </a:custGeom>
                <a:solidFill>
                  <a:srgbClr val="FFFF00"/>
                </a:solidFill>
                <a:ln w="53975">
                  <a:solidFill>
                    <a:srgbClr val="FFFF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49186" name="Line 34">
                  <a:extLst>
                    <a:ext uri="{FF2B5EF4-FFF2-40B4-BE49-F238E27FC236}">
                      <a16:creationId xmlns:a16="http://schemas.microsoft.com/office/drawing/2014/main" id="{46569EE9-C6B0-45B4-B703-9F45352AE6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0" y="2256"/>
                  <a:ext cx="1008" cy="0"/>
                </a:xfrm>
                <a:prstGeom prst="line">
                  <a:avLst/>
                </a:prstGeom>
                <a:noFill/>
                <a:ln w="53975">
                  <a:solidFill>
                    <a:srgbClr val="FFFF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49187" name="Oval 35">
                  <a:extLst>
                    <a:ext uri="{FF2B5EF4-FFF2-40B4-BE49-F238E27FC236}">
                      <a16:creationId xmlns:a16="http://schemas.microsoft.com/office/drawing/2014/main" id="{2213B177-BE9B-4C92-B545-14C5CE218A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16" y="1104"/>
                  <a:ext cx="288" cy="288"/>
                </a:xfrm>
                <a:prstGeom prst="ellipse">
                  <a:avLst/>
                </a:prstGeom>
                <a:solidFill>
                  <a:srgbClr val="FFFF00"/>
                </a:solidFill>
                <a:ln w="53975">
                  <a:solidFill>
                    <a:srgbClr val="FFFF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.VnTime" panose="020B7200000000000000" pitchFamily="34" charset="0"/>
                  </a:endParaRPr>
                </a:p>
              </p:txBody>
            </p:sp>
          </p:grpSp>
          <p:sp>
            <p:nvSpPr>
              <p:cNvPr id="49188" name="Oval 36">
                <a:extLst>
                  <a:ext uri="{FF2B5EF4-FFF2-40B4-BE49-F238E27FC236}">
                    <a16:creationId xmlns:a16="http://schemas.microsoft.com/office/drawing/2014/main" id="{852E8BD8-83C0-4A14-9B71-E19C24CF32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1334"/>
                <a:ext cx="624" cy="86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49189" name="Rectangle 37">
                <a:hlinkClick r:id="" action="ppaction://noaction"/>
                <a:extLst>
                  <a:ext uri="{FF2B5EF4-FFF2-40B4-BE49-F238E27FC236}">
                    <a16:creationId xmlns:a16="http://schemas.microsoft.com/office/drawing/2014/main" id="{23A4EEB9-9CD5-4019-A24E-92732D6CDC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2" y="1776"/>
                <a:ext cx="672" cy="48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49190" name="Oval 38">
                <a:extLst>
                  <a:ext uri="{FF2B5EF4-FFF2-40B4-BE49-F238E27FC236}">
                    <a16:creationId xmlns:a16="http://schemas.microsoft.com/office/drawing/2014/main" id="{720EF746-561F-4760-B10F-44EB006BF7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2074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49191" name="Oval 39">
                <a:extLst>
                  <a:ext uri="{FF2B5EF4-FFF2-40B4-BE49-F238E27FC236}">
                    <a16:creationId xmlns:a16="http://schemas.microsoft.com/office/drawing/2014/main" id="{0F36052B-E956-4145-9EB7-99F1BBA5DC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30" y="2074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49192" name="Oval 40">
                <a:extLst>
                  <a:ext uri="{FF2B5EF4-FFF2-40B4-BE49-F238E27FC236}">
                    <a16:creationId xmlns:a16="http://schemas.microsoft.com/office/drawing/2014/main" id="{82CEF644-E577-4960-A410-5429AB0A53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0" y="2196"/>
                <a:ext cx="1056" cy="144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</p:grpSp>
        <p:pic>
          <p:nvPicPr>
            <p:cNvPr id="49193" name="Picture 41" descr="054">
              <a:hlinkClick r:id="" action="ppaction://noaction"/>
              <a:extLst>
                <a:ext uri="{FF2B5EF4-FFF2-40B4-BE49-F238E27FC236}">
                  <a16:creationId xmlns:a16="http://schemas.microsoft.com/office/drawing/2014/main" id="{9E2C196A-4459-4502-8D5E-75F1552DB9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480"/>
              <a:ext cx="1488" cy="1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9194" name="Text Box 42">
            <a:extLst>
              <a:ext uri="{FF2B5EF4-FFF2-40B4-BE49-F238E27FC236}">
                <a16:creationId xmlns:a16="http://schemas.microsoft.com/office/drawing/2014/main" id="{648E9B49-F943-4D1C-9E7A-A468B4872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0200" y="3416301"/>
            <a:ext cx="2082800" cy="119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33CC"/>
                </a:solidFill>
                <a:latin typeface="Arial" panose="020B0604020202020204" pitchFamily="34" charset="0"/>
              </a:rPr>
              <a:t>Tích riêng thứ hai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33CC"/>
                </a:solidFill>
                <a:latin typeface="Arial" panose="020B0604020202020204" pitchFamily="34" charset="0"/>
              </a:rPr>
              <a:t>chưa lùi sang trái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33CC"/>
                </a:solidFill>
                <a:latin typeface="Arial" panose="020B0604020202020204" pitchFamily="34" charset="0"/>
              </a:rPr>
              <a:t>một cột</a:t>
            </a:r>
          </a:p>
        </p:txBody>
      </p:sp>
      <p:sp>
        <p:nvSpPr>
          <p:cNvPr id="49195" name="AutoShape 43">
            <a:extLst>
              <a:ext uri="{FF2B5EF4-FFF2-40B4-BE49-F238E27FC236}">
                <a16:creationId xmlns:a16="http://schemas.microsoft.com/office/drawing/2014/main" id="{DE05CB6D-CC4E-45A0-9296-A1FFEF1944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81000"/>
            <a:ext cx="1143000" cy="10668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9196" name="AutoShape 44">
            <a:extLst>
              <a:ext uri="{FF2B5EF4-FFF2-40B4-BE49-F238E27FC236}">
                <a16:creationId xmlns:a16="http://schemas.microsoft.com/office/drawing/2014/main" id="{9E4C082D-928A-4E65-8A02-2B2805383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5400" y="5334000"/>
            <a:ext cx="1143000" cy="1066800"/>
          </a:xfrm>
          <a:prstGeom prst="sun">
            <a:avLst>
              <a:gd name="adj" fmla="val 25000"/>
            </a:avLst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49197" name="AutoShape 45">
            <a:extLst>
              <a:ext uri="{FF2B5EF4-FFF2-40B4-BE49-F238E27FC236}">
                <a16:creationId xmlns:a16="http://schemas.microsoft.com/office/drawing/2014/main" id="{2B660EE8-757C-4E20-9FEB-2933BD700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257800"/>
            <a:ext cx="1143000" cy="1066800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9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50" autoRev="1" fill="hold"/>
                                        <p:tgtEl>
                                          <p:spTgt spid="491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" dur="250" autoRev="1" fill="hold"/>
                                        <p:tgtEl>
                                          <p:spTgt spid="49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" dur="250" autoRev="1" fill="hold"/>
                                        <p:tgtEl>
                                          <p:spTgt spid="49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50" autoRev="1" fill="hold"/>
                                        <p:tgtEl>
                                          <p:spTgt spid="491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7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491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491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491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491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hold"/>
                                        <p:tgtEl>
                                          <p:spTgt spid="491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hold"/>
                                        <p:tgtEl>
                                          <p:spTgt spid="491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491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hold"/>
                                        <p:tgtEl>
                                          <p:spTgt spid="491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49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03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09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49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0" fill="hold"/>
                                        <p:tgtEl>
                                          <p:spTgt spid="49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mph" presetSubtype="0" repeatCount="2000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6" dur="500" fill="hold"/>
                                        <p:tgtEl>
                                          <p:spTgt spid="491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8" dur="500"/>
                                        <p:tgtEl>
                                          <p:spTgt spid="49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2" dur="500"/>
                                        <p:tgtEl>
                                          <p:spTgt spid="49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-7.40741E-7 L -0.02222 -7.40741E-7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49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0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21" presetClass="emph" presetSubtype="0" repeatCount="2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8" dur="500" fill="hold"/>
                                        <p:tgtEl>
                                          <p:spTgt spid="491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9" dur="500" fill="hold"/>
                                        <p:tgtEl>
                                          <p:spTgt spid="49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0" dur="500" fill="hold"/>
                                        <p:tgtEl>
                                          <p:spTgt spid="491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49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3" dur="500"/>
                                        <p:tgtEl>
                                          <p:spTgt spid="49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 animBg="1"/>
      <p:bldP spid="49157" grpId="0" animBg="1"/>
      <p:bldP spid="49158" grpId="0" animBg="1"/>
      <p:bldP spid="49159" grpId="0" animBg="1"/>
      <p:bldP spid="49161" grpId="0" animBg="1"/>
      <p:bldP spid="49162" grpId="0" animBg="1"/>
      <p:bldP spid="49163" grpId="0" animBg="1"/>
      <p:bldP spid="49164" grpId="0" animBg="1"/>
      <p:bldP spid="49165" grpId="0" animBg="1"/>
      <p:bldP spid="49166" grpId="0" animBg="1"/>
      <p:bldP spid="49167" grpId="0" animBg="1"/>
      <p:bldP spid="49176" grpId="0"/>
      <p:bldP spid="49176" grpId="1"/>
      <p:bldP spid="49176" grpId="2"/>
      <p:bldP spid="49180" grpId="0"/>
      <p:bldP spid="49180" grpId="1"/>
      <p:bldP spid="49194" grpId="0"/>
      <p:bldP spid="49194" grpId="1"/>
      <p:bldP spid="4919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9" name="Group 3">
            <a:extLst>
              <a:ext uri="{FF2B5EF4-FFF2-40B4-BE49-F238E27FC236}">
                <a16:creationId xmlns:a16="http://schemas.microsoft.com/office/drawing/2014/main" id="{CEFB737A-9176-4830-A0A0-BA801CA1A718}"/>
              </a:ext>
            </a:extLst>
          </p:cNvPr>
          <p:cNvGrpSpPr>
            <a:grpSpLocks/>
          </p:cNvGrpSpPr>
          <p:nvPr/>
        </p:nvGrpSpPr>
        <p:grpSpPr bwMode="auto">
          <a:xfrm>
            <a:off x="2387600" y="706438"/>
            <a:ext cx="7499350" cy="5105400"/>
            <a:chOff x="960" y="480"/>
            <a:chExt cx="2134" cy="2400"/>
          </a:xfrm>
        </p:grpSpPr>
        <p:grpSp>
          <p:nvGrpSpPr>
            <p:cNvPr id="50180" name="Group 4">
              <a:extLst>
                <a:ext uri="{FF2B5EF4-FFF2-40B4-BE49-F238E27FC236}">
                  <a16:creationId xmlns:a16="http://schemas.microsoft.com/office/drawing/2014/main" id="{2A922316-CD5D-4B62-A749-E904B15555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0" y="480"/>
              <a:ext cx="2134" cy="2400"/>
              <a:chOff x="930" y="1104"/>
              <a:chExt cx="1056" cy="1236"/>
            </a:xfrm>
          </p:grpSpPr>
          <p:grpSp>
            <p:nvGrpSpPr>
              <p:cNvPr id="50181" name="Group 5">
                <a:extLst>
                  <a:ext uri="{FF2B5EF4-FFF2-40B4-BE49-F238E27FC236}">
                    <a16:creationId xmlns:a16="http://schemas.microsoft.com/office/drawing/2014/main" id="{40868A49-DEA1-47F1-A61D-1C58C86D24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1104"/>
                <a:ext cx="1008" cy="1152"/>
                <a:chOff x="960" y="1104"/>
                <a:chExt cx="1008" cy="1152"/>
              </a:xfrm>
            </p:grpSpPr>
            <p:sp>
              <p:nvSpPr>
                <p:cNvPr id="50182" name="Freeform 6">
                  <a:extLst>
                    <a:ext uri="{FF2B5EF4-FFF2-40B4-BE49-F238E27FC236}">
                      <a16:creationId xmlns:a16="http://schemas.microsoft.com/office/drawing/2014/main" id="{4559DE32-60B5-4180-8E56-71FF895688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0" y="1344"/>
                  <a:ext cx="384" cy="912"/>
                </a:xfrm>
                <a:custGeom>
                  <a:avLst/>
                  <a:gdLst>
                    <a:gd name="T0" fmla="*/ 384 w 384"/>
                    <a:gd name="T1" fmla="*/ 0 h 912"/>
                    <a:gd name="T2" fmla="*/ 192 w 384"/>
                    <a:gd name="T3" fmla="*/ 240 h 912"/>
                    <a:gd name="T4" fmla="*/ 144 w 384"/>
                    <a:gd name="T5" fmla="*/ 720 h 912"/>
                    <a:gd name="T6" fmla="*/ 0 w 384"/>
                    <a:gd name="T7" fmla="*/ 912 h 9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4" h="912">
                      <a:moveTo>
                        <a:pt x="384" y="0"/>
                      </a:moveTo>
                      <a:cubicBezTo>
                        <a:pt x="308" y="60"/>
                        <a:pt x="232" y="120"/>
                        <a:pt x="192" y="240"/>
                      </a:cubicBezTo>
                      <a:cubicBezTo>
                        <a:pt x="152" y="360"/>
                        <a:pt x="176" y="608"/>
                        <a:pt x="144" y="720"/>
                      </a:cubicBezTo>
                      <a:cubicBezTo>
                        <a:pt x="112" y="832"/>
                        <a:pt x="56" y="872"/>
                        <a:pt x="0" y="912"/>
                      </a:cubicBezTo>
                    </a:path>
                  </a:pathLst>
                </a:custGeom>
                <a:solidFill>
                  <a:srgbClr val="FFFF00"/>
                </a:solidFill>
                <a:ln w="53975">
                  <a:solidFill>
                    <a:srgbClr val="FFFF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50183" name="Freeform 7">
                  <a:extLst>
                    <a:ext uri="{FF2B5EF4-FFF2-40B4-BE49-F238E27FC236}">
                      <a16:creationId xmlns:a16="http://schemas.microsoft.com/office/drawing/2014/main" id="{E25A4E44-796E-4D11-9AE3-AEDD9802B9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1584" y="1344"/>
                  <a:ext cx="384" cy="912"/>
                </a:xfrm>
                <a:custGeom>
                  <a:avLst/>
                  <a:gdLst>
                    <a:gd name="T0" fmla="*/ 384 w 384"/>
                    <a:gd name="T1" fmla="*/ 0 h 912"/>
                    <a:gd name="T2" fmla="*/ 192 w 384"/>
                    <a:gd name="T3" fmla="*/ 240 h 912"/>
                    <a:gd name="T4" fmla="*/ 144 w 384"/>
                    <a:gd name="T5" fmla="*/ 720 h 912"/>
                    <a:gd name="T6" fmla="*/ 0 w 384"/>
                    <a:gd name="T7" fmla="*/ 912 h 9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4" h="912">
                      <a:moveTo>
                        <a:pt x="384" y="0"/>
                      </a:moveTo>
                      <a:cubicBezTo>
                        <a:pt x="308" y="60"/>
                        <a:pt x="232" y="120"/>
                        <a:pt x="192" y="240"/>
                      </a:cubicBezTo>
                      <a:cubicBezTo>
                        <a:pt x="152" y="360"/>
                        <a:pt x="176" y="608"/>
                        <a:pt x="144" y="720"/>
                      </a:cubicBezTo>
                      <a:cubicBezTo>
                        <a:pt x="112" y="832"/>
                        <a:pt x="56" y="872"/>
                        <a:pt x="0" y="912"/>
                      </a:cubicBezTo>
                    </a:path>
                  </a:pathLst>
                </a:custGeom>
                <a:solidFill>
                  <a:srgbClr val="FFFF00"/>
                </a:solidFill>
                <a:ln w="53975">
                  <a:solidFill>
                    <a:srgbClr val="FFFF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50184" name="Line 8">
                  <a:extLst>
                    <a:ext uri="{FF2B5EF4-FFF2-40B4-BE49-F238E27FC236}">
                      <a16:creationId xmlns:a16="http://schemas.microsoft.com/office/drawing/2014/main" id="{24C8AA3B-F411-4925-92D4-43ADF781A4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0" y="2256"/>
                  <a:ext cx="1008" cy="0"/>
                </a:xfrm>
                <a:prstGeom prst="line">
                  <a:avLst/>
                </a:prstGeom>
                <a:noFill/>
                <a:ln w="53975">
                  <a:solidFill>
                    <a:srgbClr val="FFFF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50185" name="Oval 9">
                  <a:extLst>
                    <a:ext uri="{FF2B5EF4-FFF2-40B4-BE49-F238E27FC236}">
                      <a16:creationId xmlns:a16="http://schemas.microsoft.com/office/drawing/2014/main" id="{028DAD14-2C8B-46F3-92D8-12BA0A9E93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16" y="1104"/>
                  <a:ext cx="288" cy="288"/>
                </a:xfrm>
                <a:prstGeom prst="ellipse">
                  <a:avLst/>
                </a:prstGeom>
                <a:solidFill>
                  <a:srgbClr val="FFFF00"/>
                </a:solidFill>
                <a:ln w="53975">
                  <a:solidFill>
                    <a:srgbClr val="FFFF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.VnTime" panose="020B7200000000000000" pitchFamily="34" charset="0"/>
                  </a:endParaRPr>
                </a:p>
              </p:txBody>
            </p:sp>
          </p:grpSp>
          <p:sp>
            <p:nvSpPr>
              <p:cNvPr id="50186" name="Oval 10">
                <a:extLst>
                  <a:ext uri="{FF2B5EF4-FFF2-40B4-BE49-F238E27FC236}">
                    <a16:creationId xmlns:a16="http://schemas.microsoft.com/office/drawing/2014/main" id="{3B66932D-C12F-40B6-97B1-9E4C326222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1334"/>
                <a:ext cx="624" cy="86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50187" name="Rectangle 11">
                <a:extLst>
                  <a:ext uri="{FF2B5EF4-FFF2-40B4-BE49-F238E27FC236}">
                    <a16:creationId xmlns:a16="http://schemas.microsoft.com/office/drawing/2014/main" id="{8F087A15-7F8A-422D-9296-B0DAEC2582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2" y="1776"/>
                <a:ext cx="672" cy="48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50188" name="Oval 12">
                <a:extLst>
                  <a:ext uri="{FF2B5EF4-FFF2-40B4-BE49-F238E27FC236}">
                    <a16:creationId xmlns:a16="http://schemas.microsoft.com/office/drawing/2014/main" id="{192A678E-B1E7-4F1E-8087-B69E10ECA4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2074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50189" name="Oval 13">
                <a:extLst>
                  <a:ext uri="{FF2B5EF4-FFF2-40B4-BE49-F238E27FC236}">
                    <a16:creationId xmlns:a16="http://schemas.microsoft.com/office/drawing/2014/main" id="{6AB7933E-A932-4EF0-9F4C-CCAC55316D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30" y="2074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50190" name="Oval 14">
                <a:extLst>
                  <a:ext uri="{FF2B5EF4-FFF2-40B4-BE49-F238E27FC236}">
                    <a16:creationId xmlns:a16="http://schemas.microsoft.com/office/drawing/2014/main" id="{8FD5A5BF-47C8-4CFF-9A31-57DE64E6E0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0" y="2196"/>
                <a:ext cx="1056" cy="144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</p:grpSp>
        <p:pic>
          <p:nvPicPr>
            <p:cNvPr id="50191" name="Picture 15" descr="054">
              <a:extLst>
                <a:ext uri="{FF2B5EF4-FFF2-40B4-BE49-F238E27FC236}">
                  <a16:creationId xmlns:a16="http://schemas.microsoft.com/office/drawing/2014/main" id="{760DB5AC-9178-4C0B-9311-1B82C23E9D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480"/>
              <a:ext cx="1488" cy="1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0192" name="WordArt 16">
            <a:extLst>
              <a:ext uri="{FF2B5EF4-FFF2-40B4-BE49-F238E27FC236}">
                <a16:creationId xmlns:a16="http://schemas.microsoft.com/office/drawing/2014/main" id="{9317A1CF-B35A-4318-966C-0417B8D6284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82814" y="2930526"/>
            <a:ext cx="8105775" cy="19097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Present" panose="020B7200000000000000" pitchFamily="34" charset="0"/>
              </a:rPr>
              <a:t>Chúc</a:t>
            </a:r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Present" panose="020B7200000000000000" pitchFamily="34" charset="0"/>
              </a:rPr>
              <a:t> </a:t>
            </a:r>
            <a:r>
              <a:rPr lang="en-US" sz="3600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Present" panose="020B7200000000000000" pitchFamily="34" charset="0"/>
              </a:rPr>
              <a:t>mừng</a:t>
            </a:r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Present" panose="020B7200000000000000" pitchFamily="34" charset="0"/>
              </a:rPr>
              <a:t> </a:t>
            </a:r>
            <a:r>
              <a:rPr lang="en-US" sz="3600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Present" panose="020B7200000000000000" pitchFamily="34" charset="0"/>
              </a:rPr>
              <a:t>ng­ười</a:t>
            </a:r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Present" panose="020B7200000000000000" pitchFamily="34" charset="0"/>
              </a:rPr>
              <a:t> </a:t>
            </a:r>
            <a:r>
              <a:rPr lang="en-US" sz="3600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Present" panose="020B7200000000000000" pitchFamily="34" charset="0"/>
              </a:rPr>
              <a:t>chiến</a:t>
            </a:r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Present" panose="020B7200000000000000" pitchFamily="34" charset="0"/>
              </a:rPr>
              <a:t> </a:t>
            </a:r>
            <a:r>
              <a:rPr lang="en-US" sz="3600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Present" panose="020B7200000000000000" pitchFamily="34" charset="0"/>
              </a:rPr>
              <a:t>thắng</a:t>
            </a:r>
            <a:endParaRPr lang="en-US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.VnPresent" panose="020B7200000000000000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501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D12C0E-ECBB-C04A-88A3-DFA9927849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D4FF62-B4AC-C540-921A-0BB9DA84A3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202" y="521097"/>
            <a:ext cx="1426059" cy="158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120212"/>
      </p:ext>
    </p:extLst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 descr="الرسوم المتحركة لطيف خلفية التوضيح التوضيح | Cute border, Cute pink  background, Cute borders">
            <a:extLst>
              <a:ext uri="{FF2B5EF4-FFF2-40B4-BE49-F238E27FC236}">
                <a16:creationId xmlns:a16="http://schemas.microsoft.com/office/drawing/2014/main" id="{2C3607F1-DADD-4E8C-ABDE-290EB998F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55288" y="-2655288"/>
            <a:ext cx="6881424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698E6BC-C732-40A7-A77A-912416443995}"/>
              </a:ext>
            </a:extLst>
          </p:cNvPr>
          <p:cNvSpPr/>
          <p:nvPr/>
        </p:nvSpPr>
        <p:spPr>
          <a:xfrm>
            <a:off x="2551042" y="1041540"/>
            <a:ext cx="8014253" cy="971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5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26 x 36                 28 x 12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6E9D1DE-293B-4320-84E4-2DBE4A9294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7681737"/>
              </p:ext>
            </p:extLst>
          </p:nvPr>
        </p:nvGraphicFramePr>
        <p:xfrm>
          <a:off x="2773019" y="2000041"/>
          <a:ext cx="1470990" cy="38742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6" r:id="rId4" imgW="444307" imgH="1167893" progId="Equation.3">
                  <p:embed/>
                </p:oleObj>
              </mc:Choice>
              <mc:Fallback>
                <p:oleObj r:id="rId4" imgW="444307" imgH="1167893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3019" y="2000041"/>
                        <a:ext cx="1470990" cy="38742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E00F3FB-466A-4D90-80DD-B29E0D8730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5660576"/>
              </p:ext>
            </p:extLst>
          </p:nvPr>
        </p:nvGraphicFramePr>
        <p:xfrm>
          <a:off x="7782337" y="1896677"/>
          <a:ext cx="1470990" cy="3864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7" r:id="rId6" imgW="457200" imgH="1168400" progId="Equation.3">
                  <p:embed/>
                </p:oleObj>
              </mc:Choice>
              <mc:Fallback>
                <p:oleObj r:id="rId6" imgW="457200" imgH="11684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2337" y="1896677"/>
                        <a:ext cx="1470990" cy="38645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9">
            <a:extLst>
              <a:ext uri="{FF2B5EF4-FFF2-40B4-BE49-F238E27FC236}">
                <a16:creationId xmlns:a16="http://schemas.microsoft.com/office/drawing/2014/main" id="{994A60F9-5957-423C-8C4F-D441DE557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774" y="263387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0CC43873-22BF-43B4-8771-1527552BF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774" y="382132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5C9A5A48-D004-4C74-BEC5-543338F1C8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774" y="501512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E0B822-F60B-4F22-BC5C-206C7E00763E}"/>
              </a:ext>
            </a:extLst>
          </p:cNvPr>
          <p:cNvSpPr txBox="1"/>
          <p:nvPr/>
        </p:nvSpPr>
        <p:spPr>
          <a:xfrm>
            <a:off x="4830417" y="59105"/>
            <a:ext cx="2806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KIỂM TRA BÀI CŨ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6" descr="الرسوم المتحركة لطيف خلفية التوضيح التوضيح | Cute border, Cute pink  background, Cute borders">
            <a:extLst>
              <a:ext uri="{FF2B5EF4-FFF2-40B4-BE49-F238E27FC236}">
                <a16:creationId xmlns:a16="http://schemas.microsoft.com/office/drawing/2014/main" id="{154B54D6-80BC-4C8E-AC2F-E6F8178AD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55288" y="-2655288"/>
            <a:ext cx="6881424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008DB76-CF5B-45CB-9D6E-A3E788FDB661}"/>
              </a:ext>
            </a:extLst>
          </p:cNvPr>
          <p:cNvSpPr/>
          <p:nvPr/>
        </p:nvSpPr>
        <p:spPr>
          <a:xfrm>
            <a:off x="5317824" y="374756"/>
            <a:ext cx="1861151" cy="861774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all" spc="0" normalizeH="0" baseline="0" noProof="0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Toán</a:t>
            </a:r>
            <a:r>
              <a:rPr kumimoji="0" lang="en-US" sz="4800" b="1" i="0" u="none" strike="noStrike" kern="120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3373CD-6B75-42BB-B526-C06167171C07}"/>
              </a:ext>
            </a:extLst>
          </p:cNvPr>
          <p:cNvSpPr/>
          <p:nvPr/>
        </p:nvSpPr>
        <p:spPr>
          <a:xfrm>
            <a:off x="4211258" y="1125428"/>
            <a:ext cx="3801233" cy="800219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: LUYỆN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TẬP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B659390C-97B7-4045-93AC-8A5F240E8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048001"/>
            <a:ext cx="7467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8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121F49F8-CA02-48C3-AA8F-921E9DA4D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7362" y="1897004"/>
            <a:ext cx="10824076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: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17 x 86            b) 428 x 39          c) 2057 x 23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A9E118B-2C5B-994B-9289-888577FE2C4E}"/>
              </a:ext>
            </a:extLst>
          </p:cNvPr>
          <p:cNvGrpSpPr/>
          <p:nvPr/>
        </p:nvGrpSpPr>
        <p:grpSpPr>
          <a:xfrm>
            <a:off x="2095504" y="3496524"/>
            <a:ext cx="1079500" cy="2043113"/>
            <a:chOff x="1981200" y="3696554"/>
            <a:chExt cx="1079500" cy="2043113"/>
          </a:xfrm>
        </p:grpSpPr>
        <p:sp>
          <p:nvSpPr>
            <p:cNvPr id="6" name="Text Box 11">
              <a:extLst>
                <a:ext uri="{FF2B5EF4-FFF2-40B4-BE49-F238E27FC236}">
                  <a16:creationId xmlns:a16="http://schemas.microsoft.com/office/drawing/2014/main" id="{88F2B3AA-A36D-4E06-A89D-553B47B788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1200" y="4839554"/>
              <a:ext cx="83820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 dirty="0">
                  <a:solidFill>
                    <a:srgbClr val="FF33CC"/>
                  </a:solidFill>
                  <a:latin typeface=".VnTime" panose="020B7200000000000000" pitchFamily="34" charset="0"/>
                </a:rPr>
                <a:t>136</a:t>
              </a:r>
            </a:p>
          </p:txBody>
        </p:sp>
        <p:grpSp>
          <p:nvGrpSpPr>
            <p:cNvPr id="7" name="Group 45">
              <a:extLst>
                <a:ext uri="{FF2B5EF4-FFF2-40B4-BE49-F238E27FC236}">
                  <a16:creationId xmlns:a16="http://schemas.microsoft.com/office/drawing/2014/main" id="{EAAC80F0-DDD4-4847-A904-525EADFA08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81200" y="3696554"/>
              <a:ext cx="1079500" cy="2043113"/>
              <a:chOff x="760" y="2352"/>
              <a:chExt cx="680" cy="1287"/>
            </a:xfrm>
          </p:grpSpPr>
          <p:sp>
            <p:nvSpPr>
              <p:cNvPr id="8" name="Text Box 8">
                <a:extLst>
                  <a:ext uri="{FF2B5EF4-FFF2-40B4-BE49-F238E27FC236}">
                    <a16:creationId xmlns:a16="http://schemas.microsoft.com/office/drawing/2014/main" id="{92CA4CBC-0921-4138-9BA1-0C6B5378A2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60" y="2352"/>
                <a:ext cx="384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2800">
                    <a:solidFill>
                      <a:srgbClr val="FF33CC"/>
                    </a:solidFill>
                    <a:latin typeface=".VnTime" panose="020B7200000000000000" pitchFamily="34" charset="0"/>
                  </a:rPr>
                  <a:t>17</a:t>
                </a:r>
              </a:p>
            </p:txBody>
          </p:sp>
          <p:sp>
            <p:nvSpPr>
              <p:cNvPr id="9" name="Text Box 9">
                <a:extLst>
                  <a:ext uri="{FF2B5EF4-FFF2-40B4-BE49-F238E27FC236}">
                    <a16:creationId xmlns:a16="http://schemas.microsoft.com/office/drawing/2014/main" id="{1B822D5F-8E30-490A-A2CE-9A27BE02CC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60" y="2592"/>
                <a:ext cx="384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2800">
                    <a:solidFill>
                      <a:srgbClr val="FF33CC"/>
                    </a:solidFill>
                    <a:latin typeface=".VnTime" panose="020B7200000000000000" pitchFamily="34" charset="0"/>
                  </a:rPr>
                  <a:t>86</a:t>
                </a:r>
              </a:p>
            </p:txBody>
          </p:sp>
          <p:sp>
            <p:nvSpPr>
              <p:cNvPr id="10" name="Text Box 10">
                <a:extLst>
                  <a:ext uri="{FF2B5EF4-FFF2-40B4-BE49-F238E27FC236}">
                    <a16:creationId xmlns:a16="http://schemas.microsoft.com/office/drawing/2014/main" id="{5F65E5D7-4544-4DF7-A848-9AB73EEB79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4" y="2842"/>
                <a:ext cx="52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2800" dirty="0">
                    <a:solidFill>
                      <a:srgbClr val="FF33CC"/>
                    </a:solidFill>
                    <a:latin typeface=".VnTime" panose="020B7200000000000000" pitchFamily="34" charset="0"/>
                  </a:rPr>
                  <a:t>102</a:t>
                </a:r>
              </a:p>
            </p:txBody>
          </p:sp>
          <p:sp>
            <p:nvSpPr>
              <p:cNvPr id="11" name="Line 12">
                <a:extLst>
                  <a:ext uri="{FF2B5EF4-FFF2-40B4-BE49-F238E27FC236}">
                    <a16:creationId xmlns:a16="http://schemas.microsoft.com/office/drawing/2014/main" id="{6874F3CA-1CBF-4AC0-B865-5B9A2C09C0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6" y="3360"/>
                <a:ext cx="48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2" name="Line 13">
                <a:extLst>
                  <a:ext uri="{FF2B5EF4-FFF2-40B4-BE49-F238E27FC236}">
                    <a16:creationId xmlns:a16="http://schemas.microsoft.com/office/drawing/2014/main" id="{7B1CC42E-84A5-44DF-89EC-4C66470071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6" y="2880"/>
                <a:ext cx="48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3" name="Text Box 14">
                <a:extLst>
                  <a:ext uri="{FF2B5EF4-FFF2-40B4-BE49-F238E27FC236}">
                    <a16:creationId xmlns:a16="http://schemas.microsoft.com/office/drawing/2014/main" id="{23BF6748-8533-4668-8993-F9D34450DC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0" y="3312"/>
                <a:ext cx="68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2800">
                    <a:solidFill>
                      <a:srgbClr val="FF33CC"/>
                    </a:solidFill>
                    <a:latin typeface=".VnTime" panose="020B7200000000000000" pitchFamily="34" charset="0"/>
                  </a:rPr>
                  <a:t>1462</a:t>
                </a:r>
              </a:p>
            </p:txBody>
          </p:sp>
          <p:sp>
            <p:nvSpPr>
              <p:cNvPr id="14" name="Text Box 15">
                <a:extLst>
                  <a:ext uri="{FF2B5EF4-FFF2-40B4-BE49-F238E27FC236}">
                    <a16:creationId xmlns:a16="http://schemas.microsoft.com/office/drawing/2014/main" id="{6BE004F9-4769-4030-A9A6-96BC0259BB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3" y="2448"/>
                <a:ext cx="384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2800">
                    <a:solidFill>
                      <a:srgbClr val="FF33CC"/>
                    </a:solidFill>
                    <a:latin typeface=".VnTime" panose="020B7200000000000000" pitchFamily="34" charset="0"/>
                  </a:rPr>
                  <a:t>x</a:t>
                </a:r>
              </a:p>
            </p:txBody>
          </p: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84ABBD1-3ED1-8D49-8ADD-1195DEF67ED0}"/>
              </a:ext>
            </a:extLst>
          </p:cNvPr>
          <p:cNvGrpSpPr/>
          <p:nvPr/>
        </p:nvGrpSpPr>
        <p:grpSpPr>
          <a:xfrm>
            <a:off x="5435604" y="3457571"/>
            <a:ext cx="1308100" cy="2043113"/>
            <a:chOff x="5321300" y="3657601"/>
            <a:chExt cx="1308100" cy="2043113"/>
          </a:xfrm>
        </p:grpSpPr>
        <p:sp>
          <p:nvSpPr>
            <p:cNvPr id="15" name="Text Box 19">
              <a:extLst>
                <a:ext uri="{FF2B5EF4-FFF2-40B4-BE49-F238E27FC236}">
                  <a16:creationId xmlns:a16="http://schemas.microsoft.com/office/drawing/2014/main" id="{C91D78B0-5CA0-4D07-BD09-B7F3A86DEF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0" y="4800601"/>
              <a:ext cx="129540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>
                  <a:solidFill>
                    <a:srgbClr val="FF33CC"/>
                  </a:solidFill>
                  <a:latin typeface=".VnTime" panose="020B7200000000000000" pitchFamily="34" charset="0"/>
                </a:rPr>
                <a:t>1284</a:t>
              </a:r>
            </a:p>
          </p:txBody>
        </p:sp>
        <p:grpSp>
          <p:nvGrpSpPr>
            <p:cNvPr id="16" name="Group 46">
              <a:extLst>
                <a:ext uri="{FF2B5EF4-FFF2-40B4-BE49-F238E27FC236}">
                  <a16:creationId xmlns:a16="http://schemas.microsoft.com/office/drawing/2014/main" id="{DD803258-1BCB-4BB0-B433-B51BF99A0B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21300" y="3657601"/>
              <a:ext cx="1206500" cy="2043113"/>
              <a:chOff x="2392" y="2304"/>
              <a:chExt cx="760" cy="1287"/>
            </a:xfrm>
          </p:grpSpPr>
          <p:sp>
            <p:nvSpPr>
              <p:cNvPr id="17" name="Text Box 16">
                <a:extLst>
                  <a:ext uri="{FF2B5EF4-FFF2-40B4-BE49-F238E27FC236}">
                    <a16:creationId xmlns:a16="http://schemas.microsoft.com/office/drawing/2014/main" id="{227C611C-21BF-432B-BB9D-17CED08CF2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2" y="2304"/>
                <a:ext cx="48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2800">
                    <a:solidFill>
                      <a:srgbClr val="FF33CC"/>
                    </a:solidFill>
                    <a:latin typeface=".VnTime" panose="020B7200000000000000" pitchFamily="34" charset="0"/>
                  </a:rPr>
                  <a:t>428</a:t>
                </a:r>
              </a:p>
            </p:txBody>
          </p:sp>
          <p:sp>
            <p:nvSpPr>
              <p:cNvPr id="18" name="Text Box 17">
                <a:extLst>
                  <a:ext uri="{FF2B5EF4-FFF2-40B4-BE49-F238E27FC236}">
                    <a16:creationId xmlns:a16="http://schemas.microsoft.com/office/drawing/2014/main" id="{5E6D7DFC-1CDB-401D-8BDF-CCDAA57A6D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98" y="2544"/>
                <a:ext cx="384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2800">
                    <a:solidFill>
                      <a:srgbClr val="FF33CC"/>
                    </a:solidFill>
                    <a:latin typeface=".VnTime" panose="020B7200000000000000" pitchFamily="34" charset="0"/>
                  </a:rPr>
                  <a:t>39</a:t>
                </a:r>
              </a:p>
            </p:txBody>
          </p:sp>
          <p:sp>
            <p:nvSpPr>
              <p:cNvPr id="19" name="Text Box 18">
                <a:extLst>
                  <a:ext uri="{FF2B5EF4-FFF2-40B4-BE49-F238E27FC236}">
                    <a16:creationId xmlns:a16="http://schemas.microsoft.com/office/drawing/2014/main" id="{023048BF-936B-40F5-BA9D-9121CA063B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80" y="2794"/>
                <a:ext cx="67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2800">
                    <a:solidFill>
                      <a:srgbClr val="FF33CC"/>
                    </a:solidFill>
                    <a:latin typeface=".VnTime" panose="020B7200000000000000" pitchFamily="34" charset="0"/>
                  </a:rPr>
                  <a:t>3852</a:t>
                </a:r>
              </a:p>
            </p:txBody>
          </p:sp>
          <p:sp>
            <p:nvSpPr>
              <p:cNvPr id="20" name="Line 20">
                <a:extLst>
                  <a:ext uri="{FF2B5EF4-FFF2-40B4-BE49-F238E27FC236}">
                    <a16:creationId xmlns:a16="http://schemas.microsoft.com/office/drawing/2014/main" id="{8B118F21-6C03-4325-8813-F7395751CF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16" y="3312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21" name="Text Box 22">
                <a:extLst>
                  <a:ext uri="{FF2B5EF4-FFF2-40B4-BE49-F238E27FC236}">
                    <a16:creationId xmlns:a16="http://schemas.microsoft.com/office/drawing/2014/main" id="{1330CF77-F486-4F33-B3EA-A4B411886A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92" y="3264"/>
                <a:ext cx="72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2800" dirty="0">
                    <a:solidFill>
                      <a:srgbClr val="FF33CC"/>
                    </a:solidFill>
                    <a:latin typeface=".VnTime" panose="020B7200000000000000" pitchFamily="34" charset="0"/>
                  </a:rPr>
                  <a:t>16692</a:t>
                </a:r>
              </a:p>
            </p:txBody>
          </p:sp>
          <p:sp>
            <p:nvSpPr>
              <p:cNvPr id="22" name="Text Box 23">
                <a:extLst>
                  <a:ext uri="{FF2B5EF4-FFF2-40B4-BE49-F238E27FC236}">
                    <a16:creationId xmlns:a16="http://schemas.microsoft.com/office/drawing/2014/main" id="{D38539FF-C01E-494B-A0B1-43B26598BD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05" y="2400"/>
                <a:ext cx="384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2800">
                    <a:solidFill>
                      <a:srgbClr val="FF33CC"/>
                    </a:solidFill>
                    <a:latin typeface=".VnTime" panose="020B7200000000000000" pitchFamily="34" charset="0"/>
                  </a:rPr>
                  <a:t>x</a:t>
                </a:r>
              </a:p>
            </p:txBody>
          </p:sp>
          <p:sp>
            <p:nvSpPr>
              <p:cNvPr id="23" name="Line 26">
                <a:extLst>
                  <a:ext uri="{FF2B5EF4-FFF2-40B4-BE49-F238E27FC236}">
                    <a16:creationId xmlns:a16="http://schemas.microsoft.com/office/drawing/2014/main" id="{E4CB1BDC-0DF6-4A6F-B44B-34E426AE38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4" y="2832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E6E3179-18A5-C847-BF46-7294086D8D39}"/>
              </a:ext>
            </a:extLst>
          </p:cNvPr>
          <p:cNvGrpSpPr/>
          <p:nvPr/>
        </p:nvGrpSpPr>
        <p:grpSpPr>
          <a:xfrm>
            <a:off x="9296404" y="3496524"/>
            <a:ext cx="1384300" cy="2043113"/>
            <a:chOff x="9182100" y="3696554"/>
            <a:chExt cx="1384300" cy="2043113"/>
          </a:xfrm>
        </p:grpSpPr>
        <p:sp>
          <p:nvSpPr>
            <p:cNvPr id="24" name="Text Box 30">
              <a:extLst>
                <a:ext uri="{FF2B5EF4-FFF2-40B4-BE49-F238E27FC236}">
                  <a16:creationId xmlns:a16="http://schemas.microsoft.com/office/drawing/2014/main" id="{9144F09D-4731-4242-9850-8A3EF3D976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82100" y="4839554"/>
              <a:ext cx="115570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>
                  <a:solidFill>
                    <a:srgbClr val="FF33CC"/>
                  </a:solidFill>
                  <a:latin typeface=".VnTime" panose="020B7200000000000000" pitchFamily="34" charset="0"/>
                </a:rPr>
                <a:t>4114</a:t>
              </a:r>
            </a:p>
          </p:txBody>
        </p:sp>
        <p:grpSp>
          <p:nvGrpSpPr>
            <p:cNvPr id="25" name="Group 47">
              <a:extLst>
                <a:ext uri="{FF2B5EF4-FFF2-40B4-BE49-F238E27FC236}">
                  <a16:creationId xmlns:a16="http://schemas.microsoft.com/office/drawing/2014/main" id="{A825002A-591B-4E34-BCBE-D8B15D5EE9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82100" y="3696554"/>
              <a:ext cx="1384300" cy="2043113"/>
              <a:chOff x="4272" y="2352"/>
              <a:chExt cx="872" cy="1287"/>
            </a:xfrm>
          </p:grpSpPr>
          <p:sp>
            <p:nvSpPr>
              <p:cNvPr id="26" name="Text Box 28">
                <a:extLst>
                  <a:ext uri="{FF2B5EF4-FFF2-40B4-BE49-F238E27FC236}">
                    <a16:creationId xmlns:a16="http://schemas.microsoft.com/office/drawing/2014/main" id="{9328821E-FDB2-44D9-B205-6E4E9E4C4C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64" y="2592"/>
                <a:ext cx="384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2800">
                    <a:solidFill>
                      <a:srgbClr val="FF33CC"/>
                    </a:solidFill>
                    <a:latin typeface=".VnTime" panose="020B7200000000000000" pitchFamily="34" charset="0"/>
                  </a:rPr>
                  <a:t>23</a:t>
                </a:r>
              </a:p>
            </p:txBody>
          </p:sp>
          <p:sp>
            <p:nvSpPr>
              <p:cNvPr id="27" name="Text Box 29">
                <a:extLst>
                  <a:ext uri="{FF2B5EF4-FFF2-40B4-BE49-F238E27FC236}">
                    <a16:creationId xmlns:a16="http://schemas.microsoft.com/office/drawing/2014/main" id="{E091593A-3E18-4582-8F28-A450C5BBB8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76" y="2842"/>
                <a:ext cx="76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2800">
                    <a:solidFill>
                      <a:srgbClr val="FF33CC"/>
                    </a:solidFill>
                    <a:latin typeface=".VnTime" panose="020B7200000000000000" pitchFamily="34" charset="0"/>
                  </a:rPr>
                  <a:t>6171</a:t>
                </a:r>
              </a:p>
            </p:txBody>
          </p:sp>
          <p:sp>
            <p:nvSpPr>
              <p:cNvPr id="28" name="Line 32">
                <a:extLst>
                  <a:ext uri="{FF2B5EF4-FFF2-40B4-BE49-F238E27FC236}">
                    <a16:creationId xmlns:a16="http://schemas.microsoft.com/office/drawing/2014/main" id="{06B881FB-04EB-4523-9DD3-757F5304CA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80" y="2880"/>
                <a:ext cx="67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29" name="Text Box 33">
                <a:extLst>
                  <a:ext uri="{FF2B5EF4-FFF2-40B4-BE49-F238E27FC236}">
                    <a16:creationId xmlns:a16="http://schemas.microsoft.com/office/drawing/2014/main" id="{B51311D5-D7A5-4411-ADD6-4CB7D7DABE2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72" y="3312"/>
                <a:ext cx="72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2800" dirty="0">
                    <a:solidFill>
                      <a:srgbClr val="FF33CC"/>
                    </a:solidFill>
                    <a:latin typeface=".VnTime" panose="020B7200000000000000" pitchFamily="34" charset="0"/>
                  </a:rPr>
                  <a:t>47311</a:t>
                </a:r>
              </a:p>
            </p:txBody>
          </p:sp>
          <p:sp>
            <p:nvSpPr>
              <p:cNvPr id="30" name="Text Box 34">
                <a:extLst>
                  <a:ext uri="{FF2B5EF4-FFF2-40B4-BE49-F238E27FC236}">
                    <a16:creationId xmlns:a16="http://schemas.microsoft.com/office/drawing/2014/main" id="{3DF9C33D-C281-41F5-99F2-F55EE5A69D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85" y="2448"/>
                <a:ext cx="384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2800">
                    <a:solidFill>
                      <a:srgbClr val="FF33CC"/>
                    </a:solidFill>
                    <a:latin typeface=".VnTime" panose="020B7200000000000000" pitchFamily="34" charset="0"/>
                  </a:rPr>
                  <a:t>x</a:t>
                </a:r>
              </a:p>
            </p:txBody>
          </p:sp>
          <p:sp>
            <p:nvSpPr>
              <p:cNvPr id="31" name="Text Box 35">
                <a:extLst>
                  <a:ext uri="{FF2B5EF4-FFF2-40B4-BE49-F238E27FC236}">
                    <a16:creationId xmlns:a16="http://schemas.microsoft.com/office/drawing/2014/main" id="{8020329F-1966-42DB-940D-9C21AF0F97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48" y="2352"/>
                <a:ext cx="64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2800">
                    <a:solidFill>
                      <a:srgbClr val="FF33CC"/>
                    </a:solidFill>
                    <a:latin typeface=".VnTime" panose="020B7200000000000000" pitchFamily="34" charset="0"/>
                  </a:rPr>
                  <a:t>2057</a:t>
                </a:r>
              </a:p>
            </p:txBody>
          </p:sp>
          <p:sp>
            <p:nvSpPr>
              <p:cNvPr id="32" name="Line 43">
                <a:extLst>
                  <a:ext uri="{FF2B5EF4-FFF2-40B4-BE49-F238E27FC236}">
                    <a16:creationId xmlns:a16="http://schemas.microsoft.com/office/drawing/2014/main" id="{AFD3F9D5-CBA3-4743-A0D8-7F959F1C8A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3351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</p:grpSp>
      </p:grpSp>
      <p:sp>
        <p:nvSpPr>
          <p:cNvPr id="33" name="WordArt 48">
            <a:extLst>
              <a:ext uri="{FF2B5EF4-FFF2-40B4-BE49-F238E27FC236}">
                <a16:creationId xmlns:a16="http://schemas.microsoft.com/office/drawing/2014/main" id="{DA02CEC5-9BF9-4014-8D0E-D168ECE90A8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649200" y="6210300"/>
            <a:ext cx="228600" cy="6477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66977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utoUpdateAnimBg="0"/>
      <p:bldP spid="33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الرسوم المتحركة لطيف خلفية التوضيح التوضيح | Cute border, Cute pink  background, Cute borders">
            <a:extLst>
              <a:ext uri="{FF2B5EF4-FFF2-40B4-BE49-F238E27FC236}">
                <a16:creationId xmlns:a16="http://schemas.microsoft.com/office/drawing/2014/main" id="{769E5852-BCE5-4C36-8101-61676ECFC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55288" y="-2678712"/>
            <a:ext cx="6881424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5FA118-2D33-466F-B4A0-ECACD25E87C5}"/>
              </a:ext>
            </a:extLst>
          </p:cNvPr>
          <p:cNvSpPr txBox="1"/>
          <p:nvPr/>
        </p:nvSpPr>
        <p:spPr>
          <a:xfrm>
            <a:off x="3180546" y="4054321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234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099996-C56C-4FB5-8141-D58DA3E893A8}"/>
              </a:ext>
            </a:extLst>
          </p:cNvPr>
          <p:cNvSpPr txBox="1"/>
          <p:nvPr/>
        </p:nvSpPr>
        <p:spPr>
          <a:xfrm>
            <a:off x="4997227" y="4034863"/>
            <a:ext cx="1283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2340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48C469-9F8C-43EF-A67B-ABAB75569F64}"/>
              </a:ext>
            </a:extLst>
          </p:cNvPr>
          <p:cNvSpPr txBox="1"/>
          <p:nvPr/>
        </p:nvSpPr>
        <p:spPr>
          <a:xfrm>
            <a:off x="7018241" y="4022577"/>
            <a:ext cx="1283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1794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F55C087-3789-4ED0-ADA2-1DD7E43B0B61}"/>
              </a:ext>
            </a:extLst>
          </p:cNvPr>
          <p:cNvSpPr txBox="1"/>
          <p:nvPr/>
        </p:nvSpPr>
        <p:spPr>
          <a:xfrm>
            <a:off x="9076099" y="4042312"/>
            <a:ext cx="1508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17940</a:t>
            </a:r>
          </a:p>
        </p:txBody>
      </p:sp>
      <p:sp>
        <p:nvSpPr>
          <p:cNvPr id="35844" name="Text Box 4">
            <a:extLst>
              <a:ext uri="{FF2B5EF4-FFF2-40B4-BE49-F238E27FC236}">
                <a16:creationId xmlns:a16="http://schemas.microsoft.com/office/drawing/2014/main" id="{7D91EE40-E2E6-4B5D-B02C-FA6750A3A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048001"/>
            <a:ext cx="7467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8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35845" name="Text Box 5">
            <a:extLst>
              <a:ext uri="{FF2B5EF4-FFF2-40B4-BE49-F238E27FC236}">
                <a16:creationId xmlns:a16="http://schemas.microsoft.com/office/drawing/2014/main" id="{2700D3CD-59AD-4DAA-8280-7807A8BBF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176672"/>
            <a:ext cx="920363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</p:txBody>
      </p:sp>
      <p:graphicFrame>
        <p:nvGraphicFramePr>
          <p:cNvPr id="35896" name="Group 56">
            <a:extLst>
              <a:ext uri="{FF2B5EF4-FFF2-40B4-BE49-F238E27FC236}">
                <a16:creationId xmlns:a16="http://schemas.microsoft.com/office/drawing/2014/main" id="{66B36E57-EF39-4C81-BFD8-71995D25C665}"/>
              </a:ext>
            </a:extLst>
          </p:cNvPr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975883274"/>
              </p:ext>
            </p:extLst>
          </p:nvPr>
        </p:nvGraphicFramePr>
        <p:xfrm>
          <a:off x="1319103" y="3330674"/>
          <a:ext cx="9553794" cy="1371601"/>
        </p:xfrm>
        <a:graphic>
          <a:graphicData uri="http://schemas.openxmlformats.org/drawingml/2006/table">
            <a:tbl>
              <a:tblPr/>
              <a:tblGrid>
                <a:gridCol w="1509129">
                  <a:extLst>
                    <a:ext uri="{9D8B030D-6E8A-4147-A177-3AD203B41FA5}">
                      <a16:colId xmlns:a16="http://schemas.microsoft.com/office/drawing/2014/main" val="1856253318"/>
                    </a:ext>
                  </a:extLst>
                </a:gridCol>
                <a:gridCol w="1603158">
                  <a:extLst>
                    <a:ext uri="{9D8B030D-6E8A-4147-A177-3AD203B41FA5}">
                      <a16:colId xmlns:a16="http://schemas.microsoft.com/office/drawing/2014/main" val="2048832486"/>
                    </a:ext>
                  </a:extLst>
                </a:gridCol>
                <a:gridCol w="2147169">
                  <a:extLst>
                    <a:ext uri="{9D8B030D-6E8A-4147-A177-3AD203B41FA5}">
                      <a16:colId xmlns:a16="http://schemas.microsoft.com/office/drawing/2014/main" val="2566259545"/>
                    </a:ext>
                  </a:extLst>
                </a:gridCol>
                <a:gridCol w="2147169">
                  <a:extLst>
                    <a:ext uri="{9D8B030D-6E8A-4147-A177-3AD203B41FA5}">
                      <a16:colId xmlns:a16="http://schemas.microsoft.com/office/drawing/2014/main" val="4273661655"/>
                    </a:ext>
                  </a:extLst>
                </a:gridCol>
                <a:gridCol w="2147169">
                  <a:extLst>
                    <a:ext uri="{9D8B030D-6E8A-4147-A177-3AD203B41FA5}">
                      <a16:colId xmlns:a16="http://schemas.microsoft.com/office/drawing/2014/main" val="2575326384"/>
                    </a:ext>
                  </a:extLst>
                </a:gridCol>
              </a:tblGrid>
              <a:tr h="696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8710185"/>
                  </a:ext>
                </a:extLst>
              </a:tr>
              <a:tr h="6746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m x 78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0179517"/>
                  </a:ext>
                </a:extLst>
              </a:tr>
            </a:tbl>
          </a:graphicData>
        </a:graphic>
      </p:graphicFrame>
      <p:pic>
        <p:nvPicPr>
          <p:cNvPr id="35899" name="Picture 59" descr="Picture16">
            <a:extLst>
              <a:ext uri="{FF2B5EF4-FFF2-40B4-BE49-F238E27FC236}">
                <a16:creationId xmlns:a16="http://schemas.microsoft.com/office/drawing/2014/main" id="{29D42FC2-F065-4247-AA69-EDE196D614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401323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900" name="Picture 60" descr="Picture16">
            <a:extLst>
              <a:ext uri="{FF2B5EF4-FFF2-40B4-BE49-F238E27FC236}">
                <a16:creationId xmlns:a16="http://schemas.microsoft.com/office/drawing/2014/main" id="{670ACDC0-9121-4D90-8E01-39EC91ACB41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401323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901" name="Text Box 61">
            <a:extLst>
              <a:ext uri="{FF2B5EF4-FFF2-40B4-BE49-F238E27FC236}">
                <a16:creationId xmlns:a16="http://schemas.microsoft.com/office/drawing/2014/main" id="{68A00BE7-5E12-4CDF-8762-CD574E2DF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7239000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33CC"/>
                </a:solidFill>
                <a:latin typeface=".VnTime" panose="020B7200000000000000" pitchFamily="34" charset="0"/>
              </a:rPr>
              <a:t>234</a:t>
            </a:r>
          </a:p>
        </p:txBody>
      </p:sp>
      <p:sp>
        <p:nvSpPr>
          <p:cNvPr id="35902" name="Text Box 62">
            <a:extLst>
              <a:ext uri="{FF2B5EF4-FFF2-40B4-BE49-F238E27FC236}">
                <a16:creationId xmlns:a16="http://schemas.microsoft.com/office/drawing/2014/main" id="{1A0BE489-DDB6-4B3B-A38C-8E2B3D1CC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7162800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33CC"/>
                </a:solidFill>
                <a:latin typeface=".VnTime" panose="020B7200000000000000" pitchFamily="34" charset="0"/>
              </a:rPr>
              <a:t>2340</a:t>
            </a:r>
          </a:p>
        </p:txBody>
      </p:sp>
      <p:pic>
        <p:nvPicPr>
          <p:cNvPr id="13" name="Picture 60" descr="Picture16">
            <a:extLst>
              <a:ext uri="{FF2B5EF4-FFF2-40B4-BE49-F238E27FC236}">
                <a16:creationId xmlns:a16="http://schemas.microsoft.com/office/drawing/2014/main" id="{5675EF0B-AFCF-4ECA-B6B6-00105BD385A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743" y="401323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0" descr="Picture16">
            <a:extLst>
              <a:ext uri="{FF2B5EF4-FFF2-40B4-BE49-F238E27FC236}">
                <a16:creationId xmlns:a16="http://schemas.microsoft.com/office/drawing/2014/main" id="{BF62AAFC-FAEF-4870-8735-B3B21723502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3784" y="4002843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58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5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5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59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5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5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الرسوم المتحركة لطيف خلفية التوضيح التوضيح | Cute border, Cute pink  background, Cute borders">
            <a:extLst>
              <a:ext uri="{FF2B5EF4-FFF2-40B4-BE49-F238E27FC236}">
                <a16:creationId xmlns:a16="http://schemas.microsoft.com/office/drawing/2014/main" id="{A1A0725F-F72E-40B6-A12D-5D0A722AF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55288" y="-2655288"/>
            <a:ext cx="6881424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2" name="Text Box 4">
            <a:extLst>
              <a:ext uri="{FF2B5EF4-FFF2-40B4-BE49-F238E27FC236}">
                <a16:creationId xmlns:a16="http://schemas.microsoft.com/office/drawing/2014/main" id="{D21C235D-861D-4A78-AAFB-3A1F7CA1F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048001"/>
            <a:ext cx="7467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8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622742-1A1C-4D3D-9385-7D43817020AA}"/>
              </a:ext>
            </a:extLst>
          </p:cNvPr>
          <p:cNvSpPr txBox="1"/>
          <p:nvPr/>
        </p:nvSpPr>
        <p:spPr>
          <a:xfrm>
            <a:off x="1263392" y="721683"/>
            <a:ext cx="96652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/>
              <a:t>Bài</a:t>
            </a:r>
            <a:r>
              <a:rPr lang="en-US" sz="4000" dirty="0"/>
              <a:t> 3: Tim ng</a:t>
            </a:r>
            <a:r>
              <a:rPr lang="vi-VN" sz="4000" dirty="0"/>
              <a:t>ư</a:t>
            </a:r>
            <a:r>
              <a:rPr lang="en-US" sz="4000" dirty="0" err="1"/>
              <a:t>ời</a:t>
            </a:r>
            <a:r>
              <a:rPr lang="en-US" sz="4000" dirty="0"/>
              <a:t> </a:t>
            </a:r>
            <a:r>
              <a:rPr lang="en-US" sz="4000" dirty="0" err="1"/>
              <a:t>khỏe</a:t>
            </a:r>
            <a:r>
              <a:rPr lang="en-US" sz="4000" dirty="0"/>
              <a:t> </a:t>
            </a:r>
            <a:r>
              <a:rPr lang="en-US" sz="4000" dirty="0" err="1"/>
              <a:t>mạnh</a:t>
            </a:r>
            <a:r>
              <a:rPr lang="en-US" sz="4000" dirty="0"/>
              <a:t> </a:t>
            </a:r>
            <a:r>
              <a:rPr lang="en-US" sz="4000" dirty="0" err="1"/>
              <a:t>bình</a:t>
            </a:r>
            <a:r>
              <a:rPr lang="en-US" sz="4000" dirty="0"/>
              <a:t> </a:t>
            </a:r>
            <a:r>
              <a:rPr lang="en-US" sz="4000" dirty="0" err="1"/>
              <a:t>th</a:t>
            </a:r>
            <a:r>
              <a:rPr lang="vi-VN" sz="4000" dirty="0"/>
              <a:t>ư</a:t>
            </a:r>
            <a:r>
              <a:rPr lang="en-US" sz="4000" dirty="0" err="1"/>
              <a:t>ờng</a:t>
            </a:r>
            <a:r>
              <a:rPr lang="en-US" sz="4000" dirty="0"/>
              <a:t> </a:t>
            </a:r>
            <a:r>
              <a:rPr lang="en-US" sz="4000" dirty="0" err="1"/>
              <a:t>mỗi</a:t>
            </a:r>
            <a:r>
              <a:rPr lang="en-US" sz="4000" dirty="0"/>
              <a:t> </a:t>
            </a:r>
            <a:r>
              <a:rPr lang="en-US" sz="4000" dirty="0" err="1"/>
              <a:t>phút</a:t>
            </a:r>
            <a:r>
              <a:rPr lang="en-US" sz="4000" dirty="0"/>
              <a:t> </a:t>
            </a:r>
            <a:r>
              <a:rPr lang="en-US" sz="4000" dirty="0" err="1"/>
              <a:t>đập</a:t>
            </a:r>
            <a:r>
              <a:rPr lang="en-US" sz="4000" dirty="0"/>
              <a:t> </a:t>
            </a:r>
            <a:r>
              <a:rPr lang="en-US" sz="4000" dirty="0" err="1"/>
              <a:t>khoảng</a:t>
            </a:r>
            <a:r>
              <a:rPr lang="en-US" sz="4000" dirty="0"/>
              <a:t> 75 </a:t>
            </a:r>
            <a:r>
              <a:rPr lang="en-US" sz="4000" dirty="0" err="1"/>
              <a:t>lần</a:t>
            </a:r>
            <a:r>
              <a:rPr lang="en-US" sz="4000" dirty="0"/>
              <a:t>. </a:t>
            </a:r>
            <a:r>
              <a:rPr lang="en-US" sz="4000" dirty="0" err="1"/>
              <a:t>Hãy</a:t>
            </a:r>
            <a:r>
              <a:rPr lang="en-US" sz="4000" dirty="0"/>
              <a:t> </a:t>
            </a:r>
            <a:r>
              <a:rPr lang="en-US" sz="4000" dirty="0" err="1"/>
              <a:t>tính</a:t>
            </a:r>
            <a:r>
              <a:rPr lang="en-US" sz="4000" dirty="0"/>
              <a:t> </a:t>
            </a:r>
            <a:r>
              <a:rPr lang="en-US" sz="4000" dirty="0" err="1"/>
              <a:t>số</a:t>
            </a:r>
            <a:r>
              <a:rPr lang="en-US" sz="4000" dirty="0"/>
              <a:t> </a:t>
            </a:r>
            <a:r>
              <a:rPr lang="en-US" sz="4000" dirty="0" err="1"/>
              <a:t>lần</a:t>
            </a:r>
            <a:r>
              <a:rPr lang="en-US" sz="4000" dirty="0"/>
              <a:t> </a:t>
            </a:r>
            <a:r>
              <a:rPr lang="en-US" sz="4000" dirty="0" err="1"/>
              <a:t>đập</a:t>
            </a:r>
            <a:r>
              <a:rPr lang="en-US" sz="4000" dirty="0"/>
              <a:t> </a:t>
            </a:r>
            <a:r>
              <a:rPr lang="en-US" sz="4000" dirty="0" err="1"/>
              <a:t>của</a:t>
            </a:r>
            <a:r>
              <a:rPr lang="en-US" sz="4000" dirty="0"/>
              <a:t> </a:t>
            </a:r>
            <a:r>
              <a:rPr lang="en-US" sz="4000" dirty="0" err="1"/>
              <a:t>tim</a:t>
            </a:r>
            <a:r>
              <a:rPr lang="en-US" sz="4000" dirty="0"/>
              <a:t> ng</a:t>
            </a:r>
            <a:r>
              <a:rPr lang="vi-VN" sz="4000" dirty="0"/>
              <a:t>ư</a:t>
            </a:r>
            <a:r>
              <a:rPr lang="en-US" sz="4000" dirty="0" err="1"/>
              <a:t>ời</a:t>
            </a:r>
            <a:r>
              <a:rPr lang="en-US" sz="4000" dirty="0"/>
              <a:t> </a:t>
            </a:r>
            <a:r>
              <a:rPr lang="en-US" sz="4000" dirty="0" err="1"/>
              <a:t>đó</a:t>
            </a:r>
            <a:r>
              <a:rPr lang="en-US" sz="4000" dirty="0"/>
              <a:t> </a:t>
            </a:r>
            <a:r>
              <a:rPr lang="en-US" sz="4000" dirty="0" err="1"/>
              <a:t>trong</a:t>
            </a:r>
            <a:r>
              <a:rPr lang="en-US" sz="4000" dirty="0"/>
              <a:t> 24 </a:t>
            </a:r>
            <a:r>
              <a:rPr lang="en-US" sz="4000" dirty="0" err="1"/>
              <a:t>giờ</a:t>
            </a:r>
            <a:r>
              <a:rPr lang="en-US" sz="4000" dirty="0"/>
              <a:t>.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37EB602B-4C88-415E-B840-70895F6478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1205" y="3273995"/>
            <a:ext cx="8490206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en-US" altLang="en-US" sz="36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36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36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x 24 = 1 440 (</a:t>
            </a:r>
            <a:r>
              <a:rPr lang="en-US" altLang="en-US" sz="36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36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36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altLang="en-US" sz="36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ng­ười</a:t>
            </a:r>
            <a:r>
              <a:rPr lang="en-US" altLang="en-US" sz="36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6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altLang="en-US" sz="36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en-US" altLang="en-US" sz="36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36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1 440 x 75 = 108 000 (</a:t>
            </a:r>
            <a:r>
              <a:rPr lang="en-US" altLang="en-US" sz="36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36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altLang="en-US" sz="36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6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108 000 </a:t>
            </a:r>
            <a:r>
              <a:rPr lang="en-US" altLang="en-US" sz="36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altLang="en-US" sz="3600" b="1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4E7BADBF-3056-489E-A351-29A48109B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6309" y="2627112"/>
            <a:ext cx="7924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40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الرسوم المتحركة لطيف خلفية التوضيح التوضيح | Cute border, Cute pink  background, Cute borders">
            <a:extLst>
              <a:ext uri="{FF2B5EF4-FFF2-40B4-BE49-F238E27FC236}">
                <a16:creationId xmlns:a16="http://schemas.microsoft.com/office/drawing/2014/main" id="{727C5B18-5570-40BB-BE7A-9E032ACEB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55288" y="-2655288"/>
            <a:ext cx="6881424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5" name="Text Box 5">
            <a:extLst>
              <a:ext uri="{FF2B5EF4-FFF2-40B4-BE49-F238E27FC236}">
                <a16:creationId xmlns:a16="http://schemas.microsoft.com/office/drawing/2014/main" id="{1A91AABC-2043-46FE-B354-051BD024A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3691" y="1240109"/>
            <a:ext cx="9206862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4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u="sng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40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altLang="en-US" sz="40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ng­ười</a:t>
            </a:r>
            <a:r>
              <a:rPr lang="en-US" altLang="en-US" sz="40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40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altLang="en-US" sz="40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0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40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40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 x 60 = 4 500 (</a:t>
            </a:r>
            <a:r>
              <a:rPr lang="en-US" altLang="en-US" sz="40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40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40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altLang="en-US" sz="40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ng­ười</a:t>
            </a:r>
            <a:r>
              <a:rPr lang="en-US" altLang="en-US" sz="40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40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altLang="en-US" sz="40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0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en-US" altLang="en-US" sz="40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40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4 500 x 24 = 108 000 (</a:t>
            </a:r>
            <a:r>
              <a:rPr lang="en-US" altLang="en-US" sz="40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40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altLang="en-US" sz="40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40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108 000 </a:t>
            </a:r>
            <a:r>
              <a:rPr lang="en-US" altLang="en-US" sz="40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altLang="en-US" sz="4000" b="1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66" name="Text Box 6">
            <a:extLst>
              <a:ext uri="{FF2B5EF4-FFF2-40B4-BE49-F238E27FC236}">
                <a16:creationId xmlns:a16="http://schemas.microsoft.com/office/drawing/2014/main" id="{83C52985-D0ED-4B1B-85B2-4A5109F88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8482" y="1553782"/>
            <a:ext cx="981646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الرسوم المتحركة لطيف خلفية التوضيح التوضيح | Cute border, Cute pink  background, Cute borders">
            <a:extLst>
              <a:ext uri="{FF2B5EF4-FFF2-40B4-BE49-F238E27FC236}">
                <a16:creationId xmlns:a16="http://schemas.microsoft.com/office/drawing/2014/main" id="{4250C170-9294-4DC8-A07F-6F13E1E4B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55288" y="-2655277"/>
            <a:ext cx="6881424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33" name="Text Box 21">
            <a:extLst>
              <a:ext uri="{FF2B5EF4-FFF2-40B4-BE49-F238E27FC236}">
                <a16:creationId xmlns:a16="http://schemas.microsoft.com/office/drawing/2014/main" id="{8D251936-F256-4689-B0F4-45961C453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2667001"/>
            <a:ext cx="184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8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38934" name="Text Box 22">
            <a:extLst>
              <a:ext uri="{FF2B5EF4-FFF2-40B4-BE49-F238E27FC236}">
                <a16:creationId xmlns:a16="http://schemas.microsoft.com/office/drawing/2014/main" id="{21A8C98F-68DB-494C-B4A3-E8731F8AA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902" y="1495396"/>
            <a:ext cx="9384196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13kg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đ­ường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5200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-gam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18kg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5500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-gam.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đ­ược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89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الرسوم المتحركة لطيف خلفية التوضيح التوضيح | Cute border, Cute pink  background, Cute borders">
            <a:extLst>
              <a:ext uri="{FF2B5EF4-FFF2-40B4-BE49-F238E27FC236}">
                <a16:creationId xmlns:a16="http://schemas.microsoft.com/office/drawing/2014/main" id="{A070DB83-0D77-46C4-A175-59327F74A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55288" y="-2667000"/>
            <a:ext cx="6881424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8" name="Text Box 4">
            <a:extLst>
              <a:ext uri="{FF2B5EF4-FFF2-40B4-BE49-F238E27FC236}">
                <a16:creationId xmlns:a16="http://schemas.microsoft.com/office/drawing/2014/main" id="{D5F32F3A-EEC9-4D05-8819-DFFC012BA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486" y="1166842"/>
            <a:ext cx="9819861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 err="1">
                <a:solidFill>
                  <a:srgbClr val="0000FF"/>
                </a:solidFill>
                <a:latin typeface=".VnTime" panose="020B7200000000000000" pitchFamily="34" charset="0"/>
              </a:rPr>
              <a:t>Bài</a:t>
            </a:r>
            <a:r>
              <a:rPr lang="en-US" altLang="en-US" sz="3600" b="1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.VnTime" panose="020B7200000000000000" pitchFamily="34" charset="0"/>
              </a:rPr>
              <a:t>giải</a:t>
            </a:r>
            <a:endParaRPr lang="en-US" altLang="en-US" sz="3600" b="1" dirty="0">
              <a:solidFill>
                <a:srgbClr val="0000FF"/>
              </a:solidFill>
              <a:latin typeface=".VnTime" panose="020B7200000000000000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 err="1">
                <a:solidFill>
                  <a:srgbClr val="FF33CC"/>
                </a:solidFill>
                <a:latin typeface=".VnTime" panose="020B7200000000000000" pitchFamily="34" charset="0"/>
              </a:rPr>
              <a:t>Số</a:t>
            </a:r>
            <a:r>
              <a:rPr lang="en-US" altLang="en-US" sz="3600" b="1" dirty="0">
                <a:solidFill>
                  <a:srgbClr val="FF33CC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FF33CC"/>
                </a:solidFill>
                <a:latin typeface=".VnTime" panose="020B7200000000000000" pitchFamily="34" charset="0"/>
              </a:rPr>
              <a:t>tiền</a:t>
            </a:r>
            <a:r>
              <a:rPr lang="en-US" altLang="en-US" sz="3600" b="1" dirty="0">
                <a:solidFill>
                  <a:srgbClr val="FF33CC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FF33CC"/>
                </a:solidFill>
                <a:latin typeface=".VnTime" panose="020B7200000000000000" pitchFamily="34" charset="0"/>
              </a:rPr>
              <a:t>bán</a:t>
            </a:r>
            <a:r>
              <a:rPr lang="en-US" altLang="en-US" sz="3600" b="1" dirty="0">
                <a:solidFill>
                  <a:srgbClr val="FF33CC"/>
                </a:solidFill>
                <a:latin typeface=".VnTime" panose="020B7200000000000000" pitchFamily="34" charset="0"/>
              </a:rPr>
              <a:t> 13kg </a:t>
            </a:r>
            <a:r>
              <a:rPr lang="en-US" altLang="en-US" sz="3600" b="1" dirty="0" err="1">
                <a:solidFill>
                  <a:srgbClr val="FF33CC"/>
                </a:solidFill>
                <a:latin typeface=".VnTime" panose="020B7200000000000000" pitchFamily="34" charset="0"/>
              </a:rPr>
              <a:t>đường</a:t>
            </a:r>
            <a:r>
              <a:rPr lang="en-US" altLang="en-US" sz="3600" b="1" dirty="0">
                <a:solidFill>
                  <a:srgbClr val="FF33CC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FF33CC"/>
                </a:solidFill>
                <a:latin typeface=".VnTime" panose="020B7200000000000000" pitchFamily="34" charset="0"/>
              </a:rPr>
              <a:t>loại</a:t>
            </a:r>
            <a:r>
              <a:rPr lang="en-US" altLang="en-US" sz="3600" b="1" dirty="0">
                <a:solidFill>
                  <a:srgbClr val="FF33CC"/>
                </a:solidFill>
                <a:latin typeface=".VnTime" panose="020B7200000000000000" pitchFamily="34" charset="0"/>
              </a:rPr>
              <a:t> 5200 </a:t>
            </a:r>
            <a:r>
              <a:rPr lang="en-US" altLang="en-US" sz="3600" b="1" dirty="0" err="1">
                <a:solidFill>
                  <a:srgbClr val="FF33CC"/>
                </a:solidFill>
                <a:latin typeface=".VnTime" panose="020B7200000000000000" pitchFamily="34" charset="0"/>
              </a:rPr>
              <a:t>đồng</a:t>
            </a:r>
            <a:r>
              <a:rPr lang="en-US" altLang="en-US" sz="3600" b="1" dirty="0">
                <a:solidFill>
                  <a:srgbClr val="FF33CC"/>
                </a:solidFill>
                <a:latin typeface=".VnTime" panose="020B7200000000000000" pitchFamily="34" charset="0"/>
              </a:rPr>
              <a:t> 1kg </a:t>
            </a:r>
            <a:r>
              <a:rPr lang="en-US" altLang="en-US" sz="3600" b="1" dirty="0" err="1">
                <a:solidFill>
                  <a:srgbClr val="FF33CC"/>
                </a:solidFill>
                <a:latin typeface=".VnTime" panose="020B7200000000000000" pitchFamily="34" charset="0"/>
              </a:rPr>
              <a:t>là</a:t>
            </a:r>
            <a:r>
              <a:rPr lang="en-US" altLang="en-US" sz="3600" b="1" dirty="0">
                <a:solidFill>
                  <a:srgbClr val="FF33CC"/>
                </a:solidFill>
                <a:latin typeface=".VnTime" panose="020B7200000000000000" pitchFamily="34" charset="0"/>
              </a:rPr>
              <a:t>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FF33CC"/>
                </a:solidFill>
                <a:latin typeface=".VnTime" panose="020B7200000000000000" pitchFamily="34" charset="0"/>
              </a:rPr>
              <a:t>5 200 x 13 = 67 600 (</a:t>
            </a:r>
            <a:r>
              <a:rPr lang="en-US" altLang="en-US" sz="3600" b="1" dirty="0" err="1">
                <a:solidFill>
                  <a:srgbClr val="FF33CC"/>
                </a:solidFill>
                <a:latin typeface=".VnTime" panose="020B7200000000000000" pitchFamily="34" charset="0"/>
              </a:rPr>
              <a:t>đồng</a:t>
            </a:r>
            <a:r>
              <a:rPr lang="en-US" altLang="en-US" sz="3600" b="1" dirty="0">
                <a:solidFill>
                  <a:srgbClr val="FF33CC"/>
                </a:solidFill>
                <a:latin typeface=".VnTime" panose="020B7200000000000000" pitchFamily="34" charset="0"/>
              </a:rPr>
              <a:t>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 err="1">
                <a:solidFill>
                  <a:srgbClr val="FF33CC"/>
                </a:solidFill>
                <a:latin typeface=".VnTime" panose="020B7200000000000000" pitchFamily="34" charset="0"/>
              </a:rPr>
              <a:t>Số</a:t>
            </a:r>
            <a:r>
              <a:rPr lang="en-US" altLang="en-US" sz="3600" b="1" dirty="0">
                <a:solidFill>
                  <a:srgbClr val="FF33CC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FF33CC"/>
                </a:solidFill>
                <a:latin typeface=".VnTime" panose="020B7200000000000000" pitchFamily="34" charset="0"/>
              </a:rPr>
              <a:t>tiền</a:t>
            </a:r>
            <a:r>
              <a:rPr lang="en-US" altLang="en-US" sz="3600" b="1" dirty="0">
                <a:solidFill>
                  <a:srgbClr val="FF33CC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FF33CC"/>
                </a:solidFill>
                <a:latin typeface=".VnTime" panose="020B7200000000000000" pitchFamily="34" charset="0"/>
              </a:rPr>
              <a:t>bán</a:t>
            </a:r>
            <a:r>
              <a:rPr lang="en-US" altLang="en-US" sz="3600" b="1" dirty="0">
                <a:solidFill>
                  <a:srgbClr val="FF33CC"/>
                </a:solidFill>
                <a:latin typeface=".VnTime" panose="020B7200000000000000" pitchFamily="34" charset="0"/>
              </a:rPr>
              <a:t> 18kg </a:t>
            </a:r>
            <a:r>
              <a:rPr lang="en-US" altLang="en-US" sz="3600" b="1" dirty="0" err="1">
                <a:solidFill>
                  <a:srgbClr val="FF33CC"/>
                </a:solidFill>
                <a:latin typeface=".VnTime" panose="020B7200000000000000" pitchFamily="34" charset="0"/>
              </a:rPr>
              <a:t>đường</a:t>
            </a:r>
            <a:r>
              <a:rPr lang="en-US" altLang="en-US" sz="3600" b="1" dirty="0">
                <a:solidFill>
                  <a:srgbClr val="FF33CC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FF33CC"/>
                </a:solidFill>
                <a:latin typeface=".VnTime" panose="020B7200000000000000" pitchFamily="34" charset="0"/>
              </a:rPr>
              <a:t>loại</a:t>
            </a:r>
            <a:r>
              <a:rPr lang="en-US" altLang="en-US" sz="3600" b="1" dirty="0">
                <a:solidFill>
                  <a:srgbClr val="FF33CC"/>
                </a:solidFill>
                <a:latin typeface=".VnTime" panose="020B7200000000000000" pitchFamily="34" charset="0"/>
              </a:rPr>
              <a:t> 5500 </a:t>
            </a:r>
            <a:r>
              <a:rPr lang="en-US" altLang="en-US" sz="3600" b="1" dirty="0" err="1">
                <a:solidFill>
                  <a:srgbClr val="FF33CC"/>
                </a:solidFill>
                <a:latin typeface=".VnTime" panose="020B7200000000000000" pitchFamily="34" charset="0"/>
              </a:rPr>
              <a:t>đồng</a:t>
            </a:r>
            <a:r>
              <a:rPr lang="en-US" altLang="en-US" sz="3600" b="1" dirty="0">
                <a:solidFill>
                  <a:srgbClr val="FF33CC"/>
                </a:solidFill>
                <a:latin typeface=".VnTime" panose="020B7200000000000000" pitchFamily="34" charset="0"/>
              </a:rPr>
              <a:t> 1kg </a:t>
            </a:r>
            <a:r>
              <a:rPr lang="en-US" altLang="en-US" sz="3600" b="1" dirty="0" err="1">
                <a:solidFill>
                  <a:srgbClr val="FF33CC"/>
                </a:solidFill>
                <a:latin typeface=".VnTime" panose="020B7200000000000000" pitchFamily="34" charset="0"/>
              </a:rPr>
              <a:t>là</a:t>
            </a:r>
            <a:r>
              <a:rPr lang="en-US" altLang="en-US" sz="3600" b="1" dirty="0">
                <a:solidFill>
                  <a:srgbClr val="FF33CC"/>
                </a:solidFill>
                <a:latin typeface=".VnTime" panose="020B7200000000000000" pitchFamily="34" charset="0"/>
              </a:rPr>
              <a:t>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FF33CC"/>
                </a:solidFill>
                <a:latin typeface=".VnTime" panose="020B7200000000000000" pitchFamily="34" charset="0"/>
              </a:rPr>
              <a:t>5 500 x 18 = 99 000 (</a:t>
            </a:r>
            <a:r>
              <a:rPr lang="en-US" altLang="en-US" sz="3600" b="1" dirty="0" err="1">
                <a:solidFill>
                  <a:srgbClr val="FF33CC"/>
                </a:solidFill>
                <a:latin typeface=".VnTime" panose="020B7200000000000000" pitchFamily="34" charset="0"/>
              </a:rPr>
              <a:t>đồng</a:t>
            </a:r>
            <a:r>
              <a:rPr lang="en-US" altLang="en-US" sz="3600" b="1" dirty="0">
                <a:solidFill>
                  <a:srgbClr val="FF33CC"/>
                </a:solidFill>
                <a:latin typeface=".VnTime" panose="020B7200000000000000" pitchFamily="34" charset="0"/>
              </a:rPr>
              <a:t>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 err="1">
                <a:solidFill>
                  <a:srgbClr val="FF33CC"/>
                </a:solidFill>
                <a:latin typeface=".VnTime" panose="020B7200000000000000" pitchFamily="34" charset="0"/>
              </a:rPr>
              <a:t>Số</a:t>
            </a:r>
            <a:r>
              <a:rPr lang="en-US" altLang="en-US" sz="3600" b="1" dirty="0">
                <a:solidFill>
                  <a:srgbClr val="FF33CC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FF33CC"/>
                </a:solidFill>
                <a:latin typeface=".VnTime" panose="020B7200000000000000" pitchFamily="34" charset="0"/>
              </a:rPr>
              <a:t>tiền</a:t>
            </a:r>
            <a:r>
              <a:rPr lang="en-US" altLang="en-US" sz="3600" b="1" dirty="0">
                <a:solidFill>
                  <a:srgbClr val="FF33CC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FF33CC"/>
                </a:solidFill>
                <a:latin typeface=".VnTime" panose="020B7200000000000000" pitchFamily="34" charset="0"/>
              </a:rPr>
              <a:t>bán</a:t>
            </a:r>
            <a:r>
              <a:rPr lang="en-US" altLang="en-US" sz="3600" b="1" dirty="0">
                <a:solidFill>
                  <a:srgbClr val="FF33CC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FF33CC"/>
                </a:solidFill>
                <a:latin typeface=".VnTime" panose="020B7200000000000000" pitchFamily="34" charset="0"/>
              </a:rPr>
              <a:t>cả</a:t>
            </a:r>
            <a:r>
              <a:rPr lang="en-US" altLang="en-US" sz="3600" b="1" dirty="0">
                <a:solidFill>
                  <a:srgbClr val="FF33CC"/>
                </a:solidFill>
                <a:latin typeface=".VnTime" panose="020B7200000000000000" pitchFamily="34" charset="0"/>
              </a:rPr>
              <a:t> 2 </a:t>
            </a:r>
            <a:r>
              <a:rPr lang="en-US" altLang="en-US" sz="3600" b="1" dirty="0" err="1">
                <a:solidFill>
                  <a:srgbClr val="FF33CC"/>
                </a:solidFill>
                <a:latin typeface=".VnTime" panose="020B7200000000000000" pitchFamily="34" charset="0"/>
              </a:rPr>
              <a:t>loại</a:t>
            </a:r>
            <a:r>
              <a:rPr lang="en-US" altLang="en-US" sz="3600" b="1" dirty="0">
                <a:solidFill>
                  <a:srgbClr val="FF33CC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FF33CC"/>
                </a:solidFill>
                <a:latin typeface=".VnTime" panose="020B7200000000000000" pitchFamily="34" charset="0"/>
              </a:rPr>
              <a:t>đường</a:t>
            </a:r>
            <a:r>
              <a:rPr lang="en-US" altLang="en-US" sz="3600" b="1" dirty="0">
                <a:solidFill>
                  <a:srgbClr val="FF33CC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FF33CC"/>
                </a:solidFill>
                <a:latin typeface=".VnTime" panose="020B7200000000000000" pitchFamily="34" charset="0"/>
              </a:rPr>
              <a:t>là</a:t>
            </a:r>
            <a:r>
              <a:rPr lang="en-US" altLang="en-US" sz="3600" b="1" dirty="0">
                <a:solidFill>
                  <a:srgbClr val="FF33CC"/>
                </a:solidFill>
                <a:latin typeface=".VnTime" panose="020B7200000000000000" pitchFamily="34" charset="0"/>
              </a:rPr>
              <a:t>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FF33CC"/>
                </a:solidFill>
                <a:latin typeface=".VnTime" panose="020B7200000000000000" pitchFamily="34" charset="0"/>
              </a:rPr>
              <a:t>67 600 + 99 000 = 166 600 (</a:t>
            </a:r>
            <a:r>
              <a:rPr lang="en-US" altLang="en-US" sz="3600" b="1" dirty="0" err="1">
                <a:solidFill>
                  <a:srgbClr val="FF33CC"/>
                </a:solidFill>
                <a:latin typeface=".VnTime" panose="020B7200000000000000" pitchFamily="34" charset="0"/>
              </a:rPr>
              <a:t>đồng</a:t>
            </a:r>
            <a:r>
              <a:rPr lang="en-US" altLang="en-US" sz="3600" b="1" dirty="0">
                <a:solidFill>
                  <a:srgbClr val="FF33CC"/>
                </a:solidFill>
                <a:latin typeface=".VnTime" panose="020B7200000000000000" pitchFamily="34" charset="0"/>
              </a:rPr>
              <a:t>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FF33CC"/>
                </a:solidFill>
                <a:latin typeface=".VnTime" panose="020B7200000000000000" pitchFamily="34" charset="0"/>
              </a:rPr>
              <a:t>			</a:t>
            </a:r>
            <a:r>
              <a:rPr lang="en-US" altLang="en-US" sz="3600" b="1" dirty="0" err="1">
                <a:solidFill>
                  <a:srgbClr val="FF33CC"/>
                </a:solidFill>
                <a:latin typeface=".VnTime" panose="020B7200000000000000" pitchFamily="34" charset="0"/>
              </a:rPr>
              <a:t>Đáp</a:t>
            </a:r>
            <a:r>
              <a:rPr lang="en-US" altLang="en-US" sz="3600" b="1" dirty="0">
                <a:solidFill>
                  <a:srgbClr val="FF33CC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FF33CC"/>
                </a:solidFill>
                <a:latin typeface=".VnTime" panose="020B7200000000000000" pitchFamily="34" charset="0"/>
              </a:rPr>
              <a:t>số</a:t>
            </a:r>
            <a:r>
              <a:rPr lang="en-US" altLang="en-US" sz="3600" b="1" dirty="0">
                <a:solidFill>
                  <a:srgbClr val="FF33CC"/>
                </a:solidFill>
                <a:latin typeface=".VnTime" panose="020B7200000000000000" pitchFamily="34" charset="0"/>
              </a:rPr>
              <a:t>: 166 600 </a:t>
            </a:r>
            <a:r>
              <a:rPr lang="en-US" altLang="en-US" sz="3600" b="1" dirty="0" err="1">
                <a:solidFill>
                  <a:srgbClr val="FF33CC"/>
                </a:solidFill>
                <a:latin typeface=".VnTime" panose="020B7200000000000000" pitchFamily="34" charset="0"/>
              </a:rPr>
              <a:t>đồng</a:t>
            </a:r>
            <a:endParaRPr lang="en-US" altLang="en-US" sz="3600" b="1" dirty="0">
              <a:solidFill>
                <a:srgbClr val="FF33CC"/>
              </a:solidFill>
              <a:latin typeface=".VnTime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2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2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52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52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22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522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D7F3F5B-13DA-9A43-BDA3-525116F116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2B0A6F4C-E350-47BF-A872-A5FCC7C5EE9A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-95250"/>
              <a:chExt cx="9144000" cy="5238750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E7ABC08B-1166-4E18-BFA7-5354E27C919F}"/>
                  </a:ext>
                </a:extLst>
              </p:cNvPr>
              <p:cNvGrpSpPr/>
              <p:nvPr/>
            </p:nvGrpSpPr>
            <p:grpSpPr>
              <a:xfrm>
                <a:off x="0" y="-95250"/>
                <a:ext cx="9144000" cy="5238750"/>
                <a:chOff x="0" y="-95250"/>
                <a:chExt cx="9144000" cy="5238750"/>
              </a:xfrm>
            </p:grpSpPr>
            <p:pic>
              <p:nvPicPr>
                <p:cNvPr id="61" name="Picture 2" descr="Rung chuông vàng: Sân chơi hấp dẫn cho lứa tuổi mầm non - Sunshine Maple  Bear">
                  <a:extLst>
                    <a:ext uri="{FF2B5EF4-FFF2-40B4-BE49-F238E27FC236}">
                      <a16:creationId xmlns:a16="http://schemas.microsoft.com/office/drawing/2014/main" id="{61A25BD5-6925-4339-AF59-38D9292543D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-95250"/>
                  <a:ext cx="9144000" cy="52387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2" name="Rectangle: Rounded Corners 61">
                  <a:extLst>
                    <a:ext uri="{FF2B5EF4-FFF2-40B4-BE49-F238E27FC236}">
                      <a16:creationId xmlns:a16="http://schemas.microsoft.com/office/drawing/2014/main" id="{C50155ED-42DF-43AC-991A-84881BA91A4B}"/>
                    </a:ext>
                  </a:extLst>
                </p:cNvPr>
                <p:cNvSpPr/>
                <p:nvPr/>
              </p:nvSpPr>
              <p:spPr>
                <a:xfrm>
                  <a:off x="609092" y="464584"/>
                  <a:ext cx="4340978" cy="609600"/>
                </a:xfrm>
                <a:prstGeom prst="round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en-US" sz="2400" b="1" dirty="0">
                      <a:solidFill>
                        <a:srgbClr val="FFFF66"/>
                      </a:solidFill>
                    </a:rPr>
                    <a:t>LE QUY DON PRIMARY SCHOOL</a:t>
                  </a:r>
                </a:p>
              </p:txBody>
            </p:sp>
          </p:grp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422FCA34-BB7A-4796-971F-EDE530142718}"/>
                  </a:ext>
                </a:extLst>
              </p:cNvPr>
              <p:cNvSpPr/>
              <p:nvPr/>
            </p:nvSpPr>
            <p:spPr>
              <a:xfrm>
                <a:off x="7010400" y="318135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9F74F54-E8AF-E04C-A570-892F763C40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688" y="732874"/>
              <a:ext cx="677374" cy="75414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83FC6A2-1D4A-624F-9415-E9CDF463C0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4336" y="4217927"/>
              <a:ext cx="592687" cy="659858"/>
            </a:xfrm>
            <a:prstGeom prst="rect">
              <a:avLst/>
            </a:prstGeom>
          </p:spPr>
        </p:pic>
      </p:grpSp>
    </p:spTree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560</Words>
  <Application>Microsoft Macintosh PowerPoint</Application>
  <PresentationFormat>Widescreen</PresentationFormat>
  <Paragraphs>198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.VnCooperH</vt:lpstr>
      <vt:lpstr>.VnPresent</vt:lpstr>
      <vt:lpstr>.VnTime</vt:lpstr>
      <vt:lpstr>Arial</vt:lpstr>
      <vt:lpstr>Arial Black</vt:lpstr>
      <vt:lpstr>Calibri</vt:lpstr>
      <vt:lpstr>HP001</vt:lpstr>
      <vt:lpstr>Times New Roman</vt:lpstr>
      <vt:lpstr>Default Design</vt:lpstr>
      <vt:lpstr>Chủ đề của Office</vt:lpstr>
      <vt:lpstr>2_Office Theme</vt:lpstr>
      <vt:lpstr>Equation.3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Yến Trần Nữ Hoàng</dc:creator>
  <cp:lastModifiedBy>Kwon Ji Yong</cp:lastModifiedBy>
  <cp:revision>15</cp:revision>
  <dcterms:created xsi:type="dcterms:W3CDTF">2021-07-23T13:35:15Z</dcterms:created>
  <dcterms:modified xsi:type="dcterms:W3CDTF">2022-11-20T17:28:12Z</dcterms:modified>
</cp:coreProperties>
</file>