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1"/>
  </p:notesMasterIdLst>
  <p:sldIdLst>
    <p:sldId id="258" r:id="rId2"/>
    <p:sldId id="260" r:id="rId3"/>
    <p:sldId id="259" r:id="rId4"/>
    <p:sldId id="273" r:id="rId5"/>
    <p:sldId id="272" r:id="rId6"/>
    <p:sldId id="274" r:id="rId7"/>
    <p:sldId id="257" r:id="rId8"/>
    <p:sldId id="275" r:id="rId9"/>
    <p:sldId id="304" r:id="rId10"/>
    <p:sldId id="261" r:id="rId11"/>
    <p:sldId id="276" r:id="rId12"/>
    <p:sldId id="296" r:id="rId13"/>
    <p:sldId id="277" r:id="rId14"/>
    <p:sldId id="303" r:id="rId15"/>
    <p:sldId id="278" r:id="rId16"/>
    <p:sldId id="270" r:id="rId17"/>
    <p:sldId id="285" r:id="rId18"/>
    <p:sldId id="297" r:id="rId19"/>
    <p:sldId id="298" r:id="rId20"/>
    <p:sldId id="302" r:id="rId21"/>
    <p:sldId id="263" r:id="rId22"/>
    <p:sldId id="279" r:id="rId23"/>
    <p:sldId id="300" r:id="rId24"/>
    <p:sldId id="299" r:id="rId25"/>
    <p:sldId id="289" r:id="rId26"/>
    <p:sldId id="284" r:id="rId27"/>
    <p:sldId id="269" r:id="rId28"/>
    <p:sldId id="266" r:id="rId29"/>
    <p:sldId id="271" r:id="rId30"/>
  </p:sldIdLst>
  <p:sldSz cx="9144000" cy="5143500" type="screen16x9"/>
  <p:notesSz cx="6858000" cy="9144000"/>
  <p:embeddedFontLst>
    <p:embeddedFont>
      <p:font typeface="Showcard Gothic" panose="04020904020102020604" pitchFamily="82" charset="0"/>
      <p:regular r:id="rId32"/>
    </p:embeddedFont>
    <p:embeddedFont>
      <p:font typeface="Comfortaa" panose="020B0604020202020204" charset="0"/>
      <p:regular r:id="rId33"/>
      <p:bold r:id="rId34"/>
    </p:embeddedFont>
    <p:embeddedFont>
      <p:font typeface="宋体" panose="02010600030101010101" pitchFamily="2" charset="-122"/>
      <p:regular r:id="rId35"/>
    </p:embeddedFont>
    <p:embeddedFont>
      <p:font typeface="Candara" panose="020E0502030303020204" pitchFamily="34" charset="0"/>
      <p:regular r:id="rId36"/>
      <p:bold r:id="rId37"/>
      <p:italic r:id="rId38"/>
      <p:boldItalic r:id="rId39"/>
    </p:embeddedFont>
    <p:embeddedFont>
      <p:font typeface="Calibri" panose="020F0502020204030204" pitchFamily="34" charset="0"/>
      <p:regular r:id="rId40"/>
      <p:bold r:id="rId41"/>
      <p:italic r:id="rId42"/>
      <p:boldItalic r:id="rId43"/>
    </p:embeddedFont>
    <p:embeddedFont>
      <p:font typeface="DFGothic-EB" panose="020B0604020202020204" charset="-128"/>
      <p:regular r:id="rId44"/>
    </p:embeddedFont>
  </p:embeddedFontLst>
  <p:custDataLst>
    <p:tags r:id="rId45"/>
  </p:custDataLst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12C7A"/>
    <a:srgbClr val="FDDC00"/>
    <a:srgbClr val="31A336"/>
    <a:srgbClr val="ED9900"/>
    <a:srgbClr val="FF6600"/>
    <a:srgbClr val="FF9933"/>
    <a:srgbClr val="0095D2"/>
    <a:srgbClr val="0B54AD"/>
    <a:srgbClr val="D4251F"/>
    <a:srgbClr val="77B52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94" d="100"/>
          <a:sy n="94" d="100"/>
        </p:scale>
        <p:origin x="1290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8.fntdata"/><Relationship Id="rId21" Type="http://schemas.openxmlformats.org/officeDocument/2006/relationships/slide" Target="slides/slide20.xml"/><Relationship Id="rId34" Type="http://schemas.openxmlformats.org/officeDocument/2006/relationships/font" Target="fonts/font3.fntdata"/><Relationship Id="rId42" Type="http://schemas.openxmlformats.org/officeDocument/2006/relationships/font" Target="fonts/font11.fntdata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fonts/font9.fntdata"/><Relationship Id="rId45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5.fntdata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4" Type="http://schemas.openxmlformats.org/officeDocument/2006/relationships/font" Target="fonts/font1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4.fntdata"/><Relationship Id="rId43" Type="http://schemas.openxmlformats.org/officeDocument/2006/relationships/font" Target="fonts/font12.fntdata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55D5D1-A429-4E86-BBDC-05BB43D7D539}" type="datetimeFigureOut">
              <a:rPr lang="zh-CN" altLang="en-US" smtClean="0"/>
              <a:t>2022/11/5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A17676-A16B-461A-BE0A-3074479F441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390282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A17676-A16B-461A-BE0A-3074479F441C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84111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A17676-A16B-461A-BE0A-3074479F441C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83548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A17676-A16B-461A-BE0A-3074479F441C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869722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A17676-A16B-461A-BE0A-3074479F441C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363346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A17676-A16B-461A-BE0A-3074479F441C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6831109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A17676-A16B-461A-BE0A-3074479F441C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117759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A17676-A16B-461A-BE0A-3074479F441C}" type="slidenum">
              <a:rPr lang="zh-CN" altLang="en-US" smtClean="0"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99893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A17676-A16B-461A-BE0A-3074479F441C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59494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A17676-A16B-461A-BE0A-3074479F441C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97002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A17676-A16B-461A-BE0A-3074479F441C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10342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A17676-A16B-461A-BE0A-3074479F441C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02743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A17676-A16B-461A-BE0A-3074479F441C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91386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A17676-A16B-461A-BE0A-3074479F441C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16082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A17676-A16B-461A-BE0A-3074479F441C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284712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2" name="Google Shape;1672;gba464eb604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3" name="Google Shape;1673;gba464eb604_0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69662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2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1.png"/><Relationship Id="rId2" Type="http://schemas.openxmlformats.org/officeDocument/2006/relationships/image" Target="../media/image2.png"/><Relationship Id="rId16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11" Type="http://schemas.microsoft.com/office/2007/relationships/hdphoto" Target="../media/hdphoto1.wdp"/><Relationship Id="rId5" Type="http://schemas.openxmlformats.org/officeDocument/2006/relationships/image" Target="../media/image5.png"/><Relationship Id="rId15" Type="http://schemas.openxmlformats.org/officeDocument/2006/relationships/image" Target="../media/image14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3.png"/></Relationships>
</file>

<file path=ppt/slideLayouts/_rels/slideLayout7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12" Type="http://schemas.openxmlformats.org/officeDocument/2006/relationships/image" Target="../media/image14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0.png"/><Relationship Id="rId11" Type="http://schemas.openxmlformats.org/officeDocument/2006/relationships/image" Target="../media/image13.png"/><Relationship Id="rId5" Type="http://schemas.openxmlformats.org/officeDocument/2006/relationships/image" Target="../media/image19.png"/><Relationship Id="rId10" Type="http://schemas.openxmlformats.org/officeDocument/2006/relationships/image" Target="../media/image23.png"/><Relationship Id="rId4" Type="http://schemas.openxmlformats.org/officeDocument/2006/relationships/image" Target="../media/image18.png"/><Relationship Id="rId9" Type="http://schemas.openxmlformats.org/officeDocument/2006/relationships/image" Target="../media/image22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89D9DB-18FC-4DE1-B6E3-B7CBA7A93292}" type="datetimeFigureOut">
              <a:rPr lang="zh-CN" altLang="en-US" smtClean="0"/>
              <a:t>2022/11/5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8E6D4-FDCC-426F-B778-E8CF2BB2640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89D9DB-18FC-4DE1-B6E3-B7CBA7A93292}" type="datetimeFigureOut">
              <a:rPr lang="zh-CN" altLang="en-US" smtClean="0"/>
              <a:t>2022/11/5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8E6D4-FDCC-426F-B778-E8CF2BB2640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89D9DB-18FC-4DE1-B6E3-B7CBA7A93292}" type="datetimeFigureOut">
              <a:rPr lang="zh-CN" altLang="en-US" smtClean="0"/>
              <a:t>2022/11/5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8E6D4-FDCC-426F-B778-E8CF2BB2640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9"/>
          <p:cNvSpPr txBox="1">
            <a:spLocks noGrp="1"/>
          </p:cNvSpPr>
          <p:nvPr>
            <p:ph type="subTitle" idx="1"/>
          </p:nvPr>
        </p:nvSpPr>
        <p:spPr>
          <a:xfrm>
            <a:off x="4417600" y="2168750"/>
            <a:ext cx="3472500" cy="218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18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358" name="Google Shape;358;p9"/>
          <p:cNvSpPr txBox="1">
            <a:spLocks noGrp="1"/>
          </p:cNvSpPr>
          <p:nvPr>
            <p:ph type="title"/>
          </p:nvPr>
        </p:nvSpPr>
        <p:spPr>
          <a:xfrm>
            <a:off x="4417600" y="954101"/>
            <a:ext cx="3633300" cy="1083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359" name="Google Shape;359;p9"/>
          <p:cNvGrpSpPr/>
          <p:nvPr/>
        </p:nvGrpSpPr>
        <p:grpSpPr>
          <a:xfrm>
            <a:off x="-362575" y="107880"/>
            <a:ext cx="2010058" cy="1281879"/>
            <a:chOff x="7239867" y="1514545"/>
            <a:chExt cx="2525833" cy="1610805"/>
          </a:xfrm>
        </p:grpSpPr>
        <p:grpSp>
          <p:nvGrpSpPr>
            <p:cNvPr id="360" name="Google Shape;360;p9"/>
            <p:cNvGrpSpPr/>
            <p:nvPr/>
          </p:nvGrpSpPr>
          <p:grpSpPr>
            <a:xfrm>
              <a:off x="7346663" y="1514545"/>
              <a:ext cx="2419037" cy="1551678"/>
              <a:chOff x="7410211" y="1555302"/>
              <a:chExt cx="2355440" cy="1510884"/>
            </a:xfrm>
          </p:grpSpPr>
          <p:grpSp>
            <p:nvGrpSpPr>
              <p:cNvPr id="361" name="Google Shape;361;p9"/>
              <p:cNvGrpSpPr/>
              <p:nvPr/>
            </p:nvGrpSpPr>
            <p:grpSpPr>
              <a:xfrm>
                <a:off x="7410211" y="1555302"/>
                <a:ext cx="2355440" cy="1510884"/>
                <a:chOff x="761258" y="2062480"/>
                <a:chExt cx="1646470" cy="1056119"/>
              </a:xfrm>
            </p:grpSpPr>
            <p:sp>
              <p:nvSpPr>
                <p:cNvPr id="362" name="Google Shape;362;p9"/>
                <p:cNvSpPr/>
                <p:nvPr/>
              </p:nvSpPr>
              <p:spPr>
                <a:xfrm rot="-1481318">
                  <a:off x="1087094" y="2126891"/>
                  <a:ext cx="430227" cy="556678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363" name="Google Shape;363;p9"/>
                <p:cNvSpPr/>
                <p:nvPr/>
              </p:nvSpPr>
              <p:spPr>
                <a:xfrm>
                  <a:off x="1415418" y="2201127"/>
                  <a:ext cx="5577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364" name="Google Shape;364;p9"/>
                <p:cNvSpPr/>
                <p:nvPr/>
              </p:nvSpPr>
              <p:spPr>
                <a:xfrm>
                  <a:off x="761258" y="2379293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365" name="Google Shape;365;p9"/>
                <p:cNvSpPr/>
                <p:nvPr/>
              </p:nvSpPr>
              <p:spPr>
                <a:xfrm>
                  <a:off x="899445" y="2606080"/>
                  <a:ext cx="469500" cy="469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366" name="Google Shape;366;p9"/>
                <p:cNvSpPr/>
                <p:nvPr/>
              </p:nvSpPr>
              <p:spPr>
                <a:xfrm>
                  <a:off x="1250808" y="2594534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367" name="Google Shape;367;p9"/>
                <p:cNvSpPr/>
                <p:nvPr/>
              </p:nvSpPr>
              <p:spPr>
                <a:xfrm rot="-2967336">
                  <a:off x="1706888" y="2475460"/>
                  <a:ext cx="622580" cy="492779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</p:grpSp>
          <p:sp>
            <p:nvSpPr>
              <p:cNvPr id="368" name="Google Shape;368;p9"/>
              <p:cNvSpPr/>
              <p:nvPr/>
            </p:nvSpPr>
            <p:spPr>
              <a:xfrm>
                <a:off x="793321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69" name="Google Shape;369;p9"/>
              <p:cNvSpPr/>
              <p:nvPr/>
            </p:nvSpPr>
            <p:spPr>
              <a:xfrm>
                <a:off x="838646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370" name="Google Shape;370;p9"/>
            <p:cNvSpPr/>
            <p:nvPr/>
          </p:nvSpPr>
          <p:spPr>
            <a:xfrm>
              <a:off x="7239867" y="1792171"/>
              <a:ext cx="2256600" cy="1333178"/>
            </a:xfrm>
            <a:custGeom>
              <a:avLst/>
              <a:gdLst/>
              <a:ahLst/>
              <a:cxnLst/>
              <a:rect l="l" t="t" r="r" b="b"/>
              <a:pathLst>
                <a:path w="4957" h="2929" extrusionOk="0">
                  <a:moveTo>
                    <a:pt x="1215" y="718"/>
                  </a:moveTo>
                  <a:cubicBezTo>
                    <a:pt x="1312" y="743"/>
                    <a:pt x="1337" y="767"/>
                    <a:pt x="1361" y="815"/>
                  </a:cubicBezTo>
                  <a:cubicBezTo>
                    <a:pt x="1361" y="840"/>
                    <a:pt x="1312" y="888"/>
                    <a:pt x="1288" y="913"/>
                  </a:cubicBezTo>
                  <a:cubicBezTo>
                    <a:pt x="1264" y="913"/>
                    <a:pt x="1264" y="937"/>
                    <a:pt x="1215" y="937"/>
                  </a:cubicBezTo>
                  <a:cubicBezTo>
                    <a:pt x="1215" y="864"/>
                    <a:pt x="1215" y="815"/>
                    <a:pt x="1215" y="743"/>
                  </a:cubicBezTo>
                  <a:lnTo>
                    <a:pt x="1215" y="718"/>
                  </a:lnTo>
                  <a:close/>
                  <a:moveTo>
                    <a:pt x="2527" y="475"/>
                  </a:moveTo>
                  <a:cubicBezTo>
                    <a:pt x="2624" y="597"/>
                    <a:pt x="2673" y="767"/>
                    <a:pt x="2624" y="937"/>
                  </a:cubicBezTo>
                  <a:cubicBezTo>
                    <a:pt x="2601" y="983"/>
                    <a:pt x="2567" y="1007"/>
                    <a:pt x="2530" y="1007"/>
                  </a:cubicBezTo>
                  <a:cubicBezTo>
                    <a:pt x="2489" y="1007"/>
                    <a:pt x="2444" y="977"/>
                    <a:pt x="2405" y="913"/>
                  </a:cubicBezTo>
                  <a:cubicBezTo>
                    <a:pt x="2333" y="767"/>
                    <a:pt x="2381" y="573"/>
                    <a:pt x="2527" y="475"/>
                  </a:cubicBezTo>
                  <a:close/>
                  <a:moveTo>
                    <a:pt x="3984" y="1010"/>
                  </a:moveTo>
                  <a:lnTo>
                    <a:pt x="3984" y="1010"/>
                  </a:lnTo>
                  <a:cubicBezTo>
                    <a:pt x="4009" y="1107"/>
                    <a:pt x="3984" y="1228"/>
                    <a:pt x="3936" y="1326"/>
                  </a:cubicBezTo>
                  <a:cubicBezTo>
                    <a:pt x="3912" y="1350"/>
                    <a:pt x="3912" y="1350"/>
                    <a:pt x="3887" y="1350"/>
                  </a:cubicBezTo>
                  <a:cubicBezTo>
                    <a:pt x="3863" y="1350"/>
                    <a:pt x="3839" y="1326"/>
                    <a:pt x="3814" y="1326"/>
                  </a:cubicBezTo>
                  <a:cubicBezTo>
                    <a:pt x="3766" y="1277"/>
                    <a:pt x="3766" y="1277"/>
                    <a:pt x="3766" y="1204"/>
                  </a:cubicBezTo>
                  <a:cubicBezTo>
                    <a:pt x="3790" y="1131"/>
                    <a:pt x="3863" y="1058"/>
                    <a:pt x="3984" y="1010"/>
                  </a:cubicBezTo>
                  <a:close/>
                  <a:moveTo>
                    <a:pt x="1045" y="1860"/>
                  </a:moveTo>
                  <a:cubicBezTo>
                    <a:pt x="948" y="1957"/>
                    <a:pt x="851" y="2030"/>
                    <a:pt x="754" y="2079"/>
                  </a:cubicBezTo>
                  <a:cubicBezTo>
                    <a:pt x="778" y="1982"/>
                    <a:pt x="875" y="1909"/>
                    <a:pt x="972" y="1860"/>
                  </a:cubicBezTo>
                  <a:close/>
                  <a:moveTo>
                    <a:pt x="3159" y="1957"/>
                  </a:moveTo>
                  <a:cubicBezTo>
                    <a:pt x="3159" y="1957"/>
                    <a:pt x="3183" y="1957"/>
                    <a:pt x="3231" y="2006"/>
                  </a:cubicBezTo>
                  <a:cubicBezTo>
                    <a:pt x="3280" y="2054"/>
                    <a:pt x="3304" y="2152"/>
                    <a:pt x="3280" y="2224"/>
                  </a:cubicBezTo>
                  <a:cubicBezTo>
                    <a:pt x="3159" y="2127"/>
                    <a:pt x="3159" y="2006"/>
                    <a:pt x="3159" y="1957"/>
                  </a:cubicBezTo>
                  <a:close/>
                  <a:moveTo>
                    <a:pt x="1701" y="2030"/>
                  </a:moveTo>
                  <a:cubicBezTo>
                    <a:pt x="1750" y="2054"/>
                    <a:pt x="1798" y="2079"/>
                    <a:pt x="1822" y="2127"/>
                  </a:cubicBezTo>
                  <a:cubicBezTo>
                    <a:pt x="1847" y="2249"/>
                    <a:pt x="1822" y="2346"/>
                    <a:pt x="1774" y="2443"/>
                  </a:cubicBezTo>
                  <a:cubicBezTo>
                    <a:pt x="1677" y="2346"/>
                    <a:pt x="1628" y="2200"/>
                    <a:pt x="1652" y="2054"/>
                  </a:cubicBezTo>
                  <a:cubicBezTo>
                    <a:pt x="1652" y="2030"/>
                    <a:pt x="1677" y="2030"/>
                    <a:pt x="1677" y="2030"/>
                  </a:cubicBezTo>
                  <a:close/>
                  <a:moveTo>
                    <a:pt x="1688" y="116"/>
                  </a:moveTo>
                  <a:cubicBezTo>
                    <a:pt x="1796" y="116"/>
                    <a:pt x="1923" y="140"/>
                    <a:pt x="2065" y="184"/>
                  </a:cubicBezTo>
                  <a:cubicBezTo>
                    <a:pt x="2211" y="232"/>
                    <a:pt x="2333" y="305"/>
                    <a:pt x="2454" y="427"/>
                  </a:cubicBezTo>
                  <a:cubicBezTo>
                    <a:pt x="2284" y="548"/>
                    <a:pt x="2235" y="791"/>
                    <a:pt x="2333" y="961"/>
                  </a:cubicBezTo>
                  <a:cubicBezTo>
                    <a:pt x="2430" y="1083"/>
                    <a:pt x="2503" y="1131"/>
                    <a:pt x="2551" y="1131"/>
                  </a:cubicBezTo>
                  <a:cubicBezTo>
                    <a:pt x="2648" y="1107"/>
                    <a:pt x="2721" y="1058"/>
                    <a:pt x="2746" y="986"/>
                  </a:cubicBezTo>
                  <a:cubicBezTo>
                    <a:pt x="2794" y="791"/>
                    <a:pt x="2746" y="573"/>
                    <a:pt x="2624" y="427"/>
                  </a:cubicBezTo>
                  <a:cubicBezTo>
                    <a:pt x="2818" y="305"/>
                    <a:pt x="3061" y="232"/>
                    <a:pt x="3304" y="232"/>
                  </a:cubicBezTo>
                  <a:lnTo>
                    <a:pt x="3450" y="232"/>
                  </a:lnTo>
                  <a:cubicBezTo>
                    <a:pt x="3742" y="330"/>
                    <a:pt x="3960" y="597"/>
                    <a:pt x="3984" y="888"/>
                  </a:cubicBezTo>
                  <a:cubicBezTo>
                    <a:pt x="3839" y="937"/>
                    <a:pt x="3717" y="1034"/>
                    <a:pt x="3693" y="1180"/>
                  </a:cubicBezTo>
                  <a:cubicBezTo>
                    <a:pt x="3669" y="1277"/>
                    <a:pt x="3693" y="1350"/>
                    <a:pt x="3766" y="1423"/>
                  </a:cubicBezTo>
                  <a:cubicBezTo>
                    <a:pt x="3802" y="1459"/>
                    <a:pt x="3845" y="1477"/>
                    <a:pt x="3887" y="1477"/>
                  </a:cubicBezTo>
                  <a:cubicBezTo>
                    <a:pt x="3930" y="1477"/>
                    <a:pt x="3972" y="1459"/>
                    <a:pt x="4009" y="1423"/>
                  </a:cubicBezTo>
                  <a:cubicBezTo>
                    <a:pt x="4082" y="1277"/>
                    <a:pt x="4106" y="1131"/>
                    <a:pt x="4082" y="986"/>
                  </a:cubicBezTo>
                  <a:cubicBezTo>
                    <a:pt x="4130" y="986"/>
                    <a:pt x="4203" y="961"/>
                    <a:pt x="4252" y="961"/>
                  </a:cubicBezTo>
                  <a:cubicBezTo>
                    <a:pt x="4470" y="961"/>
                    <a:pt x="4640" y="1083"/>
                    <a:pt x="4738" y="1277"/>
                  </a:cubicBezTo>
                  <a:cubicBezTo>
                    <a:pt x="4835" y="1544"/>
                    <a:pt x="4810" y="1836"/>
                    <a:pt x="4665" y="2079"/>
                  </a:cubicBezTo>
                  <a:cubicBezTo>
                    <a:pt x="4483" y="2341"/>
                    <a:pt x="4201" y="2486"/>
                    <a:pt x="3902" y="2486"/>
                  </a:cubicBezTo>
                  <a:cubicBezTo>
                    <a:pt x="3841" y="2486"/>
                    <a:pt x="3779" y="2480"/>
                    <a:pt x="3717" y="2467"/>
                  </a:cubicBezTo>
                  <a:cubicBezTo>
                    <a:pt x="3572" y="2443"/>
                    <a:pt x="3450" y="2370"/>
                    <a:pt x="3353" y="2297"/>
                  </a:cubicBezTo>
                  <a:cubicBezTo>
                    <a:pt x="3401" y="2176"/>
                    <a:pt x="3377" y="2030"/>
                    <a:pt x="3304" y="1933"/>
                  </a:cubicBezTo>
                  <a:cubicBezTo>
                    <a:pt x="3244" y="1884"/>
                    <a:pt x="3189" y="1860"/>
                    <a:pt x="3143" y="1860"/>
                  </a:cubicBezTo>
                  <a:cubicBezTo>
                    <a:pt x="3098" y="1860"/>
                    <a:pt x="3061" y="1884"/>
                    <a:pt x="3037" y="1933"/>
                  </a:cubicBezTo>
                  <a:cubicBezTo>
                    <a:pt x="3037" y="2103"/>
                    <a:pt x="3086" y="2249"/>
                    <a:pt x="3231" y="2322"/>
                  </a:cubicBezTo>
                  <a:cubicBezTo>
                    <a:pt x="3071" y="2620"/>
                    <a:pt x="2781" y="2809"/>
                    <a:pt x="2442" y="2809"/>
                  </a:cubicBezTo>
                  <a:cubicBezTo>
                    <a:pt x="2422" y="2809"/>
                    <a:pt x="2402" y="2809"/>
                    <a:pt x="2381" y="2807"/>
                  </a:cubicBezTo>
                  <a:cubicBezTo>
                    <a:pt x="2187" y="2807"/>
                    <a:pt x="1968" y="2686"/>
                    <a:pt x="1847" y="2516"/>
                  </a:cubicBezTo>
                  <a:cubicBezTo>
                    <a:pt x="1920" y="2394"/>
                    <a:pt x="1968" y="2249"/>
                    <a:pt x="1920" y="2103"/>
                  </a:cubicBezTo>
                  <a:cubicBezTo>
                    <a:pt x="1895" y="2030"/>
                    <a:pt x="1822" y="1957"/>
                    <a:pt x="1725" y="1933"/>
                  </a:cubicBezTo>
                  <a:cubicBezTo>
                    <a:pt x="1712" y="1928"/>
                    <a:pt x="1699" y="1926"/>
                    <a:pt x="1685" y="1926"/>
                  </a:cubicBezTo>
                  <a:cubicBezTo>
                    <a:pt x="1627" y="1926"/>
                    <a:pt x="1575" y="1966"/>
                    <a:pt x="1555" y="2006"/>
                  </a:cubicBezTo>
                  <a:cubicBezTo>
                    <a:pt x="1531" y="2200"/>
                    <a:pt x="1580" y="2394"/>
                    <a:pt x="1725" y="2540"/>
                  </a:cubicBezTo>
                  <a:cubicBezTo>
                    <a:pt x="1604" y="2662"/>
                    <a:pt x="1434" y="2735"/>
                    <a:pt x="1264" y="2759"/>
                  </a:cubicBezTo>
                  <a:lnTo>
                    <a:pt x="1191" y="2759"/>
                  </a:lnTo>
                  <a:cubicBezTo>
                    <a:pt x="1045" y="2759"/>
                    <a:pt x="924" y="2686"/>
                    <a:pt x="826" y="2589"/>
                  </a:cubicBezTo>
                  <a:cubicBezTo>
                    <a:pt x="729" y="2467"/>
                    <a:pt x="705" y="2346"/>
                    <a:pt x="729" y="2224"/>
                  </a:cubicBezTo>
                  <a:cubicBezTo>
                    <a:pt x="924" y="2152"/>
                    <a:pt x="1167" y="1957"/>
                    <a:pt x="1142" y="1836"/>
                  </a:cubicBezTo>
                  <a:cubicBezTo>
                    <a:pt x="1142" y="1801"/>
                    <a:pt x="1118" y="1767"/>
                    <a:pt x="1052" y="1767"/>
                  </a:cubicBezTo>
                  <a:cubicBezTo>
                    <a:pt x="1025" y="1767"/>
                    <a:pt x="991" y="1773"/>
                    <a:pt x="948" y="1787"/>
                  </a:cubicBezTo>
                  <a:cubicBezTo>
                    <a:pt x="802" y="1836"/>
                    <a:pt x="681" y="1982"/>
                    <a:pt x="656" y="2152"/>
                  </a:cubicBezTo>
                  <a:cubicBezTo>
                    <a:pt x="638" y="2154"/>
                    <a:pt x="621" y="2155"/>
                    <a:pt x="603" y="2155"/>
                  </a:cubicBezTo>
                  <a:cubicBezTo>
                    <a:pt x="414" y="2155"/>
                    <a:pt x="286" y="2032"/>
                    <a:pt x="219" y="1787"/>
                  </a:cubicBezTo>
                  <a:cubicBezTo>
                    <a:pt x="98" y="1520"/>
                    <a:pt x="122" y="1228"/>
                    <a:pt x="243" y="961"/>
                  </a:cubicBezTo>
                  <a:cubicBezTo>
                    <a:pt x="389" y="791"/>
                    <a:pt x="608" y="694"/>
                    <a:pt x="851" y="694"/>
                  </a:cubicBezTo>
                  <a:lnTo>
                    <a:pt x="1142" y="694"/>
                  </a:lnTo>
                  <a:lnTo>
                    <a:pt x="1142" y="743"/>
                  </a:lnTo>
                  <a:cubicBezTo>
                    <a:pt x="1118" y="840"/>
                    <a:pt x="1142" y="937"/>
                    <a:pt x="1191" y="1010"/>
                  </a:cubicBezTo>
                  <a:cubicBezTo>
                    <a:pt x="1204" y="1036"/>
                    <a:pt x="1232" y="1056"/>
                    <a:pt x="1271" y="1056"/>
                  </a:cubicBezTo>
                  <a:cubicBezTo>
                    <a:pt x="1302" y="1056"/>
                    <a:pt x="1341" y="1043"/>
                    <a:pt x="1385" y="1010"/>
                  </a:cubicBezTo>
                  <a:cubicBezTo>
                    <a:pt x="1482" y="913"/>
                    <a:pt x="1507" y="888"/>
                    <a:pt x="1482" y="791"/>
                  </a:cubicBezTo>
                  <a:cubicBezTo>
                    <a:pt x="1458" y="718"/>
                    <a:pt x="1385" y="645"/>
                    <a:pt x="1239" y="621"/>
                  </a:cubicBezTo>
                  <a:cubicBezTo>
                    <a:pt x="1239" y="475"/>
                    <a:pt x="1288" y="330"/>
                    <a:pt x="1385" y="232"/>
                  </a:cubicBezTo>
                  <a:cubicBezTo>
                    <a:pt x="1452" y="152"/>
                    <a:pt x="1556" y="116"/>
                    <a:pt x="1688" y="116"/>
                  </a:cubicBezTo>
                  <a:close/>
                  <a:moveTo>
                    <a:pt x="1650" y="1"/>
                  </a:moveTo>
                  <a:cubicBezTo>
                    <a:pt x="1501" y="1"/>
                    <a:pt x="1380" y="43"/>
                    <a:pt x="1288" y="135"/>
                  </a:cubicBezTo>
                  <a:cubicBezTo>
                    <a:pt x="1191" y="257"/>
                    <a:pt x="1118" y="427"/>
                    <a:pt x="1118" y="597"/>
                  </a:cubicBezTo>
                  <a:cubicBezTo>
                    <a:pt x="1069" y="585"/>
                    <a:pt x="1021" y="579"/>
                    <a:pt x="972" y="579"/>
                  </a:cubicBezTo>
                  <a:cubicBezTo>
                    <a:pt x="924" y="579"/>
                    <a:pt x="875" y="585"/>
                    <a:pt x="826" y="597"/>
                  </a:cubicBezTo>
                  <a:cubicBezTo>
                    <a:pt x="559" y="597"/>
                    <a:pt x="316" y="694"/>
                    <a:pt x="146" y="888"/>
                  </a:cubicBezTo>
                  <a:cubicBezTo>
                    <a:pt x="1" y="1180"/>
                    <a:pt x="1" y="1520"/>
                    <a:pt x="122" y="1811"/>
                  </a:cubicBezTo>
                  <a:cubicBezTo>
                    <a:pt x="219" y="2152"/>
                    <a:pt x="414" y="2224"/>
                    <a:pt x="559" y="2224"/>
                  </a:cubicBezTo>
                  <a:lnTo>
                    <a:pt x="608" y="2224"/>
                  </a:lnTo>
                  <a:cubicBezTo>
                    <a:pt x="608" y="2394"/>
                    <a:pt x="656" y="2540"/>
                    <a:pt x="754" y="2637"/>
                  </a:cubicBezTo>
                  <a:cubicBezTo>
                    <a:pt x="851" y="2783"/>
                    <a:pt x="1021" y="2856"/>
                    <a:pt x="1191" y="2856"/>
                  </a:cubicBezTo>
                  <a:lnTo>
                    <a:pt x="1264" y="2856"/>
                  </a:lnTo>
                  <a:cubicBezTo>
                    <a:pt x="1458" y="2832"/>
                    <a:pt x="1652" y="2759"/>
                    <a:pt x="1774" y="2613"/>
                  </a:cubicBezTo>
                  <a:cubicBezTo>
                    <a:pt x="1944" y="2783"/>
                    <a:pt x="2163" y="2905"/>
                    <a:pt x="2381" y="2929"/>
                  </a:cubicBezTo>
                  <a:lnTo>
                    <a:pt x="2430" y="2929"/>
                  </a:lnTo>
                  <a:cubicBezTo>
                    <a:pt x="2794" y="2905"/>
                    <a:pt x="3134" y="2710"/>
                    <a:pt x="3304" y="2394"/>
                  </a:cubicBezTo>
                  <a:cubicBezTo>
                    <a:pt x="3426" y="2467"/>
                    <a:pt x="3547" y="2516"/>
                    <a:pt x="3693" y="2540"/>
                  </a:cubicBezTo>
                  <a:cubicBezTo>
                    <a:pt x="3766" y="2559"/>
                    <a:pt x="3841" y="2567"/>
                    <a:pt x="3916" y="2567"/>
                  </a:cubicBezTo>
                  <a:cubicBezTo>
                    <a:pt x="4239" y="2567"/>
                    <a:pt x="4560" y="2403"/>
                    <a:pt x="4738" y="2127"/>
                  </a:cubicBezTo>
                  <a:cubicBezTo>
                    <a:pt x="4932" y="1860"/>
                    <a:pt x="4956" y="1496"/>
                    <a:pt x="4835" y="1204"/>
                  </a:cubicBezTo>
                  <a:cubicBezTo>
                    <a:pt x="4738" y="986"/>
                    <a:pt x="4495" y="840"/>
                    <a:pt x="4252" y="840"/>
                  </a:cubicBezTo>
                  <a:cubicBezTo>
                    <a:pt x="4203" y="840"/>
                    <a:pt x="4130" y="840"/>
                    <a:pt x="4057" y="864"/>
                  </a:cubicBezTo>
                  <a:cubicBezTo>
                    <a:pt x="4033" y="500"/>
                    <a:pt x="3790" y="232"/>
                    <a:pt x="3450" y="135"/>
                  </a:cubicBezTo>
                  <a:cubicBezTo>
                    <a:pt x="3426" y="123"/>
                    <a:pt x="3395" y="117"/>
                    <a:pt x="3365" y="117"/>
                  </a:cubicBezTo>
                  <a:cubicBezTo>
                    <a:pt x="3335" y="117"/>
                    <a:pt x="3304" y="123"/>
                    <a:pt x="3280" y="135"/>
                  </a:cubicBezTo>
                  <a:cubicBezTo>
                    <a:pt x="3013" y="135"/>
                    <a:pt x="2746" y="208"/>
                    <a:pt x="2527" y="330"/>
                  </a:cubicBezTo>
                  <a:cubicBezTo>
                    <a:pt x="2405" y="232"/>
                    <a:pt x="2235" y="135"/>
                    <a:pt x="2090" y="87"/>
                  </a:cubicBezTo>
                  <a:cubicBezTo>
                    <a:pt x="1923" y="31"/>
                    <a:pt x="1776" y="1"/>
                    <a:pt x="1650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371" name="Google Shape;371;p9"/>
          <p:cNvGrpSpPr/>
          <p:nvPr/>
        </p:nvGrpSpPr>
        <p:grpSpPr>
          <a:xfrm rot="-2398771" flipH="1">
            <a:off x="8091904" y="4376591"/>
            <a:ext cx="1016105" cy="607224"/>
            <a:chOff x="1202177" y="4613417"/>
            <a:chExt cx="528376" cy="315757"/>
          </a:xfrm>
        </p:grpSpPr>
        <p:sp>
          <p:nvSpPr>
            <p:cNvPr id="372" name="Google Shape;372;p9"/>
            <p:cNvSpPr/>
            <p:nvPr/>
          </p:nvSpPr>
          <p:spPr>
            <a:xfrm>
              <a:off x="1564214" y="4671691"/>
              <a:ext cx="166339" cy="48340"/>
            </a:xfrm>
            <a:custGeom>
              <a:avLst/>
              <a:gdLst/>
              <a:ahLst/>
              <a:cxnLst/>
              <a:rect l="l" t="t" r="r" b="b"/>
              <a:pathLst>
                <a:path w="1507" h="438" extrusionOk="0">
                  <a:moveTo>
                    <a:pt x="1409" y="1"/>
                  </a:moveTo>
                  <a:lnTo>
                    <a:pt x="73" y="316"/>
                  </a:lnTo>
                  <a:cubicBezTo>
                    <a:pt x="25" y="316"/>
                    <a:pt x="0" y="341"/>
                    <a:pt x="25" y="389"/>
                  </a:cubicBezTo>
                  <a:cubicBezTo>
                    <a:pt x="25" y="414"/>
                    <a:pt x="49" y="438"/>
                    <a:pt x="73" y="438"/>
                  </a:cubicBezTo>
                  <a:lnTo>
                    <a:pt x="98" y="438"/>
                  </a:lnTo>
                  <a:lnTo>
                    <a:pt x="1434" y="122"/>
                  </a:lnTo>
                  <a:cubicBezTo>
                    <a:pt x="1506" y="122"/>
                    <a:pt x="1482" y="1"/>
                    <a:pt x="1409" y="1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73" name="Google Shape;373;p9"/>
            <p:cNvSpPr/>
            <p:nvPr/>
          </p:nvSpPr>
          <p:spPr>
            <a:xfrm>
              <a:off x="1602846" y="4613417"/>
              <a:ext cx="60708" cy="176363"/>
            </a:xfrm>
            <a:custGeom>
              <a:avLst/>
              <a:gdLst/>
              <a:ahLst/>
              <a:cxnLst/>
              <a:rect l="l" t="t" r="r" b="b"/>
              <a:pathLst>
                <a:path w="550" h="1598" extrusionOk="0">
                  <a:moveTo>
                    <a:pt x="77" y="0"/>
                  </a:moveTo>
                  <a:cubicBezTo>
                    <a:pt x="39" y="0"/>
                    <a:pt x="0" y="32"/>
                    <a:pt x="15" y="91"/>
                  </a:cubicBezTo>
                  <a:lnTo>
                    <a:pt x="403" y="1573"/>
                  </a:lnTo>
                  <a:cubicBezTo>
                    <a:pt x="428" y="1597"/>
                    <a:pt x="452" y="1597"/>
                    <a:pt x="476" y="1597"/>
                  </a:cubicBezTo>
                  <a:lnTo>
                    <a:pt x="501" y="1597"/>
                  </a:lnTo>
                  <a:cubicBezTo>
                    <a:pt x="525" y="1597"/>
                    <a:pt x="549" y="1549"/>
                    <a:pt x="525" y="1525"/>
                  </a:cubicBezTo>
                  <a:lnTo>
                    <a:pt x="136" y="43"/>
                  </a:lnTo>
                  <a:cubicBezTo>
                    <a:pt x="127" y="14"/>
                    <a:pt x="102" y="0"/>
                    <a:pt x="77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74" name="Google Shape;374;p9"/>
            <p:cNvSpPr/>
            <p:nvPr/>
          </p:nvSpPr>
          <p:spPr>
            <a:xfrm>
              <a:off x="1582978" y="4629421"/>
              <a:ext cx="104638" cy="138950"/>
            </a:xfrm>
            <a:custGeom>
              <a:avLst/>
              <a:gdLst/>
              <a:ahLst/>
              <a:cxnLst/>
              <a:rect l="l" t="t" r="r" b="b"/>
              <a:pathLst>
                <a:path w="948" h="1259" extrusionOk="0">
                  <a:moveTo>
                    <a:pt x="875" y="1"/>
                  </a:moveTo>
                  <a:cubicBezTo>
                    <a:pt x="857" y="1"/>
                    <a:pt x="838" y="7"/>
                    <a:pt x="826" y="19"/>
                  </a:cubicBezTo>
                  <a:lnTo>
                    <a:pt x="25" y="1161"/>
                  </a:lnTo>
                  <a:cubicBezTo>
                    <a:pt x="0" y="1185"/>
                    <a:pt x="0" y="1234"/>
                    <a:pt x="49" y="1258"/>
                  </a:cubicBezTo>
                  <a:lnTo>
                    <a:pt x="122" y="1258"/>
                  </a:lnTo>
                  <a:lnTo>
                    <a:pt x="924" y="92"/>
                  </a:lnTo>
                  <a:cubicBezTo>
                    <a:pt x="948" y="68"/>
                    <a:pt x="948" y="19"/>
                    <a:pt x="924" y="19"/>
                  </a:cubicBezTo>
                  <a:cubicBezTo>
                    <a:pt x="911" y="7"/>
                    <a:pt x="893" y="1"/>
                    <a:pt x="875" y="1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75" name="Google Shape;375;p9"/>
            <p:cNvSpPr/>
            <p:nvPr/>
          </p:nvSpPr>
          <p:spPr>
            <a:xfrm>
              <a:off x="1548982" y="4644430"/>
              <a:ext cx="160158" cy="102419"/>
            </a:xfrm>
            <a:custGeom>
              <a:avLst/>
              <a:gdLst/>
              <a:ahLst/>
              <a:cxnLst/>
              <a:rect l="l" t="t" r="r" b="b"/>
              <a:pathLst>
                <a:path w="1451" h="928" extrusionOk="0">
                  <a:moveTo>
                    <a:pt x="115" y="1"/>
                  </a:moveTo>
                  <a:cubicBezTo>
                    <a:pt x="51" y="1"/>
                    <a:pt x="0" y="83"/>
                    <a:pt x="65" y="126"/>
                  </a:cubicBezTo>
                  <a:lnTo>
                    <a:pt x="1329" y="928"/>
                  </a:lnTo>
                  <a:lnTo>
                    <a:pt x="1377" y="928"/>
                  </a:lnTo>
                  <a:cubicBezTo>
                    <a:pt x="1426" y="928"/>
                    <a:pt x="1450" y="831"/>
                    <a:pt x="1402" y="806"/>
                  </a:cubicBezTo>
                  <a:lnTo>
                    <a:pt x="138" y="5"/>
                  </a:lnTo>
                  <a:cubicBezTo>
                    <a:pt x="130" y="2"/>
                    <a:pt x="123" y="1"/>
                    <a:pt x="115" y="1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76" name="Google Shape;376;p9"/>
            <p:cNvSpPr/>
            <p:nvPr/>
          </p:nvSpPr>
          <p:spPr>
            <a:xfrm>
              <a:off x="1202177" y="4673346"/>
              <a:ext cx="177156" cy="151310"/>
            </a:xfrm>
            <a:custGeom>
              <a:avLst/>
              <a:gdLst/>
              <a:ahLst/>
              <a:cxnLst/>
              <a:rect l="l" t="t" r="r" b="b"/>
              <a:pathLst>
                <a:path w="1605" h="1371" extrusionOk="0">
                  <a:moveTo>
                    <a:pt x="924" y="131"/>
                  </a:moveTo>
                  <a:cubicBezTo>
                    <a:pt x="1216" y="131"/>
                    <a:pt x="1458" y="374"/>
                    <a:pt x="1483" y="690"/>
                  </a:cubicBezTo>
                  <a:cubicBezTo>
                    <a:pt x="1483" y="1019"/>
                    <a:pt x="1204" y="1248"/>
                    <a:pt x="911" y="1248"/>
                  </a:cubicBezTo>
                  <a:cubicBezTo>
                    <a:pt x="771" y="1248"/>
                    <a:pt x="629" y="1196"/>
                    <a:pt x="511" y="1079"/>
                  </a:cubicBezTo>
                  <a:cubicBezTo>
                    <a:pt x="171" y="739"/>
                    <a:pt x="414" y="131"/>
                    <a:pt x="924" y="131"/>
                  </a:cubicBezTo>
                  <a:close/>
                  <a:moveTo>
                    <a:pt x="907" y="1"/>
                  </a:moveTo>
                  <a:cubicBezTo>
                    <a:pt x="740" y="1"/>
                    <a:pt x="571" y="63"/>
                    <a:pt x="438" y="204"/>
                  </a:cubicBezTo>
                  <a:cubicBezTo>
                    <a:pt x="1" y="641"/>
                    <a:pt x="317" y="1370"/>
                    <a:pt x="924" y="1370"/>
                  </a:cubicBezTo>
                  <a:cubicBezTo>
                    <a:pt x="1288" y="1370"/>
                    <a:pt x="1604" y="1079"/>
                    <a:pt x="1604" y="690"/>
                  </a:cubicBezTo>
                  <a:cubicBezTo>
                    <a:pt x="1604" y="278"/>
                    <a:pt x="1258" y="1"/>
                    <a:pt x="907" y="1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77" name="Google Shape;377;p9"/>
            <p:cNvSpPr/>
            <p:nvPr/>
          </p:nvSpPr>
          <p:spPr>
            <a:xfrm>
              <a:off x="1389928" y="4832385"/>
              <a:ext cx="115344" cy="96790"/>
            </a:xfrm>
            <a:custGeom>
              <a:avLst/>
              <a:gdLst/>
              <a:ahLst/>
              <a:cxnLst/>
              <a:rect l="l" t="t" r="r" b="b"/>
              <a:pathLst>
                <a:path w="1045" h="877" extrusionOk="0">
                  <a:moveTo>
                    <a:pt x="583" y="124"/>
                  </a:moveTo>
                  <a:cubicBezTo>
                    <a:pt x="753" y="124"/>
                    <a:pt x="899" y="269"/>
                    <a:pt x="899" y="439"/>
                  </a:cubicBezTo>
                  <a:cubicBezTo>
                    <a:pt x="899" y="622"/>
                    <a:pt x="741" y="747"/>
                    <a:pt x="587" y="747"/>
                  </a:cubicBezTo>
                  <a:cubicBezTo>
                    <a:pt x="515" y="747"/>
                    <a:pt x="443" y="720"/>
                    <a:pt x="389" y="658"/>
                  </a:cubicBezTo>
                  <a:cubicBezTo>
                    <a:pt x="195" y="464"/>
                    <a:pt x="316" y="124"/>
                    <a:pt x="583" y="124"/>
                  </a:cubicBezTo>
                  <a:close/>
                  <a:moveTo>
                    <a:pt x="584" y="0"/>
                  </a:moveTo>
                  <a:cubicBezTo>
                    <a:pt x="473" y="0"/>
                    <a:pt x="361" y="38"/>
                    <a:pt x="268" y="124"/>
                  </a:cubicBezTo>
                  <a:cubicBezTo>
                    <a:pt x="0" y="415"/>
                    <a:pt x="195" y="877"/>
                    <a:pt x="583" y="877"/>
                  </a:cubicBezTo>
                  <a:cubicBezTo>
                    <a:pt x="826" y="877"/>
                    <a:pt x="1021" y="682"/>
                    <a:pt x="1045" y="439"/>
                  </a:cubicBezTo>
                  <a:cubicBezTo>
                    <a:pt x="1045" y="175"/>
                    <a:pt x="820" y="0"/>
                    <a:pt x="584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378" name="Google Shape;378;p9"/>
          <p:cNvGrpSpPr/>
          <p:nvPr/>
        </p:nvGrpSpPr>
        <p:grpSpPr>
          <a:xfrm>
            <a:off x="8434827" y="188006"/>
            <a:ext cx="495544" cy="469263"/>
            <a:chOff x="2736573" y="4286656"/>
            <a:chExt cx="316076" cy="299294"/>
          </a:xfrm>
        </p:grpSpPr>
        <p:sp>
          <p:nvSpPr>
            <p:cNvPr id="379" name="Google Shape;379;p9"/>
            <p:cNvSpPr/>
            <p:nvPr/>
          </p:nvSpPr>
          <p:spPr>
            <a:xfrm>
              <a:off x="2867907" y="4291145"/>
              <a:ext cx="173578" cy="177388"/>
            </a:xfrm>
            <a:custGeom>
              <a:avLst/>
              <a:gdLst/>
              <a:ahLst/>
              <a:cxnLst/>
              <a:rect l="l" t="t" r="r" b="b"/>
              <a:pathLst>
                <a:path w="1508" h="1541" extrusionOk="0">
                  <a:moveTo>
                    <a:pt x="900" y="132"/>
                  </a:moveTo>
                  <a:lnTo>
                    <a:pt x="900" y="132"/>
                  </a:lnTo>
                  <a:cubicBezTo>
                    <a:pt x="778" y="472"/>
                    <a:pt x="608" y="812"/>
                    <a:pt x="390" y="1103"/>
                  </a:cubicBezTo>
                  <a:cubicBezTo>
                    <a:pt x="365" y="1128"/>
                    <a:pt x="365" y="1152"/>
                    <a:pt x="390" y="1176"/>
                  </a:cubicBezTo>
                  <a:cubicBezTo>
                    <a:pt x="402" y="1188"/>
                    <a:pt x="420" y="1194"/>
                    <a:pt x="435" y="1194"/>
                  </a:cubicBezTo>
                  <a:cubicBezTo>
                    <a:pt x="450" y="1194"/>
                    <a:pt x="463" y="1188"/>
                    <a:pt x="463" y="1176"/>
                  </a:cubicBezTo>
                  <a:cubicBezTo>
                    <a:pt x="705" y="1006"/>
                    <a:pt x="973" y="885"/>
                    <a:pt x="1264" y="812"/>
                  </a:cubicBezTo>
                  <a:cubicBezTo>
                    <a:pt x="1337" y="812"/>
                    <a:pt x="1361" y="860"/>
                    <a:pt x="1361" y="860"/>
                  </a:cubicBezTo>
                  <a:cubicBezTo>
                    <a:pt x="1361" y="860"/>
                    <a:pt x="1361" y="885"/>
                    <a:pt x="1361" y="885"/>
                  </a:cubicBezTo>
                  <a:cubicBezTo>
                    <a:pt x="1313" y="1030"/>
                    <a:pt x="875" y="1273"/>
                    <a:pt x="584" y="1395"/>
                  </a:cubicBezTo>
                  <a:lnTo>
                    <a:pt x="147" y="1055"/>
                  </a:lnTo>
                  <a:cubicBezTo>
                    <a:pt x="365" y="666"/>
                    <a:pt x="730" y="156"/>
                    <a:pt x="900" y="132"/>
                  </a:cubicBezTo>
                  <a:close/>
                  <a:moveTo>
                    <a:pt x="958" y="1"/>
                  </a:moveTo>
                  <a:cubicBezTo>
                    <a:pt x="948" y="1"/>
                    <a:pt x="937" y="4"/>
                    <a:pt x="924" y="10"/>
                  </a:cubicBezTo>
                  <a:cubicBezTo>
                    <a:pt x="608" y="10"/>
                    <a:pt x="122" y="860"/>
                    <a:pt x="25" y="1055"/>
                  </a:cubicBezTo>
                  <a:cubicBezTo>
                    <a:pt x="1" y="1079"/>
                    <a:pt x="1" y="1103"/>
                    <a:pt x="25" y="1128"/>
                  </a:cubicBezTo>
                  <a:lnTo>
                    <a:pt x="511" y="1516"/>
                  </a:lnTo>
                  <a:cubicBezTo>
                    <a:pt x="535" y="1516"/>
                    <a:pt x="535" y="1516"/>
                    <a:pt x="560" y="1540"/>
                  </a:cubicBezTo>
                  <a:lnTo>
                    <a:pt x="608" y="1540"/>
                  </a:lnTo>
                  <a:cubicBezTo>
                    <a:pt x="730" y="1468"/>
                    <a:pt x="1410" y="1200"/>
                    <a:pt x="1483" y="933"/>
                  </a:cubicBezTo>
                  <a:cubicBezTo>
                    <a:pt x="1507" y="885"/>
                    <a:pt x="1507" y="836"/>
                    <a:pt x="1483" y="787"/>
                  </a:cubicBezTo>
                  <a:cubicBezTo>
                    <a:pt x="1434" y="715"/>
                    <a:pt x="1361" y="690"/>
                    <a:pt x="1264" y="690"/>
                  </a:cubicBezTo>
                  <a:cubicBezTo>
                    <a:pt x="1046" y="715"/>
                    <a:pt x="851" y="787"/>
                    <a:pt x="657" y="909"/>
                  </a:cubicBezTo>
                  <a:cubicBezTo>
                    <a:pt x="851" y="617"/>
                    <a:pt x="1094" y="204"/>
                    <a:pt x="1021" y="59"/>
                  </a:cubicBezTo>
                  <a:cubicBezTo>
                    <a:pt x="1003" y="23"/>
                    <a:pt x="986" y="1"/>
                    <a:pt x="9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80" name="Google Shape;380;p9"/>
            <p:cNvSpPr/>
            <p:nvPr/>
          </p:nvSpPr>
          <p:spPr>
            <a:xfrm>
              <a:off x="2775708" y="4407871"/>
              <a:ext cx="166672" cy="178079"/>
            </a:xfrm>
            <a:custGeom>
              <a:avLst/>
              <a:gdLst/>
              <a:ahLst/>
              <a:cxnLst/>
              <a:rect l="l" t="t" r="r" b="b"/>
              <a:pathLst>
                <a:path w="1448" h="1547" extrusionOk="0">
                  <a:moveTo>
                    <a:pt x="876" y="0"/>
                  </a:moveTo>
                  <a:cubicBezTo>
                    <a:pt x="862" y="0"/>
                    <a:pt x="846" y="6"/>
                    <a:pt x="826" y="16"/>
                  </a:cubicBezTo>
                  <a:cubicBezTo>
                    <a:pt x="802" y="41"/>
                    <a:pt x="73" y="551"/>
                    <a:pt x="25" y="1061"/>
                  </a:cubicBezTo>
                  <a:cubicBezTo>
                    <a:pt x="0" y="1207"/>
                    <a:pt x="73" y="1255"/>
                    <a:pt x="97" y="1255"/>
                  </a:cubicBezTo>
                  <a:cubicBezTo>
                    <a:pt x="104" y="1256"/>
                    <a:pt x="111" y="1257"/>
                    <a:pt x="118" y="1257"/>
                  </a:cubicBezTo>
                  <a:cubicBezTo>
                    <a:pt x="292" y="1257"/>
                    <a:pt x="593" y="978"/>
                    <a:pt x="826" y="745"/>
                  </a:cubicBezTo>
                  <a:lnTo>
                    <a:pt x="826" y="745"/>
                  </a:lnTo>
                  <a:cubicBezTo>
                    <a:pt x="705" y="964"/>
                    <a:pt x="681" y="1207"/>
                    <a:pt x="681" y="1450"/>
                  </a:cubicBezTo>
                  <a:cubicBezTo>
                    <a:pt x="705" y="1498"/>
                    <a:pt x="753" y="1547"/>
                    <a:pt x="826" y="1547"/>
                  </a:cubicBezTo>
                  <a:lnTo>
                    <a:pt x="851" y="1547"/>
                  </a:lnTo>
                  <a:cubicBezTo>
                    <a:pt x="1191" y="1547"/>
                    <a:pt x="1385" y="648"/>
                    <a:pt x="1434" y="478"/>
                  </a:cubicBezTo>
                  <a:cubicBezTo>
                    <a:pt x="1447" y="423"/>
                    <a:pt x="1415" y="392"/>
                    <a:pt x="1380" y="392"/>
                  </a:cubicBezTo>
                  <a:cubicBezTo>
                    <a:pt x="1352" y="392"/>
                    <a:pt x="1323" y="411"/>
                    <a:pt x="1312" y="454"/>
                  </a:cubicBezTo>
                  <a:cubicBezTo>
                    <a:pt x="1215" y="939"/>
                    <a:pt x="996" y="1425"/>
                    <a:pt x="851" y="1425"/>
                  </a:cubicBezTo>
                  <a:lnTo>
                    <a:pt x="826" y="1425"/>
                  </a:lnTo>
                  <a:cubicBezTo>
                    <a:pt x="753" y="1255"/>
                    <a:pt x="1069" y="551"/>
                    <a:pt x="1093" y="478"/>
                  </a:cubicBezTo>
                  <a:lnTo>
                    <a:pt x="1093" y="454"/>
                  </a:lnTo>
                  <a:cubicBezTo>
                    <a:pt x="1118" y="429"/>
                    <a:pt x="1093" y="405"/>
                    <a:pt x="1069" y="381"/>
                  </a:cubicBezTo>
                  <a:cubicBezTo>
                    <a:pt x="1057" y="369"/>
                    <a:pt x="1045" y="363"/>
                    <a:pt x="1033" y="363"/>
                  </a:cubicBezTo>
                  <a:cubicBezTo>
                    <a:pt x="1021" y="363"/>
                    <a:pt x="1008" y="369"/>
                    <a:pt x="996" y="381"/>
                  </a:cubicBezTo>
                  <a:cubicBezTo>
                    <a:pt x="759" y="642"/>
                    <a:pt x="267" y="1135"/>
                    <a:pt x="153" y="1135"/>
                  </a:cubicBezTo>
                  <a:cubicBezTo>
                    <a:pt x="151" y="1135"/>
                    <a:pt x="148" y="1134"/>
                    <a:pt x="146" y="1134"/>
                  </a:cubicBezTo>
                  <a:lnTo>
                    <a:pt x="146" y="1061"/>
                  </a:lnTo>
                  <a:cubicBezTo>
                    <a:pt x="195" y="624"/>
                    <a:pt x="899" y="114"/>
                    <a:pt x="899" y="114"/>
                  </a:cubicBezTo>
                  <a:cubicBezTo>
                    <a:pt x="948" y="89"/>
                    <a:pt x="948" y="65"/>
                    <a:pt x="923" y="41"/>
                  </a:cubicBezTo>
                  <a:cubicBezTo>
                    <a:pt x="909" y="12"/>
                    <a:pt x="895" y="0"/>
                    <a:pt x="8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81" name="Google Shape;381;p9"/>
            <p:cNvSpPr/>
            <p:nvPr/>
          </p:nvSpPr>
          <p:spPr>
            <a:xfrm>
              <a:off x="2736573" y="4286656"/>
              <a:ext cx="137090" cy="122480"/>
            </a:xfrm>
            <a:custGeom>
              <a:avLst/>
              <a:gdLst/>
              <a:ahLst/>
              <a:cxnLst/>
              <a:rect l="l" t="t" r="r" b="b"/>
              <a:pathLst>
                <a:path w="1191" h="1064" extrusionOk="0">
                  <a:moveTo>
                    <a:pt x="923" y="0"/>
                  </a:moveTo>
                  <a:cubicBezTo>
                    <a:pt x="875" y="0"/>
                    <a:pt x="850" y="25"/>
                    <a:pt x="826" y="49"/>
                  </a:cubicBezTo>
                  <a:cubicBezTo>
                    <a:pt x="729" y="268"/>
                    <a:pt x="729" y="511"/>
                    <a:pt x="802" y="754"/>
                  </a:cubicBezTo>
                  <a:cubicBezTo>
                    <a:pt x="691" y="743"/>
                    <a:pt x="585" y="738"/>
                    <a:pt x="481" y="738"/>
                  </a:cubicBezTo>
                  <a:cubicBezTo>
                    <a:pt x="333" y="738"/>
                    <a:pt x="191" y="749"/>
                    <a:pt x="49" y="778"/>
                  </a:cubicBezTo>
                  <a:cubicBezTo>
                    <a:pt x="25" y="778"/>
                    <a:pt x="0" y="826"/>
                    <a:pt x="0" y="851"/>
                  </a:cubicBezTo>
                  <a:cubicBezTo>
                    <a:pt x="25" y="875"/>
                    <a:pt x="49" y="899"/>
                    <a:pt x="97" y="899"/>
                  </a:cubicBezTo>
                  <a:cubicBezTo>
                    <a:pt x="219" y="863"/>
                    <a:pt x="346" y="845"/>
                    <a:pt x="477" y="845"/>
                  </a:cubicBezTo>
                  <a:cubicBezTo>
                    <a:pt x="608" y="845"/>
                    <a:pt x="741" y="863"/>
                    <a:pt x="875" y="899"/>
                  </a:cubicBezTo>
                  <a:cubicBezTo>
                    <a:pt x="923" y="972"/>
                    <a:pt x="1021" y="1021"/>
                    <a:pt x="1093" y="1045"/>
                  </a:cubicBezTo>
                  <a:cubicBezTo>
                    <a:pt x="1106" y="1057"/>
                    <a:pt x="1118" y="1063"/>
                    <a:pt x="1130" y="1063"/>
                  </a:cubicBezTo>
                  <a:cubicBezTo>
                    <a:pt x="1142" y="1063"/>
                    <a:pt x="1154" y="1057"/>
                    <a:pt x="1166" y="1045"/>
                  </a:cubicBezTo>
                  <a:cubicBezTo>
                    <a:pt x="1191" y="1021"/>
                    <a:pt x="1191" y="996"/>
                    <a:pt x="1166" y="972"/>
                  </a:cubicBezTo>
                  <a:cubicBezTo>
                    <a:pt x="1118" y="899"/>
                    <a:pt x="1045" y="851"/>
                    <a:pt x="972" y="802"/>
                  </a:cubicBezTo>
                  <a:cubicBezTo>
                    <a:pt x="948" y="802"/>
                    <a:pt x="948" y="778"/>
                    <a:pt x="923" y="754"/>
                  </a:cubicBezTo>
                  <a:cubicBezTo>
                    <a:pt x="850" y="535"/>
                    <a:pt x="850" y="292"/>
                    <a:pt x="948" y="98"/>
                  </a:cubicBezTo>
                  <a:cubicBezTo>
                    <a:pt x="972" y="49"/>
                    <a:pt x="948" y="25"/>
                    <a:pt x="9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82" name="Google Shape;382;p9"/>
            <p:cNvSpPr/>
            <p:nvPr/>
          </p:nvSpPr>
          <p:spPr>
            <a:xfrm>
              <a:off x="2921890" y="4453916"/>
              <a:ext cx="130759" cy="109702"/>
            </a:xfrm>
            <a:custGeom>
              <a:avLst/>
              <a:gdLst/>
              <a:ahLst/>
              <a:cxnLst/>
              <a:rect l="l" t="t" r="r" b="b"/>
              <a:pathLst>
                <a:path w="1136" h="953" extrusionOk="0">
                  <a:moveTo>
                    <a:pt x="110" y="0"/>
                  </a:moveTo>
                  <a:cubicBezTo>
                    <a:pt x="49" y="0"/>
                    <a:pt x="0" y="63"/>
                    <a:pt x="42" y="126"/>
                  </a:cubicBezTo>
                  <a:lnTo>
                    <a:pt x="1038" y="928"/>
                  </a:lnTo>
                  <a:cubicBezTo>
                    <a:pt x="1038" y="952"/>
                    <a:pt x="1062" y="952"/>
                    <a:pt x="1062" y="952"/>
                  </a:cubicBezTo>
                  <a:cubicBezTo>
                    <a:pt x="1087" y="952"/>
                    <a:pt x="1111" y="952"/>
                    <a:pt x="1111" y="928"/>
                  </a:cubicBezTo>
                  <a:cubicBezTo>
                    <a:pt x="1135" y="904"/>
                    <a:pt x="1135" y="855"/>
                    <a:pt x="1111" y="831"/>
                  </a:cubicBezTo>
                  <a:lnTo>
                    <a:pt x="139" y="5"/>
                  </a:lnTo>
                  <a:cubicBezTo>
                    <a:pt x="130" y="2"/>
                    <a:pt x="120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2229363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89D9DB-18FC-4DE1-B6E3-B7CBA7A93292}" type="datetimeFigureOut">
              <a:rPr lang="zh-CN" altLang="en-US" smtClean="0"/>
              <a:t>2022/11/5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8E6D4-FDCC-426F-B778-E8CF2BB2640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89D9DB-18FC-4DE1-B6E3-B7CBA7A93292}" type="datetimeFigureOut">
              <a:rPr lang="zh-CN" altLang="en-US" smtClean="0"/>
              <a:t>2022/11/5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8E6D4-FDCC-426F-B778-E8CF2BB2640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89D9DB-18FC-4DE1-B6E3-B7CBA7A93292}" type="datetimeFigureOut">
              <a:rPr lang="zh-CN" altLang="en-US" smtClean="0"/>
              <a:t>2022/11/5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8E6D4-FDCC-426F-B778-E8CF2BB2640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89D9DB-18FC-4DE1-B6E3-B7CBA7A93292}" type="datetimeFigureOut">
              <a:rPr lang="zh-CN" altLang="en-US" smtClean="0"/>
              <a:t>2022/11/5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8E6D4-FDCC-426F-B778-E8CF2BB2640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640"/>
          <a:stretch>
            <a:fillRect/>
          </a:stretch>
        </p:blipFill>
        <p:spPr>
          <a:xfrm>
            <a:off x="8228411" y="1408381"/>
            <a:ext cx="915589" cy="98603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85"/>
          <a:stretch>
            <a:fillRect/>
          </a:stretch>
        </p:blipFill>
        <p:spPr>
          <a:xfrm>
            <a:off x="0" y="1672367"/>
            <a:ext cx="754522" cy="632199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0" y="2167765"/>
            <a:ext cx="9144000" cy="2975736"/>
          </a:xfrm>
          <a:prstGeom prst="rect">
            <a:avLst/>
          </a:prstGeom>
          <a:solidFill>
            <a:srgbClr val="0B54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127" y="990083"/>
            <a:ext cx="933009" cy="79892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565" y="990083"/>
            <a:ext cx="425925" cy="1069884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8806" y="990083"/>
            <a:ext cx="759737" cy="946326"/>
          </a:xfrm>
          <a:prstGeom prst="rect">
            <a:avLst/>
          </a:prstGeom>
        </p:spPr>
      </p:pic>
      <p:grpSp>
        <p:nvGrpSpPr>
          <p:cNvPr id="12" name="组合 11"/>
          <p:cNvGrpSpPr/>
          <p:nvPr userDrawn="1"/>
        </p:nvGrpSpPr>
        <p:grpSpPr>
          <a:xfrm>
            <a:off x="3357090" y="1191785"/>
            <a:ext cx="585043" cy="900240"/>
            <a:chOff x="3357090" y="1040777"/>
            <a:chExt cx="683179" cy="1051248"/>
          </a:xfrm>
        </p:grpSpPr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82048" y="1040777"/>
              <a:ext cx="358221" cy="1051248"/>
            </a:xfrm>
            <a:prstGeom prst="rect">
              <a:avLst/>
            </a:prstGeom>
          </p:spPr>
        </p:pic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57090" y="1097837"/>
              <a:ext cx="392882" cy="986884"/>
            </a:xfrm>
            <a:prstGeom prst="rect">
              <a:avLst/>
            </a:prstGeom>
          </p:spPr>
        </p:pic>
      </p:grpSp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289"/>
          <a:stretch>
            <a:fillRect/>
          </a:stretch>
        </p:blipFill>
        <p:spPr>
          <a:xfrm>
            <a:off x="6942577" y="370703"/>
            <a:ext cx="628938" cy="1655806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870"/>
          <a:stretch>
            <a:fillRect/>
          </a:stretch>
        </p:blipFill>
        <p:spPr>
          <a:xfrm>
            <a:off x="0" y="1452132"/>
            <a:ext cx="9144000" cy="784441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015" y="1590001"/>
            <a:ext cx="1220336" cy="49472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6056" y="756029"/>
            <a:ext cx="361670" cy="833972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240786" y="1604762"/>
            <a:ext cx="732239" cy="296847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787" y="1755410"/>
            <a:ext cx="785359" cy="298558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0118" y="910685"/>
            <a:ext cx="1800037" cy="141179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89D9DB-18FC-4DE1-B6E3-B7CBA7A93292}" type="datetimeFigureOut">
              <a:rPr lang="zh-CN" altLang="en-US" smtClean="0"/>
              <a:t>2022/11/5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8E6D4-FDCC-426F-B778-E8CF2BB2640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2475" y="4390331"/>
            <a:ext cx="685374" cy="586879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9250" y="4318901"/>
            <a:ext cx="579318" cy="721597"/>
          </a:xfrm>
          <a:prstGeom prst="rect">
            <a:avLst/>
          </a:prstGeom>
        </p:spPr>
      </p:pic>
      <p:grpSp>
        <p:nvGrpSpPr>
          <p:cNvPr id="7" name="组合 6"/>
          <p:cNvGrpSpPr/>
          <p:nvPr userDrawn="1"/>
        </p:nvGrpSpPr>
        <p:grpSpPr>
          <a:xfrm>
            <a:off x="-75289" y="3793277"/>
            <a:ext cx="683179" cy="1051248"/>
            <a:chOff x="3369447" y="3907546"/>
            <a:chExt cx="683179" cy="1051248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94405" y="3907546"/>
              <a:ext cx="358221" cy="1051248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69447" y="3964606"/>
              <a:ext cx="392882" cy="986884"/>
            </a:xfrm>
            <a:prstGeom prst="rect">
              <a:avLst/>
            </a:prstGeom>
          </p:spPr>
        </p:pic>
      </p:grp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616" y="3913806"/>
            <a:ext cx="421161" cy="1235954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552666"/>
            <a:ext cx="9144000" cy="590834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5803" y="4679699"/>
            <a:ext cx="880787" cy="357068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0794" y="4027168"/>
            <a:ext cx="288913" cy="666202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39762" y="4768752"/>
            <a:ext cx="732239" cy="296847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44" y="4622179"/>
            <a:ext cx="785359" cy="29855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89D9DB-18FC-4DE1-B6E3-B7CBA7A93292}" type="datetimeFigureOut">
              <a:rPr lang="zh-CN" altLang="en-US" smtClean="0"/>
              <a:t>2022/11/5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8E6D4-FDCC-426F-B778-E8CF2BB2640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89D9DB-18FC-4DE1-B6E3-B7CBA7A93292}" type="datetimeFigureOut">
              <a:rPr lang="zh-CN" altLang="en-US" smtClean="0"/>
              <a:t>2022/11/5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8E6D4-FDCC-426F-B778-E8CF2BB2640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89D9DB-18FC-4DE1-B6E3-B7CBA7A93292}" type="datetimeFigureOut">
              <a:rPr lang="zh-CN" altLang="en-US" smtClean="0"/>
              <a:t>2022/11/5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78E6D4-FDCC-426F-B778-E8CF2BB2640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 descr="A picture containing diagram&#10;&#10;Description automatically generated">
            <a:extLst>
              <a:ext uri="{FF2B5EF4-FFF2-40B4-BE49-F238E27FC236}">
                <a16:creationId xmlns:a16="http://schemas.microsoft.com/office/drawing/2014/main" id="{F266F26F-5843-4029-AB86-F15E7B530491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66296" y="6995160"/>
            <a:ext cx="1525959" cy="131826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7C81817-3192-4454-B579-B066F582C721}"/>
              </a:ext>
            </a:extLst>
          </p:cNvPr>
          <p:cNvSpPr txBox="1"/>
          <p:nvPr userDrawn="1"/>
        </p:nvSpPr>
        <p:spPr>
          <a:xfrm>
            <a:off x="0" y="-26238"/>
            <a:ext cx="67864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1">
                    <a:lumMod val="60000"/>
                    <a:lumOff val="40000"/>
                  </a:schemeClr>
                </a:solidFill>
                <a:latin typeface="UVN Vung Tau" panose="03080702040302070203" pitchFamily="66" charset="0"/>
              </a:rPr>
              <a:t>KTUTS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A977576-D373-4182-AB1A-11B88AB0926A}"/>
              </a:ext>
            </a:extLst>
          </p:cNvPr>
          <p:cNvSpPr txBox="1"/>
          <p:nvPr userDrawn="1"/>
        </p:nvSpPr>
        <p:spPr>
          <a:xfrm>
            <a:off x="-49997" y="4875565"/>
            <a:ext cx="67864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1">
                    <a:lumMod val="60000"/>
                    <a:lumOff val="40000"/>
                  </a:schemeClr>
                </a:solidFill>
                <a:latin typeface="UVN Vung Tau" panose="03080702040302070203" pitchFamily="66" charset="0"/>
              </a:rPr>
              <a:t>KTUTS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32.png"/><Relationship Id="rId18" Type="http://schemas.openxmlformats.org/officeDocument/2006/relationships/image" Target="../media/image19.png"/><Relationship Id="rId26" Type="http://schemas.openxmlformats.org/officeDocument/2006/relationships/image" Target="../media/image14.png"/><Relationship Id="rId3" Type="http://schemas.openxmlformats.org/officeDocument/2006/relationships/image" Target="../media/image25.png"/><Relationship Id="rId21" Type="http://schemas.openxmlformats.org/officeDocument/2006/relationships/image" Target="../media/image11.png"/><Relationship Id="rId7" Type="http://schemas.microsoft.com/office/2007/relationships/hdphoto" Target="../media/hdphoto2.wdp"/><Relationship Id="rId12" Type="http://schemas.openxmlformats.org/officeDocument/2006/relationships/image" Target="../media/image31.png"/><Relationship Id="rId17" Type="http://schemas.openxmlformats.org/officeDocument/2006/relationships/image" Target="../media/image18.png"/><Relationship Id="rId25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35.png"/><Relationship Id="rId20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11" Type="http://schemas.microsoft.com/office/2007/relationships/hdphoto" Target="../media/hdphoto3.wdp"/><Relationship Id="rId24" Type="http://schemas.openxmlformats.org/officeDocument/2006/relationships/image" Target="../media/image2.png"/><Relationship Id="rId5" Type="http://schemas.openxmlformats.org/officeDocument/2006/relationships/image" Target="../media/image27.png"/><Relationship Id="rId15" Type="http://schemas.openxmlformats.org/officeDocument/2006/relationships/image" Target="../media/image34.png"/><Relationship Id="rId23" Type="http://schemas.openxmlformats.org/officeDocument/2006/relationships/image" Target="../media/image38.png"/><Relationship Id="rId28" Type="http://schemas.openxmlformats.org/officeDocument/2006/relationships/image" Target="../media/image40.png"/><Relationship Id="rId10" Type="http://schemas.openxmlformats.org/officeDocument/2006/relationships/image" Target="../media/image30.png"/><Relationship Id="rId19" Type="http://schemas.openxmlformats.org/officeDocument/2006/relationships/image" Target="../media/image36.png"/><Relationship Id="rId4" Type="http://schemas.openxmlformats.org/officeDocument/2006/relationships/image" Target="../media/image26.png"/><Relationship Id="rId9" Type="http://schemas.openxmlformats.org/officeDocument/2006/relationships/image" Target="../media/image29.png"/><Relationship Id="rId14" Type="http://schemas.openxmlformats.org/officeDocument/2006/relationships/image" Target="../media/image33.png"/><Relationship Id="rId22" Type="http://schemas.openxmlformats.org/officeDocument/2006/relationships/image" Target="../media/image12.png"/><Relationship Id="rId27" Type="http://schemas.openxmlformats.org/officeDocument/2006/relationships/image" Target="../media/image3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13" Type="http://schemas.openxmlformats.org/officeDocument/2006/relationships/image" Target="../media/image77.png"/><Relationship Id="rId3" Type="http://schemas.openxmlformats.org/officeDocument/2006/relationships/image" Target="../media/image69.png"/><Relationship Id="rId7" Type="http://schemas.microsoft.com/office/2007/relationships/hdphoto" Target="../media/hdphoto6.wdp"/><Relationship Id="rId12" Type="http://schemas.openxmlformats.org/officeDocument/2006/relationships/image" Target="../media/image76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png"/><Relationship Id="rId11" Type="http://schemas.openxmlformats.org/officeDocument/2006/relationships/image" Target="../media/image75.png"/><Relationship Id="rId5" Type="http://schemas.openxmlformats.org/officeDocument/2006/relationships/image" Target="../media/image70.png"/><Relationship Id="rId10" Type="http://schemas.openxmlformats.org/officeDocument/2006/relationships/image" Target="../media/image74.png"/><Relationship Id="rId4" Type="http://schemas.microsoft.com/office/2007/relationships/hdphoto" Target="../media/hdphoto5.wdp"/><Relationship Id="rId9" Type="http://schemas.openxmlformats.org/officeDocument/2006/relationships/image" Target="../media/image73.png"/><Relationship Id="rId14" Type="http://schemas.microsoft.com/office/2007/relationships/hdphoto" Target="../media/hdphoto7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76.png"/><Relationship Id="rId7" Type="http://schemas.openxmlformats.org/officeDocument/2006/relationships/image" Target="../media/image82.pn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jpeg"/><Relationship Id="rId9" Type="http://schemas.openxmlformats.org/officeDocument/2006/relationships/image" Target="../media/image8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.JPG"/><Relationship Id="rId5" Type="http://schemas.openxmlformats.org/officeDocument/2006/relationships/image" Target="../media/image87.png"/><Relationship Id="rId4" Type="http://schemas.openxmlformats.org/officeDocument/2006/relationships/image" Target="../media/image6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7" Type="http://schemas.openxmlformats.org/officeDocument/2006/relationships/image" Target="../media/image92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1.jpeg"/><Relationship Id="rId5" Type="http://schemas.openxmlformats.org/officeDocument/2006/relationships/image" Target="../media/image90.jpeg"/><Relationship Id="rId4" Type="http://schemas.openxmlformats.org/officeDocument/2006/relationships/image" Target="../media/image8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Relationship Id="rId6" Type="http://schemas.microsoft.com/office/2007/relationships/hdphoto" Target="../media/hdphoto8.wdp"/><Relationship Id="rId5" Type="http://schemas.openxmlformats.org/officeDocument/2006/relationships/image" Target="../media/image100.png"/><Relationship Id="rId4" Type="http://schemas.openxmlformats.org/officeDocument/2006/relationships/image" Target="../media/image9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jpeg"/><Relationship Id="rId3" Type="http://schemas.openxmlformats.org/officeDocument/2006/relationships/image" Target="../media/image101.png"/><Relationship Id="rId7" Type="http://schemas.openxmlformats.org/officeDocument/2006/relationships/image" Target="../media/image104.jpe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Relationship Id="rId6" Type="http://schemas.microsoft.com/office/2007/relationships/hdphoto" Target="../media/hdphoto9.wdp"/><Relationship Id="rId5" Type="http://schemas.openxmlformats.org/officeDocument/2006/relationships/image" Target="../media/image103.png"/><Relationship Id="rId10" Type="http://schemas.openxmlformats.org/officeDocument/2006/relationships/image" Target="../media/image107.jpeg"/><Relationship Id="rId4" Type="http://schemas.openxmlformats.org/officeDocument/2006/relationships/image" Target="../media/image102.png"/><Relationship Id="rId9" Type="http://schemas.openxmlformats.org/officeDocument/2006/relationships/image" Target="../media/image106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29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png"/><Relationship Id="rId5" Type="http://schemas.openxmlformats.org/officeDocument/2006/relationships/image" Target="../media/image35.png"/><Relationship Id="rId10" Type="http://schemas.openxmlformats.org/officeDocument/2006/relationships/image" Target="../media/image41.png"/><Relationship Id="rId4" Type="http://schemas.openxmlformats.org/officeDocument/2006/relationships/image" Target="../media/image33.png"/><Relationship Id="rId9" Type="http://schemas.openxmlformats.org/officeDocument/2006/relationships/image" Target="../media/image3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7" Type="http://schemas.openxmlformats.org/officeDocument/2006/relationships/image" Target="../media/image104.jpe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0.wdp"/><Relationship Id="rId5" Type="http://schemas.openxmlformats.org/officeDocument/2006/relationships/image" Target="../media/image111.png"/><Relationship Id="rId4" Type="http://schemas.openxmlformats.org/officeDocument/2006/relationships/image" Target="../media/image110.png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3" Type="http://schemas.openxmlformats.org/officeDocument/2006/relationships/image" Target="../media/image112.png"/><Relationship Id="rId7" Type="http://schemas.openxmlformats.org/officeDocument/2006/relationships/image" Target="../media/image1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4.jpeg"/><Relationship Id="rId5" Type="http://schemas.microsoft.com/office/2007/relationships/hdphoto" Target="../media/hdphoto11.wdp"/><Relationship Id="rId4" Type="http://schemas.openxmlformats.org/officeDocument/2006/relationships/image" Target="../media/image113.png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13" Type="http://schemas.openxmlformats.org/officeDocument/2006/relationships/image" Target="../media/image122.png"/><Relationship Id="rId18" Type="http://schemas.microsoft.com/office/2007/relationships/hdphoto" Target="../media/hdphoto18.wdp"/><Relationship Id="rId3" Type="http://schemas.openxmlformats.org/officeDocument/2006/relationships/image" Target="../media/image117.png"/><Relationship Id="rId21" Type="http://schemas.openxmlformats.org/officeDocument/2006/relationships/image" Target="../media/image126.png"/><Relationship Id="rId7" Type="http://schemas.openxmlformats.org/officeDocument/2006/relationships/image" Target="../media/image119.png"/><Relationship Id="rId12" Type="http://schemas.microsoft.com/office/2007/relationships/hdphoto" Target="../media/hdphoto15.wdp"/><Relationship Id="rId17" Type="http://schemas.openxmlformats.org/officeDocument/2006/relationships/image" Target="../media/image124.png"/><Relationship Id="rId2" Type="http://schemas.openxmlformats.org/officeDocument/2006/relationships/image" Target="../media/image116.png"/><Relationship Id="rId16" Type="http://schemas.microsoft.com/office/2007/relationships/hdphoto" Target="../media/hdphoto17.wdp"/><Relationship Id="rId20" Type="http://schemas.microsoft.com/office/2007/relationships/hdphoto" Target="../media/hdphoto19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8.png"/><Relationship Id="rId11" Type="http://schemas.openxmlformats.org/officeDocument/2006/relationships/image" Target="../media/image121.png"/><Relationship Id="rId5" Type="http://schemas.openxmlformats.org/officeDocument/2006/relationships/image" Target="../media/image102.png"/><Relationship Id="rId15" Type="http://schemas.openxmlformats.org/officeDocument/2006/relationships/image" Target="../media/image123.png"/><Relationship Id="rId10" Type="http://schemas.microsoft.com/office/2007/relationships/hdphoto" Target="../media/hdphoto14.wdp"/><Relationship Id="rId19" Type="http://schemas.openxmlformats.org/officeDocument/2006/relationships/image" Target="../media/image125.png"/><Relationship Id="rId4" Type="http://schemas.openxmlformats.org/officeDocument/2006/relationships/image" Target="../media/image99.png"/><Relationship Id="rId9" Type="http://schemas.openxmlformats.org/officeDocument/2006/relationships/image" Target="../media/image120.png"/><Relationship Id="rId14" Type="http://schemas.microsoft.com/office/2007/relationships/hdphoto" Target="../media/hdphoto16.wdp"/><Relationship Id="rId22" Type="http://schemas.microsoft.com/office/2007/relationships/hdphoto" Target="../media/hdphoto20.wdp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png"/><Relationship Id="rId13" Type="http://schemas.openxmlformats.org/officeDocument/2006/relationships/image" Target="../media/image132.png"/><Relationship Id="rId3" Type="http://schemas.openxmlformats.org/officeDocument/2006/relationships/image" Target="../media/image116.png"/><Relationship Id="rId7" Type="http://schemas.microsoft.com/office/2007/relationships/hdphoto" Target="../media/hdphoto21.wdp"/><Relationship Id="rId12" Type="http://schemas.microsoft.com/office/2007/relationships/hdphoto" Target="../media/hdphoto23.wdp"/><Relationship Id="rId17" Type="http://schemas.microsoft.com/office/2007/relationships/hdphoto" Target="../media/hdphoto25.wdp"/><Relationship Id="rId2" Type="http://schemas.openxmlformats.org/officeDocument/2006/relationships/image" Target="../media/image101.png"/><Relationship Id="rId16" Type="http://schemas.openxmlformats.org/officeDocument/2006/relationships/image" Target="../media/image1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9.png"/><Relationship Id="rId11" Type="http://schemas.openxmlformats.org/officeDocument/2006/relationships/image" Target="../media/image131.png"/><Relationship Id="rId5" Type="http://schemas.openxmlformats.org/officeDocument/2006/relationships/image" Target="../media/image128.png"/><Relationship Id="rId15" Type="http://schemas.openxmlformats.org/officeDocument/2006/relationships/image" Target="../media/image133.png"/><Relationship Id="rId10" Type="http://schemas.openxmlformats.org/officeDocument/2006/relationships/image" Target="../media/image118.png"/><Relationship Id="rId4" Type="http://schemas.openxmlformats.org/officeDocument/2006/relationships/image" Target="../media/image127.png"/><Relationship Id="rId9" Type="http://schemas.microsoft.com/office/2007/relationships/hdphoto" Target="../media/hdphoto22.wdp"/><Relationship Id="rId14" Type="http://schemas.microsoft.com/office/2007/relationships/hdphoto" Target="../media/hdphoto24.wdp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hdphoto" Target="../media/hdphoto22.wdp"/><Relationship Id="rId3" Type="http://schemas.openxmlformats.org/officeDocument/2006/relationships/image" Target="../media/image110.png"/><Relationship Id="rId7" Type="http://schemas.openxmlformats.org/officeDocument/2006/relationships/image" Target="../media/image130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1.wdp"/><Relationship Id="rId11" Type="http://schemas.openxmlformats.org/officeDocument/2006/relationships/image" Target="../media/image133.png"/><Relationship Id="rId5" Type="http://schemas.openxmlformats.org/officeDocument/2006/relationships/image" Target="../media/image129.png"/><Relationship Id="rId10" Type="http://schemas.microsoft.com/office/2007/relationships/hdphoto" Target="../media/hdphoto24.wdp"/><Relationship Id="rId4" Type="http://schemas.openxmlformats.org/officeDocument/2006/relationships/image" Target="../media/image135.png"/><Relationship Id="rId9" Type="http://schemas.openxmlformats.org/officeDocument/2006/relationships/image" Target="../media/image13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7" Type="http://schemas.microsoft.com/office/2007/relationships/hdphoto" Target="../media/hdphoto26.wdp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0.png"/><Relationship Id="rId5" Type="http://schemas.openxmlformats.org/officeDocument/2006/relationships/image" Target="../media/image139.jpeg"/><Relationship Id="rId4" Type="http://schemas.openxmlformats.org/officeDocument/2006/relationships/image" Target="../media/image13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3.GIF"/><Relationship Id="rId4" Type="http://schemas.openxmlformats.org/officeDocument/2006/relationships/image" Target="../media/image87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8.jpeg"/><Relationship Id="rId3" Type="http://schemas.openxmlformats.org/officeDocument/2006/relationships/image" Target="../media/image144.jpg"/><Relationship Id="rId7" Type="http://schemas.microsoft.com/office/2007/relationships/hdphoto" Target="../media/hdphoto27.wdp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7.png"/><Relationship Id="rId5" Type="http://schemas.openxmlformats.org/officeDocument/2006/relationships/image" Target="../media/image146.jpeg"/><Relationship Id="rId4" Type="http://schemas.openxmlformats.org/officeDocument/2006/relationships/image" Target="../media/image145.png"/><Relationship Id="rId9" Type="http://schemas.openxmlformats.org/officeDocument/2006/relationships/image" Target="../media/image92.gi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1.png"/><Relationship Id="rId4" Type="http://schemas.openxmlformats.org/officeDocument/2006/relationships/image" Target="../media/image150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32.png"/><Relationship Id="rId18" Type="http://schemas.openxmlformats.org/officeDocument/2006/relationships/image" Target="../media/image19.png"/><Relationship Id="rId26" Type="http://schemas.openxmlformats.org/officeDocument/2006/relationships/image" Target="../media/image14.png"/><Relationship Id="rId3" Type="http://schemas.openxmlformats.org/officeDocument/2006/relationships/image" Target="../media/image25.png"/><Relationship Id="rId21" Type="http://schemas.openxmlformats.org/officeDocument/2006/relationships/image" Target="../media/image11.png"/><Relationship Id="rId7" Type="http://schemas.microsoft.com/office/2007/relationships/hdphoto" Target="../media/hdphoto2.wdp"/><Relationship Id="rId12" Type="http://schemas.openxmlformats.org/officeDocument/2006/relationships/image" Target="../media/image31.png"/><Relationship Id="rId17" Type="http://schemas.openxmlformats.org/officeDocument/2006/relationships/image" Target="../media/image18.png"/><Relationship Id="rId25" Type="http://schemas.openxmlformats.org/officeDocument/2006/relationships/image" Target="../media/image13.png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35.png"/><Relationship Id="rId20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11" Type="http://schemas.microsoft.com/office/2007/relationships/hdphoto" Target="../media/hdphoto3.wdp"/><Relationship Id="rId24" Type="http://schemas.openxmlformats.org/officeDocument/2006/relationships/image" Target="../media/image2.png"/><Relationship Id="rId5" Type="http://schemas.openxmlformats.org/officeDocument/2006/relationships/image" Target="../media/image27.png"/><Relationship Id="rId15" Type="http://schemas.openxmlformats.org/officeDocument/2006/relationships/image" Target="../media/image34.png"/><Relationship Id="rId23" Type="http://schemas.openxmlformats.org/officeDocument/2006/relationships/image" Target="../media/image38.png"/><Relationship Id="rId28" Type="http://schemas.openxmlformats.org/officeDocument/2006/relationships/image" Target="../media/image40.png"/><Relationship Id="rId10" Type="http://schemas.openxmlformats.org/officeDocument/2006/relationships/image" Target="../media/image30.png"/><Relationship Id="rId19" Type="http://schemas.openxmlformats.org/officeDocument/2006/relationships/image" Target="../media/image36.png"/><Relationship Id="rId4" Type="http://schemas.openxmlformats.org/officeDocument/2006/relationships/image" Target="../media/image26.png"/><Relationship Id="rId9" Type="http://schemas.openxmlformats.org/officeDocument/2006/relationships/image" Target="../media/image29.png"/><Relationship Id="rId14" Type="http://schemas.openxmlformats.org/officeDocument/2006/relationships/image" Target="../media/image33.png"/><Relationship Id="rId22" Type="http://schemas.openxmlformats.org/officeDocument/2006/relationships/image" Target="../media/image12.png"/><Relationship Id="rId27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2.png"/><Relationship Id="rId5" Type="http://schemas.openxmlformats.org/officeDocument/2006/relationships/image" Target="../media/image31.png"/><Relationship Id="rId4" Type="http://schemas.openxmlformats.org/officeDocument/2006/relationships/image" Target="../media/image2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9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9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7.png"/><Relationship Id="rId3" Type="http://schemas.openxmlformats.org/officeDocument/2006/relationships/image" Target="../media/image41.png"/><Relationship Id="rId7" Type="http://schemas.openxmlformats.org/officeDocument/2006/relationships/image" Target="../media/image47.png"/><Relationship Id="rId12" Type="http://schemas.openxmlformats.org/officeDocument/2006/relationships/image" Target="../media/image3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6.png"/><Relationship Id="rId11" Type="http://schemas.openxmlformats.org/officeDocument/2006/relationships/image" Target="../media/image19.png"/><Relationship Id="rId5" Type="http://schemas.openxmlformats.org/officeDocument/2006/relationships/image" Target="../media/image45.png"/><Relationship Id="rId10" Type="http://schemas.openxmlformats.org/officeDocument/2006/relationships/image" Target="../media/image35.png"/><Relationship Id="rId4" Type="http://schemas.openxmlformats.org/officeDocument/2006/relationships/image" Target="../media/image44.png"/><Relationship Id="rId9" Type="http://schemas.openxmlformats.org/officeDocument/2006/relationships/image" Target="../media/image33.png"/><Relationship Id="rId14" Type="http://schemas.openxmlformats.org/officeDocument/2006/relationships/image" Target="../media/image3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31.png"/><Relationship Id="rId3" Type="http://schemas.openxmlformats.org/officeDocument/2006/relationships/image" Target="../media/image48.jpeg"/><Relationship Id="rId7" Type="http://schemas.openxmlformats.org/officeDocument/2006/relationships/image" Target="../media/image51.png"/><Relationship Id="rId12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11" Type="http://schemas.openxmlformats.org/officeDocument/2006/relationships/image" Target="../media/image35.png"/><Relationship Id="rId5" Type="http://schemas.microsoft.com/office/2007/relationships/hdphoto" Target="../media/hdphoto4.wdp"/><Relationship Id="rId15" Type="http://schemas.openxmlformats.org/officeDocument/2006/relationships/image" Target="../media/image38.png"/><Relationship Id="rId10" Type="http://schemas.openxmlformats.org/officeDocument/2006/relationships/image" Target="../media/image53.png"/><Relationship Id="rId4" Type="http://schemas.openxmlformats.org/officeDocument/2006/relationships/image" Target="../media/image49.png"/><Relationship Id="rId9" Type="http://schemas.openxmlformats.org/officeDocument/2006/relationships/image" Target="../media/image33.png"/><Relationship Id="rId14" Type="http://schemas.openxmlformats.org/officeDocument/2006/relationships/image" Target="../media/image5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19.png"/><Relationship Id="rId18" Type="http://schemas.openxmlformats.org/officeDocument/2006/relationships/image" Target="../media/image38.png"/><Relationship Id="rId3" Type="http://schemas.openxmlformats.org/officeDocument/2006/relationships/image" Target="../media/image55.png"/><Relationship Id="rId21" Type="http://schemas.openxmlformats.org/officeDocument/2006/relationships/image" Target="../media/image14.png"/><Relationship Id="rId7" Type="http://schemas.openxmlformats.org/officeDocument/2006/relationships/image" Target="../media/image31.png"/><Relationship Id="rId12" Type="http://schemas.openxmlformats.org/officeDocument/2006/relationships/image" Target="../media/image18.png"/><Relationship Id="rId17" Type="http://schemas.openxmlformats.org/officeDocument/2006/relationships/image" Target="../media/image12.png"/><Relationship Id="rId25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11.png"/><Relationship Id="rId20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11" Type="http://schemas.openxmlformats.org/officeDocument/2006/relationships/image" Target="../media/image35.png"/><Relationship Id="rId24" Type="http://schemas.openxmlformats.org/officeDocument/2006/relationships/image" Target="../media/image40.png"/><Relationship Id="rId5" Type="http://schemas.openxmlformats.org/officeDocument/2006/relationships/image" Target="../media/image30.png"/><Relationship Id="rId15" Type="http://schemas.openxmlformats.org/officeDocument/2006/relationships/image" Target="../media/image37.png"/><Relationship Id="rId23" Type="http://schemas.openxmlformats.org/officeDocument/2006/relationships/image" Target="../media/image56.png"/><Relationship Id="rId10" Type="http://schemas.openxmlformats.org/officeDocument/2006/relationships/image" Target="../media/image34.png"/><Relationship Id="rId19" Type="http://schemas.openxmlformats.org/officeDocument/2006/relationships/image" Target="../media/image2.png"/><Relationship Id="rId4" Type="http://schemas.openxmlformats.org/officeDocument/2006/relationships/image" Target="../media/image29.png"/><Relationship Id="rId9" Type="http://schemas.openxmlformats.org/officeDocument/2006/relationships/image" Target="../media/image33.png"/><Relationship Id="rId14" Type="http://schemas.openxmlformats.org/officeDocument/2006/relationships/image" Target="../media/image36.png"/><Relationship Id="rId22" Type="http://schemas.openxmlformats.org/officeDocument/2006/relationships/image" Target="../media/image3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" y="0"/>
            <a:ext cx="9144000" cy="4428779"/>
          </a:xfrm>
          <a:prstGeom prst="rect">
            <a:avLst/>
          </a:prstGeom>
          <a:solidFill>
            <a:srgbClr val="0B54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32" name="图片 3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8417" y="174798"/>
            <a:ext cx="1960400" cy="88133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2016" y="423021"/>
            <a:ext cx="1918279" cy="1506392"/>
          </a:xfrm>
          <a:prstGeom prst="rect">
            <a:avLst/>
          </a:prstGeom>
        </p:spPr>
      </p:pic>
      <p:grpSp>
        <p:nvGrpSpPr>
          <p:cNvPr id="28" name="组合 27"/>
          <p:cNvGrpSpPr/>
          <p:nvPr/>
        </p:nvGrpSpPr>
        <p:grpSpPr>
          <a:xfrm>
            <a:off x="1511715" y="247913"/>
            <a:ext cx="6981547" cy="3916804"/>
            <a:chOff x="1750343" y="560130"/>
            <a:chExt cx="6458858" cy="3623564"/>
          </a:xfrm>
        </p:grpSpPr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50343" y="560130"/>
              <a:ext cx="6458858" cy="3623564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contrast="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99762" y="754685"/>
              <a:ext cx="6160021" cy="3337567"/>
            </a:xfrm>
            <a:prstGeom prst="rect">
              <a:avLst/>
            </a:prstGeom>
          </p:spPr>
        </p:pic>
      </p:grpSp>
      <p:pic>
        <p:nvPicPr>
          <p:cNvPr id="45" name="图片 4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0575" y="460778"/>
            <a:ext cx="1800037" cy="1411794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21520" y="2450449"/>
            <a:ext cx="1006716" cy="110658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228"/>
          <a:stretch>
            <a:fillRect/>
          </a:stretch>
        </p:blipFill>
        <p:spPr>
          <a:xfrm flipV="1">
            <a:off x="-1" y="4374291"/>
            <a:ext cx="9185483" cy="797979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4752" y="2915624"/>
            <a:ext cx="2564613" cy="1445474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484" y="3304074"/>
            <a:ext cx="1722867" cy="1475275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3214" y="3182670"/>
            <a:ext cx="1722867" cy="1475275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4369" y="3621934"/>
            <a:ext cx="1761586" cy="1176951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7922" y="2865779"/>
            <a:ext cx="820475" cy="2060957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6093" y="3613873"/>
            <a:ext cx="954807" cy="1189305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4405" y="3907546"/>
            <a:ext cx="358221" cy="1051248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9447" y="3964606"/>
            <a:ext cx="392882" cy="986884"/>
          </a:xfrm>
          <a:prstGeom prst="rect">
            <a:avLst/>
          </a:prstGeom>
        </p:spPr>
      </p:pic>
      <p:pic>
        <p:nvPicPr>
          <p:cNvPr id="40" name="图片 3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489" y="3004681"/>
            <a:ext cx="2564613" cy="1445474"/>
          </a:xfrm>
          <a:prstGeom prst="rect">
            <a:avLst/>
          </a:prstGeom>
        </p:spPr>
      </p:pic>
      <p:pic>
        <p:nvPicPr>
          <p:cNvPr id="41" name="图片 40"/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612" b="31242"/>
          <a:stretch>
            <a:fillRect/>
          </a:stretch>
        </p:blipFill>
        <p:spPr>
          <a:xfrm>
            <a:off x="6683633" y="4346393"/>
            <a:ext cx="2485082" cy="794018"/>
          </a:xfrm>
          <a:prstGeom prst="rect">
            <a:avLst/>
          </a:prstGeom>
        </p:spPr>
      </p:pic>
      <p:pic>
        <p:nvPicPr>
          <p:cNvPr id="42" name="图片 41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933" y="2711465"/>
            <a:ext cx="828735" cy="2432035"/>
          </a:xfrm>
          <a:prstGeom prst="rect">
            <a:avLst/>
          </a:prstGeom>
        </p:spPr>
      </p:pic>
      <p:pic>
        <p:nvPicPr>
          <p:cNvPr id="46" name="图片 45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1372" y="4456770"/>
            <a:ext cx="1220336" cy="494720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8413" y="3622798"/>
            <a:ext cx="361670" cy="833972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5460" y="4539136"/>
            <a:ext cx="1182339" cy="632199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/>
        </p:nvPicPr>
        <p:blipFill rotWithShape="1"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606" b="9742"/>
          <a:stretch>
            <a:fillRect/>
          </a:stretch>
        </p:blipFill>
        <p:spPr>
          <a:xfrm>
            <a:off x="8240769" y="4275150"/>
            <a:ext cx="940302" cy="889974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253143" y="4471531"/>
            <a:ext cx="732239" cy="296847"/>
          </a:xfrm>
          <a:prstGeom prst="rect">
            <a:avLst/>
          </a:prstGeom>
        </p:spPr>
      </p:pic>
      <p:pic>
        <p:nvPicPr>
          <p:cNvPr id="51" name="图片 50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44" y="4622179"/>
            <a:ext cx="785359" cy="298558"/>
          </a:xfrm>
          <a:prstGeom prst="rect">
            <a:avLst/>
          </a:prstGeom>
        </p:spPr>
      </p:pic>
      <p:pic>
        <p:nvPicPr>
          <p:cNvPr id="52" name="图片 51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10" y="615465"/>
            <a:ext cx="1513104" cy="1663211"/>
          </a:xfrm>
          <a:prstGeom prst="rect">
            <a:avLst/>
          </a:prstGeom>
        </p:spPr>
      </p:pic>
      <p:pic>
        <p:nvPicPr>
          <p:cNvPr id="44" name="图片 43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981" y="1527781"/>
            <a:ext cx="2429348" cy="2429348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2044902" y="1632261"/>
            <a:ext cx="5238935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cap="none" spc="0" dirty="0" err="1">
                <a:ln w="19050">
                  <a:solidFill>
                    <a:schemeClr val="accent4">
                      <a:lumMod val="20000"/>
                      <a:lumOff val="80000"/>
                    </a:schemeClr>
                  </a:solidFill>
                </a:ln>
                <a:solidFill>
                  <a:srgbClr val="FDDC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reflection blurRad="6350" stA="53000" endA="300" endPos="35500" dir="5400000" sy="-90000" algn="bl" rotWithShape="0"/>
                </a:effectLst>
                <a:latin typeface="UVN Mang Cau Nang" panose="03060902050402020B05" pitchFamily="66" charset="0"/>
              </a:rPr>
              <a:t>Khoa</a:t>
            </a:r>
            <a:r>
              <a:rPr lang="en-US" sz="8800" b="1" cap="none" spc="0" dirty="0">
                <a:ln w="19050">
                  <a:solidFill>
                    <a:schemeClr val="accent4">
                      <a:lumMod val="20000"/>
                      <a:lumOff val="80000"/>
                    </a:schemeClr>
                  </a:solidFill>
                </a:ln>
                <a:solidFill>
                  <a:srgbClr val="FDDC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reflection blurRad="6350" stA="53000" endA="300" endPos="35500" dir="5400000" sy="-90000" algn="bl" rotWithShape="0"/>
                </a:effectLst>
                <a:latin typeface="UVN Mang Cau Nang" panose="03060902050402020B05" pitchFamily="66" charset="0"/>
              </a:rPr>
              <a:t> </a:t>
            </a:r>
            <a:r>
              <a:rPr lang="en-US" sz="8800" b="1" cap="none" spc="0" dirty="0" err="1">
                <a:ln w="19050">
                  <a:solidFill>
                    <a:schemeClr val="accent4">
                      <a:lumMod val="20000"/>
                      <a:lumOff val="80000"/>
                    </a:schemeClr>
                  </a:solidFill>
                </a:ln>
                <a:solidFill>
                  <a:srgbClr val="FDDC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reflection blurRad="6350" stA="53000" endA="300" endPos="35500" dir="5400000" sy="-90000" algn="bl" rotWithShape="0"/>
                </a:effectLst>
                <a:latin typeface="UVN Mang Cau Nang" panose="03060902050402020B05" pitchFamily="66" charset="0"/>
              </a:rPr>
              <a:t>học</a:t>
            </a:r>
            <a:endParaRPr lang="en-US" sz="8800" b="1" cap="none" spc="0" dirty="0">
              <a:ln w="19050">
                <a:solidFill>
                  <a:schemeClr val="accent4">
                    <a:lumMod val="20000"/>
                    <a:lumOff val="80000"/>
                  </a:schemeClr>
                </a:solidFill>
              </a:ln>
              <a:solidFill>
                <a:srgbClr val="FDDC00"/>
              </a:solidFill>
              <a:effectLst>
                <a:glow rad="63500">
                  <a:schemeClr val="accent6">
                    <a:satMod val="175000"/>
                    <a:alpha val="40000"/>
                  </a:schemeClr>
                </a:glow>
                <a:reflection blurRad="6350" stA="53000" endA="300" endPos="35500" dir="5400000" sy="-90000" algn="bl" rotWithShape="0"/>
              </a:effectLst>
              <a:latin typeface="UVN Mang Cau Nang" panose="03060902050402020B05" pitchFamily="66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2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2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2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2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3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70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70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700" fill="hold">
                                          <p:stCondLst>
                                            <p:cond delay="21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700" fill="hold">
                                          <p:stCondLst>
                                            <p:cond delay="28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3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70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70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700" fill="hold">
                                          <p:stCondLst>
                                            <p:cond delay="21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700" fill="hold">
                                          <p:stCondLst>
                                            <p:cond delay="28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3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70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70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700" fill="hold">
                                          <p:stCondLst>
                                            <p:cond delay="21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700" fill="hold">
                                          <p:stCondLst>
                                            <p:cond delay="2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" presetClass="entr" presetSubtype="3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1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1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32" presetClass="emph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Rot by="120000">
                                      <p:cBhvr>
                                        <p:cTn id="92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4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6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7" presetID="53" presetClass="entr" presetSubtype="16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42" presetClass="entr" presetSubtype="0" fill="hold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4250"/>
                            </p:stCondLst>
                            <p:childTnLst>
                              <p:par>
                                <p:cTn id="10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4750"/>
                            </p:stCondLst>
                            <p:childTnLst>
                              <p:par>
                                <p:cTn id="112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5500"/>
                            </p:stCondLst>
                            <p:childTnLst>
                              <p:par>
                                <p:cTn id="120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任意多边形 11"/>
          <p:cNvSpPr/>
          <p:nvPr/>
        </p:nvSpPr>
        <p:spPr>
          <a:xfrm>
            <a:off x="4130300" y="3960991"/>
            <a:ext cx="478441" cy="479850"/>
          </a:xfrm>
          <a:custGeom>
            <a:avLst/>
            <a:gdLst>
              <a:gd name="connsiteX0" fmla="*/ 80886 w 717390"/>
              <a:gd name="connsiteY0" fmla="*/ 89167 h 719503"/>
              <a:gd name="connsiteX1" fmla="*/ 414519 w 717390"/>
              <a:gd name="connsiteY1" fmla="*/ 2670 h 719503"/>
              <a:gd name="connsiteX2" fmla="*/ 674011 w 717390"/>
              <a:gd name="connsiteY2" fmla="*/ 138594 h 719503"/>
              <a:gd name="connsiteX3" fmla="*/ 686367 w 717390"/>
              <a:gd name="connsiteY3" fmla="*/ 509297 h 719503"/>
              <a:gd name="connsiteX4" fmla="*/ 365092 w 717390"/>
              <a:gd name="connsiteY4" fmla="*/ 719362 h 719503"/>
              <a:gd name="connsiteX5" fmla="*/ 19103 w 717390"/>
              <a:gd name="connsiteY5" fmla="*/ 534011 h 719503"/>
              <a:gd name="connsiteX6" fmla="*/ 80886 w 717390"/>
              <a:gd name="connsiteY6" fmla="*/ 89167 h 7195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7390" h="719503">
                <a:moveTo>
                  <a:pt x="80886" y="89167"/>
                </a:moveTo>
                <a:cubicBezTo>
                  <a:pt x="146789" y="610"/>
                  <a:pt x="315665" y="-5568"/>
                  <a:pt x="414519" y="2670"/>
                </a:cubicBezTo>
                <a:cubicBezTo>
                  <a:pt x="513373" y="10908"/>
                  <a:pt x="628703" y="54156"/>
                  <a:pt x="674011" y="138594"/>
                </a:cubicBezTo>
                <a:cubicBezTo>
                  <a:pt x="719319" y="223032"/>
                  <a:pt x="737853" y="412502"/>
                  <a:pt x="686367" y="509297"/>
                </a:cubicBezTo>
                <a:cubicBezTo>
                  <a:pt x="634881" y="606092"/>
                  <a:pt x="476303" y="715243"/>
                  <a:pt x="365092" y="719362"/>
                </a:cubicBezTo>
                <a:cubicBezTo>
                  <a:pt x="253881" y="723481"/>
                  <a:pt x="64411" y="636984"/>
                  <a:pt x="19103" y="534011"/>
                </a:cubicBezTo>
                <a:cubicBezTo>
                  <a:pt x="-26205" y="431038"/>
                  <a:pt x="14983" y="177724"/>
                  <a:pt x="80886" y="89167"/>
                </a:cubicBezTo>
                <a:close/>
              </a:path>
            </a:pathLst>
          </a:custGeom>
          <a:solidFill>
            <a:srgbClr val="0B54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48" name="组合 47"/>
          <p:cNvGrpSpPr/>
          <p:nvPr/>
        </p:nvGrpSpPr>
        <p:grpSpPr>
          <a:xfrm>
            <a:off x="2968349" y="927997"/>
            <a:ext cx="943618" cy="1119824"/>
            <a:chOff x="2968349" y="927997"/>
            <a:chExt cx="943618" cy="1119824"/>
          </a:xfrm>
        </p:grpSpPr>
        <p:sp>
          <p:nvSpPr>
            <p:cNvPr id="25" name="任意多边形 24"/>
            <p:cNvSpPr/>
            <p:nvPr/>
          </p:nvSpPr>
          <p:spPr>
            <a:xfrm rot="21122805">
              <a:off x="2968349" y="927997"/>
              <a:ext cx="943618" cy="1119824"/>
            </a:xfrm>
            <a:custGeom>
              <a:avLst/>
              <a:gdLst>
                <a:gd name="connsiteX0" fmla="*/ 522870 w 1007464"/>
                <a:gd name="connsiteY0" fmla="*/ 0 h 1195593"/>
                <a:gd name="connsiteX1" fmla="*/ 1007464 w 1007464"/>
                <a:gd name="connsiteY1" fmla="*/ 221892 h 1195593"/>
                <a:gd name="connsiteX2" fmla="*/ 1003920 w 1007464"/>
                <a:gd name="connsiteY2" fmla="*/ 222719 h 1195593"/>
                <a:gd name="connsiteX3" fmla="*/ 902192 w 1007464"/>
                <a:gd name="connsiteY3" fmla="*/ 259290 h 1195593"/>
                <a:gd name="connsiteX4" fmla="*/ 604500 w 1007464"/>
                <a:gd name="connsiteY4" fmla="*/ 849205 h 1195593"/>
                <a:gd name="connsiteX5" fmla="*/ 409855 w 1007464"/>
                <a:gd name="connsiteY5" fmla="*/ 1189541 h 1195593"/>
                <a:gd name="connsiteX6" fmla="*/ 20565 w 1007464"/>
                <a:gd name="connsiteY6" fmla="*/ 1019372 h 1195593"/>
                <a:gd name="connsiteX7" fmla="*/ 112162 w 1007464"/>
                <a:gd name="connsiteY7" fmla="*/ 440802 h 1195593"/>
                <a:gd name="connsiteX8" fmla="*/ 461557 w 1007464"/>
                <a:gd name="connsiteY8" fmla="*/ 43832 h 1195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07464" h="1195593">
                  <a:moveTo>
                    <a:pt x="522870" y="0"/>
                  </a:moveTo>
                  <a:lnTo>
                    <a:pt x="1007464" y="221892"/>
                  </a:lnTo>
                  <a:lnTo>
                    <a:pt x="1003920" y="222719"/>
                  </a:lnTo>
                  <a:cubicBezTo>
                    <a:pt x="964599" y="234001"/>
                    <a:pt x="930101" y="246291"/>
                    <a:pt x="902192" y="259290"/>
                  </a:cubicBezTo>
                  <a:cubicBezTo>
                    <a:pt x="678923" y="363281"/>
                    <a:pt x="686556" y="694163"/>
                    <a:pt x="604500" y="849205"/>
                  </a:cubicBezTo>
                  <a:cubicBezTo>
                    <a:pt x="522443" y="1004247"/>
                    <a:pt x="507177" y="1161179"/>
                    <a:pt x="409855" y="1189541"/>
                  </a:cubicBezTo>
                  <a:cubicBezTo>
                    <a:pt x="312533" y="1217902"/>
                    <a:pt x="70180" y="1144162"/>
                    <a:pt x="20565" y="1019372"/>
                  </a:cubicBezTo>
                  <a:cubicBezTo>
                    <a:pt x="-29051" y="894583"/>
                    <a:pt x="14840" y="620424"/>
                    <a:pt x="112162" y="440802"/>
                  </a:cubicBezTo>
                  <a:cubicBezTo>
                    <a:pt x="185154" y="306086"/>
                    <a:pt x="319330" y="158607"/>
                    <a:pt x="461557" y="43832"/>
                  </a:cubicBezTo>
                  <a:close/>
                </a:path>
              </a:pathLst>
            </a:custGeom>
            <a:solidFill>
              <a:srgbClr val="FF66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30" name="文本框 29"/>
            <p:cNvSpPr txBox="1"/>
            <p:nvPr/>
          </p:nvSpPr>
          <p:spPr>
            <a:xfrm>
              <a:off x="3168564" y="1033431"/>
              <a:ext cx="48430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zh-CN" altLang="en-US" sz="14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49" name="组合 48"/>
          <p:cNvGrpSpPr/>
          <p:nvPr/>
        </p:nvGrpSpPr>
        <p:grpSpPr>
          <a:xfrm>
            <a:off x="3415157" y="490182"/>
            <a:ext cx="1718441" cy="631659"/>
            <a:chOff x="3415157" y="490182"/>
            <a:chExt cx="1718441" cy="631659"/>
          </a:xfrm>
        </p:grpSpPr>
        <p:sp>
          <p:nvSpPr>
            <p:cNvPr id="17" name="任意多边形 16"/>
            <p:cNvSpPr/>
            <p:nvPr/>
          </p:nvSpPr>
          <p:spPr>
            <a:xfrm rot="21122805">
              <a:off x="3415157" y="490182"/>
              <a:ext cx="1718441" cy="631659"/>
            </a:xfrm>
            <a:custGeom>
              <a:avLst/>
              <a:gdLst>
                <a:gd name="connsiteX0" fmla="*/ 725139 w 1834713"/>
                <a:gd name="connsiteY0" fmla="*/ 351 h 674398"/>
                <a:gd name="connsiteX1" fmla="*/ 1492269 w 1834713"/>
                <a:gd name="connsiteY1" fmla="*/ 181863 h 674398"/>
                <a:gd name="connsiteX2" fmla="*/ 1824075 w 1834713"/>
                <a:gd name="connsiteY2" fmla="*/ 648828 h 674398"/>
                <a:gd name="connsiteX3" fmla="*/ 1834713 w 1834713"/>
                <a:gd name="connsiteY3" fmla="*/ 674398 h 674398"/>
                <a:gd name="connsiteX4" fmla="*/ 1494312 w 1834713"/>
                <a:gd name="connsiteY4" fmla="*/ 674398 h 674398"/>
                <a:gd name="connsiteX5" fmla="*/ 1492537 w 1834713"/>
                <a:gd name="connsiteY5" fmla="*/ 658156 h 674398"/>
                <a:gd name="connsiteX6" fmla="*/ 1412121 w 1834713"/>
                <a:gd name="connsiteY6" fmla="*/ 499510 h 674398"/>
                <a:gd name="connsiteX7" fmla="*/ 614042 w 1834713"/>
                <a:gd name="connsiteY7" fmla="*/ 455107 h 674398"/>
                <a:gd name="connsiteX8" fmla="*/ 486920 w 1834713"/>
                <a:gd name="connsiteY8" fmla="*/ 484801 h 674398"/>
                <a:gd name="connsiteX9" fmla="*/ 0 w 1834713"/>
                <a:gd name="connsiteY9" fmla="*/ 261844 h 674398"/>
                <a:gd name="connsiteX10" fmla="*/ 12552 w 1834713"/>
                <a:gd name="connsiteY10" fmla="*/ 252290 h 674398"/>
                <a:gd name="connsiteX11" fmla="*/ 83957 w 1834713"/>
                <a:gd name="connsiteY11" fmla="*/ 204552 h 674398"/>
                <a:gd name="connsiteX12" fmla="*/ 725139 w 1834713"/>
                <a:gd name="connsiteY12" fmla="*/ 351 h 6743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34713" h="674398">
                  <a:moveTo>
                    <a:pt x="725139" y="351"/>
                  </a:moveTo>
                  <a:cubicBezTo>
                    <a:pt x="959857" y="-3431"/>
                    <a:pt x="1291899" y="21149"/>
                    <a:pt x="1492269" y="181863"/>
                  </a:cubicBezTo>
                  <a:cubicBezTo>
                    <a:pt x="1617500" y="282309"/>
                    <a:pt x="1739749" y="464738"/>
                    <a:pt x="1824075" y="648828"/>
                  </a:cubicBezTo>
                  <a:lnTo>
                    <a:pt x="1834713" y="674398"/>
                  </a:lnTo>
                  <a:lnTo>
                    <a:pt x="1494312" y="674398"/>
                  </a:lnTo>
                  <a:lnTo>
                    <a:pt x="1492537" y="658156"/>
                  </a:lnTo>
                  <a:cubicBezTo>
                    <a:pt x="1478673" y="590266"/>
                    <a:pt x="1452672" y="534489"/>
                    <a:pt x="1412121" y="499510"/>
                  </a:cubicBezTo>
                  <a:cubicBezTo>
                    <a:pt x="1290468" y="394573"/>
                    <a:pt x="897243" y="401309"/>
                    <a:pt x="614042" y="455107"/>
                  </a:cubicBezTo>
                  <a:lnTo>
                    <a:pt x="486920" y="484801"/>
                  </a:lnTo>
                  <a:lnTo>
                    <a:pt x="0" y="261844"/>
                  </a:lnTo>
                  <a:lnTo>
                    <a:pt x="12552" y="252290"/>
                  </a:lnTo>
                  <a:cubicBezTo>
                    <a:pt x="36458" y="235188"/>
                    <a:pt x="60342" y="219205"/>
                    <a:pt x="83957" y="204552"/>
                  </a:cubicBezTo>
                  <a:cubicBezTo>
                    <a:pt x="272877" y="87324"/>
                    <a:pt x="490421" y="4132"/>
                    <a:pt x="725139" y="351"/>
                  </a:cubicBezTo>
                  <a:close/>
                </a:path>
              </a:pathLst>
            </a:custGeom>
            <a:solidFill>
              <a:srgbClr val="77B52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31" name="文本框 30"/>
            <p:cNvSpPr txBox="1"/>
            <p:nvPr/>
          </p:nvSpPr>
          <p:spPr>
            <a:xfrm>
              <a:off x="3813193" y="541348"/>
              <a:ext cx="111915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zh-CN" altLang="en-US" sz="14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50" name="组合 49"/>
          <p:cNvGrpSpPr/>
          <p:nvPr/>
        </p:nvGrpSpPr>
        <p:grpSpPr>
          <a:xfrm>
            <a:off x="4389167" y="1096820"/>
            <a:ext cx="991024" cy="993166"/>
            <a:chOff x="4389167" y="1096820"/>
            <a:chExt cx="991024" cy="993166"/>
          </a:xfrm>
        </p:grpSpPr>
        <p:sp>
          <p:nvSpPr>
            <p:cNvPr id="27" name="任意多边形 26"/>
            <p:cNvSpPr/>
            <p:nvPr/>
          </p:nvSpPr>
          <p:spPr>
            <a:xfrm rot="21122805">
              <a:off x="4389167" y="1096820"/>
              <a:ext cx="985298" cy="993166"/>
            </a:xfrm>
            <a:custGeom>
              <a:avLst/>
              <a:gdLst>
                <a:gd name="connsiteX0" fmla="*/ 602498 w 1051964"/>
                <a:gd name="connsiteY0" fmla="*/ 0 h 1060365"/>
                <a:gd name="connsiteX1" fmla="*/ 943002 w 1051964"/>
                <a:gd name="connsiteY1" fmla="*/ 0 h 1060365"/>
                <a:gd name="connsiteX2" fmla="*/ 977989 w 1051964"/>
                <a:gd name="connsiteY2" fmla="*/ 84103 h 1060365"/>
                <a:gd name="connsiteX3" fmla="*/ 1035506 w 1051964"/>
                <a:gd name="connsiteY3" fmla="*/ 289900 h 1060365"/>
                <a:gd name="connsiteX4" fmla="*/ 852311 w 1051964"/>
                <a:gd name="connsiteY4" fmla="*/ 1015950 h 1060365"/>
                <a:gd name="connsiteX5" fmla="*/ 811315 w 1051964"/>
                <a:gd name="connsiteY5" fmla="*/ 1054993 h 1060365"/>
                <a:gd name="connsiteX6" fmla="*/ 804205 w 1051964"/>
                <a:gd name="connsiteY6" fmla="*/ 1060365 h 1060365"/>
                <a:gd name="connsiteX7" fmla="*/ 0 w 1051964"/>
                <a:gd name="connsiteY7" fmla="*/ 1060365 h 1060365"/>
                <a:gd name="connsiteX8" fmla="*/ 56557 w 1051964"/>
                <a:gd name="connsiteY8" fmla="*/ 1025877 h 1060365"/>
                <a:gd name="connsiteX9" fmla="*/ 463021 w 1051964"/>
                <a:gd name="connsiteY9" fmla="*/ 686959 h 1060365"/>
                <a:gd name="connsiteX10" fmla="*/ 612684 w 1051964"/>
                <a:gd name="connsiteY10" fmla="*/ 93254 h 10603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51964" h="1060365">
                  <a:moveTo>
                    <a:pt x="602498" y="0"/>
                  </a:moveTo>
                  <a:lnTo>
                    <a:pt x="943002" y="0"/>
                  </a:lnTo>
                  <a:lnTo>
                    <a:pt x="977989" y="84103"/>
                  </a:lnTo>
                  <a:cubicBezTo>
                    <a:pt x="1005093" y="156720"/>
                    <a:pt x="1025011" y="227033"/>
                    <a:pt x="1035506" y="289900"/>
                  </a:cubicBezTo>
                  <a:cubicBezTo>
                    <a:pt x="1077488" y="541370"/>
                    <a:pt x="1046956" y="802295"/>
                    <a:pt x="852311" y="1015950"/>
                  </a:cubicBezTo>
                  <a:cubicBezTo>
                    <a:pt x="840146" y="1029304"/>
                    <a:pt x="826415" y="1042302"/>
                    <a:pt x="811315" y="1054993"/>
                  </a:cubicBezTo>
                  <a:lnTo>
                    <a:pt x="804205" y="1060365"/>
                  </a:lnTo>
                  <a:lnTo>
                    <a:pt x="0" y="1060365"/>
                  </a:lnTo>
                  <a:lnTo>
                    <a:pt x="56557" y="1025877"/>
                  </a:lnTo>
                  <a:cubicBezTo>
                    <a:pt x="224486" y="922358"/>
                    <a:pt x="388598" y="811749"/>
                    <a:pt x="463021" y="686959"/>
                  </a:cubicBezTo>
                  <a:cubicBezTo>
                    <a:pt x="556050" y="530972"/>
                    <a:pt x="618517" y="287832"/>
                    <a:pt x="612684" y="93254"/>
                  </a:cubicBez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32" name="文本框 31"/>
            <p:cNvSpPr txBox="1"/>
            <p:nvPr/>
          </p:nvSpPr>
          <p:spPr>
            <a:xfrm>
              <a:off x="4895884" y="1127122"/>
              <a:ext cx="48430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zh-CN" altLang="en-US" sz="14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51" name="组合 50"/>
          <p:cNvGrpSpPr/>
          <p:nvPr/>
        </p:nvGrpSpPr>
        <p:grpSpPr>
          <a:xfrm>
            <a:off x="3915883" y="2230465"/>
            <a:ext cx="1335348" cy="1577155"/>
            <a:chOff x="3915883" y="2230465"/>
            <a:chExt cx="1335348" cy="1577155"/>
          </a:xfrm>
        </p:grpSpPr>
        <p:sp>
          <p:nvSpPr>
            <p:cNvPr id="23" name="任意多边形 22"/>
            <p:cNvSpPr/>
            <p:nvPr/>
          </p:nvSpPr>
          <p:spPr>
            <a:xfrm rot="21122805">
              <a:off x="3915883" y="2230465"/>
              <a:ext cx="1335348" cy="1577155"/>
            </a:xfrm>
            <a:custGeom>
              <a:avLst/>
              <a:gdLst>
                <a:gd name="connsiteX0" fmla="*/ 621494 w 1425699"/>
                <a:gd name="connsiteY0" fmla="*/ 0 h 1683868"/>
                <a:gd name="connsiteX1" fmla="*/ 1425699 w 1425699"/>
                <a:gd name="connsiteY1" fmla="*/ 0 h 1683868"/>
                <a:gd name="connsiteX2" fmla="*/ 1383594 w 1425699"/>
                <a:gd name="connsiteY2" fmla="*/ 31817 h 1683868"/>
                <a:gd name="connsiteX3" fmla="*/ 489132 w 1425699"/>
                <a:gd name="connsiteY3" fmla="*/ 511467 h 1683868"/>
                <a:gd name="connsiteX4" fmla="*/ 305937 w 1425699"/>
                <a:gd name="connsiteY4" fmla="*/ 1271549 h 1683868"/>
                <a:gd name="connsiteX5" fmla="*/ 283037 w 1425699"/>
                <a:gd name="connsiteY5" fmla="*/ 1668608 h 1683868"/>
                <a:gd name="connsiteX6" fmla="*/ 76942 w 1425699"/>
                <a:gd name="connsiteY6" fmla="*/ 1521129 h 1683868"/>
                <a:gd name="connsiteX7" fmla="*/ 8244 w 1425699"/>
                <a:gd name="connsiteY7" fmla="*/ 783735 h 1683868"/>
                <a:gd name="connsiteX8" fmla="*/ 248688 w 1425699"/>
                <a:gd name="connsiteY8" fmla="*/ 261887 h 1683868"/>
                <a:gd name="connsiteX9" fmla="*/ 552731 w 1425699"/>
                <a:gd name="connsiteY9" fmla="*/ 41932 h 1683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25699" h="1683868">
                  <a:moveTo>
                    <a:pt x="621494" y="0"/>
                  </a:moveTo>
                  <a:lnTo>
                    <a:pt x="1425699" y="0"/>
                  </a:lnTo>
                  <a:lnTo>
                    <a:pt x="1383594" y="31817"/>
                  </a:lnTo>
                  <a:cubicBezTo>
                    <a:pt x="1136576" y="201472"/>
                    <a:pt x="659447" y="319555"/>
                    <a:pt x="489132" y="511467"/>
                  </a:cubicBezTo>
                  <a:cubicBezTo>
                    <a:pt x="294487" y="730794"/>
                    <a:pt x="340286" y="1078692"/>
                    <a:pt x="305937" y="1271549"/>
                  </a:cubicBezTo>
                  <a:cubicBezTo>
                    <a:pt x="271588" y="1464406"/>
                    <a:pt x="321202" y="1627011"/>
                    <a:pt x="283037" y="1668608"/>
                  </a:cubicBezTo>
                  <a:cubicBezTo>
                    <a:pt x="244872" y="1710204"/>
                    <a:pt x="122741" y="1668608"/>
                    <a:pt x="76942" y="1521129"/>
                  </a:cubicBezTo>
                  <a:cubicBezTo>
                    <a:pt x="31143" y="1373650"/>
                    <a:pt x="-20380" y="993609"/>
                    <a:pt x="8244" y="783735"/>
                  </a:cubicBezTo>
                  <a:cubicBezTo>
                    <a:pt x="36869" y="573861"/>
                    <a:pt x="69310" y="454744"/>
                    <a:pt x="248688" y="261887"/>
                  </a:cubicBezTo>
                  <a:cubicBezTo>
                    <a:pt x="315955" y="189566"/>
                    <a:pt x="429378" y="117245"/>
                    <a:pt x="552731" y="41932"/>
                  </a:cubicBezTo>
                  <a:close/>
                </a:path>
              </a:pathLst>
            </a:custGeom>
            <a:solidFill>
              <a:srgbClr val="D4251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33" name="文本框 32"/>
            <p:cNvSpPr txBox="1"/>
            <p:nvPr/>
          </p:nvSpPr>
          <p:spPr>
            <a:xfrm rot="1036882">
              <a:off x="3984902" y="2671677"/>
              <a:ext cx="48430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zh-CN" altLang="en-US" sz="1400" b="1" dirty="0">
                <a:solidFill>
                  <a:schemeClr val="bg1"/>
                </a:solidFill>
              </a:endParaRPr>
            </a:p>
          </p:txBody>
        </p:sp>
      </p:grpSp>
      <p:cxnSp>
        <p:nvCxnSpPr>
          <p:cNvPr id="35" name="直接连接符 34"/>
          <p:cNvCxnSpPr>
            <a:endCxn id="4" idx="3"/>
          </p:cNvCxnSpPr>
          <p:nvPr/>
        </p:nvCxnSpPr>
        <p:spPr>
          <a:xfrm flipH="1">
            <a:off x="2799213" y="1392564"/>
            <a:ext cx="212736" cy="536557"/>
          </a:xfrm>
          <a:prstGeom prst="line">
            <a:avLst/>
          </a:prstGeom>
          <a:ln w="15875">
            <a:solidFill>
              <a:srgbClr val="FF6600"/>
            </a:solidFill>
            <a:prstDash val="dash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 10"/>
          <p:cNvGrpSpPr/>
          <p:nvPr/>
        </p:nvGrpSpPr>
        <p:grpSpPr>
          <a:xfrm>
            <a:off x="137417" y="1279241"/>
            <a:ext cx="2688990" cy="1455700"/>
            <a:chOff x="194048" y="1262252"/>
            <a:chExt cx="2393541" cy="14557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6526" y="1262252"/>
              <a:ext cx="2346857" cy="1299760"/>
            </a:xfrm>
            <a:prstGeom prst="rect">
              <a:avLst/>
            </a:prstGeom>
          </p:spPr>
        </p:pic>
        <p:sp>
          <p:nvSpPr>
            <p:cNvPr id="37" name="文本框 36"/>
            <p:cNvSpPr txBox="1"/>
            <p:nvPr/>
          </p:nvSpPr>
          <p:spPr>
            <a:xfrm>
              <a:off x="194048" y="1517623"/>
              <a:ext cx="2393541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b="1" dirty="0">
                  <a:latin typeface="Times New Roman" pitchFamily="18" charset="0"/>
                  <a:cs typeface="Times New Roman" pitchFamily="18" charset="0"/>
                </a:rPr>
                <a:t>1. </a:t>
              </a:r>
              <a:r>
                <a:rPr lang="en-US" sz="1800" b="1" dirty="0" err="1">
                  <a:latin typeface="Times New Roman" pitchFamily="18" charset="0"/>
                  <a:cs typeface="Times New Roman" pitchFamily="18" charset="0"/>
                </a:rPr>
                <a:t>Nước</a:t>
              </a:r>
              <a:r>
                <a:rPr lang="en-US" sz="18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1800" b="1" dirty="0" err="1">
                  <a:latin typeface="Times New Roman" pitchFamily="18" charset="0"/>
                  <a:cs typeface="Times New Roman" pitchFamily="18" charset="0"/>
                </a:rPr>
                <a:t>có</a:t>
              </a:r>
              <a:r>
                <a:rPr lang="en-US" sz="18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1800" b="1" i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màu</a:t>
              </a:r>
              <a:r>
                <a:rPr lang="en-US" sz="1800" b="1" dirty="0"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sz="1800" b="1" dirty="0" err="1">
                  <a:latin typeface="Times New Roman" pitchFamily="18" charset="0"/>
                  <a:cs typeface="Times New Roman" pitchFamily="18" charset="0"/>
                </a:rPr>
                <a:t>có</a:t>
              </a:r>
              <a:r>
                <a:rPr lang="en-US" sz="18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1800" b="1" i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mùi</a:t>
              </a:r>
              <a:r>
                <a:rPr lang="en-US" sz="18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1800" b="1" dirty="0" err="1">
                  <a:latin typeface="Times New Roman" pitchFamily="18" charset="0"/>
                  <a:cs typeface="Times New Roman" pitchFamily="18" charset="0"/>
                </a:rPr>
                <a:t>có</a:t>
              </a:r>
              <a:r>
                <a:rPr lang="en-US" sz="18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1800" b="1" i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vị</a:t>
              </a:r>
              <a:r>
                <a:rPr lang="en-US" sz="1800" b="1" dirty="0">
                  <a:latin typeface="Times New Roman" pitchFamily="18" charset="0"/>
                  <a:cs typeface="Times New Roman" pitchFamily="18" charset="0"/>
                </a:rPr>
                <a:t> hay </a:t>
              </a:r>
              <a:r>
                <a:rPr lang="en-US" sz="1800" b="1" dirty="0" err="1">
                  <a:latin typeface="Times New Roman" pitchFamily="18" charset="0"/>
                  <a:cs typeface="Times New Roman" pitchFamily="18" charset="0"/>
                </a:rPr>
                <a:t>không</a:t>
              </a:r>
              <a:r>
                <a:rPr lang="en-US" sz="1800" b="1" dirty="0">
                  <a:latin typeface="Times New Roman" pitchFamily="18" charset="0"/>
                  <a:cs typeface="Times New Roman" pitchFamily="18" charset="0"/>
                </a:rPr>
                <a:t>? </a:t>
              </a:r>
              <a:r>
                <a:rPr lang="en-US" sz="1800" b="1" dirty="0" err="1">
                  <a:latin typeface="Times New Roman" pitchFamily="18" charset="0"/>
                  <a:cs typeface="Times New Roman" pitchFamily="18" charset="0"/>
                </a:rPr>
                <a:t>Làm</a:t>
              </a:r>
              <a:r>
                <a:rPr lang="en-US" sz="18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1800" b="1" dirty="0" err="1">
                  <a:latin typeface="Times New Roman" pitchFamily="18" charset="0"/>
                  <a:cs typeface="Times New Roman" pitchFamily="18" charset="0"/>
                </a:rPr>
                <a:t>sao</a:t>
              </a:r>
              <a:r>
                <a:rPr lang="en-US" sz="18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1800" b="1" dirty="0" err="1">
                  <a:latin typeface="Times New Roman" pitchFamily="18" charset="0"/>
                  <a:cs typeface="Times New Roman" pitchFamily="18" charset="0"/>
                </a:rPr>
                <a:t>để</a:t>
              </a:r>
              <a:r>
                <a:rPr lang="en-US" sz="18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1800" b="1" dirty="0" err="1">
                  <a:latin typeface="Times New Roman" pitchFamily="18" charset="0"/>
                  <a:cs typeface="Times New Roman" pitchFamily="18" charset="0"/>
                </a:rPr>
                <a:t>biết</a:t>
              </a:r>
              <a:r>
                <a:rPr lang="en-US" sz="18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1800" b="1" dirty="0" err="1">
                  <a:latin typeface="Times New Roman" pitchFamily="18" charset="0"/>
                  <a:cs typeface="Times New Roman" pitchFamily="18" charset="0"/>
                </a:rPr>
                <a:t>được</a:t>
              </a:r>
              <a:r>
                <a:rPr lang="en-US" sz="18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1800" b="1" dirty="0" err="1">
                  <a:latin typeface="Times New Roman" pitchFamily="18" charset="0"/>
                  <a:cs typeface="Times New Roman" pitchFamily="18" charset="0"/>
                </a:rPr>
                <a:t>điều</a:t>
              </a:r>
              <a:r>
                <a:rPr lang="en-US" sz="18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1800" b="1" dirty="0" err="1">
                  <a:latin typeface="Times New Roman" pitchFamily="18" charset="0"/>
                  <a:cs typeface="Times New Roman" pitchFamily="18" charset="0"/>
                </a:rPr>
                <a:t>đó</a:t>
              </a:r>
              <a:r>
                <a:rPr lang="en-US" sz="1800" b="1" dirty="0">
                  <a:latin typeface="Times New Roman" pitchFamily="18" charset="0"/>
                  <a:cs typeface="Times New Roman" pitchFamily="18" charset="0"/>
                </a:rPr>
                <a:t>? </a:t>
              </a:r>
            </a:p>
            <a:p>
              <a:endParaRPr lang="zh-CN" altLang="en-US" sz="1800" dirty="0">
                <a:solidFill>
                  <a:srgbClr val="FF6600"/>
                </a:solidFill>
              </a:endParaRPr>
            </a:p>
          </p:txBody>
        </p:sp>
      </p:grpSp>
      <p:cxnSp>
        <p:nvCxnSpPr>
          <p:cNvPr id="38" name="直接连接符 37"/>
          <p:cNvCxnSpPr/>
          <p:nvPr/>
        </p:nvCxnSpPr>
        <p:spPr>
          <a:xfrm flipH="1">
            <a:off x="4942501" y="712845"/>
            <a:ext cx="667724" cy="0"/>
          </a:xfrm>
          <a:prstGeom prst="line">
            <a:avLst/>
          </a:prstGeom>
          <a:ln w="15875">
            <a:solidFill>
              <a:srgbClr val="77B525"/>
            </a:solidFill>
            <a:prstDash val="dash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oup 4"/>
          <p:cNvGrpSpPr/>
          <p:nvPr/>
        </p:nvGrpSpPr>
        <p:grpSpPr>
          <a:xfrm>
            <a:off x="5620379" y="0"/>
            <a:ext cx="3373032" cy="1450036"/>
            <a:chOff x="5626810" y="289402"/>
            <a:chExt cx="2947604" cy="1164227"/>
          </a:xfrm>
        </p:grpSpPr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26810" y="289402"/>
              <a:ext cx="2947604" cy="929497"/>
            </a:xfrm>
            <a:prstGeom prst="rect">
              <a:avLst/>
            </a:prstGeom>
          </p:spPr>
        </p:pic>
        <p:sp>
          <p:nvSpPr>
            <p:cNvPr id="39" name="文本框 38"/>
            <p:cNvSpPr txBox="1"/>
            <p:nvPr/>
          </p:nvSpPr>
          <p:spPr>
            <a:xfrm>
              <a:off x="5714341" y="391046"/>
              <a:ext cx="2717057" cy="10625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latin typeface="Times New Roman" pitchFamily="18" charset="0"/>
                  <a:cs typeface="Times New Roman" pitchFamily="18" charset="0"/>
                </a:rPr>
                <a:t>2. </a:t>
              </a:r>
              <a:r>
                <a:rPr lang="en-US" sz="2000" b="1" dirty="0" err="1">
                  <a:latin typeface="Times New Roman" pitchFamily="18" charset="0"/>
                  <a:cs typeface="Times New Roman" pitchFamily="18" charset="0"/>
                </a:rPr>
                <a:t>Nước</a:t>
              </a:r>
              <a:r>
                <a:rPr lang="en-US" sz="20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latin typeface="Times New Roman" pitchFamily="18" charset="0"/>
                  <a:cs typeface="Times New Roman" pitchFamily="18" charset="0"/>
                </a:rPr>
                <a:t>có</a:t>
              </a:r>
              <a:r>
                <a:rPr lang="en-US" sz="20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i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hình</a:t>
              </a:r>
              <a:r>
                <a:rPr lang="en-US" sz="2000" b="1" i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i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dạng</a:t>
              </a:r>
              <a:r>
                <a:rPr lang="en-US" sz="20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latin typeface="Times New Roman" pitchFamily="18" charset="0"/>
                  <a:cs typeface="Times New Roman" pitchFamily="18" charset="0"/>
                </a:rPr>
                <a:t>nhất</a:t>
              </a:r>
              <a:r>
                <a:rPr lang="en-US" sz="20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latin typeface="Times New Roman" pitchFamily="18" charset="0"/>
                  <a:cs typeface="Times New Roman" pitchFamily="18" charset="0"/>
                </a:rPr>
                <a:t>định</a:t>
              </a:r>
              <a:r>
                <a:rPr lang="en-US" sz="2000" b="1" dirty="0">
                  <a:latin typeface="Times New Roman" pitchFamily="18" charset="0"/>
                  <a:cs typeface="Times New Roman" pitchFamily="18" charset="0"/>
                </a:rPr>
                <a:t> hay </a:t>
              </a:r>
              <a:r>
                <a:rPr lang="en-US" sz="2000" b="1" dirty="0" err="1">
                  <a:latin typeface="Times New Roman" pitchFamily="18" charset="0"/>
                  <a:cs typeface="Times New Roman" pitchFamily="18" charset="0"/>
                </a:rPr>
                <a:t>không</a:t>
              </a:r>
              <a:r>
                <a:rPr lang="en-US" sz="2000" b="1" dirty="0">
                  <a:latin typeface="Times New Roman" pitchFamily="18" charset="0"/>
                  <a:cs typeface="Times New Roman" pitchFamily="18" charset="0"/>
                </a:rPr>
                <a:t>? </a:t>
              </a:r>
              <a:r>
                <a:rPr lang="en-US" sz="2000" b="1" dirty="0" err="1">
                  <a:latin typeface="Times New Roman" pitchFamily="18" charset="0"/>
                  <a:cs typeface="Times New Roman" pitchFamily="18" charset="0"/>
                </a:rPr>
                <a:t>Làm</a:t>
              </a:r>
              <a:r>
                <a:rPr lang="en-US" sz="20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latin typeface="Times New Roman" pitchFamily="18" charset="0"/>
                  <a:cs typeface="Times New Roman" pitchFamily="18" charset="0"/>
                </a:rPr>
                <a:t>sao</a:t>
              </a:r>
              <a:r>
                <a:rPr lang="en-US" sz="20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latin typeface="Times New Roman" pitchFamily="18" charset="0"/>
                  <a:cs typeface="Times New Roman" pitchFamily="18" charset="0"/>
                </a:rPr>
                <a:t>để</a:t>
              </a:r>
              <a:r>
                <a:rPr lang="en-US" sz="20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latin typeface="Times New Roman" pitchFamily="18" charset="0"/>
                  <a:cs typeface="Times New Roman" pitchFamily="18" charset="0"/>
                </a:rPr>
                <a:t>biết</a:t>
              </a:r>
              <a:r>
                <a:rPr lang="en-US" sz="20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latin typeface="Times New Roman" pitchFamily="18" charset="0"/>
                  <a:cs typeface="Times New Roman" pitchFamily="18" charset="0"/>
                </a:rPr>
                <a:t>được</a:t>
              </a:r>
              <a:r>
                <a:rPr lang="en-US" sz="20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latin typeface="Times New Roman" pitchFamily="18" charset="0"/>
                  <a:cs typeface="Times New Roman" pitchFamily="18" charset="0"/>
                </a:rPr>
                <a:t>điều</a:t>
              </a:r>
              <a:r>
                <a:rPr lang="en-US" sz="20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latin typeface="Times New Roman" pitchFamily="18" charset="0"/>
                  <a:cs typeface="Times New Roman" pitchFamily="18" charset="0"/>
                </a:rPr>
                <a:t>đó</a:t>
              </a:r>
              <a:r>
                <a:rPr lang="en-US" sz="2000" b="1" dirty="0">
                  <a:latin typeface="Times New Roman" pitchFamily="18" charset="0"/>
                  <a:cs typeface="Times New Roman" pitchFamily="18" charset="0"/>
                </a:rPr>
                <a:t>? </a:t>
              </a:r>
            </a:p>
            <a:p>
              <a:endParaRPr lang="zh-CN" altLang="en-US" sz="2000" dirty="0">
                <a:solidFill>
                  <a:srgbClr val="FF6600"/>
                </a:solidFill>
              </a:endParaRPr>
            </a:p>
          </p:txBody>
        </p:sp>
      </p:grpSp>
      <p:cxnSp>
        <p:nvCxnSpPr>
          <p:cNvPr id="40" name="直接连接符 39"/>
          <p:cNvCxnSpPr/>
          <p:nvPr/>
        </p:nvCxnSpPr>
        <p:spPr>
          <a:xfrm flipH="1" flipV="1">
            <a:off x="5351675" y="1912132"/>
            <a:ext cx="797290" cy="94959"/>
          </a:xfrm>
          <a:prstGeom prst="line">
            <a:avLst/>
          </a:prstGeom>
          <a:ln w="15875">
            <a:solidFill>
              <a:srgbClr val="00B0F0"/>
            </a:solidFill>
            <a:prstDash val="dash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oup 5"/>
          <p:cNvGrpSpPr/>
          <p:nvPr/>
        </p:nvGrpSpPr>
        <p:grpSpPr>
          <a:xfrm>
            <a:off x="6074768" y="1375575"/>
            <a:ext cx="3069233" cy="1774553"/>
            <a:chOff x="6082511" y="1375575"/>
            <a:chExt cx="2413311" cy="1774553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48965" y="1375575"/>
              <a:ext cx="2346857" cy="1299760"/>
            </a:xfrm>
            <a:prstGeom prst="rect">
              <a:avLst/>
            </a:prstGeom>
          </p:spPr>
        </p:pic>
        <p:sp>
          <p:nvSpPr>
            <p:cNvPr id="41" name="文本框 40"/>
            <p:cNvSpPr txBox="1"/>
            <p:nvPr/>
          </p:nvSpPr>
          <p:spPr>
            <a:xfrm>
              <a:off x="6082511" y="1518912"/>
              <a:ext cx="2364886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>
                <a:defRPr/>
              </a:pPr>
              <a:r>
                <a:rPr lang="en-US" sz="2000" b="1" dirty="0">
                  <a:latin typeface="Times New Roman" pitchFamily="18" charset="0"/>
                  <a:cs typeface="Times New Roman" pitchFamily="18" charset="0"/>
                </a:rPr>
                <a:t>3. </a:t>
              </a:r>
              <a:r>
                <a:rPr lang="en-US" sz="2000" b="1" dirty="0" err="1">
                  <a:latin typeface="Times New Roman" pitchFamily="18" charset="0"/>
                  <a:cs typeface="Times New Roman" pitchFamily="18" charset="0"/>
                </a:rPr>
                <a:t>Nước</a:t>
              </a:r>
              <a:r>
                <a:rPr lang="en-US" sz="20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i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chảy</a:t>
              </a:r>
              <a:r>
                <a:rPr lang="en-US" sz="20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latin typeface="Times New Roman" pitchFamily="18" charset="0"/>
                  <a:cs typeface="Times New Roman" pitchFamily="18" charset="0"/>
                </a:rPr>
                <a:t>như</a:t>
              </a:r>
              <a:r>
                <a:rPr lang="en-US" sz="20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latin typeface="Times New Roman" pitchFamily="18" charset="0"/>
                  <a:cs typeface="Times New Roman" pitchFamily="18" charset="0"/>
                </a:rPr>
                <a:t>thế</a:t>
              </a:r>
              <a:r>
                <a:rPr lang="en-US" sz="20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latin typeface="Times New Roman" pitchFamily="18" charset="0"/>
                  <a:cs typeface="Times New Roman" pitchFamily="18" charset="0"/>
                </a:rPr>
                <a:t>nào</a:t>
              </a:r>
              <a:r>
                <a:rPr lang="en-US" sz="2000" b="1" dirty="0">
                  <a:latin typeface="Times New Roman" pitchFamily="18" charset="0"/>
                  <a:cs typeface="Times New Roman" pitchFamily="18" charset="0"/>
                </a:rPr>
                <a:t>? </a:t>
              </a:r>
              <a:r>
                <a:rPr lang="en-US" sz="2000" b="1" dirty="0" err="1">
                  <a:latin typeface="Times New Roman" pitchFamily="18" charset="0"/>
                  <a:cs typeface="Times New Roman" pitchFamily="18" charset="0"/>
                </a:rPr>
                <a:t>Làm</a:t>
              </a:r>
              <a:r>
                <a:rPr lang="en-US" sz="20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latin typeface="Times New Roman" pitchFamily="18" charset="0"/>
                  <a:cs typeface="Times New Roman" pitchFamily="18" charset="0"/>
                </a:rPr>
                <a:t>sao</a:t>
              </a:r>
              <a:r>
                <a:rPr lang="en-US" sz="20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latin typeface="Times New Roman" pitchFamily="18" charset="0"/>
                  <a:cs typeface="Times New Roman" pitchFamily="18" charset="0"/>
                </a:rPr>
                <a:t>để</a:t>
              </a:r>
              <a:r>
                <a:rPr lang="en-US" sz="20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latin typeface="Times New Roman" pitchFamily="18" charset="0"/>
                  <a:cs typeface="Times New Roman" pitchFamily="18" charset="0"/>
                </a:rPr>
                <a:t>biết</a:t>
              </a:r>
              <a:r>
                <a:rPr lang="en-US" sz="20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latin typeface="Times New Roman" pitchFamily="18" charset="0"/>
                  <a:cs typeface="Times New Roman" pitchFamily="18" charset="0"/>
                </a:rPr>
                <a:t>được</a:t>
              </a:r>
              <a:r>
                <a:rPr lang="en-US" sz="20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latin typeface="Times New Roman" pitchFamily="18" charset="0"/>
                  <a:cs typeface="Times New Roman" pitchFamily="18" charset="0"/>
                </a:rPr>
                <a:t>điều</a:t>
              </a:r>
              <a:r>
                <a:rPr lang="en-US" sz="20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latin typeface="Times New Roman" pitchFamily="18" charset="0"/>
                  <a:cs typeface="Times New Roman" pitchFamily="18" charset="0"/>
                </a:rPr>
                <a:t>đó</a:t>
              </a:r>
              <a:r>
                <a:rPr lang="en-US" sz="2000" b="1" dirty="0">
                  <a:latin typeface="Times New Roman" pitchFamily="18" charset="0"/>
                  <a:cs typeface="Times New Roman" pitchFamily="18" charset="0"/>
                </a:rPr>
                <a:t>? </a:t>
              </a:r>
            </a:p>
            <a:p>
              <a:endParaRPr lang="en-US" sz="2000" b="1" dirty="0">
                <a:latin typeface="Times New Roman" pitchFamily="18" charset="0"/>
                <a:cs typeface="Times New Roman" pitchFamily="18" charset="0"/>
              </a:endParaRPr>
            </a:p>
            <a:p>
              <a:endParaRPr lang="zh-CN" altLang="en-US" sz="2000" dirty="0">
                <a:solidFill>
                  <a:srgbClr val="FF6600"/>
                </a:solidFill>
              </a:endParaRPr>
            </a:p>
          </p:txBody>
        </p:sp>
      </p:grpSp>
      <p:cxnSp>
        <p:nvCxnSpPr>
          <p:cNvPr id="42" name="直接连接符 41"/>
          <p:cNvCxnSpPr/>
          <p:nvPr/>
        </p:nvCxnSpPr>
        <p:spPr>
          <a:xfrm flipH="1">
            <a:off x="4265005" y="3336476"/>
            <a:ext cx="696928" cy="0"/>
          </a:xfrm>
          <a:prstGeom prst="line">
            <a:avLst/>
          </a:prstGeom>
          <a:ln w="15875">
            <a:solidFill>
              <a:srgbClr val="D4251F"/>
            </a:solidFill>
            <a:prstDash val="dash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 7"/>
          <p:cNvGrpSpPr/>
          <p:nvPr/>
        </p:nvGrpSpPr>
        <p:grpSpPr>
          <a:xfrm>
            <a:off x="5015576" y="2901156"/>
            <a:ext cx="4028826" cy="1299760"/>
            <a:chOff x="5015576" y="2901156"/>
            <a:chExt cx="2346857" cy="1299760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15576" y="2901156"/>
              <a:ext cx="2346857" cy="1299760"/>
            </a:xfrm>
            <a:prstGeom prst="rect">
              <a:avLst/>
            </a:prstGeom>
          </p:spPr>
        </p:pic>
        <p:sp>
          <p:nvSpPr>
            <p:cNvPr id="43" name="文本框 42"/>
            <p:cNvSpPr txBox="1"/>
            <p:nvPr/>
          </p:nvSpPr>
          <p:spPr>
            <a:xfrm>
              <a:off x="5025070" y="3104427"/>
              <a:ext cx="221185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>
                <a:defRPr/>
              </a:pPr>
              <a:r>
                <a:rPr lang="en-US" sz="2000" b="1" dirty="0">
                  <a:latin typeface="Times New Roman" pitchFamily="18" charset="0"/>
                  <a:cs typeface="Times New Roman" pitchFamily="18" charset="0"/>
                </a:rPr>
                <a:t>4. </a:t>
              </a:r>
              <a:r>
                <a:rPr lang="en-US" sz="2000" b="1" dirty="0" err="1">
                  <a:latin typeface="Times New Roman" pitchFamily="18" charset="0"/>
                  <a:cs typeface="Times New Roman" pitchFamily="18" charset="0"/>
                </a:rPr>
                <a:t>Nước</a:t>
              </a:r>
              <a:r>
                <a:rPr lang="en-US" sz="20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i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có</a:t>
              </a:r>
              <a:r>
                <a:rPr lang="en-US" sz="2000" b="1" i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i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thể</a:t>
              </a:r>
              <a:r>
                <a:rPr lang="en-US" sz="2000" b="1" i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i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thấm</a:t>
              </a:r>
              <a:r>
                <a:rPr lang="en-US" sz="2000" b="1" i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>
                  <a:latin typeface="Times New Roman" pitchFamily="18" charset="0"/>
                  <a:cs typeface="Times New Roman" pitchFamily="18" charset="0"/>
                </a:rPr>
                <a:t>qua hay </a:t>
              </a:r>
              <a:r>
                <a:rPr lang="en-US" sz="2000" b="1" i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không</a:t>
              </a:r>
              <a:r>
                <a:rPr lang="en-US" sz="2000" b="1" i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i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thấm</a:t>
              </a:r>
              <a:r>
                <a:rPr lang="en-US" sz="2000" b="1" i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>
                  <a:latin typeface="Times New Roman" pitchFamily="18" charset="0"/>
                  <a:cs typeface="Times New Roman" pitchFamily="18" charset="0"/>
                </a:rPr>
                <a:t>qua </a:t>
              </a:r>
              <a:r>
                <a:rPr lang="en-US" sz="2000" b="1" dirty="0" err="1">
                  <a:latin typeface="Times New Roman" pitchFamily="18" charset="0"/>
                  <a:cs typeface="Times New Roman" pitchFamily="18" charset="0"/>
                </a:rPr>
                <a:t>các</a:t>
              </a:r>
              <a:r>
                <a:rPr lang="en-US" sz="20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latin typeface="Times New Roman" pitchFamily="18" charset="0"/>
                  <a:cs typeface="Times New Roman" pitchFamily="18" charset="0"/>
                </a:rPr>
                <a:t>vật</a:t>
              </a:r>
              <a:r>
                <a:rPr lang="en-US" sz="2000" b="1" dirty="0">
                  <a:latin typeface="Times New Roman" pitchFamily="18" charset="0"/>
                  <a:cs typeface="Times New Roman" pitchFamily="18" charset="0"/>
                </a:rPr>
                <a:t>? </a:t>
              </a:r>
              <a:r>
                <a:rPr lang="en-US" sz="2000" b="1" dirty="0" err="1">
                  <a:latin typeface="Times New Roman" pitchFamily="18" charset="0"/>
                  <a:cs typeface="Times New Roman" pitchFamily="18" charset="0"/>
                </a:rPr>
                <a:t>Làm</a:t>
              </a:r>
              <a:r>
                <a:rPr lang="en-US" sz="20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latin typeface="Times New Roman" pitchFamily="18" charset="0"/>
                  <a:cs typeface="Times New Roman" pitchFamily="18" charset="0"/>
                </a:rPr>
                <a:t>sao</a:t>
              </a:r>
              <a:r>
                <a:rPr lang="en-US" sz="20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latin typeface="Times New Roman" pitchFamily="18" charset="0"/>
                  <a:cs typeface="Times New Roman" pitchFamily="18" charset="0"/>
                </a:rPr>
                <a:t>để</a:t>
              </a:r>
              <a:r>
                <a:rPr lang="en-US" sz="20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latin typeface="Times New Roman" pitchFamily="18" charset="0"/>
                  <a:cs typeface="Times New Roman" pitchFamily="18" charset="0"/>
                </a:rPr>
                <a:t>biết</a:t>
              </a:r>
              <a:r>
                <a:rPr lang="en-US" sz="20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latin typeface="Times New Roman" pitchFamily="18" charset="0"/>
                  <a:cs typeface="Times New Roman" pitchFamily="18" charset="0"/>
                </a:rPr>
                <a:t>được</a:t>
              </a:r>
              <a:r>
                <a:rPr lang="en-US" sz="20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latin typeface="Times New Roman" pitchFamily="18" charset="0"/>
                  <a:cs typeface="Times New Roman" pitchFamily="18" charset="0"/>
                </a:rPr>
                <a:t>điều</a:t>
              </a:r>
              <a:r>
                <a:rPr lang="en-US" sz="20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latin typeface="Times New Roman" pitchFamily="18" charset="0"/>
                  <a:cs typeface="Times New Roman" pitchFamily="18" charset="0"/>
                </a:rPr>
                <a:t>đó</a:t>
              </a:r>
              <a:r>
                <a:rPr lang="en-US" sz="2000" b="1" dirty="0">
                  <a:latin typeface="Times New Roman" pitchFamily="18" charset="0"/>
                  <a:cs typeface="Times New Roman" pitchFamily="18" charset="0"/>
                </a:rPr>
                <a:t>? 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150150" y="3173170"/>
            <a:ext cx="3499468" cy="1299760"/>
            <a:chOff x="767769" y="3173170"/>
            <a:chExt cx="2878708" cy="1299760"/>
          </a:xfrm>
        </p:grpSpPr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0562" y="3173170"/>
              <a:ext cx="2841351" cy="1299760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767769" y="3315218"/>
              <a:ext cx="2878708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914400">
                <a:defRPr/>
              </a:pPr>
              <a:r>
                <a:rPr lang="en-US" sz="2000" b="1" dirty="0">
                  <a:latin typeface="Times New Roman" pitchFamily="18" charset="0"/>
                  <a:cs typeface="Times New Roman" pitchFamily="18" charset="0"/>
                </a:rPr>
                <a:t>5. </a:t>
              </a:r>
              <a:r>
                <a:rPr lang="en-US" sz="2000" b="1" dirty="0" err="1">
                  <a:latin typeface="Times New Roman" pitchFamily="18" charset="0"/>
                  <a:cs typeface="Times New Roman" pitchFamily="18" charset="0"/>
                </a:rPr>
                <a:t>Nước</a:t>
              </a:r>
              <a:r>
                <a:rPr lang="en-US" sz="20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i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có</a:t>
              </a:r>
              <a:r>
                <a:rPr lang="en-US" sz="2000" b="1" i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i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thể</a:t>
              </a:r>
              <a:r>
                <a:rPr lang="en-US" sz="2000" b="1" i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i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hòa</a:t>
              </a:r>
              <a:r>
                <a:rPr lang="en-US" sz="2000" b="1" i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tan </a:t>
              </a:r>
              <a:r>
                <a:rPr lang="en-US" sz="2000" b="1" dirty="0">
                  <a:latin typeface="Times New Roman" pitchFamily="18" charset="0"/>
                  <a:cs typeface="Times New Roman" pitchFamily="18" charset="0"/>
                </a:rPr>
                <a:t>hay </a:t>
              </a:r>
              <a:r>
                <a:rPr lang="en-US" sz="2000" b="1" i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không</a:t>
              </a:r>
              <a:r>
                <a:rPr lang="en-US" sz="2000" b="1" i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i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hòa</a:t>
              </a:r>
              <a:r>
                <a:rPr lang="en-US" sz="2000" b="1" i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tan </a:t>
              </a:r>
              <a:r>
                <a:rPr lang="en-US" sz="2000" b="1" dirty="0" err="1">
                  <a:latin typeface="Times New Roman" pitchFamily="18" charset="0"/>
                  <a:cs typeface="Times New Roman" pitchFamily="18" charset="0"/>
                </a:rPr>
                <a:t>các</a:t>
              </a:r>
              <a:r>
                <a:rPr lang="en-US" sz="20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latin typeface="Times New Roman" pitchFamily="18" charset="0"/>
                  <a:cs typeface="Times New Roman" pitchFamily="18" charset="0"/>
                </a:rPr>
                <a:t>chất</a:t>
              </a:r>
              <a:r>
                <a:rPr lang="en-US" sz="2000" b="1" dirty="0">
                  <a:latin typeface="Times New Roman" pitchFamily="18" charset="0"/>
                  <a:cs typeface="Times New Roman" pitchFamily="18" charset="0"/>
                </a:rPr>
                <a:t>? </a:t>
              </a:r>
              <a:r>
                <a:rPr lang="en-US" sz="2000" b="1" dirty="0" err="1">
                  <a:latin typeface="Times New Roman" pitchFamily="18" charset="0"/>
                  <a:cs typeface="Times New Roman" pitchFamily="18" charset="0"/>
                </a:rPr>
                <a:t>Làm</a:t>
              </a:r>
              <a:r>
                <a:rPr lang="en-US" sz="20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latin typeface="Times New Roman" pitchFamily="18" charset="0"/>
                  <a:cs typeface="Times New Roman" pitchFamily="18" charset="0"/>
                </a:rPr>
                <a:t>sao</a:t>
              </a:r>
              <a:r>
                <a:rPr lang="en-US" sz="20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latin typeface="Times New Roman" pitchFamily="18" charset="0"/>
                  <a:cs typeface="Times New Roman" pitchFamily="18" charset="0"/>
                </a:rPr>
                <a:t>để</a:t>
              </a:r>
              <a:r>
                <a:rPr lang="en-US" sz="20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latin typeface="Times New Roman" pitchFamily="18" charset="0"/>
                  <a:cs typeface="Times New Roman" pitchFamily="18" charset="0"/>
                </a:rPr>
                <a:t>biết</a:t>
              </a:r>
              <a:r>
                <a:rPr lang="en-US" sz="20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latin typeface="Times New Roman" pitchFamily="18" charset="0"/>
                  <a:cs typeface="Times New Roman" pitchFamily="18" charset="0"/>
                </a:rPr>
                <a:t>được</a:t>
              </a:r>
              <a:r>
                <a:rPr lang="en-US" sz="20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latin typeface="Times New Roman" pitchFamily="18" charset="0"/>
                  <a:cs typeface="Times New Roman" pitchFamily="18" charset="0"/>
                </a:rPr>
                <a:t>điều</a:t>
              </a:r>
              <a:r>
                <a:rPr lang="en-US" sz="20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latin typeface="Times New Roman" pitchFamily="18" charset="0"/>
                  <a:cs typeface="Times New Roman" pitchFamily="18" charset="0"/>
                </a:rPr>
                <a:t>đó</a:t>
              </a:r>
              <a:r>
                <a:rPr lang="en-US" sz="2000" b="1" dirty="0">
                  <a:latin typeface="Times New Roman" pitchFamily="18" charset="0"/>
                  <a:cs typeface="Times New Roman" pitchFamily="18" charset="0"/>
                </a:rPr>
                <a:t>? </a:t>
              </a:r>
            </a:p>
          </p:txBody>
        </p:sp>
      </p:grpSp>
      <p:cxnSp>
        <p:nvCxnSpPr>
          <p:cNvPr id="26" name="直接连接符 39"/>
          <p:cNvCxnSpPr/>
          <p:nvPr/>
        </p:nvCxnSpPr>
        <p:spPr>
          <a:xfrm flipH="1" flipV="1">
            <a:off x="3652871" y="4060437"/>
            <a:ext cx="362667" cy="97665"/>
          </a:xfrm>
          <a:prstGeom prst="line">
            <a:avLst/>
          </a:prstGeom>
          <a:ln w="15875">
            <a:solidFill>
              <a:schemeClr val="accent1">
                <a:lumMod val="50000"/>
              </a:schemeClr>
            </a:solidFill>
            <a:prstDash val="dash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09" y="-215619"/>
            <a:ext cx="3633333" cy="159119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550653" y="219348"/>
            <a:ext cx="2712601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TM Times" panose="02040603050506020204" pitchFamily="18" charset="0"/>
              </a:rPr>
              <a:t>Thảo</a:t>
            </a:r>
            <a:r>
              <a:rPr lang="en-US" sz="2800" b="1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TM Times" panose="02040603050506020204" pitchFamily="18" charset="0"/>
              </a:rPr>
              <a:t> </a:t>
            </a:r>
            <a:r>
              <a:rPr lang="en-US" sz="2800" b="1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TM Times" panose="02040603050506020204" pitchFamily="18" charset="0"/>
              </a:rPr>
              <a:t>luận</a:t>
            </a:r>
            <a:r>
              <a:rPr lang="en-US" sz="2800" b="1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TM Times" panose="02040603050506020204" pitchFamily="18" charset="0"/>
              </a:rPr>
              <a:t> </a:t>
            </a:r>
            <a:r>
              <a:rPr lang="en-US" sz="2800" b="1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TM Times" panose="02040603050506020204" pitchFamily="18" charset="0"/>
              </a:rPr>
              <a:t>nhóm</a:t>
            </a:r>
            <a:endParaRPr lang="en-US" sz="2800" b="1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UTM Times" panose="0204060305050602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671" y="14782"/>
            <a:ext cx="6402199" cy="141858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30395" y="483220"/>
            <a:ext cx="69151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TÌM HIỂU VỀ MÀU SẮC, MÙI VỊ CỦA NƯỚC</a:t>
            </a:r>
          </a:p>
        </p:txBody>
      </p:sp>
      <p:sp>
        <p:nvSpPr>
          <p:cNvPr id="4" name="Text Box 11"/>
          <p:cNvSpPr txBox="1">
            <a:spLocks noChangeArrowheads="1"/>
          </p:cNvSpPr>
          <p:nvPr/>
        </p:nvSpPr>
        <p:spPr bwMode="auto">
          <a:xfrm>
            <a:off x="5429250" y="1200150"/>
            <a:ext cx="1143000" cy="323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endParaRPr lang="vi-VN" sz="1500" b="1">
              <a:latin typeface="Times New Roman" pitchFamily="18" charset="0"/>
            </a:endParaRPr>
          </a:p>
        </p:txBody>
      </p:sp>
      <p:graphicFrame>
        <p:nvGraphicFramePr>
          <p:cNvPr id="5" name="Group 10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52048308"/>
              </p:ext>
            </p:extLst>
          </p:nvPr>
        </p:nvGraphicFramePr>
        <p:xfrm>
          <a:off x="1030670" y="1361732"/>
          <a:ext cx="6572250" cy="3400427"/>
        </p:xfrm>
        <a:graphic>
          <a:graphicData uri="http://schemas.openxmlformats.org/drawingml/2006/table">
            <a:tbl>
              <a:tblPr/>
              <a:tblGrid>
                <a:gridCol w="2141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153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1536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143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100" b="0" i="0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100" b="0" i="0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100" b="0" i="0" u="none" strike="noStrike" cap="none" normalizeH="0" baseline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572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100" b="0" i="0" u="none" strike="noStrike" cap="none" normalizeH="0" baseline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100" b="0" i="0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100" b="0" i="0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143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100" b="0" i="0" u="none" strike="noStrike" cap="none" normalizeH="0" baseline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100" b="0" i="0" u="none" strike="noStrike" cap="none" normalizeH="0" baseline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100" b="0" i="0" u="none" strike="noStrike" cap="none" normalizeH="0" baseline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143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100" b="0" i="0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100" b="0" i="0" u="none" strike="noStrike" cap="none" normalizeH="0" baseline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100" b="0" i="0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6" name="Rectangle 46"/>
          <p:cNvSpPr>
            <a:spLocks noChangeArrowheads="1"/>
          </p:cNvSpPr>
          <p:nvPr/>
        </p:nvSpPr>
        <p:spPr bwMode="auto">
          <a:xfrm>
            <a:off x="1314451" y="4962246"/>
            <a:ext cx="184731" cy="24820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vi-VN" sz="1013" b="1"/>
          </a:p>
        </p:txBody>
      </p:sp>
      <p:sp>
        <p:nvSpPr>
          <p:cNvPr id="7" name="Text Box 65"/>
          <p:cNvSpPr txBox="1">
            <a:spLocks noChangeArrowheads="1"/>
          </p:cNvSpPr>
          <p:nvPr/>
        </p:nvSpPr>
        <p:spPr bwMode="auto">
          <a:xfrm>
            <a:off x="1132486" y="1437511"/>
            <a:ext cx="1885271" cy="6694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1500" b="1" dirty="0" err="1">
                <a:solidFill>
                  <a:srgbClr val="000099"/>
                </a:solidFill>
                <a:latin typeface="Times New Roman" pitchFamily="18" charset="0"/>
              </a:rPr>
              <a:t>Các</a:t>
            </a:r>
            <a:r>
              <a:rPr lang="en-US" sz="1500" b="1" dirty="0">
                <a:solidFill>
                  <a:srgbClr val="000099"/>
                </a:solidFill>
                <a:latin typeface="Times New Roman" pitchFamily="18" charset="0"/>
              </a:rPr>
              <a:t> </a:t>
            </a:r>
            <a:r>
              <a:rPr lang="en-US" sz="1500" b="1" dirty="0" err="1">
                <a:solidFill>
                  <a:srgbClr val="000099"/>
                </a:solidFill>
                <a:latin typeface="Times New Roman" pitchFamily="18" charset="0"/>
              </a:rPr>
              <a:t>giác</a:t>
            </a:r>
            <a:r>
              <a:rPr lang="en-US" sz="1500" b="1" dirty="0">
                <a:solidFill>
                  <a:srgbClr val="000099"/>
                </a:solidFill>
                <a:latin typeface="Times New Roman" pitchFamily="18" charset="0"/>
              </a:rPr>
              <a:t> </a:t>
            </a:r>
            <a:r>
              <a:rPr lang="en-US" sz="1500" b="1" dirty="0" err="1">
                <a:solidFill>
                  <a:srgbClr val="000099"/>
                </a:solidFill>
                <a:latin typeface="Times New Roman" pitchFamily="18" charset="0"/>
              </a:rPr>
              <a:t>quan</a:t>
            </a:r>
            <a:r>
              <a:rPr lang="en-US" sz="1500" b="1" dirty="0">
                <a:solidFill>
                  <a:srgbClr val="000099"/>
                </a:solidFill>
                <a:latin typeface="Times New Roman" pitchFamily="18" charset="0"/>
              </a:rPr>
              <a:t> </a:t>
            </a:r>
            <a:r>
              <a:rPr lang="en-US" sz="1500" b="1" dirty="0" err="1">
                <a:solidFill>
                  <a:srgbClr val="000099"/>
                </a:solidFill>
                <a:latin typeface="Times New Roman" pitchFamily="18" charset="0"/>
              </a:rPr>
              <a:t>cần</a:t>
            </a:r>
            <a:r>
              <a:rPr lang="en-US" sz="1500" b="1" dirty="0">
                <a:solidFill>
                  <a:srgbClr val="000099"/>
                </a:solidFill>
                <a:latin typeface="Times New Roman" pitchFamily="18" charset="0"/>
              </a:rPr>
              <a:t> 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sz="1500" b="1" dirty="0" err="1">
                <a:solidFill>
                  <a:srgbClr val="000099"/>
                </a:solidFill>
                <a:latin typeface="Times New Roman" pitchFamily="18" charset="0"/>
              </a:rPr>
              <a:t>sử</a:t>
            </a:r>
            <a:r>
              <a:rPr lang="en-US" sz="1500" b="1" dirty="0">
                <a:solidFill>
                  <a:srgbClr val="000099"/>
                </a:solidFill>
                <a:latin typeface="Times New Roman" pitchFamily="18" charset="0"/>
              </a:rPr>
              <a:t> </a:t>
            </a:r>
            <a:r>
              <a:rPr lang="en-US" sz="1500" b="1" dirty="0" err="1">
                <a:solidFill>
                  <a:srgbClr val="000099"/>
                </a:solidFill>
                <a:latin typeface="Times New Roman" pitchFamily="18" charset="0"/>
              </a:rPr>
              <a:t>dụng</a:t>
            </a:r>
            <a:r>
              <a:rPr lang="en-US" sz="1500" b="1" dirty="0">
                <a:solidFill>
                  <a:srgbClr val="000099"/>
                </a:solidFill>
                <a:latin typeface="Times New Roman" pitchFamily="18" charset="0"/>
              </a:rPr>
              <a:t> </a:t>
            </a:r>
            <a:r>
              <a:rPr lang="en-US" sz="1500" b="1" dirty="0" err="1">
                <a:solidFill>
                  <a:srgbClr val="000099"/>
                </a:solidFill>
                <a:latin typeface="Times New Roman" pitchFamily="18" charset="0"/>
              </a:rPr>
              <a:t>để</a:t>
            </a:r>
            <a:r>
              <a:rPr lang="en-US" sz="1500" b="1" dirty="0">
                <a:solidFill>
                  <a:srgbClr val="000099"/>
                </a:solidFill>
                <a:latin typeface="Times New Roman" pitchFamily="18" charset="0"/>
              </a:rPr>
              <a:t> </a:t>
            </a:r>
            <a:r>
              <a:rPr lang="en-US" sz="1500" b="1" dirty="0" err="1">
                <a:solidFill>
                  <a:srgbClr val="000099"/>
                </a:solidFill>
                <a:latin typeface="Times New Roman" pitchFamily="18" charset="0"/>
              </a:rPr>
              <a:t>quan</a:t>
            </a:r>
            <a:r>
              <a:rPr lang="en-US" sz="1500" b="1" dirty="0">
                <a:solidFill>
                  <a:srgbClr val="000099"/>
                </a:solidFill>
                <a:latin typeface="Times New Roman" pitchFamily="18" charset="0"/>
              </a:rPr>
              <a:t> </a:t>
            </a:r>
            <a:r>
              <a:rPr lang="en-US" sz="1500" b="1" dirty="0" err="1">
                <a:solidFill>
                  <a:srgbClr val="000099"/>
                </a:solidFill>
                <a:latin typeface="Times New Roman" pitchFamily="18" charset="0"/>
              </a:rPr>
              <a:t>sát</a:t>
            </a:r>
            <a:r>
              <a:rPr lang="en-US" sz="1013" b="1" dirty="0">
                <a:solidFill>
                  <a:srgbClr val="000099"/>
                </a:solidFill>
                <a:latin typeface="Times New Roman" pitchFamily="18" charset="0"/>
              </a:rPr>
              <a:t> </a:t>
            </a:r>
          </a:p>
        </p:txBody>
      </p:sp>
      <p:sp>
        <p:nvSpPr>
          <p:cNvPr id="8" name="Text Box 66"/>
          <p:cNvSpPr txBox="1">
            <a:spLocks noChangeArrowheads="1"/>
          </p:cNvSpPr>
          <p:nvPr/>
        </p:nvSpPr>
        <p:spPr bwMode="auto">
          <a:xfrm>
            <a:off x="1185520" y="2416454"/>
            <a:ext cx="235778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000" b="1" dirty="0">
                <a:solidFill>
                  <a:srgbClr val="212C7A"/>
                </a:solidFill>
                <a:latin typeface="Times New Roman" pitchFamily="18" charset="0"/>
              </a:rPr>
              <a:t>1</a:t>
            </a:r>
            <a:r>
              <a:rPr lang="en-US" sz="2000" b="1" dirty="0">
                <a:solidFill>
                  <a:srgbClr val="000099"/>
                </a:solidFill>
                <a:latin typeface="Times New Roman" pitchFamily="18" charset="0"/>
              </a:rPr>
              <a:t>. </a:t>
            </a:r>
            <a:r>
              <a:rPr lang="en-US" sz="2000" b="1" dirty="0" err="1">
                <a:solidFill>
                  <a:srgbClr val="000099"/>
                </a:solidFill>
                <a:latin typeface="Times New Roman" pitchFamily="18" charset="0"/>
              </a:rPr>
              <a:t>Mắt</a:t>
            </a:r>
            <a:r>
              <a:rPr lang="en-US" sz="2000" b="1" dirty="0">
                <a:solidFill>
                  <a:srgbClr val="000099"/>
                </a:solidFill>
                <a:latin typeface="Times New Roman" pitchFamily="18" charset="0"/>
              </a:rPr>
              <a:t> – </a:t>
            </a:r>
            <a:r>
              <a:rPr lang="en-US" sz="2000" b="1" dirty="0" err="1">
                <a:solidFill>
                  <a:srgbClr val="000099"/>
                </a:solidFill>
                <a:latin typeface="Times New Roman" pitchFamily="18" charset="0"/>
              </a:rPr>
              <a:t>nhìn</a:t>
            </a:r>
            <a:r>
              <a:rPr lang="en-US" sz="2000" b="1" dirty="0">
                <a:solidFill>
                  <a:srgbClr val="000099"/>
                </a:solidFill>
                <a:latin typeface="Times New Roman" pitchFamily="18" charset="0"/>
              </a:rPr>
              <a:t> </a:t>
            </a:r>
          </a:p>
        </p:txBody>
      </p:sp>
      <p:sp>
        <p:nvSpPr>
          <p:cNvPr id="9" name="Text Box 67"/>
          <p:cNvSpPr txBox="1">
            <a:spLocks noChangeArrowheads="1"/>
          </p:cNvSpPr>
          <p:nvPr/>
        </p:nvSpPr>
        <p:spPr bwMode="auto">
          <a:xfrm>
            <a:off x="1201920" y="4097142"/>
            <a:ext cx="202882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000" b="1" dirty="0">
                <a:solidFill>
                  <a:srgbClr val="212C7A"/>
                </a:solidFill>
                <a:latin typeface="Times New Roman" pitchFamily="18" charset="0"/>
              </a:rPr>
              <a:t>3</a:t>
            </a:r>
            <a:r>
              <a:rPr lang="en-US" sz="2000" b="1">
                <a:solidFill>
                  <a:srgbClr val="212C7A"/>
                </a:solidFill>
                <a:latin typeface="Times New Roman" pitchFamily="18" charset="0"/>
              </a:rPr>
              <a:t>. </a:t>
            </a:r>
            <a:r>
              <a:rPr lang="en-US" sz="2000" b="1" dirty="0" err="1">
                <a:solidFill>
                  <a:srgbClr val="000099"/>
                </a:solidFill>
                <a:latin typeface="Times New Roman" pitchFamily="18" charset="0"/>
              </a:rPr>
              <a:t>Lưỡi</a:t>
            </a:r>
            <a:r>
              <a:rPr lang="en-US" sz="2000" b="1" dirty="0">
                <a:solidFill>
                  <a:srgbClr val="000099"/>
                </a:solidFill>
                <a:latin typeface="Times New Roman" pitchFamily="18" charset="0"/>
              </a:rPr>
              <a:t> – </a:t>
            </a:r>
            <a:r>
              <a:rPr lang="en-US" sz="2000" b="1" dirty="0" err="1">
                <a:solidFill>
                  <a:srgbClr val="000099"/>
                </a:solidFill>
                <a:latin typeface="Times New Roman" pitchFamily="18" charset="0"/>
              </a:rPr>
              <a:t>nếm</a:t>
            </a:r>
            <a:r>
              <a:rPr lang="en-US" sz="2000" b="1" dirty="0">
                <a:solidFill>
                  <a:srgbClr val="000099"/>
                </a:solidFill>
                <a:latin typeface="Times New Roman" pitchFamily="18" charset="0"/>
              </a:rPr>
              <a:t> </a:t>
            </a:r>
          </a:p>
        </p:txBody>
      </p:sp>
      <p:sp>
        <p:nvSpPr>
          <p:cNvPr id="10" name="Text Box 68"/>
          <p:cNvSpPr txBox="1">
            <a:spLocks noChangeArrowheads="1"/>
          </p:cNvSpPr>
          <p:nvPr/>
        </p:nvSpPr>
        <p:spPr bwMode="auto">
          <a:xfrm>
            <a:off x="1201920" y="3265077"/>
            <a:ext cx="202882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000" b="1" dirty="0">
                <a:solidFill>
                  <a:srgbClr val="212C7A"/>
                </a:solidFill>
                <a:latin typeface="Times New Roman" pitchFamily="18" charset="0"/>
              </a:rPr>
              <a:t>2</a:t>
            </a:r>
            <a:r>
              <a:rPr lang="en-US" sz="2000" b="1">
                <a:solidFill>
                  <a:srgbClr val="212C7A"/>
                </a:solidFill>
                <a:latin typeface="Times New Roman" pitchFamily="18" charset="0"/>
              </a:rPr>
              <a:t>. </a:t>
            </a:r>
            <a:r>
              <a:rPr lang="en-US" sz="2000" b="1" dirty="0" err="1">
                <a:solidFill>
                  <a:srgbClr val="000099"/>
                </a:solidFill>
                <a:latin typeface="Times New Roman" pitchFamily="18" charset="0"/>
              </a:rPr>
              <a:t>Mũi</a:t>
            </a:r>
            <a:r>
              <a:rPr lang="en-US" sz="2000" b="1" dirty="0">
                <a:solidFill>
                  <a:srgbClr val="000099"/>
                </a:solidFill>
                <a:latin typeface="Times New Roman" pitchFamily="18" charset="0"/>
              </a:rPr>
              <a:t> – </a:t>
            </a:r>
            <a:r>
              <a:rPr lang="en-US" sz="2000" b="1" dirty="0" err="1">
                <a:solidFill>
                  <a:srgbClr val="000099"/>
                </a:solidFill>
                <a:latin typeface="Times New Roman" pitchFamily="18" charset="0"/>
              </a:rPr>
              <a:t>ngửi</a:t>
            </a:r>
            <a:r>
              <a:rPr lang="en-US" sz="2000" b="1" dirty="0">
                <a:solidFill>
                  <a:srgbClr val="000099"/>
                </a:solidFill>
                <a:latin typeface="Times New Roman" pitchFamily="18" charset="0"/>
              </a:rPr>
              <a:t> </a:t>
            </a:r>
          </a:p>
        </p:txBody>
      </p:sp>
      <p:sp>
        <p:nvSpPr>
          <p:cNvPr id="11" name="Text Box 69"/>
          <p:cNvSpPr txBox="1">
            <a:spLocks noChangeArrowheads="1"/>
          </p:cNvSpPr>
          <p:nvPr/>
        </p:nvSpPr>
        <p:spPr bwMode="auto">
          <a:xfrm>
            <a:off x="5657850" y="1415825"/>
            <a:ext cx="177165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b="1" dirty="0" err="1">
                <a:solidFill>
                  <a:srgbClr val="000099"/>
                </a:solidFill>
                <a:latin typeface="Times New Roman" pitchFamily="18" charset="0"/>
              </a:rPr>
              <a:t>Cốc</a:t>
            </a:r>
            <a:r>
              <a:rPr lang="en-US" sz="1800" b="1" dirty="0">
                <a:solidFill>
                  <a:srgbClr val="000099"/>
                </a:solidFill>
                <a:latin typeface="Times New Roman" pitchFamily="18" charset="0"/>
              </a:rPr>
              <a:t> 2</a:t>
            </a:r>
          </a:p>
        </p:txBody>
      </p:sp>
      <p:sp>
        <p:nvSpPr>
          <p:cNvPr id="13" name="Text Box 70"/>
          <p:cNvSpPr txBox="1">
            <a:spLocks noChangeArrowheads="1"/>
          </p:cNvSpPr>
          <p:nvPr/>
        </p:nvSpPr>
        <p:spPr bwMode="auto">
          <a:xfrm>
            <a:off x="3439700" y="1721257"/>
            <a:ext cx="177165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1800" b="1" dirty="0" err="1">
                <a:solidFill>
                  <a:srgbClr val="000099"/>
                </a:solidFill>
                <a:latin typeface="Times New Roman" pitchFamily="18" charset="0"/>
              </a:rPr>
              <a:t>Cốc</a:t>
            </a:r>
            <a:r>
              <a:rPr lang="en-US" sz="1800" b="1" dirty="0">
                <a:solidFill>
                  <a:srgbClr val="000099"/>
                </a:solidFill>
                <a:latin typeface="Times New Roman" pitchFamily="18" charset="0"/>
              </a:rPr>
              <a:t> </a:t>
            </a:r>
            <a:r>
              <a:rPr lang="en-US" sz="1800" b="1" dirty="0" err="1">
                <a:solidFill>
                  <a:srgbClr val="000099"/>
                </a:solidFill>
                <a:latin typeface="Times New Roman" pitchFamily="18" charset="0"/>
              </a:rPr>
              <a:t>sữa</a:t>
            </a:r>
            <a:r>
              <a:rPr lang="en-US" sz="1800" b="1" dirty="0">
                <a:solidFill>
                  <a:srgbClr val="000099"/>
                </a:solidFill>
                <a:latin typeface="Times New Roman" pitchFamily="18" charset="0"/>
              </a:rPr>
              <a:t> </a:t>
            </a:r>
          </a:p>
        </p:txBody>
      </p:sp>
      <p:pic>
        <p:nvPicPr>
          <p:cNvPr id="1026" name="Picture 2" descr="🥛 cốc sữa - �? nghĩa biểu tượng cảm xúc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0745" y="1463930"/>
            <a:ext cx="657225" cy="657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 Box 66"/>
          <p:cNvSpPr txBox="1">
            <a:spLocks noChangeArrowheads="1"/>
          </p:cNvSpPr>
          <p:nvPr/>
        </p:nvSpPr>
        <p:spPr bwMode="auto">
          <a:xfrm>
            <a:off x="3328987" y="2416454"/>
            <a:ext cx="197167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000" b="1" dirty="0" err="1">
                <a:solidFill>
                  <a:srgbClr val="C00000"/>
                </a:solidFill>
                <a:latin typeface="Times New Roman" pitchFamily="18" charset="0"/>
              </a:rPr>
              <a:t>Màu</a:t>
            </a:r>
            <a:r>
              <a:rPr lang="en-US" sz="2000" b="1" dirty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Times New Roman" pitchFamily="18" charset="0"/>
              </a:rPr>
              <a:t>trắng</a:t>
            </a:r>
            <a:r>
              <a:rPr lang="en-US" sz="2000" b="1" dirty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Times New Roman" pitchFamily="18" charset="0"/>
              </a:rPr>
              <a:t>đục</a:t>
            </a:r>
            <a:endParaRPr lang="en-US" sz="2000" b="1" dirty="0">
              <a:solidFill>
                <a:srgbClr val="000099"/>
              </a:solidFill>
              <a:latin typeface="Times New Roman" pitchFamily="18" charset="0"/>
            </a:endParaRPr>
          </a:p>
        </p:txBody>
      </p:sp>
      <p:sp>
        <p:nvSpPr>
          <p:cNvPr id="22" name="Text Box 70"/>
          <p:cNvSpPr txBox="1">
            <a:spLocks noChangeArrowheads="1"/>
          </p:cNvSpPr>
          <p:nvPr/>
        </p:nvSpPr>
        <p:spPr bwMode="auto">
          <a:xfrm>
            <a:off x="3433185" y="1407928"/>
            <a:ext cx="177165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b="1" dirty="0" err="1">
                <a:solidFill>
                  <a:srgbClr val="000099"/>
                </a:solidFill>
                <a:latin typeface="Times New Roman" pitchFamily="18" charset="0"/>
              </a:rPr>
              <a:t>Cốc</a:t>
            </a:r>
            <a:r>
              <a:rPr lang="en-US" sz="1800" b="1" dirty="0">
                <a:solidFill>
                  <a:srgbClr val="000099"/>
                </a:solidFill>
                <a:latin typeface="Times New Roman" pitchFamily="18" charset="0"/>
              </a:rPr>
              <a:t> 1</a:t>
            </a:r>
          </a:p>
        </p:txBody>
      </p:sp>
      <p:sp>
        <p:nvSpPr>
          <p:cNvPr id="26" name="Text Box 69"/>
          <p:cNvSpPr txBox="1">
            <a:spLocks noChangeArrowheads="1"/>
          </p:cNvSpPr>
          <p:nvPr/>
        </p:nvSpPr>
        <p:spPr bwMode="auto">
          <a:xfrm>
            <a:off x="5686425" y="1738990"/>
            <a:ext cx="177165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1800" b="1" dirty="0" err="1">
                <a:solidFill>
                  <a:srgbClr val="000099"/>
                </a:solidFill>
                <a:latin typeface="Times New Roman" pitchFamily="18" charset="0"/>
              </a:rPr>
              <a:t>Cốc</a:t>
            </a:r>
            <a:r>
              <a:rPr lang="en-US" sz="1800" b="1" dirty="0">
                <a:solidFill>
                  <a:srgbClr val="000099"/>
                </a:solidFill>
                <a:latin typeface="Times New Roman" pitchFamily="18" charset="0"/>
              </a:rPr>
              <a:t> </a:t>
            </a:r>
            <a:r>
              <a:rPr lang="en-US" sz="1800" b="1" dirty="0" err="1">
                <a:solidFill>
                  <a:srgbClr val="000099"/>
                </a:solidFill>
                <a:latin typeface="Times New Roman" pitchFamily="18" charset="0"/>
              </a:rPr>
              <a:t>nước</a:t>
            </a:r>
            <a:r>
              <a:rPr lang="en-US" sz="1800" b="1" dirty="0">
                <a:solidFill>
                  <a:srgbClr val="000099"/>
                </a:solidFill>
                <a:latin typeface="Times New Roman" pitchFamily="18" charset="0"/>
              </a:rPr>
              <a:t> </a:t>
            </a:r>
            <a:r>
              <a:rPr lang="en-US" sz="1800" b="1" dirty="0" err="1">
                <a:solidFill>
                  <a:srgbClr val="000099"/>
                </a:solidFill>
                <a:latin typeface="Times New Roman" pitchFamily="18" charset="0"/>
              </a:rPr>
              <a:t>lọc</a:t>
            </a:r>
            <a:r>
              <a:rPr lang="en-US" sz="1800" b="1" dirty="0">
                <a:solidFill>
                  <a:srgbClr val="000099"/>
                </a:solidFill>
                <a:latin typeface="Times New Roman" pitchFamily="18" charset="0"/>
              </a:rPr>
              <a:t> </a:t>
            </a:r>
          </a:p>
        </p:txBody>
      </p:sp>
      <p:sp>
        <p:nvSpPr>
          <p:cNvPr id="27" name="Text Box 66"/>
          <p:cNvSpPr txBox="1">
            <a:spLocks noChangeArrowheads="1"/>
          </p:cNvSpPr>
          <p:nvPr/>
        </p:nvSpPr>
        <p:spPr bwMode="auto">
          <a:xfrm>
            <a:off x="5686425" y="2262566"/>
            <a:ext cx="197167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000" b="1" dirty="0" err="1">
                <a:solidFill>
                  <a:srgbClr val="C00000"/>
                </a:solidFill>
                <a:latin typeface="Times New Roman" pitchFamily="18" charset="0"/>
              </a:rPr>
              <a:t>Trong</a:t>
            </a:r>
            <a:r>
              <a:rPr lang="en-US" sz="2000" b="1" dirty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Times New Roman" pitchFamily="18" charset="0"/>
              </a:rPr>
              <a:t>suốt</a:t>
            </a:r>
            <a:r>
              <a:rPr lang="en-US" sz="2000" b="1" dirty="0">
                <a:solidFill>
                  <a:srgbClr val="C00000"/>
                </a:solidFill>
                <a:latin typeface="Times New Roman" pitchFamily="18" charset="0"/>
              </a:rPr>
              <a:t>, </a:t>
            </a:r>
            <a:r>
              <a:rPr lang="en-US" sz="2000" b="1" dirty="0" err="1">
                <a:solidFill>
                  <a:srgbClr val="C00000"/>
                </a:solidFill>
                <a:latin typeface="Times New Roman" pitchFamily="18" charset="0"/>
              </a:rPr>
              <a:t>không</a:t>
            </a:r>
            <a:r>
              <a:rPr lang="en-US" sz="2000" b="1" dirty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Times New Roman" pitchFamily="18" charset="0"/>
              </a:rPr>
              <a:t>màu</a:t>
            </a:r>
            <a:endParaRPr lang="en-US" sz="2000" b="1" dirty="0">
              <a:solidFill>
                <a:srgbClr val="000099"/>
              </a:solidFill>
              <a:latin typeface="Times New Roman" pitchFamily="18" charset="0"/>
            </a:endParaRPr>
          </a:p>
        </p:txBody>
      </p:sp>
      <p:sp>
        <p:nvSpPr>
          <p:cNvPr id="28" name="Text Box 66"/>
          <p:cNvSpPr txBox="1">
            <a:spLocks noChangeArrowheads="1"/>
          </p:cNvSpPr>
          <p:nvPr/>
        </p:nvSpPr>
        <p:spPr bwMode="auto">
          <a:xfrm>
            <a:off x="3635608" y="4043318"/>
            <a:ext cx="197167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000" b="1" dirty="0" err="1">
                <a:solidFill>
                  <a:srgbClr val="C00000"/>
                </a:solidFill>
                <a:latin typeface="Times New Roman" pitchFamily="18" charset="0"/>
              </a:rPr>
              <a:t>Vị</a:t>
            </a:r>
            <a:r>
              <a:rPr lang="en-US" sz="2000" b="1" dirty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Times New Roman" pitchFamily="18" charset="0"/>
              </a:rPr>
              <a:t>ngọt</a:t>
            </a:r>
            <a:endParaRPr lang="en-US" sz="2000" b="1" dirty="0">
              <a:solidFill>
                <a:srgbClr val="000099"/>
              </a:solidFill>
              <a:latin typeface="Times New Roman" pitchFamily="18" charset="0"/>
            </a:endParaRPr>
          </a:p>
        </p:txBody>
      </p:sp>
      <p:sp>
        <p:nvSpPr>
          <p:cNvPr id="29" name="Text Box 66"/>
          <p:cNvSpPr txBox="1">
            <a:spLocks noChangeArrowheads="1"/>
          </p:cNvSpPr>
          <p:nvPr/>
        </p:nvSpPr>
        <p:spPr bwMode="auto">
          <a:xfrm>
            <a:off x="5835683" y="4085106"/>
            <a:ext cx="197167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000" b="1" dirty="0" err="1">
                <a:solidFill>
                  <a:srgbClr val="C00000"/>
                </a:solidFill>
                <a:latin typeface="Times New Roman" pitchFamily="18" charset="0"/>
              </a:rPr>
              <a:t>Không</a:t>
            </a:r>
            <a:r>
              <a:rPr lang="en-US" sz="2000" b="1" dirty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Times New Roman" pitchFamily="18" charset="0"/>
              </a:rPr>
              <a:t>vị</a:t>
            </a:r>
            <a:endParaRPr lang="en-US" sz="2000" b="1" dirty="0">
              <a:solidFill>
                <a:srgbClr val="000099"/>
              </a:solidFill>
              <a:latin typeface="Times New Roman" pitchFamily="18" charset="0"/>
            </a:endParaRPr>
          </a:p>
        </p:txBody>
      </p:sp>
      <p:sp>
        <p:nvSpPr>
          <p:cNvPr id="30" name="Text Box 66"/>
          <p:cNvSpPr txBox="1">
            <a:spLocks noChangeArrowheads="1"/>
          </p:cNvSpPr>
          <p:nvPr/>
        </p:nvSpPr>
        <p:spPr bwMode="auto">
          <a:xfrm>
            <a:off x="3543300" y="3299397"/>
            <a:ext cx="197167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000" b="1" dirty="0" err="1">
                <a:solidFill>
                  <a:srgbClr val="C00000"/>
                </a:solidFill>
                <a:latin typeface="Times New Roman" pitchFamily="18" charset="0"/>
              </a:rPr>
              <a:t>Mùi</a:t>
            </a:r>
            <a:r>
              <a:rPr lang="en-US" sz="2000" b="1" dirty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Times New Roman" pitchFamily="18" charset="0"/>
              </a:rPr>
              <a:t>thơm</a:t>
            </a:r>
            <a:endParaRPr lang="en-US" sz="2000" b="1" dirty="0">
              <a:solidFill>
                <a:srgbClr val="000099"/>
              </a:solidFill>
              <a:latin typeface="Times New Roman" pitchFamily="18" charset="0"/>
            </a:endParaRPr>
          </a:p>
        </p:txBody>
      </p:sp>
      <p:sp>
        <p:nvSpPr>
          <p:cNvPr id="31" name="Text Box 66"/>
          <p:cNvSpPr txBox="1">
            <a:spLocks noChangeArrowheads="1"/>
          </p:cNvSpPr>
          <p:nvPr/>
        </p:nvSpPr>
        <p:spPr bwMode="auto">
          <a:xfrm>
            <a:off x="5802478" y="3328522"/>
            <a:ext cx="197167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000" b="1" dirty="0" err="1">
                <a:solidFill>
                  <a:srgbClr val="C00000"/>
                </a:solidFill>
                <a:latin typeface="Times New Roman" pitchFamily="18" charset="0"/>
              </a:rPr>
              <a:t>Không</a:t>
            </a:r>
            <a:r>
              <a:rPr lang="en-US" sz="2000" b="1" dirty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Times New Roman" pitchFamily="18" charset="0"/>
              </a:rPr>
              <a:t>mùi</a:t>
            </a:r>
            <a:endParaRPr lang="en-US" sz="2000" b="1" dirty="0">
              <a:solidFill>
                <a:srgbClr val="000099"/>
              </a:solidFill>
              <a:latin typeface="Times New Roman" pitchFamily="18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0397" y="191149"/>
            <a:ext cx="1845107" cy="157749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655" y="-184032"/>
            <a:ext cx="938865" cy="804742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1942" y="1100755"/>
            <a:ext cx="1094984" cy="1094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093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  <p:bldP spid="13" grpId="0"/>
      <p:bldP spid="20" grpId="0"/>
      <p:bldP spid="22" grpId="0"/>
      <p:bldP spid="26" grpId="0"/>
      <p:bldP spid="27" grpId="0"/>
      <p:bldP spid="28" grpId="0"/>
      <p:bldP spid="29" grpId="0"/>
      <p:bldP spid="30" grpId="0"/>
      <p:bldP spid="3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5675" y="138408"/>
            <a:ext cx="7315577" cy="456609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28232" y="1305741"/>
            <a:ext cx="537535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lỏng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suốt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mùi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vị.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8878" y="1417861"/>
            <a:ext cx="3286645" cy="3286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651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69" y="970556"/>
            <a:ext cx="6986260" cy="3920189"/>
          </a:xfrm>
          <a:prstGeom prst="rect">
            <a:avLst/>
          </a:prstGeom>
        </p:spPr>
      </p:pic>
      <p:pic>
        <p:nvPicPr>
          <p:cNvPr id="32" name="Picture 6" descr="Bong bóng sinh nhật Clip nghệ thuật Đồ họa vector Ellie The Elephant 39  Inch Qualatex Lá bóng - ngân hàng kỳ nghỉ png tháng tám ngân hàng png tải  về -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125" l="0" r="944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9830" y="1667639"/>
            <a:ext cx="2429497" cy="1727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8544" y="-29671"/>
            <a:ext cx="3783678" cy="2074440"/>
          </a:xfrm>
          <a:prstGeom prst="rect">
            <a:avLst/>
          </a:prstGeom>
        </p:spPr>
      </p:pic>
      <p:pic>
        <p:nvPicPr>
          <p:cNvPr id="2050" name="Picture 2" descr="Hình ảnh Cốc Thủy Tinh PNG, Vector, PSD, và biểu tượng để tải về miễn phí |  pngtre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0129" y="3177982"/>
            <a:ext cx="1055865" cy="1267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2632" y="993576"/>
            <a:ext cx="1443539" cy="324682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33090"/>
            <a:ext cx="4553380" cy="267674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18" y="-480616"/>
            <a:ext cx="5120102" cy="2148255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629965" y="682683"/>
            <a:ext cx="69151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TÌM HIỂU VỀ HÌNH DẠNG CỦA NƯỚC</a:t>
            </a:r>
          </a:p>
        </p:txBody>
      </p:sp>
      <p:sp>
        <p:nvSpPr>
          <p:cNvPr id="21" name="TextBox 20"/>
          <p:cNvSpPr txBox="1"/>
          <p:nvPr/>
        </p:nvSpPr>
        <p:spPr>
          <a:xfrm rot="21242593">
            <a:off x="5522107" y="256177"/>
            <a:ext cx="367205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Nướ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hay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grpSp>
        <p:nvGrpSpPr>
          <p:cNvPr id="25" name="Group 24"/>
          <p:cNvGrpSpPr/>
          <p:nvPr/>
        </p:nvGrpSpPr>
        <p:grpSpPr>
          <a:xfrm>
            <a:off x="4212948" y="-495705"/>
            <a:ext cx="5708361" cy="3224255"/>
            <a:chOff x="416794" y="-582275"/>
            <a:chExt cx="5708361" cy="3224255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6794" y="-582275"/>
              <a:ext cx="5708361" cy="3224255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1551908" y="600832"/>
              <a:ext cx="3672055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Nướ</a:t>
              </a:r>
              <a:r>
                <a:rPr lang="en-US" sz="2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không</a:t>
              </a:r>
              <a:r>
                <a:rPr lang="en-US" sz="2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có</a:t>
              </a:r>
              <a:r>
                <a:rPr lang="en-US" sz="2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hình</a:t>
              </a:r>
              <a:r>
                <a:rPr lang="en-US" sz="2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dạng</a:t>
              </a:r>
              <a:r>
                <a:rPr lang="en-US" sz="2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nhất</a:t>
              </a:r>
              <a:r>
                <a:rPr lang="en-US" sz="2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định</a:t>
              </a:r>
              <a:endPara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26" name="Picture 2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5210" y="1421307"/>
            <a:ext cx="3195094" cy="3195094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6282" y="2241157"/>
            <a:ext cx="1821361" cy="2373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4437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1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75619">
            <a:off x="855136" y="1586329"/>
            <a:ext cx="2681593" cy="26815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2641" y="2565324"/>
            <a:ext cx="2802591" cy="2802591"/>
          </a:xfrm>
          <a:prstGeom prst="rect">
            <a:avLst/>
          </a:prstGeom>
        </p:spPr>
      </p:pic>
      <p:pic>
        <p:nvPicPr>
          <p:cNvPr id="4100" name="Picture 4" descr="Học Pha Chế - Rượu - Nghệ Sĩ Bartend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8066" y="500894"/>
            <a:ext cx="4026681" cy="268445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152" y="-154372"/>
            <a:ext cx="2701324" cy="138758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-285169" y="177729"/>
            <a:ext cx="43487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36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endParaRPr lang="en-US" sz="36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56" y="3246776"/>
            <a:ext cx="1774090" cy="149974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343345">
            <a:off x="3332634" y="657523"/>
            <a:ext cx="1251794" cy="47673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343345">
            <a:off x="7319011" y="2544161"/>
            <a:ext cx="1371470" cy="47673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329019">
            <a:off x="276461" y="991732"/>
            <a:ext cx="1625382" cy="69834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690357">
            <a:off x="2560206" y="4157970"/>
            <a:ext cx="1319060" cy="698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030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3">
            <a:extLst>
              <a:ext uri="{FF2B5EF4-FFF2-40B4-BE49-F238E27FC236}">
                <a16:creationId xmlns:a16="http://schemas.microsoft.com/office/drawing/2014/main" id="{94698467-3D7C-4940-B122-BA0F243851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6050" y="1402912"/>
            <a:ext cx="4296510" cy="202904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556" y="1099494"/>
            <a:ext cx="3694283" cy="3417688"/>
          </a:xfrm>
          <a:prstGeom prst="rect">
            <a:avLst/>
          </a:prstGeom>
        </p:spPr>
      </p:pic>
      <p:sp>
        <p:nvSpPr>
          <p:cNvPr id="13" name="Text Box 204">
            <a:extLst>
              <a:ext uri="{FF2B5EF4-FFF2-40B4-BE49-F238E27FC236}">
                <a16:creationId xmlns:a16="http://schemas.microsoft.com/office/drawing/2014/main" id="{D1C7D51E-658A-4884-8403-788B85654A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78442" y="2941263"/>
            <a:ext cx="3877631" cy="1200329"/>
          </a:xfrm>
          <a:custGeom>
            <a:avLst/>
            <a:gdLst>
              <a:gd name="connsiteX0" fmla="*/ 0 w 3877631"/>
              <a:gd name="connsiteY0" fmla="*/ 0 h 1200329"/>
              <a:gd name="connsiteX1" fmla="*/ 515171 w 3877631"/>
              <a:gd name="connsiteY1" fmla="*/ 0 h 1200329"/>
              <a:gd name="connsiteX2" fmla="*/ 1107895 w 3877631"/>
              <a:gd name="connsiteY2" fmla="*/ 0 h 1200329"/>
              <a:gd name="connsiteX3" fmla="*/ 1739394 w 3877631"/>
              <a:gd name="connsiteY3" fmla="*/ 0 h 1200329"/>
              <a:gd name="connsiteX4" fmla="*/ 2254565 w 3877631"/>
              <a:gd name="connsiteY4" fmla="*/ 0 h 1200329"/>
              <a:gd name="connsiteX5" fmla="*/ 2847289 w 3877631"/>
              <a:gd name="connsiteY5" fmla="*/ 0 h 1200329"/>
              <a:gd name="connsiteX6" fmla="*/ 3362460 w 3877631"/>
              <a:gd name="connsiteY6" fmla="*/ 0 h 1200329"/>
              <a:gd name="connsiteX7" fmla="*/ 3877631 w 3877631"/>
              <a:gd name="connsiteY7" fmla="*/ 0 h 1200329"/>
              <a:gd name="connsiteX8" fmla="*/ 3877631 w 3877631"/>
              <a:gd name="connsiteY8" fmla="*/ 424116 h 1200329"/>
              <a:gd name="connsiteX9" fmla="*/ 3877631 w 3877631"/>
              <a:gd name="connsiteY9" fmla="*/ 800219 h 1200329"/>
              <a:gd name="connsiteX10" fmla="*/ 3877631 w 3877631"/>
              <a:gd name="connsiteY10" fmla="*/ 1200329 h 1200329"/>
              <a:gd name="connsiteX11" fmla="*/ 3323684 w 3877631"/>
              <a:gd name="connsiteY11" fmla="*/ 1200329 h 1200329"/>
              <a:gd name="connsiteX12" fmla="*/ 2769736 w 3877631"/>
              <a:gd name="connsiteY12" fmla="*/ 1200329 h 1200329"/>
              <a:gd name="connsiteX13" fmla="*/ 2215789 w 3877631"/>
              <a:gd name="connsiteY13" fmla="*/ 1200329 h 1200329"/>
              <a:gd name="connsiteX14" fmla="*/ 1584289 w 3877631"/>
              <a:gd name="connsiteY14" fmla="*/ 1200329 h 1200329"/>
              <a:gd name="connsiteX15" fmla="*/ 1030342 w 3877631"/>
              <a:gd name="connsiteY15" fmla="*/ 1200329 h 1200329"/>
              <a:gd name="connsiteX16" fmla="*/ 0 w 3877631"/>
              <a:gd name="connsiteY16" fmla="*/ 1200329 h 1200329"/>
              <a:gd name="connsiteX17" fmla="*/ 0 w 3877631"/>
              <a:gd name="connsiteY17" fmla="*/ 788216 h 1200329"/>
              <a:gd name="connsiteX18" fmla="*/ 0 w 3877631"/>
              <a:gd name="connsiteY18" fmla="*/ 376103 h 1200329"/>
              <a:gd name="connsiteX19" fmla="*/ 0 w 3877631"/>
              <a:gd name="connsiteY19" fmla="*/ 0 h 1200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3877631" h="1200329" extrusionOk="0">
                <a:moveTo>
                  <a:pt x="0" y="0"/>
                </a:moveTo>
                <a:cubicBezTo>
                  <a:pt x="178298" y="-11033"/>
                  <a:pt x="297201" y="25724"/>
                  <a:pt x="515171" y="0"/>
                </a:cubicBezTo>
                <a:cubicBezTo>
                  <a:pt x="733141" y="-25724"/>
                  <a:pt x="881863" y="4383"/>
                  <a:pt x="1107895" y="0"/>
                </a:cubicBezTo>
                <a:cubicBezTo>
                  <a:pt x="1333927" y="-4383"/>
                  <a:pt x="1438930" y="53906"/>
                  <a:pt x="1739394" y="0"/>
                </a:cubicBezTo>
                <a:cubicBezTo>
                  <a:pt x="2039858" y="-53906"/>
                  <a:pt x="2100276" y="57228"/>
                  <a:pt x="2254565" y="0"/>
                </a:cubicBezTo>
                <a:cubicBezTo>
                  <a:pt x="2408854" y="-57228"/>
                  <a:pt x="2590244" y="36488"/>
                  <a:pt x="2847289" y="0"/>
                </a:cubicBezTo>
                <a:cubicBezTo>
                  <a:pt x="3104334" y="-36488"/>
                  <a:pt x="3191409" y="60283"/>
                  <a:pt x="3362460" y="0"/>
                </a:cubicBezTo>
                <a:cubicBezTo>
                  <a:pt x="3533511" y="-60283"/>
                  <a:pt x="3692096" y="54686"/>
                  <a:pt x="3877631" y="0"/>
                </a:cubicBezTo>
                <a:cubicBezTo>
                  <a:pt x="3913422" y="203103"/>
                  <a:pt x="3856564" y="268788"/>
                  <a:pt x="3877631" y="424116"/>
                </a:cubicBezTo>
                <a:cubicBezTo>
                  <a:pt x="3898698" y="579444"/>
                  <a:pt x="3869019" y="703518"/>
                  <a:pt x="3877631" y="800219"/>
                </a:cubicBezTo>
                <a:cubicBezTo>
                  <a:pt x="3886243" y="896920"/>
                  <a:pt x="3873217" y="1076213"/>
                  <a:pt x="3877631" y="1200329"/>
                </a:cubicBezTo>
                <a:cubicBezTo>
                  <a:pt x="3733335" y="1216949"/>
                  <a:pt x="3457395" y="1151130"/>
                  <a:pt x="3323684" y="1200329"/>
                </a:cubicBezTo>
                <a:cubicBezTo>
                  <a:pt x="3189973" y="1249528"/>
                  <a:pt x="2931024" y="1161012"/>
                  <a:pt x="2769736" y="1200329"/>
                </a:cubicBezTo>
                <a:cubicBezTo>
                  <a:pt x="2608448" y="1239646"/>
                  <a:pt x="2486031" y="1176233"/>
                  <a:pt x="2215789" y="1200329"/>
                </a:cubicBezTo>
                <a:cubicBezTo>
                  <a:pt x="1945547" y="1224425"/>
                  <a:pt x="1809373" y="1183049"/>
                  <a:pt x="1584289" y="1200329"/>
                </a:cubicBezTo>
                <a:cubicBezTo>
                  <a:pt x="1359205" y="1217609"/>
                  <a:pt x="1217874" y="1144057"/>
                  <a:pt x="1030342" y="1200329"/>
                </a:cubicBezTo>
                <a:cubicBezTo>
                  <a:pt x="842810" y="1256601"/>
                  <a:pt x="334500" y="1098878"/>
                  <a:pt x="0" y="1200329"/>
                </a:cubicBezTo>
                <a:cubicBezTo>
                  <a:pt x="-10904" y="1082720"/>
                  <a:pt x="5585" y="910413"/>
                  <a:pt x="0" y="788216"/>
                </a:cubicBezTo>
                <a:cubicBezTo>
                  <a:pt x="-5585" y="666019"/>
                  <a:pt x="46030" y="485540"/>
                  <a:pt x="0" y="376103"/>
                </a:cubicBezTo>
                <a:cubicBezTo>
                  <a:pt x="-46030" y="266666"/>
                  <a:pt x="3742" y="128598"/>
                  <a:pt x="0" y="0"/>
                </a:cubicBezTo>
                <a:close/>
              </a:path>
            </a:pathLst>
          </a:custGeom>
          <a:noFill/>
          <a:ln w="28575">
            <a:solidFill>
              <a:schemeClr val="accent2">
                <a:lumMod val="75000"/>
              </a:schemeClr>
            </a:solidFill>
            <a:miter lim="800000"/>
            <a:headEnd/>
            <a:tailEnd/>
            <a:extLst>
              <a:ext uri="{C807C97D-BFC1-408E-A445-0C87EB9F89A2}">
                <ask:lineSketchStyleProps xmlns="" xmlns:ask="http://schemas.microsoft.com/office/drawing/2018/sketchyshapes" sd="3907997878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</a:rPr>
              <a:t>2. </a:t>
            </a:r>
            <a:r>
              <a:rPr lang="en-US" sz="3600" b="1" dirty="0" err="1">
                <a:solidFill>
                  <a:srgbClr val="000099"/>
                </a:solidFill>
                <a:latin typeface="Times New Roman" pitchFamily="18" charset="0"/>
              </a:rPr>
              <a:t>Nước</a:t>
            </a:r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itchFamily="18" charset="0"/>
              </a:rPr>
              <a:t>chảy</a:t>
            </a:r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itchFamily="18" charset="0"/>
              </a:rPr>
              <a:t>như</a:t>
            </a:r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itchFamily="18" charset="0"/>
              </a:rPr>
              <a:t>thế</a:t>
            </a:r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itchFamily="18" charset="0"/>
              </a:rPr>
              <a:t>nào</a:t>
            </a:r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</a:rPr>
              <a:t>?</a:t>
            </a:r>
          </a:p>
        </p:txBody>
      </p:sp>
      <p:sp>
        <p:nvSpPr>
          <p:cNvPr id="15" name="Text Box 204">
            <a:extLst>
              <a:ext uri="{FF2B5EF4-FFF2-40B4-BE49-F238E27FC236}">
                <a16:creationId xmlns:a16="http://schemas.microsoft.com/office/drawing/2014/main" id="{D1C7D51E-658A-4884-8403-788B85654A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78442" y="1699840"/>
            <a:ext cx="4174118" cy="646331"/>
          </a:xfrm>
          <a:custGeom>
            <a:avLst/>
            <a:gdLst>
              <a:gd name="connsiteX0" fmla="*/ 0 w 4174118"/>
              <a:gd name="connsiteY0" fmla="*/ 0 h 646331"/>
              <a:gd name="connsiteX1" fmla="*/ 554561 w 4174118"/>
              <a:gd name="connsiteY1" fmla="*/ 0 h 646331"/>
              <a:gd name="connsiteX2" fmla="*/ 1192605 w 4174118"/>
              <a:gd name="connsiteY2" fmla="*/ 0 h 646331"/>
              <a:gd name="connsiteX3" fmla="*/ 1872390 w 4174118"/>
              <a:gd name="connsiteY3" fmla="*/ 0 h 646331"/>
              <a:gd name="connsiteX4" fmla="*/ 2426951 w 4174118"/>
              <a:gd name="connsiteY4" fmla="*/ 0 h 646331"/>
              <a:gd name="connsiteX5" fmla="*/ 3064995 w 4174118"/>
              <a:gd name="connsiteY5" fmla="*/ 0 h 646331"/>
              <a:gd name="connsiteX6" fmla="*/ 3619557 w 4174118"/>
              <a:gd name="connsiteY6" fmla="*/ 0 h 646331"/>
              <a:gd name="connsiteX7" fmla="*/ 4174118 w 4174118"/>
              <a:gd name="connsiteY7" fmla="*/ 0 h 646331"/>
              <a:gd name="connsiteX8" fmla="*/ 4174118 w 4174118"/>
              <a:gd name="connsiteY8" fmla="*/ 336092 h 646331"/>
              <a:gd name="connsiteX9" fmla="*/ 4174118 w 4174118"/>
              <a:gd name="connsiteY9" fmla="*/ 646331 h 646331"/>
              <a:gd name="connsiteX10" fmla="*/ 3703039 w 4174118"/>
              <a:gd name="connsiteY10" fmla="*/ 646331 h 646331"/>
              <a:gd name="connsiteX11" fmla="*/ 3023254 w 4174118"/>
              <a:gd name="connsiteY11" fmla="*/ 646331 h 646331"/>
              <a:gd name="connsiteX12" fmla="*/ 2426951 w 4174118"/>
              <a:gd name="connsiteY12" fmla="*/ 646331 h 646331"/>
              <a:gd name="connsiteX13" fmla="*/ 1830649 w 4174118"/>
              <a:gd name="connsiteY13" fmla="*/ 646331 h 646331"/>
              <a:gd name="connsiteX14" fmla="*/ 1150864 w 4174118"/>
              <a:gd name="connsiteY14" fmla="*/ 646331 h 646331"/>
              <a:gd name="connsiteX15" fmla="*/ 554561 w 4174118"/>
              <a:gd name="connsiteY15" fmla="*/ 646331 h 646331"/>
              <a:gd name="connsiteX16" fmla="*/ 0 w 4174118"/>
              <a:gd name="connsiteY16" fmla="*/ 646331 h 646331"/>
              <a:gd name="connsiteX17" fmla="*/ 0 w 4174118"/>
              <a:gd name="connsiteY17" fmla="*/ 316702 h 646331"/>
              <a:gd name="connsiteX18" fmla="*/ 0 w 4174118"/>
              <a:gd name="connsiteY18" fmla="*/ 0 h 646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174118" h="646331" extrusionOk="0">
                <a:moveTo>
                  <a:pt x="0" y="0"/>
                </a:moveTo>
                <a:cubicBezTo>
                  <a:pt x="232745" y="-60768"/>
                  <a:pt x="305901" y="44397"/>
                  <a:pt x="554561" y="0"/>
                </a:cubicBezTo>
                <a:cubicBezTo>
                  <a:pt x="803221" y="-44397"/>
                  <a:pt x="882537" y="24019"/>
                  <a:pt x="1192605" y="0"/>
                </a:cubicBezTo>
                <a:cubicBezTo>
                  <a:pt x="1502673" y="-24019"/>
                  <a:pt x="1547358" y="56088"/>
                  <a:pt x="1872390" y="0"/>
                </a:cubicBezTo>
                <a:cubicBezTo>
                  <a:pt x="2197422" y="-56088"/>
                  <a:pt x="2170748" y="28497"/>
                  <a:pt x="2426951" y="0"/>
                </a:cubicBezTo>
                <a:cubicBezTo>
                  <a:pt x="2683154" y="-28497"/>
                  <a:pt x="2865514" y="21329"/>
                  <a:pt x="3064995" y="0"/>
                </a:cubicBezTo>
                <a:cubicBezTo>
                  <a:pt x="3264476" y="-21329"/>
                  <a:pt x="3472273" y="54052"/>
                  <a:pt x="3619557" y="0"/>
                </a:cubicBezTo>
                <a:cubicBezTo>
                  <a:pt x="3766841" y="-54052"/>
                  <a:pt x="3899124" y="40436"/>
                  <a:pt x="4174118" y="0"/>
                </a:cubicBezTo>
                <a:cubicBezTo>
                  <a:pt x="4176081" y="99152"/>
                  <a:pt x="4158117" y="207758"/>
                  <a:pt x="4174118" y="336092"/>
                </a:cubicBezTo>
                <a:cubicBezTo>
                  <a:pt x="4190119" y="464426"/>
                  <a:pt x="4137143" y="501535"/>
                  <a:pt x="4174118" y="646331"/>
                </a:cubicBezTo>
                <a:cubicBezTo>
                  <a:pt x="4068749" y="670650"/>
                  <a:pt x="3839923" y="636748"/>
                  <a:pt x="3703039" y="646331"/>
                </a:cubicBezTo>
                <a:cubicBezTo>
                  <a:pt x="3566155" y="655914"/>
                  <a:pt x="3306209" y="641947"/>
                  <a:pt x="3023254" y="646331"/>
                </a:cubicBezTo>
                <a:cubicBezTo>
                  <a:pt x="2740300" y="650715"/>
                  <a:pt x="2620705" y="626648"/>
                  <a:pt x="2426951" y="646331"/>
                </a:cubicBezTo>
                <a:cubicBezTo>
                  <a:pt x="2233197" y="666014"/>
                  <a:pt x="1954235" y="637170"/>
                  <a:pt x="1830649" y="646331"/>
                </a:cubicBezTo>
                <a:cubicBezTo>
                  <a:pt x="1707063" y="655492"/>
                  <a:pt x="1397899" y="582008"/>
                  <a:pt x="1150864" y="646331"/>
                </a:cubicBezTo>
                <a:cubicBezTo>
                  <a:pt x="903829" y="710654"/>
                  <a:pt x="722593" y="618748"/>
                  <a:pt x="554561" y="646331"/>
                </a:cubicBezTo>
                <a:cubicBezTo>
                  <a:pt x="386529" y="673914"/>
                  <a:pt x="181766" y="596116"/>
                  <a:pt x="0" y="646331"/>
                </a:cubicBezTo>
                <a:cubicBezTo>
                  <a:pt x="-27868" y="482849"/>
                  <a:pt x="29004" y="386542"/>
                  <a:pt x="0" y="316702"/>
                </a:cubicBezTo>
                <a:cubicBezTo>
                  <a:pt x="-29004" y="246862"/>
                  <a:pt x="35230" y="154258"/>
                  <a:pt x="0" y="0"/>
                </a:cubicBezTo>
                <a:close/>
              </a:path>
            </a:pathLst>
          </a:custGeom>
          <a:noFill/>
          <a:ln w="28575">
            <a:solidFill>
              <a:schemeClr val="accent2">
                <a:lumMod val="75000"/>
              </a:schemeClr>
            </a:solidFill>
            <a:miter lim="800000"/>
            <a:headEnd/>
            <a:tailEnd/>
            <a:extLst>
              <a:ext uri="{C807C97D-BFC1-408E-A445-0C87EB9F89A2}">
                <ask:lineSketchStyleProps xmlns="" xmlns:ask="http://schemas.microsoft.com/office/drawing/2018/sketchyshapes" sd="3907997878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</a:rPr>
              <a:t>1. </a:t>
            </a:r>
            <a:r>
              <a:rPr lang="en-US" sz="3600" b="1" dirty="0" err="1">
                <a:solidFill>
                  <a:srgbClr val="000099"/>
                </a:solidFill>
                <a:latin typeface="Times New Roman" pitchFamily="18" charset="0"/>
              </a:rPr>
              <a:t>Mô</a:t>
            </a:r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itchFamily="18" charset="0"/>
              </a:rPr>
              <a:t>tả</a:t>
            </a:r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itchFamily="18" charset="0"/>
              </a:rPr>
              <a:t>thí</a:t>
            </a:r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itchFamily="18" charset="0"/>
              </a:rPr>
              <a:t>nghiệm</a:t>
            </a:r>
            <a:endParaRPr lang="en-US" sz="3600" b="1" dirty="0">
              <a:solidFill>
                <a:srgbClr val="000099"/>
              </a:solidFill>
              <a:latin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193252" y="200185"/>
            <a:ext cx="7136101" cy="452003"/>
          </a:xfrm>
          <a:prstGeom prst="roundRect">
            <a:avLst/>
          </a:prstGeom>
          <a:grpFill/>
          <a:ln w="38100">
            <a:solidFill>
              <a:srgbClr val="366DA4"/>
            </a:solidFill>
            <a:prstDash val="lg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defPPr>
              <a:defRPr lang="zh-CN"/>
            </a:defPPr>
            <a:lvl1pPr algn="ctr">
              <a:defRPr sz="3400" b="1">
                <a:solidFill>
                  <a:srgbClr val="009BD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2400" dirty="0"/>
              <a:t>TÌM HIỂU VỀ HƯỚNG CHẢY CỦA NƯỚC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9706" y="411937"/>
            <a:ext cx="2940798" cy="1287903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489248" y="777012"/>
            <a:ext cx="180049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err="1">
                <a:solidFill>
                  <a:srgbClr val="000099"/>
                </a:solidFill>
                <a:latin typeface="Times New Roman" pitchFamily="18" charset="0"/>
              </a:rPr>
              <a:t>Thí</a:t>
            </a:r>
            <a:r>
              <a:rPr lang="en-US" sz="2400" b="1">
                <a:solidFill>
                  <a:srgbClr val="000099"/>
                </a:solidFill>
                <a:latin typeface="Times New Roman" pitchFamily="18" charset="0"/>
              </a:rPr>
              <a:t> nghiệm</a:t>
            </a:r>
            <a:r>
              <a:rPr lang="en-US" sz="2400" b="1" dirty="0">
                <a:solidFill>
                  <a:srgbClr val="000099"/>
                </a:solidFill>
                <a:latin typeface="Times New Roman" pitchFamily="18" charset="0"/>
              </a:rPr>
              <a:t>:</a:t>
            </a:r>
          </a:p>
        </p:txBody>
      </p:sp>
      <p:sp>
        <p:nvSpPr>
          <p:cNvPr id="20" name="Rectangle 19"/>
          <p:cNvSpPr/>
          <p:nvPr/>
        </p:nvSpPr>
        <p:spPr>
          <a:xfrm>
            <a:off x="4862211" y="1940384"/>
            <a:ext cx="423072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</a:rPr>
              <a:t>Nước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</a:rPr>
              <a:t>chảy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</a:rPr>
              <a:t>từ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</a:rPr>
              <a:t>trên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</a:rPr>
              <a:t>xuống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</a:rPr>
              <a:t>và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</a:rPr>
              <a:t>lan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</a:rPr>
              <a:t>ra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</a:rPr>
              <a:t>khắp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</a:rPr>
              <a:t>mọi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</a:rPr>
              <a:t>phía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6173" y="2883643"/>
            <a:ext cx="1512096" cy="233080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1838" y="1824664"/>
            <a:ext cx="2658507" cy="2351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8544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barn(inVertical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barn(inVertical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5" grpId="0" animBg="1"/>
      <p:bldP spid="15" grpId="1" animBg="1"/>
      <p:bldP spid="2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733" y="-358706"/>
            <a:ext cx="2701324" cy="1924022"/>
          </a:xfrm>
          <a:prstGeom prst="rect">
            <a:avLst/>
          </a:prstGeom>
        </p:spPr>
      </p:pic>
      <p:sp>
        <p:nvSpPr>
          <p:cNvPr id="3" name="矩形 8"/>
          <p:cNvSpPr/>
          <p:nvPr/>
        </p:nvSpPr>
        <p:spPr>
          <a:xfrm>
            <a:off x="368463" y="619240"/>
            <a:ext cx="4396995" cy="3298273"/>
          </a:xfrm>
          <a:custGeom>
            <a:avLst/>
            <a:gdLst>
              <a:gd name="connsiteX0" fmla="*/ 0 w 3457020"/>
              <a:gd name="connsiteY0" fmla="*/ 0 h 2138572"/>
              <a:gd name="connsiteX1" fmla="*/ 3457020 w 3457020"/>
              <a:gd name="connsiteY1" fmla="*/ 0 h 2138572"/>
              <a:gd name="connsiteX2" fmla="*/ 3457020 w 3457020"/>
              <a:gd name="connsiteY2" fmla="*/ 2138572 h 2138572"/>
              <a:gd name="connsiteX3" fmla="*/ 0 w 3457020"/>
              <a:gd name="connsiteY3" fmla="*/ 2138572 h 2138572"/>
              <a:gd name="connsiteX4" fmla="*/ 0 w 3457020"/>
              <a:gd name="connsiteY4" fmla="*/ 0 h 2138572"/>
              <a:gd name="connsiteX0-1" fmla="*/ 0 w 3754476"/>
              <a:gd name="connsiteY0-2" fmla="*/ 66101 h 2138572"/>
              <a:gd name="connsiteX1-3" fmla="*/ 3754476 w 3754476"/>
              <a:gd name="connsiteY1-4" fmla="*/ 0 h 2138572"/>
              <a:gd name="connsiteX2-5" fmla="*/ 3754476 w 3754476"/>
              <a:gd name="connsiteY2-6" fmla="*/ 2138572 h 2138572"/>
              <a:gd name="connsiteX3-7" fmla="*/ 297456 w 3754476"/>
              <a:gd name="connsiteY3-8" fmla="*/ 2138572 h 2138572"/>
              <a:gd name="connsiteX4-9" fmla="*/ 0 w 3754476"/>
              <a:gd name="connsiteY4-10" fmla="*/ 66101 h 2138572"/>
              <a:gd name="connsiteX0-11" fmla="*/ 0 w 3754476"/>
              <a:gd name="connsiteY0-12" fmla="*/ 66101 h 2292808"/>
              <a:gd name="connsiteX1-13" fmla="*/ 3754476 w 3754476"/>
              <a:gd name="connsiteY1-14" fmla="*/ 0 h 2292808"/>
              <a:gd name="connsiteX2-15" fmla="*/ 3754476 w 3754476"/>
              <a:gd name="connsiteY2-16" fmla="*/ 2138572 h 2292808"/>
              <a:gd name="connsiteX3-17" fmla="*/ 694063 w 3754476"/>
              <a:gd name="connsiteY3-18" fmla="*/ 2292808 h 2292808"/>
              <a:gd name="connsiteX4-19" fmla="*/ 0 w 3754476"/>
              <a:gd name="connsiteY4-20" fmla="*/ 66101 h 2292808"/>
              <a:gd name="connsiteX0-21" fmla="*/ 0 w 3754476"/>
              <a:gd name="connsiteY0-22" fmla="*/ 154236 h 2380943"/>
              <a:gd name="connsiteX1-23" fmla="*/ 3743459 w 3754476"/>
              <a:gd name="connsiteY1-24" fmla="*/ 0 h 2380943"/>
              <a:gd name="connsiteX2-25" fmla="*/ 3754476 w 3754476"/>
              <a:gd name="connsiteY2-26" fmla="*/ 2226707 h 2380943"/>
              <a:gd name="connsiteX3-27" fmla="*/ 694063 w 3754476"/>
              <a:gd name="connsiteY3-28" fmla="*/ 2380943 h 2380943"/>
              <a:gd name="connsiteX4-29" fmla="*/ 0 w 3754476"/>
              <a:gd name="connsiteY4-30" fmla="*/ 154236 h 2380943"/>
              <a:gd name="connsiteX0-31" fmla="*/ 0 w 3985830"/>
              <a:gd name="connsiteY0-32" fmla="*/ 154236 h 2380943"/>
              <a:gd name="connsiteX1-33" fmla="*/ 3743459 w 3985830"/>
              <a:gd name="connsiteY1-34" fmla="*/ 0 h 2380943"/>
              <a:gd name="connsiteX2-35" fmla="*/ 3985830 w 3985830"/>
              <a:gd name="connsiteY2-36" fmla="*/ 2050437 h 2380943"/>
              <a:gd name="connsiteX3-37" fmla="*/ 694063 w 3985830"/>
              <a:gd name="connsiteY3-38" fmla="*/ 2380943 h 2380943"/>
              <a:gd name="connsiteX4-39" fmla="*/ 0 w 3985830"/>
              <a:gd name="connsiteY4-40" fmla="*/ 154236 h 2380943"/>
              <a:gd name="connsiteX0-41" fmla="*/ 0 w 3985830"/>
              <a:gd name="connsiteY0-42" fmla="*/ 154236 h 2380943"/>
              <a:gd name="connsiteX1-43" fmla="*/ 3743459 w 3985830"/>
              <a:gd name="connsiteY1-44" fmla="*/ 0 h 2380943"/>
              <a:gd name="connsiteX2-45" fmla="*/ 3985830 w 3985830"/>
              <a:gd name="connsiteY2-46" fmla="*/ 2050437 h 2380943"/>
              <a:gd name="connsiteX3-47" fmla="*/ 694063 w 3985830"/>
              <a:gd name="connsiteY3-48" fmla="*/ 2380943 h 2380943"/>
              <a:gd name="connsiteX4-49" fmla="*/ 0 w 3985830"/>
              <a:gd name="connsiteY4-50" fmla="*/ 154236 h 2380943"/>
              <a:gd name="connsiteX0-51" fmla="*/ 0 w 4186936"/>
              <a:gd name="connsiteY0-52" fmla="*/ 154236 h 2380943"/>
              <a:gd name="connsiteX1-53" fmla="*/ 3743459 w 4186936"/>
              <a:gd name="connsiteY1-54" fmla="*/ 0 h 2380943"/>
              <a:gd name="connsiteX2-55" fmla="*/ 3816569 w 4186936"/>
              <a:gd name="connsiteY2-56" fmla="*/ 896596 h 2380943"/>
              <a:gd name="connsiteX3-57" fmla="*/ 3985830 w 4186936"/>
              <a:gd name="connsiteY3-58" fmla="*/ 2050437 h 2380943"/>
              <a:gd name="connsiteX4-59" fmla="*/ 694063 w 4186936"/>
              <a:gd name="connsiteY4-60" fmla="*/ 2380943 h 2380943"/>
              <a:gd name="connsiteX5" fmla="*/ 0 w 4186936"/>
              <a:gd name="connsiteY5" fmla="*/ 154236 h 2380943"/>
              <a:gd name="connsiteX0-61" fmla="*/ 0 w 4126322"/>
              <a:gd name="connsiteY0-62" fmla="*/ 154236 h 2380943"/>
              <a:gd name="connsiteX1-63" fmla="*/ 3743459 w 4126322"/>
              <a:gd name="connsiteY1-64" fmla="*/ 0 h 2380943"/>
              <a:gd name="connsiteX2-65" fmla="*/ 3375894 w 4126322"/>
              <a:gd name="connsiteY2-66" fmla="*/ 1116933 h 2380943"/>
              <a:gd name="connsiteX3-67" fmla="*/ 3985830 w 4126322"/>
              <a:gd name="connsiteY3-68" fmla="*/ 2050437 h 2380943"/>
              <a:gd name="connsiteX4-69" fmla="*/ 694063 w 4126322"/>
              <a:gd name="connsiteY4-70" fmla="*/ 2380943 h 2380943"/>
              <a:gd name="connsiteX5-71" fmla="*/ 0 w 4126322"/>
              <a:gd name="connsiteY5-72" fmla="*/ 154236 h 2380943"/>
              <a:gd name="connsiteX0-73" fmla="*/ 0 w 3985830"/>
              <a:gd name="connsiteY0-74" fmla="*/ 154236 h 2380943"/>
              <a:gd name="connsiteX1-75" fmla="*/ 3743459 w 3985830"/>
              <a:gd name="connsiteY1-76" fmla="*/ 0 h 2380943"/>
              <a:gd name="connsiteX2-77" fmla="*/ 3375894 w 3985830"/>
              <a:gd name="connsiteY2-78" fmla="*/ 1116933 h 2380943"/>
              <a:gd name="connsiteX3-79" fmla="*/ 3985830 w 3985830"/>
              <a:gd name="connsiteY3-80" fmla="*/ 2050437 h 2380943"/>
              <a:gd name="connsiteX4-81" fmla="*/ 694063 w 3985830"/>
              <a:gd name="connsiteY4-82" fmla="*/ 2380943 h 2380943"/>
              <a:gd name="connsiteX5-83" fmla="*/ 0 w 3985830"/>
              <a:gd name="connsiteY5-84" fmla="*/ 154236 h 2380943"/>
              <a:gd name="connsiteX0-85" fmla="*/ 0 w 3985830"/>
              <a:gd name="connsiteY0-86" fmla="*/ 154236 h 2380943"/>
              <a:gd name="connsiteX1-87" fmla="*/ 3743459 w 3985830"/>
              <a:gd name="connsiteY1-88" fmla="*/ 0 h 2380943"/>
              <a:gd name="connsiteX2-89" fmla="*/ 3375894 w 3985830"/>
              <a:gd name="connsiteY2-90" fmla="*/ 1116933 h 2380943"/>
              <a:gd name="connsiteX3-91" fmla="*/ 3985830 w 3985830"/>
              <a:gd name="connsiteY3-92" fmla="*/ 2050437 h 2380943"/>
              <a:gd name="connsiteX4-93" fmla="*/ 694063 w 3985830"/>
              <a:gd name="connsiteY4-94" fmla="*/ 2380943 h 2380943"/>
              <a:gd name="connsiteX5-95" fmla="*/ 0 w 3985830"/>
              <a:gd name="connsiteY5-96" fmla="*/ 154236 h 2380943"/>
              <a:gd name="connsiteX0-97" fmla="*/ 0 w 3985830"/>
              <a:gd name="connsiteY0-98" fmla="*/ 154236 h 2380943"/>
              <a:gd name="connsiteX1-99" fmla="*/ 3743459 w 3985830"/>
              <a:gd name="connsiteY1-100" fmla="*/ 0 h 2380943"/>
              <a:gd name="connsiteX2-101" fmla="*/ 3375894 w 3985830"/>
              <a:gd name="connsiteY2-102" fmla="*/ 1116933 h 2380943"/>
              <a:gd name="connsiteX3-103" fmla="*/ 3985830 w 3985830"/>
              <a:gd name="connsiteY3-104" fmla="*/ 2050437 h 2380943"/>
              <a:gd name="connsiteX4-105" fmla="*/ 694063 w 3985830"/>
              <a:gd name="connsiteY4-106" fmla="*/ 2380943 h 2380943"/>
              <a:gd name="connsiteX5-107" fmla="*/ 0 w 3985830"/>
              <a:gd name="connsiteY5-108" fmla="*/ 154236 h 2380943"/>
              <a:gd name="connsiteX0-109" fmla="*/ 0 w 3985830"/>
              <a:gd name="connsiteY0-110" fmla="*/ 154236 h 2380943"/>
              <a:gd name="connsiteX1-111" fmla="*/ 3743459 w 3985830"/>
              <a:gd name="connsiteY1-112" fmla="*/ 0 h 2380943"/>
              <a:gd name="connsiteX2-113" fmla="*/ 3375894 w 3985830"/>
              <a:gd name="connsiteY2-114" fmla="*/ 1116933 h 2380943"/>
              <a:gd name="connsiteX3-115" fmla="*/ 3985830 w 3985830"/>
              <a:gd name="connsiteY3-116" fmla="*/ 2050437 h 2380943"/>
              <a:gd name="connsiteX4-117" fmla="*/ 694063 w 3985830"/>
              <a:gd name="connsiteY4-118" fmla="*/ 2380943 h 2380943"/>
              <a:gd name="connsiteX5-119" fmla="*/ 0 w 3985830"/>
              <a:gd name="connsiteY5-120" fmla="*/ 154236 h 2380943"/>
              <a:gd name="connsiteX0-121" fmla="*/ 0 w 3985830"/>
              <a:gd name="connsiteY0-122" fmla="*/ 154236 h 2380943"/>
              <a:gd name="connsiteX1-123" fmla="*/ 3743459 w 3985830"/>
              <a:gd name="connsiteY1-124" fmla="*/ 0 h 2380943"/>
              <a:gd name="connsiteX2-125" fmla="*/ 3375894 w 3985830"/>
              <a:gd name="connsiteY2-126" fmla="*/ 1116933 h 2380943"/>
              <a:gd name="connsiteX3-127" fmla="*/ 3985830 w 3985830"/>
              <a:gd name="connsiteY3-128" fmla="*/ 2050437 h 2380943"/>
              <a:gd name="connsiteX4-129" fmla="*/ 694063 w 3985830"/>
              <a:gd name="connsiteY4-130" fmla="*/ 2380943 h 2380943"/>
              <a:gd name="connsiteX5-131" fmla="*/ 0 w 3985830"/>
              <a:gd name="connsiteY5-132" fmla="*/ 154236 h 2380943"/>
              <a:gd name="connsiteX0-133" fmla="*/ 0 w 3985830"/>
              <a:gd name="connsiteY0-134" fmla="*/ 154236 h 2733482"/>
              <a:gd name="connsiteX1-135" fmla="*/ 3743459 w 3985830"/>
              <a:gd name="connsiteY1-136" fmla="*/ 0 h 2733482"/>
              <a:gd name="connsiteX2-137" fmla="*/ 3375894 w 3985830"/>
              <a:gd name="connsiteY2-138" fmla="*/ 1116933 h 2733482"/>
              <a:gd name="connsiteX3-139" fmla="*/ 3985830 w 3985830"/>
              <a:gd name="connsiteY3-140" fmla="*/ 2050437 h 2733482"/>
              <a:gd name="connsiteX4-141" fmla="*/ 589566 w 3985830"/>
              <a:gd name="connsiteY4-142" fmla="*/ 2733482 h 2733482"/>
              <a:gd name="connsiteX5-143" fmla="*/ 0 w 3985830"/>
              <a:gd name="connsiteY5-144" fmla="*/ 154236 h 2733482"/>
              <a:gd name="connsiteX0-145" fmla="*/ 0 w 3985830"/>
              <a:gd name="connsiteY0-146" fmla="*/ 154236 h 2733482"/>
              <a:gd name="connsiteX1-147" fmla="*/ 3743459 w 3985830"/>
              <a:gd name="connsiteY1-148" fmla="*/ 0 h 2733482"/>
              <a:gd name="connsiteX2-149" fmla="*/ 3375894 w 3985830"/>
              <a:gd name="connsiteY2-150" fmla="*/ 1116933 h 2733482"/>
              <a:gd name="connsiteX3-151" fmla="*/ 3985830 w 3985830"/>
              <a:gd name="connsiteY3-152" fmla="*/ 2050437 h 2733482"/>
              <a:gd name="connsiteX4-153" fmla="*/ 589566 w 3985830"/>
              <a:gd name="connsiteY4-154" fmla="*/ 2733482 h 2733482"/>
              <a:gd name="connsiteX5-155" fmla="*/ 0 w 3985830"/>
              <a:gd name="connsiteY5-156" fmla="*/ 154236 h 2733482"/>
              <a:gd name="connsiteX0-157" fmla="*/ 0 w 3985830"/>
              <a:gd name="connsiteY0-158" fmla="*/ 154236 h 2733482"/>
              <a:gd name="connsiteX1-159" fmla="*/ 3743459 w 3985830"/>
              <a:gd name="connsiteY1-160" fmla="*/ 0 h 2733482"/>
              <a:gd name="connsiteX2-161" fmla="*/ 3375894 w 3985830"/>
              <a:gd name="connsiteY2-162" fmla="*/ 1116933 h 2733482"/>
              <a:gd name="connsiteX3-163" fmla="*/ 3985830 w 3985830"/>
              <a:gd name="connsiteY3-164" fmla="*/ 2050437 h 2733482"/>
              <a:gd name="connsiteX4-165" fmla="*/ 2282527 w 3985830"/>
              <a:gd name="connsiteY4-166" fmla="*/ 2383872 h 2733482"/>
              <a:gd name="connsiteX5-167" fmla="*/ 589566 w 3985830"/>
              <a:gd name="connsiteY5-168" fmla="*/ 2733482 h 2733482"/>
              <a:gd name="connsiteX6" fmla="*/ 0 w 3985830"/>
              <a:gd name="connsiteY6" fmla="*/ 154236 h 2733482"/>
              <a:gd name="connsiteX0-169" fmla="*/ 0 w 3985830"/>
              <a:gd name="connsiteY0-170" fmla="*/ 154236 h 2733482"/>
              <a:gd name="connsiteX1-171" fmla="*/ 3743459 w 3985830"/>
              <a:gd name="connsiteY1-172" fmla="*/ 0 h 2733482"/>
              <a:gd name="connsiteX2-173" fmla="*/ 3375894 w 3985830"/>
              <a:gd name="connsiteY2-174" fmla="*/ 1116933 h 2733482"/>
              <a:gd name="connsiteX3-175" fmla="*/ 3985830 w 3985830"/>
              <a:gd name="connsiteY3-176" fmla="*/ 2050437 h 2733482"/>
              <a:gd name="connsiteX4-177" fmla="*/ 2198930 w 3985830"/>
              <a:gd name="connsiteY4-178" fmla="*/ 2108450 h 2733482"/>
              <a:gd name="connsiteX5-179" fmla="*/ 589566 w 3985830"/>
              <a:gd name="connsiteY5-180" fmla="*/ 2733482 h 2733482"/>
              <a:gd name="connsiteX6-181" fmla="*/ 0 w 3985830"/>
              <a:gd name="connsiteY6-182" fmla="*/ 154236 h 2733482"/>
              <a:gd name="connsiteX0-183" fmla="*/ 0 w 3985830"/>
              <a:gd name="connsiteY0-184" fmla="*/ 572877 h 3152123"/>
              <a:gd name="connsiteX1-185" fmla="*/ 3398620 w 3985830"/>
              <a:gd name="connsiteY1-186" fmla="*/ 0 h 3152123"/>
              <a:gd name="connsiteX2-187" fmla="*/ 3375894 w 3985830"/>
              <a:gd name="connsiteY2-188" fmla="*/ 1535574 h 3152123"/>
              <a:gd name="connsiteX3-189" fmla="*/ 3985830 w 3985830"/>
              <a:gd name="connsiteY3-190" fmla="*/ 2469078 h 3152123"/>
              <a:gd name="connsiteX4-191" fmla="*/ 2198930 w 3985830"/>
              <a:gd name="connsiteY4-192" fmla="*/ 2527091 h 3152123"/>
              <a:gd name="connsiteX5-193" fmla="*/ 589566 w 3985830"/>
              <a:gd name="connsiteY5-194" fmla="*/ 3152123 h 3152123"/>
              <a:gd name="connsiteX6-195" fmla="*/ 0 w 3985830"/>
              <a:gd name="connsiteY6-196" fmla="*/ 572877 h 3152123"/>
              <a:gd name="connsiteX0-197" fmla="*/ 0 w 3985830"/>
              <a:gd name="connsiteY0-198" fmla="*/ 572877 h 3152123"/>
              <a:gd name="connsiteX1-199" fmla="*/ 3398620 w 3985830"/>
              <a:gd name="connsiteY1-200" fmla="*/ 0 h 3152123"/>
              <a:gd name="connsiteX2-201" fmla="*/ 3375894 w 3985830"/>
              <a:gd name="connsiteY2-202" fmla="*/ 1535574 h 3152123"/>
              <a:gd name="connsiteX3-203" fmla="*/ 3985830 w 3985830"/>
              <a:gd name="connsiteY3-204" fmla="*/ 2469078 h 3152123"/>
              <a:gd name="connsiteX4-205" fmla="*/ 2198930 w 3985830"/>
              <a:gd name="connsiteY4-206" fmla="*/ 2527091 h 3152123"/>
              <a:gd name="connsiteX5-207" fmla="*/ 589566 w 3985830"/>
              <a:gd name="connsiteY5-208" fmla="*/ 3152123 h 3152123"/>
              <a:gd name="connsiteX6-209" fmla="*/ 0 w 3985830"/>
              <a:gd name="connsiteY6-210" fmla="*/ 572877 h 315212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71" y="connsiteY5-72"/>
              </a:cxn>
              <a:cxn ang="0">
                <a:pos x="connsiteX6-181" y="connsiteY6-182"/>
              </a:cxn>
            </a:cxnLst>
            <a:rect l="l" t="t" r="r" b="b"/>
            <a:pathLst>
              <a:path w="3985830" h="3152123">
                <a:moveTo>
                  <a:pt x="0" y="572877"/>
                </a:moveTo>
                <a:cubicBezTo>
                  <a:pt x="1132873" y="381918"/>
                  <a:pt x="2150799" y="543499"/>
                  <a:pt x="3398620" y="0"/>
                </a:cubicBezTo>
                <a:cubicBezTo>
                  <a:pt x="3241500" y="355082"/>
                  <a:pt x="3412617" y="1127734"/>
                  <a:pt x="3375894" y="1535574"/>
                </a:cubicBezTo>
                <a:cubicBezTo>
                  <a:pt x="3735778" y="2163752"/>
                  <a:pt x="3635915" y="1979316"/>
                  <a:pt x="3985830" y="2469078"/>
                </a:cubicBezTo>
                <a:lnTo>
                  <a:pt x="2198930" y="2527091"/>
                </a:lnTo>
                <a:lnTo>
                  <a:pt x="589566" y="3152123"/>
                </a:lnTo>
                <a:cubicBezTo>
                  <a:pt x="591588" y="2248306"/>
                  <a:pt x="196522" y="1432626"/>
                  <a:pt x="0" y="572877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3"/>
          <p:cNvSpPr/>
          <p:nvPr/>
        </p:nvSpPr>
        <p:spPr>
          <a:xfrm rot="424988">
            <a:off x="4057256" y="1468590"/>
            <a:ext cx="4277900" cy="2957858"/>
          </a:xfrm>
          <a:custGeom>
            <a:avLst/>
            <a:gdLst>
              <a:gd name="connsiteX0" fmla="*/ 0 w 4131325"/>
              <a:gd name="connsiteY0" fmla="*/ 0 h 2856512"/>
              <a:gd name="connsiteX1" fmla="*/ 4131325 w 4131325"/>
              <a:gd name="connsiteY1" fmla="*/ 0 h 2856512"/>
              <a:gd name="connsiteX2" fmla="*/ 4131325 w 4131325"/>
              <a:gd name="connsiteY2" fmla="*/ 2856512 h 2856512"/>
              <a:gd name="connsiteX3" fmla="*/ 0 w 4131325"/>
              <a:gd name="connsiteY3" fmla="*/ 2856512 h 2856512"/>
              <a:gd name="connsiteX4" fmla="*/ 0 w 4131325"/>
              <a:gd name="connsiteY4" fmla="*/ 0 h 2856512"/>
              <a:gd name="connsiteX0-1" fmla="*/ 0 w 4131325"/>
              <a:gd name="connsiteY0-2" fmla="*/ 7875 h 2864387"/>
              <a:gd name="connsiteX1-3" fmla="*/ 1994054 w 4131325"/>
              <a:gd name="connsiteY1-4" fmla="*/ 0 h 2864387"/>
              <a:gd name="connsiteX2-5" fmla="*/ 4131325 w 4131325"/>
              <a:gd name="connsiteY2-6" fmla="*/ 7875 h 2864387"/>
              <a:gd name="connsiteX3-7" fmla="*/ 4131325 w 4131325"/>
              <a:gd name="connsiteY3-8" fmla="*/ 2864387 h 2864387"/>
              <a:gd name="connsiteX4-9" fmla="*/ 0 w 4131325"/>
              <a:gd name="connsiteY4-10" fmla="*/ 2864387 h 2864387"/>
              <a:gd name="connsiteX5" fmla="*/ 0 w 4131325"/>
              <a:gd name="connsiteY5" fmla="*/ 7875 h 2864387"/>
              <a:gd name="connsiteX0-11" fmla="*/ 0 w 4131325"/>
              <a:gd name="connsiteY0-12" fmla="*/ 0 h 2856512"/>
              <a:gd name="connsiteX1-13" fmla="*/ 1938970 w 4131325"/>
              <a:gd name="connsiteY1-14" fmla="*/ 366699 h 2856512"/>
              <a:gd name="connsiteX2-15" fmla="*/ 4131325 w 4131325"/>
              <a:gd name="connsiteY2-16" fmla="*/ 0 h 2856512"/>
              <a:gd name="connsiteX3-17" fmla="*/ 4131325 w 4131325"/>
              <a:gd name="connsiteY3-18" fmla="*/ 2856512 h 2856512"/>
              <a:gd name="connsiteX4-19" fmla="*/ 0 w 4131325"/>
              <a:gd name="connsiteY4-20" fmla="*/ 2856512 h 2856512"/>
              <a:gd name="connsiteX5-21" fmla="*/ 0 w 4131325"/>
              <a:gd name="connsiteY5-22" fmla="*/ 0 h 2856512"/>
              <a:gd name="connsiteX0-23" fmla="*/ 0 w 4131325"/>
              <a:gd name="connsiteY0-24" fmla="*/ 0 h 2856512"/>
              <a:gd name="connsiteX1-25" fmla="*/ 1938970 w 4131325"/>
              <a:gd name="connsiteY1-26" fmla="*/ 366699 h 2856512"/>
              <a:gd name="connsiteX2-27" fmla="*/ 4131325 w 4131325"/>
              <a:gd name="connsiteY2-28" fmla="*/ 0 h 2856512"/>
              <a:gd name="connsiteX3-29" fmla="*/ 4131325 w 4131325"/>
              <a:gd name="connsiteY3-30" fmla="*/ 2856512 h 2856512"/>
              <a:gd name="connsiteX4-31" fmla="*/ 2787268 w 4131325"/>
              <a:gd name="connsiteY4-32" fmla="*/ 2856511 h 2856512"/>
              <a:gd name="connsiteX5-33" fmla="*/ 0 w 4131325"/>
              <a:gd name="connsiteY5-34" fmla="*/ 2856512 h 2856512"/>
              <a:gd name="connsiteX6" fmla="*/ 0 w 4131325"/>
              <a:gd name="connsiteY6" fmla="*/ 0 h 2856512"/>
              <a:gd name="connsiteX0-35" fmla="*/ 0 w 4131325"/>
              <a:gd name="connsiteY0-36" fmla="*/ 0 h 2856512"/>
              <a:gd name="connsiteX1-37" fmla="*/ 1938970 w 4131325"/>
              <a:gd name="connsiteY1-38" fmla="*/ 366699 h 2856512"/>
              <a:gd name="connsiteX2-39" fmla="*/ 4131325 w 4131325"/>
              <a:gd name="connsiteY2-40" fmla="*/ 0 h 2856512"/>
              <a:gd name="connsiteX3-41" fmla="*/ 4131325 w 4131325"/>
              <a:gd name="connsiteY3-42" fmla="*/ 2856512 h 2856512"/>
              <a:gd name="connsiteX4-43" fmla="*/ 2787268 w 4131325"/>
              <a:gd name="connsiteY4-44" fmla="*/ 2625157 h 2856512"/>
              <a:gd name="connsiteX5-45" fmla="*/ 0 w 4131325"/>
              <a:gd name="connsiteY5-46" fmla="*/ 2856512 h 2856512"/>
              <a:gd name="connsiteX6-47" fmla="*/ 0 w 4131325"/>
              <a:gd name="connsiteY6-48" fmla="*/ 0 h 2856512"/>
              <a:gd name="connsiteX0-49" fmla="*/ 11016 w 4142341"/>
              <a:gd name="connsiteY0-50" fmla="*/ 0 h 2856512"/>
              <a:gd name="connsiteX1-51" fmla="*/ 1949986 w 4142341"/>
              <a:gd name="connsiteY1-52" fmla="*/ 366699 h 2856512"/>
              <a:gd name="connsiteX2-53" fmla="*/ 4142341 w 4142341"/>
              <a:gd name="connsiteY2-54" fmla="*/ 0 h 2856512"/>
              <a:gd name="connsiteX3-55" fmla="*/ 4142341 w 4142341"/>
              <a:gd name="connsiteY3-56" fmla="*/ 2856512 h 2856512"/>
              <a:gd name="connsiteX4-57" fmla="*/ 2798284 w 4142341"/>
              <a:gd name="connsiteY4-58" fmla="*/ 2625157 h 2856512"/>
              <a:gd name="connsiteX5-59" fmla="*/ 11016 w 4142341"/>
              <a:gd name="connsiteY5-60" fmla="*/ 2856512 h 2856512"/>
              <a:gd name="connsiteX6-61" fmla="*/ 0 w 4142341"/>
              <a:gd name="connsiteY6-62" fmla="*/ 1501436 h 2856512"/>
              <a:gd name="connsiteX7" fmla="*/ 11016 w 4142341"/>
              <a:gd name="connsiteY7" fmla="*/ 0 h 2856512"/>
              <a:gd name="connsiteX0-63" fmla="*/ 0 w 4131325"/>
              <a:gd name="connsiteY0-64" fmla="*/ 0 h 2856512"/>
              <a:gd name="connsiteX1-65" fmla="*/ 1938970 w 4131325"/>
              <a:gd name="connsiteY1-66" fmla="*/ 366699 h 2856512"/>
              <a:gd name="connsiteX2-67" fmla="*/ 4131325 w 4131325"/>
              <a:gd name="connsiteY2-68" fmla="*/ 0 h 2856512"/>
              <a:gd name="connsiteX3-69" fmla="*/ 4131325 w 4131325"/>
              <a:gd name="connsiteY3-70" fmla="*/ 2856512 h 2856512"/>
              <a:gd name="connsiteX4-71" fmla="*/ 2787268 w 4131325"/>
              <a:gd name="connsiteY4-72" fmla="*/ 2625157 h 2856512"/>
              <a:gd name="connsiteX5-73" fmla="*/ 0 w 4131325"/>
              <a:gd name="connsiteY5-74" fmla="*/ 2856512 h 2856512"/>
              <a:gd name="connsiteX6-75" fmla="*/ 264406 w 4131325"/>
              <a:gd name="connsiteY6-76" fmla="*/ 1501436 h 2856512"/>
              <a:gd name="connsiteX7-77" fmla="*/ 0 w 4131325"/>
              <a:gd name="connsiteY7-78" fmla="*/ 0 h 2856512"/>
              <a:gd name="connsiteX0-79" fmla="*/ 0 w 4131326"/>
              <a:gd name="connsiteY0-80" fmla="*/ 0 h 2856512"/>
              <a:gd name="connsiteX1-81" fmla="*/ 1938970 w 4131326"/>
              <a:gd name="connsiteY1-82" fmla="*/ 366699 h 2856512"/>
              <a:gd name="connsiteX2-83" fmla="*/ 4131325 w 4131326"/>
              <a:gd name="connsiteY2-84" fmla="*/ 0 h 2856512"/>
              <a:gd name="connsiteX3-85" fmla="*/ 4131326 w 4131326"/>
              <a:gd name="connsiteY3-86" fmla="*/ 1501436 h 2856512"/>
              <a:gd name="connsiteX4-87" fmla="*/ 4131325 w 4131326"/>
              <a:gd name="connsiteY4-88" fmla="*/ 2856512 h 2856512"/>
              <a:gd name="connsiteX5-89" fmla="*/ 2787268 w 4131326"/>
              <a:gd name="connsiteY5-90" fmla="*/ 2625157 h 2856512"/>
              <a:gd name="connsiteX6-91" fmla="*/ 0 w 4131326"/>
              <a:gd name="connsiteY6-92" fmla="*/ 2856512 h 2856512"/>
              <a:gd name="connsiteX7-93" fmla="*/ 264406 w 4131326"/>
              <a:gd name="connsiteY7-94" fmla="*/ 1501436 h 2856512"/>
              <a:gd name="connsiteX8" fmla="*/ 0 w 4131326"/>
              <a:gd name="connsiteY8" fmla="*/ 0 h 2856512"/>
              <a:gd name="connsiteX0-95" fmla="*/ 0 w 4131325"/>
              <a:gd name="connsiteY0-96" fmla="*/ 0 h 2856512"/>
              <a:gd name="connsiteX1-97" fmla="*/ 1938970 w 4131325"/>
              <a:gd name="connsiteY1-98" fmla="*/ 366699 h 2856512"/>
              <a:gd name="connsiteX2-99" fmla="*/ 4131325 w 4131325"/>
              <a:gd name="connsiteY2-100" fmla="*/ 0 h 2856512"/>
              <a:gd name="connsiteX3-101" fmla="*/ 3800820 w 4131325"/>
              <a:gd name="connsiteY3-102" fmla="*/ 1512452 h 2856512"/>
              <a:gd name="connsiteX4-103" fmla="*/ 4131325 w 4131325"/>
              <a:gd name="connsiteY4-104" fmla="*/ 2856512 h 2856512"/>
              <a:gd name="connsiteX5-105" fmla="*/ 2787268 w 4131325"/>
              <a:gd name="connsiteY5-106" fmla="*/ 2625157 h 2856512"/>
              <a:gd name="connsiteX6-107" fmla="*/ 0 w 4131325"/>
              <a:gd name="connsiteY6-108" fmla="*/ 2856512 h 2856512"/>
              <a:gd name="connsiteX7-109" fmla="*/ 264406 w 4131325"/>
              <a:gd name="connsiteY7-110" fmla="*/ 1501436 h 2856512"/>
              <a:gd name="connsiteX8-111" fmla="*/ 0 w 4131325"/>
              <a:gd name="connsiteY8-112" fmla="*/ 0 h 2856512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-47" y="connsiteY6-48"/>
              </a:cxn>
              <a:cxn ang="0">
                <a:pos x="connsiteX7-77" y="connsiteY7-78"/>
              </a:cxn>
              <a:cxn ang="0">
                <a:pos x="connsiteX8-111" y="connsiteY8-112"/>
              </a:cxn>
            </a:cxnLst>
            <a:rect l="l" t="t" r="r" b="b"/>
            <a:pathLst>
              <a:path w="4131325" h="2856512">
                <a:moveTo>
                  <a:pt x="0" y="0"/>
                </a:moveTo>
                <a:lnTo>
                  <a:pt x="1938970" y="366699"/>
                </a:lnTo>
                <a:lnTo>
                  <a:pt x="4131325" y="0"/>
                </a:lnTo>
                <a:cubicBezTo>
                  <a:pt x="4131325" y="500479"/>
                  <a:pt x="3800820" y="1011973"/>
                  <a:pt x="3800820" y="1512452"/>
                </a:cubicBezTo>
                <a:cubicBezTo>
                  <a:pt x="3800820" y="1964144"/>
                  <a:pt x="4131325" y="2404820"/>
                  <a:pt x="4131325" y="2856512"/>
                </a:cubicBezTo>
                <a:lnTo>
                  <a:pt x="2787268" y="2625157"/>
                </a:lnTo>
                <a:lnTo>
                  <a:pt x="0" y="2856512"/>
                </a:lnTo>
                <a:lnTo>
                  <a:pt x="264406" y="1501436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7848" y="265465"/>
            <a:ext cx="1962019" cy="1962019"/>
          </a:xfrm>
          <a:prstGeom prst="rect">
            <a:avLst/>
          </a:prstGeom>
        </p:spPr>
      </p:pic>
      <p:pic>
        <p:nvPicPr>
          <p:cNvPr id="9" name="Picture 8" descr="maunha02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835368">
            <a:off x="858155" y="1150471"/>
            <a:ext cx="3199934" cy="21540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 descr="P1010755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336512">
            <a:off x="4402316" y="1799900"/>
            <a:ext cx="3599365" cy="24957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TextBox 10"/>
          <p:cNvSpPr txBox="1"/>
          <p:nvPr/>
        </p:nvSpPr>
        <p:spPr>
          <a:xfrm>
            <a:off x="-285169" y="177729"/>
            <a:ext cx="43487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36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endParaRPr lang="en-US" sz="36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8674" y="137585"/>
            <a:ext cx="1279069" cy="127906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images862611_Muong_Cha_khai_hoang_hoan_chinh_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5933" y="326293"/>
            <a:ext cx="3112983" cy="277183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1" name="Picture 10" descr="01_3D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474" y="455268"/>
            <a:ext cx="2786599" cy="242934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4" name="Picture 13" descr="So do nm thuy dien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19334" y="1478853"/>
            <a:ext cx="2522095" cy="28115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7014" y="1669939"/>
            <a:ext cx="1956986" cy="335309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78" y="2733052"/>
            <a:ext cx="2940798" cy="1557317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769432" y="3098127"/>
            <a:ext cx="145103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>
                <a:solidFill>
                  <a:srgbClr val="000099"/>
                </a:solidFill>
                <a:latin typeface="Times New Roman" pitchFamily="18" charset="0"/>
              </a:rPr>
              <a:t>Nhà</a:t>
            </a:r>
            <a:r>
              <a:rPr lang="en-US" sz="2400" b="1" dirty="0">
                <a:solidFill>
                  <a:srgbClr val="000099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Times New Roman" pitchFamily="18" charset="0"/>
              </a:rPr>
              <a:t>máy</a:t>
            </a:r>
            <a:r>
              <a:rPr lang="en-US" sz="2400" b="1" dirty="0">
                <a:solidFill>
                  <a:srgbClr val="000099"/>
                </a:solidFill>
                <a:latin typeface="Times New Roman" pitchFamily="18" charset="0"/>
              </a:rPr>
              <a:t> </a:t>
            </a:r>
          </a:p>
          <a:p>
            <a:r>
              <a:rPr lang="en-US" sz="2400" b="1" dirty="0">
                <a:solidFill>
                  <a:srgbClr val="000099"/>
                </a:solidFill>
                <a:latin typeface="Times New Roman" pitchFamily="18" charset="0"/>
              </a:rPr>
              <a:t>t</a:t>
            </a:r>
            <a:r>
              <a:rPr lang="en-US" sz="2400" b="1">
                <a:solidFill>
                  <a:srgbClr val="000099"/>
                </a:solidFill>
                <a:latin typeface="Times New Roman" pitchFamily="18" charset="0"/>
              </a:rPr>
              <a:t>huỷ </a:t>
            </a:r>
            <a:r>
              <a:rPr lang="en-US" sz="2400" b="1" dirty="0" err="1">
                <a:solidFill>
                  <a:srgbClr val="000099"/>
                </a:solidFill>
                <a:latin typeface="Times New Roman" pitchFamily="18" charset="0"/>
              </a:rPr>
              <a:t>điện</a:t>
            </a:r>
            <a:endParaRPr lang="en-US" sz="2400" b="1" dirty="0">
              <a:solidFill>
                <a:srgbClr val="000099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9052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8972"/>
            <a:ext cx="6972300" cy="544197"/>
          </a:xfrm>
          <a:prstGeom prst="rect">
            <a:avLst/>
          </a:prstGeom>
        </p:spPr>
      </p:pic>
      <p:pic>
        <p:nvPicPr>
          <p:cNvPr id="27" name="图片 1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61" b="24535"/>
          <a:stretch/>
        </p:blipFill>
        <p:spPr>
          <a:xfrm>
            <a:off x="2286459" y="214504"/>
            <a:ext cx="7603520" cy="4121781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494607" y="214504"/>
            <a:ext cx="69151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4. TÌM HIỂU VỀ TÍNH THẨM THẤU CỦA NƯỚC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694733" y="2539518"/>
            <a:ext cx="48610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xét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thấm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thấm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400" b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endParaRPr lang="en-US" sz="24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292498" y="1408522"/>
            <a:ext cx="44960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Rót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khay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vải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khăn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bông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giấy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túi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ni-lông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miếng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nhựa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thấm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4974" y="593912"/>
            <a:ext cx="2390172" cy="1076891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659128" y="901524"/>
            <a:ext cx="19792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Thí</a:t>
            </a:r>
            <a:r>
              <a:rPr lang="en-US" sz="2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nghiệm</a:t>
            </a:r>
            <a:endParaRPr lang="en-US" sz="24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14360" y1="23990" x2="16947" y2="33279"/>
                        <a14:foregroundMark x1="24709" y1="33199" x2="57180" y2="53069"/>
                        <a14:foregroundMark x1="55886" y1="37399" x2="61449" y2="72859"/>
                        <a14:foregroundMark x1="42173" y1="54685" x2="48900" y2="87480"/>
                        <a14:foregroundMark x1="62613" y1="83360" x2="64166" y2="89257"/>
                        <a14:foregroundMark x1="47219" y1="88530" x2="42432" y2="89580"/>
                        <a14:foregroundMark x1="9056" y1="24717" x2="13454" y2="26090"/>
                        <a14:foregroundMark x1="7633" y1="23344" x2="8926" y2="26575"/>
                        <a14:foregroundMark x1="22639" y1="24394" x2="20310" y2="28998"/>
                        <a14:backgroundMark x1="58215" y1="30533" x2="64554" y2="34006"/>
                        <a14:backgroundMark x1="27684" y1="29079" x2="31436" y2="31583"/>
                        <a14:backgroundMark x1="39845" y1="32391" x2="42820" y2="323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33099" y="1408522"/>
            <a:ext cx="2397149" cy="3839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146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9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9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3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9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9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36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19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19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24" decel="50000">
                                          <p:stCondLst>
                                            <p:cond delay="1003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19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19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4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47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4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4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500"/>
                            </p:stCondLst>
                            <p:childTnLst>
                              <p:par>
                                <p:cTn id="51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5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54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5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5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415" y="183964"/>
            <a:ext cx="6972300" cy="54419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16325" y="257770"/>
            <a:ext cx="69151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4. TÌM HIỂU VỀ TÍNH THẨM THẤU CỦA NƯỚC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965" y="831272"/>
            <a:ext cx="4698464" cy="258650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7223" y="1341120"/>
            <a:ext cx="4698464" cy="258650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143523" y="1048732"/>
            <a:ext cx="292426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0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VN Banh Mi" pitchFamily="2" charset="0"/>
              </a:rPr>
              <a:t>Nước</a:t>
            </a:r>
            <a:r>
              <a:rPr lang="en-US" sz="36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VN Banh Mi" pitchFamily="2" charset="0"/>
              </a:rPr>
              <a:t> </a:t>
            </a:r>
            <a:r>
              <a:rPr lang="en-US" sz="3600" b="0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VN Banh Mi" pitchFamily="2" charset="0"/>
              </a:rPr>
              <a:t>thấm</a:t>
            </a:r>
            <a:r>
              <a:rPr lang="en-US" sz="36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VN Banh Mi" pitchFamily="2" charset="0"/>
              </a:rPr>
              <a:t> qua</a:t>
            </a:r>
          </a:p>
        </p:txBody>
      </p:sp>
      <p:sp>
        <p:nvSpPr>
          <p:cNvPr id="7" name="Rectangle 6"/>
          <p:cNvSpPr/>
          <p:nvPr/>
        </p:nvSpPr>
        <p:spPr>
          <a:xfrm>
            <a:off x="4813876" y="1545290"/>
            <a:ext cx="4138121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0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VN Banh Mi" pitchFamily="2" charset="0"/>
              </a:rPr>
              <a:t>Nước</a:t>
            </a:r>
            <a:r>
              <a:rPr lang="en-US" sz="36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VN Banh Mi" pitchFamily="2" charset="0"/>
              </a:rPr>
              <a:t> </a:t>
            </a:r>
            <a:r>
              <a:rPr lang="en-US" sz="3600" b="0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VN Banh Mi" pitchFamily="2" charset="0"/>
              </a:rPr>
              <a:t>không</a:t>
            </a:r>
            <a:r>
              <a:rPr lang="en-US" sz="36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VN Banh Mi" pitchFamily="2" charset="0"/>
              </a:rPr>
              <a:t> </a:t>
            </a:r>
            <a:r>
              <a:rPr lang="en-US" sz="3600" b="0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VN Banh Mi" pitchFamily="2" charset="0"/>
              </a:rPr>
              <a:t>thấm</a:t>
            </a:r>
            <a:r>
              <a:rPr lang="en-US" sz="36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VN Banh Mi" pitchFamily="2" charset="0"/>
              </a:rPr>
              <a:t> qua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6423" y="2986523"/>
            <a:ext cx="1979029" cy="1459816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6148" name="Picture 4" descr="Khăn vải màu với giá tốt nhất, khuyến mãi mỗi ngày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00" b="98200" l="0" r="9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528" y="1709609"/>
            <a:ext cx="1387594" cy="1387594"/>
          </a:xfrm>
          <a:prstGeom prst="rect">
            <a:avLst/>
          </a:prstGeom>
          <a:noFill/>
          <a:effectLst>
            <a:reflection blurRad="6350" stA="50000" endA="300" endPos="90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Mơ thấy cuộn giấy điềm báo điều gì? Mơ thấy giấy đánh con gì?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4438" y="1829596"/>
            <a:ext cx="1530158" cy="1147619"/>
          </a:xfrm>
          <a:prstGeom prst="ellipse">
            <a:avLst/>
          </a:prstGeom>
          <a:noFill/>
          <a:effectLst>
            <a:reflection blurRad="6350" stA="50000" endA="300" endPos="90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Chuyên cung cấp giẻ lau cotton cỡ nhỏ SH017 giá rẻ HCM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3320" y="1733139"/>
            <a:ext cx="1191721" cy="1191721"/>
          </a:xfrm>
          <a:prstGeom prst="ellipse">
            <a:avLst/>
          </a:prstGeom>
          <a:noFill/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6" name="Picture 12" descr="Sản xuất túi nilon (túi ni lông) giá rẻ tại Hà Nội - Vua Đóng Gói Việt Nam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2936" y="2402385"/>
            <a:ext cx="1577368" cy="1314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0" name="Picture 16" descr="Ca Nhựa, Cốc Nhựa, Ly Nhựa - Danh sách công ty cung cấp Ca Nhựa, Cốc Nhựa,  Ly Nhựa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1112" y="2111382"/>
            <a:ext cx="1341942" cy="1341942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5634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1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1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582198" y="224530"/>
            <a:ext cx="401744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 err="1">
                <a:ln/>
                <a:solidFill>
                  <a:srgbClr val="FF0000"/>
                </a:solidFill>
                <a:effectLst/>
                <a:latin typeface="UTM Showcard" panose="02040603050506020204" pitchFamily="18" charset="0"/>
              </a:rPr>
              <a:t>Khởi</a:t>
            </a:r>
            <a:r>
              <a:rPr lang="en-US" sz="5400" b="1" cap="none" spc="0" dirty="0">
                <a:ln/>
                <a:solidFill>
                  <a:srgbClr val="FF0000"/>
                </a:solidFill>
                <a:effectLst/>
                <a:latin typeface="UTM Showcard" panose="02040603050506020204" pitchFamily="18" charset="0"/>
              </a:rPr>
              <a:t> </a:t>
            </a:r>
            <a:r>
              <a:rPr lang="en-US" sz="5400" b="1" cap="none" spc="0" dirty="0" err="1">
                <a:ln/>
                <a:solidFill>
                  <a:srgbClr val="FF0000"/>
                </a:solidFill>
                <a:effectLst/>
                <a:latin typeface="UTM Showcard" panose="02040603050506020204" pitchFamily="18" charset="0"/>
              </a:rPr>
              <a:t>động</a:t>
            </a:r>
            <a:endParaRPr lang="en-US" sz="5400" b="1" cap="none" spc="0" dirty="0">
              <a:ln/>
              <a:solidFill>
                <a:srgbClr val="FF0000"/>
              </a:solidFill>
              <a:effectLst/>
              <a:latin typeface="UTM Showcard" panose="020406030505060202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017459" y="2746044"/>
            <a:ext cx="473071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UVN Banh Mi" pitchFamily="2" charset="0"/>
              </a:rPr>
              <a:t>Trò</a:t>
            </a:r>
            <a:r>
              <a:rPr lang="en-US" sz="54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UVN Banh Mi" pitchFamily="2" charset="0"/>
              </a:rPr>
              <a:t> </a:t>
            </a:r>
            <a:r>
              <a:rPr lang="en-US" sz="5400" b="1" cap="none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UVN Banh Mi" pitchFamily="2" charset="0"/>
              </a:rPr>
              <a:t>chơi</a:t>
            </a:r>
            <a:r>
              <a:rPr lang="en-US" sz="54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UVN Banh Mi" pitchFamily="2" charset="0"/>
              </a:rPr>
              <a:t>: </a:t>
            </a:r>
            <a:r>
              <a:rPr lang="en-US" sz="5400" b="1" cap="none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UVN Banh Mi" pitchFamily="2" charset="0"/>
              </a:rPr>
              <a:t>Câu</a:t>
            </a:r>
            <a:r>
              <a:rPr lang="en-US" sz="54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UVN Banh Mi" pitchFamily="2" charset="0"/>
              </a:rPr>
              <a:t> </a:t>
            </a:r>
            <a:r>
              <a:rPr lang="en-US" sz="5400" b="1" cap="none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UVN Banh Mi" pitchFamily="2" charset="0"/>
              </a:rPr>
              <a:t>cá</a:t>
            </a:r>
            <a:endParaRPr lang="en-US" sz="54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UVN Banh Mi" pitchFamily="2" charset="0"/>
            </a:endParaRPr>
          </a:p>
        </p:txBody>
      </p:sp>
      <p:pic>
        <p:nvPicPr>
          <p:cNvPr id="11" name="图片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21520" y="2450449"/>
            <a:ext cx="1006716" cy="1106587"/>
          </a:xfrm>
          <a:prstGeom prst="rect">
            <a:avLst/>
          </a:prstGeom>
        </p:spPr>
      </p:pic>
      <p:pic>
        <p:nvPicPr>
          <p:cNvPr id="12" name="图片 3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4369" y="3621934"/>
            <a:ext cx="1761586" cy="1176951"/>
          </a:xfrm>
          <a:prstGeom prst="rect">
            <a:avLst/>
          </a:prstGeom>
        </p:spPr>
      </p:pic>
      <p:pic>
        <p:nvPicPr>
          <p:cNvPr id="13" name="图片 3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6093" y="3613873"/>
            <a:ext cx="954807" cy="1189305"/>
          </a:xfrm>
          <a:prstGeom prst="rect">
            <a:avLst/>
          </a:prstGeom>
        </p:spPr>
      </p:pic>
      <p:pic>
        <p:nvPicPr>
          <p:cNvPr id="14" name="图片 3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9447" y="3964606"/>
            <a:ext cx="392882" cy="986884"/>
          </a:xfrm>
          <a:prstGeom prst="rect">
            <a:avLst/>
          </a:prstGeom>
        </p:spPr>
      </p:pic>
      <p:pic>
        <p:nvPicPr>
          <p:cNvPr id="16" name="图片 4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933" y="2711465"/>
            <a:ext cx="828735" cy="2432035"/>
          </a:xfrm>
          <a:prstGeom prst="rect">
            <a:avLst/>
          </a:prstGeom>
        </p:spPr>
      </p:pic>
      <p:pic>
        <p:nvPicPr>
          <p:cNvPr id="17" name="图片 4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5460" y="4539136"/>
            <a:ext cx="1182339" cy="632199"/>
          </a:xfrm>
          <a:prstGeom prst="rect">
            <a:avLst/>
          </a:prstGeom>
        </p:spPr>
      </p:pic>
      <p:pic>
        <p:nvPicPr>
          <p:cNvPr id="18" name="图片 3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541" y="2811953"/>
            <a:ext cx="2564613" cy="1445474"/>
          </a:xfrm>
          <a:prstGeom prst="rect">
            <a:avLst/>
          </a:prstGeom>
        </p:spPr>
      </p:pic>
      <p:pic>
        <p:nvPicPr>
          <p:cNvPr id="19" name="图片 3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613" y="2571422"/>
            <a:ext cx="2564613" cy="1445474"/>
          </a:xfrm>
          <a:prstGeom prst="rect">
            <a:avLst/>
          </a:prstGeom>
        </p:spPr>
      </p:pic>
      <p:pic>
        <p:nvPicPr>
          <p:cNvPr id="20" name="图片 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79" y="2686277"/>
            <a:ext cx="1390325" cy="78839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2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/>
      <p:bldP spid="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50" t="859" r="14572" b="-859"/>
          <a:stretch>
            <a:fillRect/>
          </a:stretch>
        </p:blipFill>
        <p:spPr>
          <a:xfrm>
            <a:off x="-391147" y="-111669"/>
            <a:ext cx="3805129" cy="4579816"/>
          </a:xfrm>
          <a:prstGeom prst="rect">
            <a:avLst/>
          </a:prstGeom>
        </p:spPr>
      </p:pic>
      <p:pic>
        <p:nvPicPr>
          <p:cNvPr id="27" name="图片 1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61" b="24535"/>
          <a:stretch/>
        </p:blipFill>
        <p:spPr>
          <a:xfrm>
            <a:off x="2465682" y="583835"/>
            <a:ext cx="6996867" cy="3502564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3937396" y="1734953"/>
            <a:ext cx="43487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6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thấm</a:t>
            </a:r>
            <a:r>
              <a:rPr lang="en-US" sz="36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36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6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6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endParaRPr lang="en-US" sz="36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622" y="1756899"/>
            <a:ext cx="2899064" cy="3347951"/>
          </a:xfrm>
          <a:prstGeom prst="rect">
            <a:avLst/>
          </a:prstGeom>
        </p:spPr>
      </p:pic>
      <p:pic>
        <p:nvPicPr>
          <p:cNvPr id="6" name="Picture 4" descr="Khăn vải màu với giá tốt nhất, khuyến mãi mỗi ngày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00" b="98200" l="0" r="9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7976" y="2491568"/>
            <a:ext cx="1133342" cy="1133342"/>
          </a:xfrm>
          <a:prstGeom prst="rect">
            <a:avLst/>
          </a:prstGeom>
          <a:noFill/>
          <a:effectLst>
            <a:reflection blurRad="6350" stA="50000" endA="300" endPos="90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Mơ thấy cuộn giấy điềm báo điều gì? Mơ thấy giấy đánh con gì?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8145" y="2935282"/>
            <a:ext cx="919504" cy="689628"/>
          </a:xfrm>
          <a:prstGeom prst="ellipse">
            <a:avLst/>
          </a:prstGeom>
          <a:noFill/>
          <a:effectLst>
            <a:reflection blurRad="6350" stA="50000" endA="300" endPos="90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 rot="20931061">
            <a:off x="730523" y="1002835"/>
            <a:ext cx="1717137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TM Flamenco" panose="02040603050506020204" pitchFamily="18" charset="0"/>
              </a:rPr>
              <a:t>Kết</a:t>
            </a:r>
            <a:r>
              <a:rPr lang="en-US" sz="3600" b="1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TM Flamenco" panose="02040603050506020204" pitchFamily="18" charset="0"/>
              </a:rPr>
              <a:t> </a:t>
            </a:r>
            <a:r>
              <a:rPr lang="en-US" sz="3600" b="1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TM Flamenco" panose="02040603050506020204" pitchFamily="18" charset="0"/>
              </a:rPr>
              <a:t>luận</a:t>
            </a:r>
            <a:endParaRPr lang="en-US" sz="3600" b="1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UTM Flamenc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7032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任意多边形 13"/>
          <p:cNvSpPr/>
          <p:nvPr/>
        </p:nvSpPr>
        <p:spPr>
          <a:xfrm>
            <a:off x="2912387" y="415646"/>
            <a:ext cx="5424616" cy="3334283"/>
          </a:xfrm>
          <a:custGeom>
            <a:avLst/>
            <a:gdLst>
              <a:gd name="connsiteX0" fmla="*/ 0 w 5424616"/>
              <a:gd name="connsiteY0" fmla="*/ 183310 h 3334283"/>
              <a:gd name="connsiteX1" fmla="*/ 1668162 w 5424616"/>
              <a:gd name="connsiteY1" fmla="*/ 257450 h 3334283"/>
              <a:gd name="connsiteX2" fmla="*/ 2631989 w 5424616"/>
              <a:gd name="connsiteY2" fmla="*/ 2667018 h 3334283"/>
              <a:gd name="connsiteX3" fmla="*/ 5424616 w 5424616"/>
              <a:gd name="connsiteY3" fmla="*/ 3334283 h 33342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24616" h="3334283">
                <a:moveTo>
                  <a:pt x="0" y="183310"/>
                </a:moveTo>
                <a:cubicBezTo>
                  <a:pt x="614748" y="13404"/>
                  <a:pt x="1229497" y="-156501"/>
                  <a:pt x="1668162" y="257450"/>
                </a:cubicBezTo>
                <a:cubicBezTo>
                  <a:pt x="2106827" y="671401"/>
                  <a:pt x="2005913" y="2154213"/>
                  <a:pt x="2631989" y="2667018"/>
                </a:cubicBezTo>
                <a:cubicBezTo>
                  <a:pt x="3258065" y="3179823"/>
                  <a:pt x="4341340" y="3257053"/>
                  <a:pt x="5424616" y="3334283"/>
                </a:cubicBezTo>
              </a:path>
            </a:pathLst>
          </a:custGeom>
          <a:noFill/>
          <a:ln w="22225">
            <a:solidFill>
              <a:srgbClr val="77B5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905" y="964256"/>
            <a:ext cx="3187091" cy="1590735"/>
          </a:xfrm>
          <a:prstGeom prst="rect">
            <a:avLst/>
          </a:prstGeom>
        </p:spPr>
      </p:pic>
      <p:sp>
        <p:nvSpPr>
          <p:cNvPr id="6" name="任意多边形 5"/>
          <p:cNvSpPr/>
          <p:nvPr/>
        </p:nvSpPr>
        <p:spPr>
          <a:xfrm>
            <a:off x="3481952" y="148224"/>
            <a:ext cx="3391961" cy="2811402"/>
          </a:xfrm>
          <a:custGeom>
            <a:avLst/>
            <a:gdLst>
              <a:gd name="connsiteX0" fmla="*/ 531340 w 1264014"/>
              <a:gd name="connsiteY0" fmla="*/ 292288 h 1181975"/>
              <a:gd name="connsiteX1" fmla="*/ 543697 w 1264014"/>
              <a:gd name="connsiteY1" fmla="*/ 57510 h 1181975"/>
              <a:gd name="connsiteX2" fmla="*/ 580767 w 1264014"/>
              <a:gd name="connsiteY2" fmla="*/ 32796 h 1181975"/>
              <a:gd name="connsiteX3" fmla="*/ 667264 w 1264014"/>
              <a:gd name="connsiteY3" fmla="*/ 8083 h 1181975"/>
              <a:gd name="connsiteX4" fmla="*/ 889686 w 1264014"/>
              <a:gd name="connsiteY4" fmla="*/ 57510 h 1181975"/>
              <a:gd name="connsiteX5" fmla="*/ 914400 w 1264014"/>
              <a:gd name="connsiteY5" fmla="*/ 94580 h 1181975"/>
              <a:gd name="connsiteX6" fmla="*/ 939113 w 1264014"/>
              <a:gd name="connsiteY6" fmla="*/ 181077 h 1181975"/>
              <a:gd name="connsiteX7" fmla="*/ 926756 w 1264014"/>
              <a:gd name="connsiteY7" fmla="*/ 279931 h 1181975"/>
              <a:gd name="connsiteX8" fmla="*/ 914400 w 1264014"/>
              <a:gd name="connsiteY8" fmla="*/ 329358 h 1181975"/>
              <a:gd name="connsiteX9" fmla="*/ 951470 w 1264014"/>
              <a:gd name="connsiteY9" fmla="*/ 317002 h 1181975"/>
              <a:gd name="connsiteX10" fmla="*/ 1136821 w 1264014"/>
              <a:gd name="connsiteY10" fmla="*/ 329358 h 1181975"/>
              <a:gd name="connsiteX11" fmla="*/ 1186248 w 1264014"/>
              <a:gd name="connsiteY11" fmla="*/ 403499 h 1181975"/>
              <a:gd name="connsiteX12" fmla="*/ 1210962 w 1264014"/>
              <a:gd name="connsiteY12" fmla="*/ 440569 h 1181975"/>
              <a:gd name="connsiteX13" fmla="*/ 1210962 w 1264014"/>
              <a:gd name="connsiteY13" fmla="*/ 613564 h 1181975"/>
              <a:gd name="connsiteX14" fmla="*/ 1186248 w 1264014"/>
              <a:gd name="connsiteY14" fmla="*/ 650634 h 1181975"/>
              <a:gd name="connsiteX15" fmla="*/ 1099751 w 1264014"/>
              <a:gd name="connsiteY15" fmla="*/ 675348 h 1181975"/>
              <a:gd name="connsiteX16" fmla="*/ 1210962 w 1264014"/>
              <a:gd name="connsiteY16" fmla="*/ 724775 h 1181975"/>
              <a:gd name="connsiteX17" fmla="*/ 1248032 w 1264014"/>
              <a:gd name="connsiteY17" fmla="*/ 897769 h 1181975"/>
              <a:gd name="connsiteX18" fmla="*/ 1223318 w 1264014"/>
              <a:gd name="connsiteY18" fmla="*/ 934839 h 1181975"/>
              <a:gd name="connsiteX19" fmla="*/ 1149178 w 1264014"/>
              <a:gd name="connsiteY19" fmla="*/ 959553 h 1181975"/>
              <a:gd name="connsiteX20" fmla="*/ 1099751 w 1264014"/>
              <a:gd name="connsiteY20" fmla="*/ 984266 h 1181975"/>
              <a:gd name="connsiteX21" fmla="*/ 926756 w 1264014"/>
              <a:gd name="connsiteY21" fmla="*/ 971910 h 1181975"/>
              <a:gd name="connsiteX22" fmla="*/ 889686 w 1264014"/>
              <a:gd name="connsiteY22" fmla="*/ 947196 h 1181975"/>
              <a:gd name="connsiteX23" fmla="*/ 877329 w 1264014"/>
              <a:gd name="connsiteY23" fmla="*/ 984266 h 1181975"/>
              <a:gd name="connsiteX24" fmla="*/ 864973 w 1264014"/>
              <a:gd name="connsiteY24" fmla="*/ 1120191 h 1181975"/>
              <a:gd name="connsiteX25" fmla="*/ 753762 w 1264014"/>
              <a:gd name="connsiteY25" fmla="*/ 1181975 h 1181975"/>
              <a:gd name="connsiteX26" fmla="*/ 593124 w 1264014"/>
              <a:gd name="connsiteY26" fmla="*/ 1169618 h 1181975"/>
              <a:gd name="connsiteX27" fmla="*/ 518983 w 1264014"/>
              <a:gd name="connsiteY27" fmla="*/ 1132548 h 1181975"/>
              <a:gd name="connsiteX28" fmla="*/ 469556 w 1264014"/>
              <a:gd name="connsiteY28" fmla="*/ 1107834 h 1181975"/>
              <a:gd name="connsiteX29" fmla="*/ 444843 w 1264014"/>
              <a:gd name="connsiteY29" fmla="*/ 1033693 h 1181975"/>
              <a:gd name="connsiteX30" fmla="*/ 333632 w 1264014"/>
              <a:gd name="connsiteY30" fmla="*/ 1120191 h 1181975"/>
              <a:gd name="connsiteX31" fmla="*/ 222421 w 1264014"/>
              <a:gd name="connsiteY31" fmla="*/ 1095477 h 1181975"/>
              <a:gd name="connsiteX32" fmla="*/ 148281 w 1264014"/>
              <a:gd name="connsiteY32" fmla="*/ 1058407 h 1181975"/>
              <a:gd name="connsiteX33" fmla="*/ 111210 w 1264014"/>
              <a:gd name="connsiteY33" fmla="*/ 1021337 h 1181975"/>
              <a:gd name="connsiteX34" fmla="*/ 98854 w 1264014"/>
              <a:gd name="connsiteY34" fmla="*/ 984266 h 1181975"/>
              <a:gd name="connsiteX35" fmla="*/ 74140 w 1264014"/>
              <a:gd name="connsiteY35" fmla="*/ 947196 h 1181975"/>
              <a:gd name="connsiteX36" fmla="*/ 86497 w 1264014"/>
              <a:gd name="connsiteY36" fmla="*/ 798915 h 1181975"/>
              <a:gd name="connsiteX37" fmla="*/ 123567 w 1264014"/>
              <a:gd name="connsiteY37" fmla="*/ 761845 h 1181975"/>
              <a:gd name="connsiteX38" fmla="*/ 197708 w 1264014"/>
              <a:gd name="connsiteY38" fmla="*/ 724775 h 1181975"/>
              <a:gd name="connsiteX39" fmla="*/ 74140 w 1264014"/>
              <a:gd name="connsiteY39" fmla="*/ 700061 h 1181975"/>
              <a:gd name="connsiteX40" fmla="*/ 37070 w 1264014"/>
              <a:gd name="connsiteY40" fmla="*/ 675348 h 1181975"/>
              <a:gd name="connsiteX41" fmla="*/ 24713 w 1264014"/>
              <a:gd name="connsiteY41" fmla="*/ 601207 h 1181975"/>
              <a:gd name="connsiteX42" fmla="*/ 12356 w 1264014"/>
              <a:gd name="connsiteY42" fmla="*/ 564137 h 1181975"/>
              <a:gd name="connsiteX43" fmla="*/ 0 w 1264014"/>
              <a:gd name="connsiteY43" fmla="*/ 502353 h 1181975"/>
              <a:gd name="connsiteX44" fmla="*/ 49427 w 1264014"/>
              <a:gd name="connsiteY44" fmla="*/ 341715 h 1181975"/>
              <a:gd name="connsiteX45" fmla="*/ 86497 w 1264014"/>
              <a:gd name="connsiteY45" fmla="*/ 329358 h 1181975"/>
              <a:gd name="connsiteX46" fmla="*/ 222421 w 1264014"/>
              <a:gd name="connsiteY46" fmla="*/ 341715 h 1181975"/>
              <a:gd name="connsiteX47" fmla="*/ 259491 w 1264014"/>
              <a:gd name="connsiteY47" fmla="*/ 354072 h 1181975"/>
              <a:gd name="connsiteX48" fmla="*/ 296562 w 1264014"/>
              <a:gd name="connsiteY48" fmla="*/ 391142 h 1181975"/>
              <a:gd name="connsiteX49" fmla="*/ 333632 w 1264014"/>
              <a:gd name="connsiteY49" fmla="*/ 415856 h 1181975"/>
              <a:gd name="connsiteX50" fmla="*/ 284205 w 1264014"/>
              <a:gd name="connsiteY50" fmla="*/ 329358 h 1181975"/>
              <a:gd name="connsiteX51" fmla="*/ 259491 w 1264014"/>
              <a:gd name="connsiteY51" fmla="*/ 292288 h 1181975"/>
              <a:gd name="connsiteX52" fmla="*/ 234778 w 1264014"/>
              <a:gd name="connsiteY52" fmla="*/ 205791 h 1181975"/>
              <a:gd name="connsiteX53" fmla="*/ 247135 w 1264014"/>
              <a:gd name="connsiteY53" fmla="*/ 106937 h 1181975"/>
              <a:gd name="connsiteX54" fmla="*/ 296562 w 1264014"/>
              <a:gd name="connsiteY54" fmla="*/ 94580 h 1181975"/>
              <a:gd name="connsiteX55" fmla="*/ 481913 w 1264014"/>
              <a:gd name="connsiteY55" fmla="*/ 119293 h 1181975"/>
              <a:gd name="connsiteX56" fmla="*/ 518983 w 1264014"/>
              <a:gd name="connsiteY56" fmla="*/ 144007 h 1181975"/>
              <a:gd name="connsiteX57" fmla="*/ 568410 w 1264014"/>
              <a:gd name="connsiteY57" fmla="*/ 218148 h 1181975"/>
              <a:gd name="connsiteX58" fmla="*/ 580767 w 1264014"/>
              <a:gd name="connsiteY58" fmla="*/ 255218 h 1181975"/>
              <a:gd name="connsiteX59" fmla="*/ 531340 w 1264014"/>
              <a:gd name="connsiteY59" fmla="*/ 292288 h 1181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64014" h="1181975">
                <a:moveTo>
                  <a:pt x="531340" y="292288"/>
                </a:moveTo>
                <a:cubicBezTo>
                  <a:pt x="525162" y="259337"/>
                  <a:pt x="529033" y="134494"/>
                  <a:pt x="543697" y="57510"/>
                </a:cubicBezTo>
                <a:cubicBezTo>
                  <a:pt x="546476" y="42921"/>
                  <a:pt x="567484" y="39438"/>
                  <a:pt x="580767" y="32796"/>
                </a:cubicBezTo>
                <a:cubicBezTo>
                  <a:pt x="598497" y="23931"/>
                  <a:pt x="651423" y="12043"/>
                  <a:pt x="667264" y="8083"/>
                </a:cubicBezTo>
                <a:cubicBezTo>
                  <a:pt x="986149" y="26840"/>
                  <a:pt x="837355" y="-47151"/>
                  <a:pt x="889686" y="57510"/>
                </a:cubicBezTo>
                <a:cubicBezTo>
                  <a:pt x="896328" y="70793"/>
                  <a:pt x="906162" y="82223"/>
                  <a:pt x="914400" y="94580"/>
                </a:cubicBezTo>
                <a:cubicBezTo>
                  <a:pt x="920226" y="112059"/>
                  <a:pt x="939113" y="165565"/>
                  <a:pt x="939113" y="181077"/>
                </a:cubicBezTo>
                <a:cubicBezTo>
                  <a:pt x="939113" y="214285"/>
                  <a:pt x="932215" y="247175"/>
                  <a:pt x="926756" y="279931"/>
                </a:cubicBezTo>
                <a:cubicBezTo>
                  <a:pt x="923964" y="296683"/>
                  <a:pt x="904980" y="315228"/>
                  <a:pt x="914400" y="329358"/>
                </a:cubicBezTo>
                <a:cubicBezTo>
                  <a:pt x="921625" y="340195"/>
                  <a:pt x="939113" y="321121"/>
                  <a:pt x="951470" y="317002"/>
                </a:cubicBezTo>
                <a:cubicBezTo>
                  <a:pt x="1013254" y="321121"/>
                  <a:pt x="1076375" y="315925"/>
                  <a:pt x="1136821" y="329358"/>
                </a:cubicBezTo>
                <a:cubicBezTo>
                  <a:pt x="1176348" y="338142"/>
                  <a:pt x="1173398" y="377799"/>
                  <a:pt x="1186248" y="403499"/>
                </a:cubicBezTo>
                <a:cubicBezTo>
                  <a:pt x="1192890" y="416782"/>
                  <a:pt x="1202724" y="428212"/>
                  <a:pt x="1210962" y="440569"/>
                </a:cubicBezTo>
                <a:cubicBezTo>
                  <a:pt x="1226041" y="515970"/>
                  <a:pt x="1233791" y="522249"/>
                  <a:pt x="1210962" y="613564"/>
                </a:cubicBezTo>
                <a:cubicBezTo>
                  <a:pt x="1207360" y="627972"/>
                  <a:pt x="1197845" y="641357"/>
                  <a:pt x="1186248" y="650634"/>
                </a:cubicBezTo>
                <a:cubicBezTo>
                  <a:pt x="1178190" y="657081"/>
                  <a:pt x="1102981" y="674541"/>
                  <a:pt x="1099751" y="675348"/>
                </a:cubicBezTo>
                <a:cubicBezTo>
                  <a:pt x="1187980" y="704757"/>
                  <a:pt x="1152216" y="685611"/>
                  <a:pt x="1210962" y="724775"/>
                </a:cubicBezTo>
                <a:cubicBezTo>
                  <a:pt x="1266776" y="808495"/>
                  <a:pt x="1277527" y="789623"/>
                  <a:pt x="1248032" y="897769"/>
                </a:cubicBezTo>
                <a:cubicBezTo>
                  <a:pt x="1244124" y="912097"/>
                  <a:pt x="1235912" y="926968"/>
                  <a:pt x="1223318" y="934839"/>
                </a:cubicBezTo>
                <a:cubicBezTo>
                  <a:pt x="1201227" y="948646"/>
                  <a:pt x="1172478" y="947903"/>
                  <a:pt x="1149178" y="959553"/>
                </a:cubicBezTo>
                <a:lnTo>
                  <a:pt x="1099751" y="984266"/>
                </a:lnTo>
                <a:cubicBezTo>
                  <a:pt x="1042086" y="980147"/>
                  <a:pt x="983688" y="981957"/>
                  <a:pt x="926756" y="971910"/>
                </a:cubicBezTo>
                <a:cubicBezTo>
                  <a:pt x="912131" y="969329"/>
                  <a:pt x="904094" y="943594"/>
                  <a:pt x="889686" y="947196"/>
                </a:cubicBezTo>
                <a:cubicBezTo>
                  <a:pt x="877050" y="950355"/>
                  <a:pt x="881448" y="971909"/>
                  <a:pt x="877329" y="984266"/>
                </a:cubicBezTo>
                <a:cubicBezTo>
                  <a:pt x="873210" y="1029574"/>
                  <a:pt x="884212" y="1078964"/>
                  <a:pt x="864973" y="1120191"/>
                </a:cubicBezTo>
                <a:cubicBezTo>
                  <a:pt x="849320" y="1153734"/>
                  <a:pt x="788609" y="1170359"/>
                  <a:pt x="753762" y="1181975"/>
                </a:cubicBezTo>
                <a:cubicBezTo>
                  <a:pt x="700216" y="1177856"/>
                  <a:pt x="646413" y="1176279"/>
                  <a:pt x="593124" y="1169618"/>
                </a:cubicBezTo>
                <a:cubicBezTo>
                  <a:pt x="556878" y="1165087"/>
                  <a:pt x="549888" y="1150208"/>
                  <a:pt x="518983" y="1132548"/>
                </a:cubicBezTo>
                <a:cubicBezTo>
                  <a:pt x="502990" y="1123409"/>
                  <a:pt x="486032" y="1116072"/>
                  <a:pt x="469556" y="1107834"/>
                </a:cubicBezTo>
                <a:cubicBezTo>
                  <a:pt x="461318" y="1083120"/>
                  <a:pt x="463263" y="1015273"/>
                  <a:pt x="444843" y="1033693"/>
                </a:cubicBezTo>
                <a:cubicBezTo>
                  <a:pt x="361492" y="1117044"/>
                  <a:pt x="403859" y="1096781"/>
                  <a:pt x="333632" y="1120191"/>
                </a:cubicBezTo>
                <a:cubicBezTo>
                  <a:pt x="305154" y="1115445"/>
                  <a:pt x="252842" y="1110687"/>
                  <a:pt x="222421" y="1095477"/>
                </a:cubicBezTo>
                <a:cubicBezTo>
                  <a:pt x="126606" y="1047569"/>
                  <a:pt x="241458" y="1089467"/>
                  <a:pt x="148281" y="1058407"/>
                </a:cubicBezTo>
                <a:cubicBezTo>
                  <a:pt x="135924" y="1046050"/>
                  <a:pt x="120903" y="1035877"/>
                  <a:pt x="111210" y="1021337"/>
                </a:cubicBezTo>
                <a:cubicBezTo>
                  <a:pt x="103985" y="1010499"/>
                  <a:pt x="104679" y="995916"/>
                  <a:pt x="98854" y="984266"/>
                </a:cubicBezTo>
                <a:cubicBezTo>
                  <a:pt x="92213" y="970983"/>
                  <a:pt x="82378" y="959553"/>
                  <a:pt x="74140" y="947196"/>
                </a:cubicBezTo>
                <a:cubicBezTo>
                  <a:pt x="78259" y="897769"/>
                  <a:pt x="73717" y="846839"/>
                  <a:pt x="86497" y="798915"/>
                </a:cubicBezTo>
                <a:cubicBezTo>
                  <a:pt x="91000" y="782030"/>
                  <a:pt x="110142" y="773032"/>
                  <a:pt x="123567" y="761845"/>
                </a:cubicBezTo>
                <a:cubicBezTo>
                  <a:pt x="155507" y="735228"/>
                  <a:pt x="160552" y="737159"/>
                  <a:pt x="197708" y="724775"/>
                </a:cubicBezTo>
                <a:cubicBezTo>
                  <a:pt x="165828" y="720221"/>
                  <a:pt x="108649" y="717315"/>
                  <a:pt x="74140" y="700061"/>
                </a:cubicBezTo>
                <a:cubicBezTo>
                  <a:pt x="60857" y="693420"/>
                  <a:pt x="49427" y="683586"/>
                  <a:pt x="37070" y="675348"/>
                </a:cubicBezTo>
                <a:cubicBezTo>
                  <a:pt x="32951" y="650634"/>
                  <a:pt x="30148" y="625665"/>
                  <a:pt x="24713" y="601207"/>
                </a:cubicBezTo>
                <a:cubicBezTo>
                  <a:pt x="21887" y="588492"/>
                  <a:pt x="15515" y="576773"/>
                  <a:pt x="12356" y="564137"/>
                </a:cubicBezTo>
                <a:cubicBezTo>
                  <a:pt x="7262" y="543762"/>
                  <a:pt x="4119" y="522948"/>
                  <a:pt x="0" y="502353"/>
                </a:cubicBezTo>
                <a:cubicBezTo>
                  <a:pt x="10058" y="391712"/>
                  <a:pt x="-24309" y="378583"/>
                  <a:pt x="49427" y="341715"/>
                </a:cubicBezTo>
                <a:cubicBezTo>
                  <a:pt x="61077" y="335890"/>
                  <a:pt x="74140" y="333477"/>
                  <a:pt x="86497" y="329358"/>
                </a:cubicBezTo>
                <a:cubicBezTo>
                  <a:pt x="131805" y="333477"/>
                  <a:pt x="177383" y="335281"/>
                  <a:pt x="222421" y="341715"/>
                </a:cubicBezTo>
                <a:cubicBezTo>
                  <a:pt x="235315" y="343557"/>
                  <a:pt x="248653" y="346847"/>
                  <a:pt x="259491" y="354072"/>
                </a:cubicBezTo>
                <a:cubicBezTo>
                  <a:pt x="274031" y="363765"/>
                  <a:pt x="283137" y="379955"/>
                  <a:pt x="296562" y="391142"/>
                </a:cubicBezTo>
                <a:cubicBezTo>
                  <a:pt x="307971" y="400649"/>
                  <a:pt x="321275" y="407618"/>
                  <a:pt x="333632" y="415856"/>
                </a:cubicBezTo>
                <a:cubicBezTo>
                  <a:pt x="273416" y="325532"/>
                  <a:pt x="346921" y="439110"/>
                  <a:pt x="284205" y="329358"/>
                </a:cubicBezTo>
                <a:cubicBezTo>
                  <a:pt x="276837" y="316464"/>
                  <a:pt x="267729" y="304645"/>
                  <a:pt x="259491" y="292288"/>
                </a:cubicBezTo>
                <a:cubicBezTo>
                  <a:pt x="253665" y="274809"/>
                  <a:pt x="234778" y="221303"/>
                  <a:pt x="234778" y="205791"/>
                </a:cubicBezTo>
                <a:cubicBezTo>
                  <a:pt x="234778" y="172583"/>
                  <a:pt x="231008" y="135966"/>
                  <a:pt x="247135" y="106937"/>
                </a:cubicBezTo>
                <a:cubicBezTo>
                  <a:pt x="255383" y="92091"/>
                  <a:pt x="280086" y="98699"/>
                  <a:pt x="296562" y="94580"/>
                </a:cubicBezTo>
                <a:cubicBezTo>
                  <a:pt x="329674" y="97339"/>
                  <a:pt x="431443" y="94058"/>
                  <a:pt x="481913" y="119293"/>
                </a:cubicBezTo>
                <a:cubicBezTo>
                  <a:pt x="495196" y="125935"/>
                  <a:pt x="506626" y="135769"/>
                  <a:pt x="518983" y="144007"/>
                </a:cubicBezTo>
                <a:cubicBezTo>
                  <a:pt x="535459" y="168721"/>
                  <a:pt x="559017" y="189970"/>
                  <a:pt x="568410" y="218148"/>
                </a:cubicBezTo>
                <a:cubicBezTo>
                  <a:pt x="572529" y="230505"/>
                  <a:pt x="583321" y="242446"/>
                  <a:pt x="580767" y="255218"/>
                </a:cubicBezTo>
                <a:cubicBezTo>
                  <a:pt x="578482" y="266642"/>
                  <a:pt x="537518" y="325239"/>
                  <a:pt x="531340" y="292288"/>
                </a:cubicBezTo>
                <a:close/>
              </a:path>
            </a:pathLst>
          </a:custGeom>
          <a:solidFill>
            <a:srgbClr val="77B525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任意多边形 7"/>
          <p:cNvSpPr/>
          <p:nvPr/>
        </p:nvSpPr>
        <p:spPr>
          <a:xfrm>
            <a:off x="5846162" y="2449682"/>
            <a:ext cx="2883025" cy="2639382"/>
          </a:xfrm>
          <a:custGeom>
            <a:avLst/>
            <a:gdLst>
              <a:gd name="connsiteX0" fmla="*/ 531340 w 1264014"/>
              <a:gd name="connsiteY0" fmla="*/ 292288 h 1181975"/>
              <a:gd name="connsiteX1" fmla="*/ 543697 w 1264014"/>
              <a:gd name="connsiteY1" fmla="*/ 57510 h 1181975"/>
              <a:gd name="connsiteX2" fmla="*/ 580767 w 1264014"/>
              <a:gd name="connsiteY2" fmla="*/ 32796 h 1181975"/>
              <a:gd name="connsiteX3" fmla="*/ 667264 w 1264014"/>
              <a:gd name="connsiteY3" fmla="*/ 8083 h 1181975"/>
              <a:gd name="connsiteX4" fmla="*/ 889686 w 1264014"/>
              <a:gd name="connsiteY4" fmla="*/ 57510 h 1181975"/>
              <a:gd name="connsiteX5" fmla="*/ 914400 w 1264014"/>
              <a:gd name="connsiteY5" fmla="*/ 94580 h 1181975"/>
              <a:gd name="connsiteX6" fmla="*/ 939113 w 1264014"/>
              <a:gd name="connsiteY6" fmla="*/ 181077 h 1181975"/>
              <a:gd name="connsiteX7" fmla="*/ 926756 w 1264014"/>
              <a:gd name="connsiteY7" fmla="*/ 279931 h 1181975"/>
              <a:gd name="connsiteX8" fmla="*/ 914400 w 1264014"/>
              <a:gd name="connsiteY8" fmla="*/ 329358 h 1181975"/>
              <a:gd name="connsiteX9" fmla="*/ 951470 w 1264014"/>
              <a:gd name="connsiteY9" fmla="*/ 317002 h 1181975"/>
              <a:gd name="connsiteX10" fmla="*/ 1136821 w 1264014"/>
              <a:gd name="connsiteY10" fmla="*/ 329358 h 1181975"/>
              <a:gd name="connsiteX11" fmla="*/ 1186248 w 1264014"/>
              <a:gd name="connsiteY11" fmla="*/ 403499 h 1181975"/>
              <a:gd name="connsiteX12" fmla="*/ 1210962 w 1264014"/>
              <a:gd name="connsiteY12" fmla="*/ 440569 h 1181975"/>
              <a:gd name="connsiteX13" fmla="*/ 1210962 w 1264014"/>
              <a:gd name="connsiteY13" fmla="*/ 613564 h 1181975"/>
              <a:gd name="connsiteX14" fmla="*/ 1186248 w 1264014"/>
              <a:gd name="connsiteY14" fmla="*/ 650634 h 1181975"/>
              <a:gd name="connsiteX15" fmla="*/ 1099751 w 1264014"/>
              <a:gd name="connsiteY15" fmla="*/ 675348 h 1181975"/>
              <a:gd name="connsiteX16" fmla="*/ 1210962 w 1264014"/>
              <a:gd name="connsiteY16" fmla="*/ 724775 h 1181975"/>
              <a:gd name="connsiteX17" fmla="*/ 1248032 w 1264014"/>
              <a:gd name="connsiteY17" fmla="*/ 897769 h 1181975"/>
              <a:gd name="connsiteX18" fmla="*/ 1223318 w 1264014"/>
              <a:gd name="connsiteY18" fmla="*/ 934839 h 1181975"/>
              <a:gd name="connsiteX19" fmla="*/ 1149178 w 1264014"/>
              <a:gd name="connsiteY19" fmla="*/ 959553 h 1181975"/>
              <a:gd name="connsiteX20" fmla="*/ 1099751 w 1264014"/>
              <a:gd name="connsiteY20" fmla="*/ 984266 h 1181975"/>
              <a:gd name="connsiteX21" fmla="*/ 926756 w 1264014"/>
              <a:gd name="connsiteY21" fmla="*/ 971910 h 1181975"/>
              <a:gd name="connsiteX22" fmla="*/ 889686 w 1264014"/>
              <a:gd name="connsiteY22" fmla="*/ 947196 h 1181975"/>
              <a:gd name="connsiteX23" fmla="*/ 877329 w 1264014"/>
              <a:gd name="connsiteY23" fmla="*/ 984266 h 1181975"/>
              <a:gd name="connsiteX24" fmla="*/ 864973 w 1264014"/>
              <a:gd name="connsiteY24" fmla="*/ 1120191 h 1181975"/>
              <a:gd name="connsiteX25" fmla="*/ 753762 w 1264014"/>
              <a:gd name="connsiteY25" fmla="*/ 1181975 h 1181975"/>
              <a:gd name="connsiteX26" fmla="*/ 593124 w 1264014"/>
              <a:gd name="connsiteY26" fmla="*/ 1169618 h 1181975"/>
              <a:gd name="connsiteX27" fmla="*/ 518983 w 1264014"/>
              <a:gd name="connsiteY27" fmla="*/ 1132548 h 1181975"/>
              <a:gd name="connsiteX28" fmla="*/ 469556 w 1264014"/>
              <a:gd name="connsiteY28" fmla="*/ 1107834 h 1181975"/>
              <a:gd name="connsiteX29" fmla="*/ 444843 w 1264014"/>
              <a:gd name="connsiteY29" fmla="*/ 1033693 h 1181975"/>
              <a:gd name="connsiteX30" fmla="*/ 333632 w 1264014"/>
              <a:gd name="connsiteY30" fmla="*/ 1120191 h 1181975"/>
              <a:gd name="connsiteX31" fmla="*/ 222421 w 1264014"/>
              <a:gd name="connsiteY31" fmla="*/ 1095477 h 1181975"/>
              <a:gd name="connsiteX32" fmla="*/ 148281 w 1264014"/>
              <a:gd name="connsiteY32" fmla="*/ 1058407 h 1181975"/>
              <a:gd name="connsiteX33" fmla="*/ 111210 w 1264014"/>
              <a:gd name="connsiteY33" fmla="*/ 1021337 h 1181975"/>
              <a:gd name="connsiteX34" fmla="*/ 98854 w 1264014"/>
              <a:gd name="connsiteY34" fmla="*/ 984266 h 1181975"/>
              <a:gd name="connsiteX35" fmla="*/ 74140 w 1264014"/>
              <a:gd name="connsiteY35" fmla="*/ 947196 h 1181975"/>
              <a:gd name="connsiteX36" fmla="*/ 86497 w 1264014"/>
              <a:gd name="connsiteY36" fmla="*/ 798915 h 1181975"/>
              <a:gd name="connsiteX37" fmla="*/ 123567 w 1264014"/>
              <a:gd name="connsiteY37" fmla="*/ 761845 h 1181975"/>
              <a:gd name="connsiteX38" fmla="*/ 197708 w 1264014"/>
              <a:gd name="connsiteY38" fmla="*/ 724775 h 1181975"/>
              <a:gd name="connsiteX39" fmla="*/ 74140 w 1264014"/>
              <a:gd name="connsiteY39" fmla="*/ 700061 h 1181975"/>
              <a:gd name="connsiteX40" fmla="*/ 37070 w 1264014"/>
              <a:gd name="connsiteY40" fmla="*/ 675348 h 1181975"/>
              <a:gd name="connsiteX41" fmla="*/ 24713 w 1264014"/>
              <a:gd name="connsiteY41" fmla="*/ 601207 h 1181975"/>
              <a:gd name="connsiteX42" fmla="*/ 12356 w 1264014"/>
              <a:gd name="connsiteY42" fmla="*/ 564137 h 1181975"/>
              <a:gd name="connsiteX43" fmla="*/ 0 w 1264014"/>
              <a:gd name="connsiteY43" fmla="*/ 502353 h 1181975"/>
              <a:gd name="connsiteX44" fmla="*/ 49427 w 1264014"/>
              <a:gd name="connsiteY44" fmla="*/ 341715 h 1181975"/>
              <a:gd name="connsiteX45" fmla="*/ 86497 w 1264014"/>
              <a:gd name="connsiteY45" fmla="*/ 329358 h 1181975"/>
              <a:gd name="connsiteX46" fmla="*/ 222421 w 1264014"/>
              <a:gd name="connsiteY46" fmla="*/ 341715 h 1181975"/>
              <a:gd name="connsiteX47" fmla="*/ 259491 w 1264014"/>
              <a:gd name="connsiteY47" fmla="*/ 354072 h 1181975"/>
              <a:gd name="connsiteX48" fmla="*/ 296562 w 1264014"/>
              <a:gd name="connsiteY48" fmla="*/ 391142 h 1181975"/>
              <a:gd name="connsiteX49" fmla="*/ 333632 w 1264014"/>
              <a:gd name="connsiteY49" fmla="*/ 415856 h 1181975"/>
              <a:gd name="connsiteX50" fmla="*/ 284205 w 1264014"/>
              <a:gd name="connsiteY50" fmla="*/ 329358 h 1181975"/>
              <a:gd name="connsiteX51" fmla="*/ 259491 w 1264014"/>
              <a:gd name="connsiteY51" fmla="*/ 292288 h 1181975"/>
              <a:gd name="connsiteX52" fmla="*/ 234778 w 1264014"/>
              <a:gd name="connsiteY52" fmla="*/ 205791 h 1181975"/>
              <a:gd name="connsiteX53" fmla="*/ 247135 w 1264014"/>
              <a:gd name="connsiteY53" fmla="*/ 106937 h 1181975"/>
              <a:gd name="connsiteX54" fmla="*/ 296562 w 1264014"/>
              <a:gd name="connsiteY54" fmla="*/ 94580 h 1181975"/>
              <a:gd name="connsiteX55" fmla="*/ 481913 w 1264014"/>
              <a:gd name="connsiteY55" fmla="*/ 119293 h 1181975"/>
              <a:gd name="connsiteX56" fmla="*/ 518983 w 1264014"/>
              <a:gd name="connsiteY56" fmla="*/ 144007 h 1181975"/>
              <a:gd name="connsiteX57" fmla="*/ 568410 w 1264014"/>
              <a:gd name="connsiteY57" fmla="*/ 218148 h 1181975"/>
              <a:gd name="connsiteX58" fmla="*/ 580767 w 1264014"/>
              <a:gd name="connsiteY58" fmla="*/ 255218 h 1181975"/>
              <a:gd name="connsiteX59" fmla="*/ 531340 w 1264014"/>
              <a:gd name="connsiteY59" fmla="*/ 292288 h 1181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64014" h="1181975">
                <a:moveTo>
                  <a:pt x="531340" y="292288"/>
                </a:moveTo>
                <a:cubicBezTo>
                  <a:pt x="525162" y="259337"/>
                  <a:pt x="529033" y="134494"/>
                  <a:pt x="543697" y="57510"/>
                </a:cubicBezTo>
                <a:cubicBezTo>
                  <a:pt x="546476" y="42921"/>
                  <a:pt x="567484" y="39438"/>
                  <a:pt x="580767" y="32796"/>
                </a:cubicBezTo>
                <a:cubicBezTo>
                  <a:pt x="598497" y="23931"/>
                  <a:pt x="651423" y="12043"/>
                  <a:pt x="667264" y="8083"/>
                </a:cubicBezTo>
                <a:cubicBezTo>
                  <a:pt x="986149" y="26840"/>
                  <a:pt x="837355" y="-47151"/>
                  <a:pt x="889686" y="57510"/>
                </a:cubicBezTo>
                <a:cubicBezTo>
                  <a:pt x="896328" y="70793"/>
                  <a:pt x="906162" y="82223"/>
                  <a:pt x="914400" y="94580"/>
                </a:cubicBezTo>
                <a:cubicBezTo>
                  <a:pt x="920226" y="112059"/>
                  <a:pt x="939113" y="165565"/>
                  <a:pt x="939113" y="181077"/>
                </a:cubicBezTo>
                <a:cubicBezTo>
                  <a:pt x="939113" y="214285"/>
                  <a:pt x="932215" y="247175"/>
                  <a:pt x="926756" y="279931"/>
                </a:cubicBezTo>
                <a:cubicBezTo>
                  <a:pt x="923964" y="296683"/>
                  <a:pt x="904980" y="315228"/>
                  <a:pt x="914400" y="329358"/>
                </a:cubicBezTo>
                <a:cubicBezTo>
                  <a:pt x="921625" y="340195"/>
                  <a:pt x="939113" y="321121"/>
                  <a:pt x="951470" y="317002"/>
                </a:cubicBezTo>
                <a:cubicBezTo>
                  <a:pt x="1013254" y="321121"/>
                  <a:pt x="1076375" y="315925"/>
                  <a:pt x="1136821" y="329358"/>
                </a:cubicBezTo>
                <a:cubicBezTo>
                  <a:pt x="1176348" y="338142"/>
                  <a:pt x="1173398" y="377799"/>
                  <a:pt x="1186248" y="403499"/>
                </a:cubicBezTo>
                <a:cubicBezTo>
                  <a:pt x="1192890" y="416782"/>
                  <a:pt x="1202724" y="428212"/>
                  <a:pt x="1210962" y="440569"/>
                </a:cubicBezTo>
                <a:cubicBezTo>
                  <a:pt x="1226041" y="515970"/>
                  <a:pt x="1233791" y="522249"/>
                  <a:pt x="1210962" y="613564"/>
                </a:cubicBezTo>
                <a:cubicBezTo>
                  <a:pt x="1207360" y="627972"/>
                  <a:pt x="1197845" y="641357"/>
                  <a:pt x="1186248" y="650634"/>
                </a:cubicBezTo>
                <a:cubicBezTo>
                  <a:pt x="1178190" y="657081"/>
                  <a:pt x="1102981" y="674541"/>
                  <a:pt x="1099751" y="675348"/>
                </a:cubicBezTo>
                <a:cubicBezTo>
                  <a:pt x="1187980" y="704757"/>
                  <a:pt x="1152216" y="685611"/>
                  <a:pt x="1210962" y="724775"/>
                </a:cubicBezTo>
                <a:cubicBezTo>
                  <a:pt x="1266776" y="808495"/>
                  <a:pt x="1277527" y="789623"/>
                  <a:pt x="1248032" y="897769"/>
                </a:cubicBezTo>
                <a:cubicBezTo>
                  <a:pt x="1244124" y="912097"/>
                  <a:pt x="1235912" y="926968"/>
                  <a:pt x="1223318" y="934839"/>
                </a:cubicBezTo>
                <a:cubicBezTo>
                  <a:pt x="1201227" y="948646"/>
                  <a:pt x="1172478" y="947903"/>
                  <a:pt x="1149178" y="959553"/>
                </a:cubicBezTo>
                <a:lnTo>
                  <a:pt x="1099751" y="984266"/>
                </a:lnTo>
                <a:cubicBezTo>
                  <a:pt x="1042086" y="980147"/>
                  <a:pt x="983688" y="981957"/>
                  <a:pt x="926756" y="971910"/>
                </a:cubicBezTo>
                <a:cubicBezTo>
                  <a:pt x="912131" y="969329"/>
                  <a:pt x="904094" y="943594"/>
                  <a:pt x="889686" y="947196"/>
                </a:cubicBezTo>
                <a:cubicBezTo>
                  <a:pt x="877050" y="950355"/>
                  <a:pt x="881448" y="971909"/>
                  <a:pt x="877329" y="984266"/>
                </a:cubicBezTo>
                <a:cubicBezTo>
                  <a:pt x="873210" y="1029574"/>
                  <a:pt x="884212" y="1078964"/>
                  <a:pt x="864973" y="1120191"/>
                </a:cubicBezTo>
                <a:cubicBezTo>
                  <a:pt x="849320" y="1153734"/>
                  <a:pt x="788609" y="1170359"/>
                  <a:pt x="753762" y="1181975"/>
                </a:cubicBezTo>
                <a:cubicBezTo>
                  <a:pt x="700216" y="1177856"/>
                  <a:pt x="646413" y="1176279"/>
                  <a:pt x="593124" y="1169618"/>
                </a:cubicBezTo>
                <a:cubicBezTo>
                  <a:pt x="556878" y="1165087"/>
                  <a:pt x="549888" y="1150208"/>
                  <a:pt x="518983" y="1132548"/>
                </a:cubicBezTo>
                <a:cubicBezTo>
                  <a:pt x="502990" y="1123409"/>
                  <a:pt x="486032" y="1116072"/>
                  <a:pt x="469556" y="1107834"/>
                </a:cubicBezTo>
                <a:cubicBezTo>
                  <a:pt x="461318" y="1083120"/>
                  <a:pt x="463263" y="1015273"/>
                  <a:pt x="444843" y="1033693"/>
                </a:cubicBezTo>
                <a:cubicBezTo>
                  <a:pt x="361492" y="1117044"/>
                  <a:pt x="403859" y="1096781"/>
                  <a:pt x="333632" y="1120191"/>
                </a:cubicBezTo>
                <a:cubicBezTo>
                  <a:pt x="305154" y="1115445"/>
                  <a:pt x="252842" y="1110687"/>
                  <a:pt x="222421" y="1095477"/>
                </a:cubicBezTo>
                <a:cubicBezTo>
                  <a:pt x="126606" y="1047569"/>
                  <a:pt x="241458" y="1089467"/>
                  <a:pt x="148281" y="1058407"/>
                </a:cubicBezTo>
                <a:cubicBezTo>
                  <a:pt x="135924" y="1046050"/>
                  <a:pt x="120903" y="1035877"/>
                  <a:pt x="111210" y="1021337"/>
                </a:cubicBezTo>
                <a:cubicBezTo>
                  <a:pt x="103985" y="1010499"/>
                  <a:pt x="104679" y="995916"/>
                  <a:pt x="98854" y="984266"/>
                </a:cubicBezTo>
                <a:cubicBezTo>
                  <a:pt x="92213" y="970983"/>
                  <a:pt x="82378" y="959553"/>
                  <a:pt x="74140" y="947196"/>
                </a:cubicBezTo>
                <a:cubicBezTo>
                  <a:pt x="78259" y="897769"/>
                  <a:pt x="73717" y="846839"/>
                  <a:pt x="86497" y="798915"/>
                </a:cubicBezTo>
                <a:cubicBezTo>
                  <a:pt x="91000" y="782030"/>
                  <a:pt x="110142" y="773032"/>
                  <a:pt x="123567" y="761845"/>
                </a:cubicBezTo>
                <a:cubicBezTo>
                  <a:pt x="155507" y="735228"/>
                  <a:pt x="160552" y="737159"/>
                  <a:pt x="197708" y="724775"/>
                </a:cubicBezTo>
                <a:cubicBezTo>
                  <a:pt x="165828" y="720221"/>
                  <a:pt x="108649" y="717315"/>
                  <a:pt x="74140" y="700061"/>
                </a:cubicBezTo>
                <a:cubicBezTo>
                  <a:pt x="60857" y="693420"/>
                  <a:pt x="49427" y="683586"/>
                  <a:pt x="37070" y="675348"/>
                </a:cubicBezTo>
                <a:cubicBezTo>
                  <a:pt x="32951" y="650634"/>
                  <a:pt x="30148" y="625665"/>
                  <a:pt x="24713" y="601207"/>
                </a:cubicBezTo>
                <a:cubicBezTo>
                  <a:pt x="21887" y="588492"/>
                  <a:pt x="15515" y="576773"/>
                  <a:pt x="12356" y="564137"/>
                </a:cubicBezTo>
                <a:cubicBezTo>
                  <a:pt x="7262" y="543762"/>
                  <a:pt x="4119" y="522948"/>
                  <a:pt x="0" y="502353"/>
                </a:cubicBezTo>
                <a:cubicBezTo>
                  <a:pt x="10058" y="391712"/>
                  <a:pt x="-24309" y="378583"/>
                  <a:pt x="49427" y="341715"/>
                </a:cubicBezTo>
                <a:cubicBezTo>
                  <a:pt x="61077" y="335890"/>
                  <a:pt x="74140" y="333477"/>
                  <a:pt x="86497" y="329358"/>
                </a:cubicBezTo>
                <a:cubicBezTo>
                  <a:pt x="131805" y="333477"/>
                  <a:pt x="177383" y="335281"/>
                  <a:pt x="222421" y="341715"/>
                </a:cubicBezTo>
                <a:cubicBezTo>
                  <a:pt x="235315" y="343557"/>
                  <a:pt x="248653" y="346847"/>
                  <a:pt x="259491" y="354072"/>
                </a:cubicBezTo>
                <a:cubicBezTo>
                  <a:pt x="274031" y="363765"/>
                  <a:pt x="283137" y="379955"/>
                  <a:pt x="296562" y="391142"/>
                </a:cubicBezTo>
                <a:cubicBezTo>
                  <a:pt x="307971" y="400649"/>
                  <a:pt x="321275" y="407618"/>
                  <a:pt x="333632" y="415856"/>
                </a:cubicBezTo>
                <a:cubicBezTo>
                  <a:pt x="273416" y="325532"/>
                  <a:pt x="346921" y="439110"/>
                  <a:pt x="284205" y="329358"/>
                </a:cubicBezTo>
                <a:cubicBezTo>
                  <a:pt x="276837" y="316464"/>
                  <a:pt x="267729" y="304645"/>
                  <a:pt x="259491" y="292288"/>
                </a:cubicBezTo>
                <a:cubicBezTo>
                  <a:pt x="253665" y="274809"/>
                  <a:pt x="234778" y="221303"/>
                  <a:pt x="234778" y="205791"/>
                </a:cubicBezTo>
                <a:cubicBezTo>
                  <a:pt x="234778" y="172583"/>
                  <a:pt x="231008" y="135966"/>
                  <a:pt x="247135" y="106937"/>
                </a:cubicBezTo>
                <a:cubicBezTo>
                  <a:pt x="255383" y="92091"/>
                  <a:pt x="280086" y="98699"/>
                  <a:pt x="296562" y="94580"/>
                </a:cubicBezTo>
                <a:cubicBezTo>
                  <a:pt x="329674" y="97339"/>
                  <a:pt x="431443" y="94058"/>
                  <a:pt x="481913" y="119293"/>
                </a:cubicBezTo>
                <a:cubicBezTo>
                  <a:pt x="495196" y="125935"/>
                  <a:pt x="506626" y="135769"/>
                  <a:pt x="518983" y="144007"/>
                </a:cubicBezTo>
                <a:cubicBezTo>
                  <a:pt x="535459" y="168721"/>
                  <a:pt x="559017" y="189970"/>
                  <a:pt x="568410" y="218148"/>
                </a:cubicBezTo>
                <a:cubicBezTo>
                  <a:pt x="572529" y="230505"/>
                  <a:pt x="583321" y="242446"/>
                  <a:pt x="580767" y="255218"/>
                </a:cubicBezTo>
                <a:cubicBezTo>
                  <a:pt x="578482" y="266642"/>
                  <a:pt x="537518" y="325239"/>
                  <a:pt x="531340" y="292288"/>
                </a:cubicBezTo>
                <a:close/>
              </a:path>
            </a:pathLst>
          </a:custGeom>
          <a:solidFill>
            <a:srgbClr val="77B525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TextBox 10"/>
          <p:cNvSpPr txBox="1"/>
          <p:nvPr/>
        </p:nvSpPr>
        <p:spPr>
          <a:xfrm>
            <a:off x="-344248" y="1759623"/>
            <a:ext cx="43487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36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endParaRPr lang="en-US" sz="36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Picture 14" descr="1.jpg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12" b="98471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71108" y="173953"/>
            <a:ext cx="3259477" cy="2311954"/>
          </a:xfrm>
          <a:prstGeom prst="rect">
            <a:avLst/>
          </a:prstGeom>
        </p:spPr>
      </p:pic>
      <p:pic>
        <p:nvPicPr>
          <p:cNvPr id="16" name="Picture 15" descr="1368955321_20120820014225-ao--mua-tre-em3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45519" y="2956134"/>
            <a:ext cx="1484309" cy="1553886"/>
          </a:xfrm>
          <a:prstGeom prst="ellipse">
            <a:avLst/>
          </a:prstGeom>
        </p:spPr>
      </p:pic>
      <p:pic>
        <p:nvPicPr>
          <p:cNvPr id="17" name="Picture 16" descr="Untitled.png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89937" l="0" r="89942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47858" y="1686094"/>
            <a:ext cx="7315200" cy="3886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6" grpId="0" animBg="1"/>
      <p:bldP spid="8" grpId="0" animBg="1"/>
      <p:bldP spid="1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303" y="79418"/>
            <a:ext cx="6972300" cy="727982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195910" y="254283"/>
            <a:ext cx="69151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4. TÌM HIỂU VỀ TÍNH HOÀ TAN CỦA NƯỚC</a:t>
            </a:r>
          </a:p>
        </p:txBody>
      </p:sp>
      <p:pic>
        <p:nvPicPr>
          <p:cNvPr id="3072" name="Picture 307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558" y="1730620"/>
            <a:ext cx="2112467" cy="2112467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7290" y="418557"/>
            <a:ext cx="2390172" cy="1076891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240090" y="726169"/>
            <a:ext cx="19792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Thí</a:t>
            </a:r>
            <a:r>
              <a:rPr lang="en-US" sz="2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nghiệm</a:t>
            </a:r>
            <a:endParaRPr lang="en-US" sz="24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303" y="2729218"/>
            <a:ext cx="2714718" cy="2002491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6674" y="1730620"/>
            <a:ext cx="2112467" cy="2112467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4666" y="1730620"/>
            <a:ext cx="2112467" cy="2112467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6782" y="1779167"/>
            <a:ext cx="2112467" cy="2112467"/>
          </a:xfrm>
          <a:prstGeom prst="rect">
            <a:avLst/>
          </a:prstGeom>
        </p:spPr>
      </p:pic>
      <p:pic>
        <p:nvPicPr>
          <p:cNvPr id="3078" name="Picture 6" descr="Sỏi Đá, Hòn Đá, Viên Đá, Cục Đá, Tảng Đá PNG 35 - Free.Vector6.com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24608" r="9283" b="27265"/>
          <a:stretch/>
        </p:blipFill>
        <p:spPr bwMode="auto">
          <a:xfrm>
            <a:off x="1128428" y="1371619"/>
            <a:ext cx="1305720" cy="535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Muỗng Fleur de sel Muối Muỗng cà phê - Một thìa muối nhiếp ảnh png tải về -  Miễn phí trong suốt Cái Thìa png Tải về.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226" b="90000" l="7444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5217" y="777558"/>
            <a:ext cx="2152497" cy="1482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Sugar Spoon Wood Images, Stock Photos &amp;amp; Vectors | Shutterstock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520" y="1140268"/>
            <a:ext cx="1465407" cy="993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Dầu ăn Hình ảnh PNG | Vector và các tập tin PSD | Tải về miễn phí trên  Pngtree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664" b="98152" l="10556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661939">
            <a:off x="7888210" y="598082"/>
            <a:ext cx="1087838" cy="1634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Text Box 204">
            <a:extLst>
              <a:ext uri="{FF2B5EF4-FFF2-40B4-BE49-F238E27FC236}">
                <a16:creationId xmlns:a16="http://schemas.microsoft.com/office/drawing/2014/main" id="{D1C7D51E-658A-4884-8403-788B85654A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31465" y="3730463"/>
            <a:ext cx="4174118" cy="646331"/>
          </a:xfrm>
          <a:custGeom>
            <a:avLst/>
            <a:gdLst>
              <a:gd name="connsiteX0" fmla="*/ 0 w 4174118"/>
              <a:gd name="connsiteY0" fmla="*/ 0 h 646331"/>
              <a:gd name="connsiteX1" fmla="*/ 554561 w 4174118"/>
              <a:gd name="connsiteY1" fmla="*/ 0 h 646331"/>
              <a:gd name="connsiteX2" fmla="*/ 1192605 w 4174118"/>
              <a:gd name="connsiteY2" fmla="*/ 0 h 646331"/>
              <a:gd name="connsiteX3" fmla="*/ 1872390 w 4174118"/>
              <a:gd name="connsiteY3" fmla="*/ 0 h 646331"/>
              <a:gd name="connsiteX4" fmla="*/ 2426951 w 4174118"/>
              <a:gd name="connsiteY4" fmla="*/ 0 h 646331"/>
              <a:gd name="connsiteX5" fmla="*/ 3064995 w 4174118"/>
              <a:gd name="connsiteY5" fmla="*/ 0 h 646331"/>
              <a:gd name="connsiteX6" fmla="*/ 3619557 w 4174118"/>
              <a:gd name="connsiteY6" fmla="*/ 0 h 646331"/>
              <a:gd name="connsiteX7" fmla="*/ 4174118 w 4174118"/>
              <a:gd name="connsiteY7" fmla="*/ 0 h 646331"/>
              <a:gd name="connsiteX8" fmla="*/ 4174118 w 4174118"/>
              <a:gd name="connsiteY8" fmla="*/ 336092 h 646331"/>
              <a:gd name="connsiteX9" fmla="*/ 4174118 w 4174118"/>
              <a:gd name="connsiteY9" fmla="*/ 646331 h 646331"/>
              <a:gd name="connsiteX10" fmla="*/ 3703039 w 4174118"/>
              <a:gd name="connsiteY10" fmla="*/ 646331 h 646331"/>
              <a:gd name="connsiteX11" fmla="*/ 3023254 w 4174118"/>
              <a:gd name="connsiteY11" fmla="*/ 646331 h 646331"/>
              <a:gd name="connsiteX12" fmla="*/ 2426951 w 4174118"/>
              <a:gd name="connsiteY12" fmla="*/ 646331 h 646331"/>
              <a:gd name="connsiteX13" fmla="*/ 1830649 w 4174118"/>
              <a:gd name="connsiteY13" fmla="*/ 646331 h 646331"/>
              <a:gd name="connsiteX14" fmla="*/ 1150864 w 4174118"/>
              <a:gd name="connsiteY14" fmla="*/ 646331 h 646331"/>
              <a:gd name="connsiteX15" fmla="*/ 554561 w 4174118"/>
              <a:gd name="connsiteY15" fmla="*/ 646331 h 646331"/>
              <a:gd name="connsiteX16" fmla="*/ 0 w 4174118"/>
              <a:gd name="connsiteY16" fmla="*/ 646331 h 646331"/>
              <a:gd name="connsiteX17" fmla="*/ 0 w 4174118"/>
              <a:gd name="connsiteY17" fmla="*/ 316702 h 646331"/>
              <a:gd name="connsiteX18" fmla="*/ 0 w 4174118"/>
              <a:gd name="connsiteY18" fmla="*/ 0 h 646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174118" h="646331" extrusionOk="0">
                <a:moveTo>
                  <a:pt x="0" y="0"/>
                </a:moveTo>
                <a:cubicBezTo>
                  <a:pt x="232745" y="-60768"/>
                  <a:pt x="305901" y="44397"/>
                  <a:pt x="554561" y="0"/>
                </a:cubicBezTo>
                <a:cubicBezTo>
                  <a:pt x="803221" y="-44397"/>
                  <a:pt x="882537" y="24019"/>
                  <a:pt x="1192605" y="0"/>
                </a:cubicBezTo>
                <a:cubicBezTo>
                  <a:pt x="1502673" y="-24019"/>
                  <a:pt x="1547358" y="56088"/>
                  <a:pt x="1872390" y="0"/>
                </a:cubicBezTo>
                <a:cubicBezTo>
                  <a:pt x="2197422" y="-56088"/>
                  <a:pt x="2170748" y="28497"/>
                  <a:pt x="2426951" y="0"/>
                </a:cubicBezTo>
                <a:cubicBezTo>
                  <a:pt x="2683154" y="-28497"/>
                  <a:pt x="2865514" y="21329"/>
                  <a:pt x="3064995" y="0"/>
                </a:cubicBezTo>
                <a:cubicBezTo>
                  <a:pt x="3264476" y="-21329"/>
                  <a:pt x="3472273" y="54052"/>
                  <a:pt x="3619557" y="0"/>
                </a:cubicBezTo>
                <a:cubicBezTo>
                  <a:pt x="3766841" y="-54052"/>
                  <a:pt x="3899124" y="40436"/>
                  <a:pt x="4174118" y="0"/>
                </a:cubicBezTo>
                <a:cubicBezTo>
                  <a:pt x="4176081" y="99152"/>
                  <a:pt x="4158117" y="207758"/>
                  <a:pt x="4174118" y="336092"/>
                </a:cubicBezTo>
                <a:cubicBezTo>
                  <a:pt x="4190119" y="464426"/>
                  <a:pt x="4137143" y="501535"/>
                  <a:pt x="4174118" y="646331"/>
                </a:cubicBezTo>
                <a:cubicBezTo>
                  <a:pt x="4068749" y="670650"/>
                  <a:pt x="3839923" y="636748"/>
                  <a:pt x="3703039" y="646331"/>
                </a:cubicBezTo>
                <a:cubicBezTo>
                  <a:pt x="3566155" y="655914"/>
                  <a:pt x="3306209" y="641947"/>
                  <a:pt x="3023254" y="646331"/>
                </a:cubicBezTo>
                <a:cubicBezTo>
                  <a:pt x="2740300" y="650715"/>
                  <a:pt x="2620705" y="626648"/>
                  <a:pt x="2426951" y="646331"/>
                </a:cubicBezTo>
                <a:cubicBezTo>
                  <a:pt x="2233197" y="666014"/>
                  <a:pt x="1954235" y="637170"/>
                  <a:pt x="1830649" y="646331"/>
                </a:cubicBezTo>
                <a:cubicBezTo>
                  <a:pt x="1707063" y="655492"/>
                  <a:pt x="1397899" y="582008"/>
                  <a:pt x="1150864" y="646331"/>
                </a:cubicBezTo>
                <a:cubicBezTo>
                  <a:pt x="903829" y="710654"/>
                  <a:pt x="722593" y="618748"/>
                  <a:pt x="554561" y="646331"/>
                </a:cubicBezTo>
                <a:cubicBezTo>
                  <a:pt x="386529" y="673914"/>
                  <a:pt x="181766" y="596116"/>
                  <a:pt x="0" y="646331"/>
                </a:cubicBezTo>
                <a:cubicBezTo>
                  <a:pt x="-27868" y="482849"/>
                  <a:pt x="29004" y="386542"/>
                  <a:pt x="0" y="316702"/>
                </a:cubicBezTo>
                <a:cubicBezTo>
                  <a:pt x="-29004" y="246862"/>
                  <a:pt x="35230" y="154258"/>
                  <a:pt x="0" y="0"/>
                </a:cubicBezTo>
                <a:close/>
              </a:path>
            </a:pathLst>
          </a:custGeom>
          <a:noFill/>
          <a:ln w="28575">
            <a:solidFill>
              <a:schemeClr val="accent2">
                <a:lumMod val="75000"/>
              </a:schemeClr>
            </a:solidFill>
            <a:miter lim="800000"/>
            <a:headEnd/>
            <a:tailEnd/>
            <a:extLst>
              <a:ext uri="{C807C97D-BFC1-408E-A445-0C87EB9F89A2}">
                <ask:lineSketchStyleProps xmlns="" xmlns:ask="http://schemas.microsoft.com/office/drawing/2018/sketchyshapes" sd="3907997878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sz="3600" b="1" dirty="0" err="1">
                <a:solidFill>
                  <a:srgbClr val="000099"/>
                </a:solidFill>
                <a:latin typeface="Times New Roman" pitchFamily="18" charset="0"/>
              </a:rPr>
              <a:t>Mô</a:t>
            </a:r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itchFamily="18" charset="0"/>
              </a:rPr>
              <a:t>tả</a:t>
            </a:r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itchFamily="18" charset="0"/>
              </a:rPr>
              <a:t>thí</a:t>
            </a:r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itchFamily="18" charset="0"/>
              </a:rPr>
              <a:t>nghiệm</a:t>
            </a:r>
            <a:endParaRPr lang="en-US" sz="3600" b="1" dirty="0">
              <a:solidFill>
                <a:srgbClr val="000099"/>
              </a:solidFill>
              <a:latin typeface="Times New Roman" pitchFamily="18" charset="0"/>
            </a:endParaRPr>
          </a:p>
        </p:txBody>
      </p:sp>
      <p:grpSp>
        <p:nvGrpSpPr>
          <p:cNvPr id="3081" name="Group 3080"/>
          <p:cNvGrpSpPr/>
          <p:nvPr/>
        </p:nvGrpSpPr>
        <p:grpSpPr>
          <a:xfrm flipH="1">
            <a:off x="2895912" y="1045491"/>
            <a:ext cx="724935" cy="1487661"/>
            <a:chOff x="155575" y="-2925763"/>
            <a:chExt cx="6096000" cy="6096001"/>
          </a:xfrm>
        </p:grpSpPr>
        <p:pic>
          <p:nvPicPr>
            <p:cNvPr id="3086" name="Picture 14" descr="Hình ảnh Sơ đồ Vector Mũi Tên, Đường Cong Mũi Tên, Mũi Tên, Tay Vector và  PNG với nền trong suốt để tải xuống miễn phí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10000" b="100000" l="0" r="9937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5575" y="-2925763"/>
              <a:ext cx="6096000" cy="6096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3075" name="Straight Connector 3074"/>
            <p:cNvCxnSpPr/>
            <p:nvPr/>
          </p:nvCxnSpPr>
          <p:spPr>
            <a:xfrm>
              <a:off x="3528077" y="623615"/>
              <a:ext cx="303388" cy="1107005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 flipH="1">
              <a:off x="3815006" y="1135388"/>
              <a:ext cx="720084" cy="579245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55" name="Group 54"/>
          <p:cNvGrpSpPr/>
          <p:nvPr/>
        </p:nvGrpSpPr>
        <p:grpSpPr>
          <a:xfrm flipH="1">
            <a:off x="5120492" y="1035336"/>
            <a:ext cx="724935" cy="1487661"/>
            <a:chOff x="155575" y="-2925763"/>
            <a:chExt cx="6096000" cy="6096001"/>
          </a:xfrm>
        </p:grpSpPr>
        <p:pic>
          <p:nvPicPr>
            <p:cNvPr id="56" name="Picture 14" descr="Hình ảnh Sơ đồ Vector Mũi Tên, Đường Cong Mũi Tên, Mũi Tên, Tay Vector và  PNG với nền trong suốt để tải xuống miễn phí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10000" b="100000" l="0" r="9937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5575" y="-2925763"/>
              <a:ext cx="6096000" cy="6096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57" name="Straight Connector 56"/>
            <p:cNvCxnSpPr/>
            <p:nvPr/>
          </p:nvCxnSpPr>
          <p:spPr>
            <a:xfrm>
              <a:off x="3528077" y="623615"/>
              <a:ext cx="303388" cy="1107005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 flipH="1">
              <a:off x="3815006" y="1135388"/>
              <a:ext cx="720084" cy="579245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59" name="Group 58"/>
          <p:cNvGrpSpPr/>
          <p:nvPr/>
        </p:nvGrpSpPr>
        <p:grpSpPr>
          <a:xfrm flipH="1">
            <a:off x="7386125" y="1187834"/>
            <a:ext cx="724935" cy="1487661"/>
            <a:chOff x="155575" y="-2925763"/>
            <a:chExt cx="6096000" cy="6096001"/>
          </a:xfrm>
        </p:grpSpPr>
        <p:pic>
          <p:nvPicPr>
            <p:cNvPr id="60" name="Picture 14" descr="Hình ảnh Sơ đồ Vector Mũi Tên, Đường Cong Mũi Tên, Mũi Tên, Tay Vector và  PNG với nền trong suốt để tải xuống miễn phí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10000" b="100000" l="0" r="9937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5575" y="-2925763"/>
              <a:ext cx="6096000" cy="6096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61" name="Straight Connector 60"/>
            <p:cNvCxnSpPr/>
            <p:nvPr/>
          </p:nvCxnSpPr>
          <p:spPr>
            <a:xfrm>
              <a:off x="3528077" y="623615"/>
              <a:ext cx="303388" cy="1107005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 flipH="1">
              <a:off x="3815006" y="1135388"/>
              <a:ext cx="720084" cy="579245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63" name="Group 62"/>
          <p:cNvGrpSpPr/>
          <p:nvPr/>
        </p:nvGrpSpPr>
        <p:grpSpPr>
          <a:xfrm flipH="1">
            <a:off x="856337" y="1057772"/>
            <a:ext cx="724935" cy="1487661"/>
            <a:chOff x="155575" y="-2925763"/>
            <a:chExt cx="6096000" cy="6096001"/>
          </a:xfrm>
        </p:grpSpPr>
        <p:pic>
          <p:nvPicPr>
            <p:cNvPr id="64" name="Picture 14" descr="Hình ảnh Sơ đồ Vector Mũi Tên, Đường Cong Mũi Tên, Mũi Tên, Tay Vector và  PNG với nền trong suốt để tải xuống miễn phí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10000" b="100000" l="0" r="9937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5575" y="-2925763"/>
              <a:ext cx="6096000" cy="6096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65" name="Straight Connector 64"/>
            <p:cNvCxnSpPr/>
            <p:nvPr/>
          </p:nvCxnSpPr>
          <p:spPr>
            <a:xfrm>
              <a:off x="3528077" y="623615"/>
              <a:ext cx="303388" cy="1107005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 flipH="1">
              <a:off x="3815006" y="1135388"/>
              <a:ext cx="720084" cy="579245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3092" name="Picture 3091"/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01083" y="2395130"/>
            <a:ext cx="557509" cy="1122552"/>
          </a:xfrm>
          <a:prstGeom prst="rect">
            <a:avLst/>
          </a:prstGeom>
        </p:spPr>
      </p:pic>
      <p:pic>
        <p:nvPicPr>
          <p:cNvPr id="3093" name="Picture 3092"/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08386" y="2498480"/>
            <a:ext cx="550420" cy="795788"/>
          </a:xfrm>
          <a:prstGeom prst="rect">
            <a:avLst/>
          </a:prstGeom>
        </p:spPr>
      </p:pic>
      <p:pic>
        <p:nvPicPr>
          <p:cNvPr id="3094" name="Picture 3093"/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71177" y="2616634"/>
            <a:ext cx="551022" cy="975906"/>
          </a:xfrm>
          <a:prstGeom prst="rect">
            <a:avLst/>
          </a:prstGeom>
        </p:spPr>
      </p:pic>
      <p:pic>
        <p:nvPicPr>
          <p:cNvPr id="3095" name="Picture 3094"/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28818" y="2533152"/>
            <a:ext cx="630891" cy="1132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438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1000"/>
                                        <p:tgtEl>
                                          <p:spTgt spid="30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3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505" y="498019"/>
            <a:ext cx="4862085" cy="424368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75152"/>
            <a:ext cx="4281914" cy="424368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39"/>
            <a:ext cx="6972300" cy="72798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94607" y="214504"/>
            <a:ext cx="69151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4. TÌM HIỂU VỀ TÍNH HOÀ TAN CỦA NƯỚC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2430" y="968936"/>
            <a:ext cx="1124194" cy="122621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2376" y="832593"/>
            <a:ext cx="1020651" cy="126538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71916" y="1973533"/>
            <a:ext cx="3780266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0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VN Banh Mi" pitchFamily="2" charset="0"/>
              </a:rPr>
              <a:t>Nước</a:t>
            </a:r>
            <a:r>
              <a:rPr lang="en-US" sz="36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VN Banh Mi" pitchFamily="2" charset="0"/>
              </a:rPr>
              <a:t> </a:t>
            </a:r>
            <a:r>
              <a:rPr lang="en-US" sz="3600" b="0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VN Banh Mi" pitchFamily="2" charset="0"/>
              </a:rPr>
              <a:t>hoàn</a:t>
            </a:r>
            <a:r>
              <a:rPr lang="en-US" sz="36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VN Banh Mi" pitchFamily="2" charset="0"/>
              </a:rPr>
              <a:t> tan </a:t>
            </a:r>
            <a:r>
              <a:rPr lang="en-US" sz="3600" b="0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VN Banh Mi" pitchFamily="2" charset="0"/>
              </a:rPr>
              <a:t>được</a:t>
            </a:r>
            <a:endParaRPr lang="en-US" sz="36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UVN Banh Mi" pitchFamily="2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211902" y="2055237"/>
            <a:ext cx="4774512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0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VN Banh Mi" pitchFamily="2" charset="0"/>
              </a:rPr>
              <a:t>Nước</a:t>
            </a:r>
            <a:r>
              <a:rPr lang="en-US" sz="36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VN Banh Mi" pitchFamily="2" charset="0"/>
              </a:rPr>
              <a:t> </a:t>
            </a:r>
            <a:r>
              <a:rPr lang="en-US" sz="3600" b="0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VN Banh Mi" pitchFamily="2" charset="0"/>
              </a:rPr>
              <a:t>không</a:t>
            </a:r>
            <a:r>
              <a:rPr lang="en-US" sz="36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VN Banh Mi" pitchFamily="2" charset="0"/>
              </a:rPr>
              <a:t> </a:t>
            </a:r>
            <a:r>
              <a:rPr lang="en-US" sz="3600" b="0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VN Banh Mi" pitchFamily="2" charset="0"/>
              </a:rPr>
              <a:t>hoà</a:t>
            </a:r>
            <a:r>
              <a:rPr lang="en-US" sz="36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VN Banh Mi" pitchFamily="2" charset="0"/>
              </a:rPr>
              <a:t> tan </a:t>
            </a:r>
            <a:r>
              <a:rPr lang="en-US" sz="3600" b="0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VN Banh Mi" pitchFamily="2" charset="0"/>
              </a:rPr>
              <a:t>được</a:t>
            </a:r>
            <a:endParaRPr lang="en-US" sz="36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UVN Banh Mi" pitchFamily="2" charset="0"/>
            </a:endParaRPr>
          </a:p>
        </p:txBody>
      </p:sp>
      <p:pic>
        <p:nvPicPr>
          <p:cNvPr id="1026" name="Picture 2" descr="Sugar Bag Vector Illustration And Icon Stock Illustration - Download Image  Now - iStock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557" y="2473288"/>
            <a:ext cx="1202960" cy="1202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ea salt in jute sack Royalty Free Vector Image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3735" y="2492457"/>
            <a:ext cx="1351551" cy="1459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Sỏi Đá, Hòn Đá, Viên Đá, Cục Đá, Tảng Đá PNG 35 - Free.Vector6.com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24608" r="9283" b="27265"/>
          <a:stretch/>
        </p:blipFill>
        <p:spPr bwMode="auto">
          <a:xfrm>
            <a:off x="5833706" y="3270554"/>
            <a:ext cx="1305720" cy="535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Bottle of oil Royalty Free Vector Image - VectorStock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2778" l="10000" r="9242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4947" y="2701568"/>
            <a:ext cx="1728660" cy="1673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Đối phó với dị ứng quả chanh | Vinmec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6012" b="98196" l="3125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731" y="3554846"/>
            <a:ext cx="1607185" cy="1002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Nước mắm an toàn cho sức khỏe và cách lựa chọn sao cho đún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3024" y="2783626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AutoShape 12" descr="Hourglass done Icon | Noto Emoji Travel &amp;amp; Places Iconset | Googl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8" name="Picture 14" descr="Hourglass Flat Multi Color Icon, Color Icons, Hourglass Icons, Hourglass  Clipart PNG and Vector with Transparent Background for Free Download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6624" y="2943754"/>
            <a:ext cx="1555768" cy="1555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0160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4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61" b="24535"/>
          <a:stretch/>
        </p:blipFill>
        <p:spPr>
          <a:xfrm>
            <a:off x="2452254" y="583836"/>
            <a:ext cx="6996867" cy="3502564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3776308" y="1734953"/>
            <a:ext cx="43487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6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hoà</a:t>
            </a:r>
            <a:r>
              <a:rPr lang="en-US" sz="36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tan </a:t>
            </a:r>
            <a:r>
              <a:rPr lang="en-US" sz="36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6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6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6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endParaRPr lang="en-US" sz="36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143" y="1429788"/>
            <a:ext cx="2899064" cy="334795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9454" y="-111669"/>
            <a:ext cx="1591194" cy="1609483"/>
          </a:xfrm>
          <a:prstGeom prst="rect">
            <a:avLst/>
          </a:prstGeom>
        </p:spPr>
      </p:pic>
      <p:pic>
        <p:nvPicPr>
          <p:cNvPr id="6" name="Picture 2" descr="Sugar Bag Vector Illustration And Icon Stock Illustration - Download Image  Now - iStock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4956" y="2152747"/>
            <a:ext cx="1202960" cy="1202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Sea salt in jute sack Royalty Free Vector Imag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542" y="693072"/>
            <a:ext cx="1351551" cy="1459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Đối phó với dị ứng quả chanh | Vinmec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012" b="98196" l="3125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0481" y="3175007"/>
            <a:ext cx="1607185" cy="1002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0" descr="Nước mắm an toàn cho sức khỏe và cách lựa chọn sao cho đú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0231" y="2723748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999045" y="27073"/>
            <a:ext cx="2733441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TM Flamenco" panose="02040603050506020204" pitchFamily="18" charset="0"/>
              </a:rPr>
              <a:t>Kết</a:t>
            </a:r>
            <a:r>
              <a:rPr lang="en-US" sz="6000" b="1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TM Flamenco" panose="02040603050506020204" pitchFamily="18" charset="0"/>
              </a:rPr>
              <a:t> </a:t>
            </a:r>
            <a:r>
              <a:rPr lang="en-US" sz="6000" b="1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TM Flamenco" panose="02040603050506020204" pitchFamily="18" charset="0"/>
              </a:rPr>
              <a:t>luận</a:t>
            </a:r>
            <a:endParaRPr lang="en-US" sz="6000" b="1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UTM Flamenc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828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Máy Xay Sinh Tố Daiichi: Học cách chế biến sinh tố hoa quả thơm ngon, bổ  dưỡng với máy xay sinh tố Daiich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3564" y="194954"/>
            <a:ext cx="3273168" cy="289909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423" y="-229492"/>
            <a:ext cx="3449381" cy="2361830"/>
          </a:xfrm>
          <a:prstGeom prst="rect">
            <a:avLst/>
          </a:prstGeom>
        </p:spPr>
      </p:pic>
      <p:pic>
        <p:nvPicPr>
          <p:cNvPr id="69637" name="Picture 5" descr="He_thong_sieu_loc_3-cong-suat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67463" y="1289154"/>
            <a:ext cx="2832203" cy="316479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 descr="so-do-be-loc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0132" y="2556784"/>
            <a:ext cx="1623675" cy="196558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0" name="TextBox 9"/>
          <p:cNvSpPr txBox="1"/>
          <p:nvPr/>
        </p:nvSpPr>
        <p:spPr>
          <a:xfrm>
            <a:off x="0" y="194954"/>
            <a:ext cx="43487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36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endParaRPr lang="en-US" sz="36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10" descr="40734555.jpg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71015" y="2525055"/>
            <a:ext cx="3979399" cy="2618445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3" name="AutoShape 2" descr="Hình ảnh ly nước cam chanh tươi - 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585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96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96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96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907" y="478227"/>
            <a:ext cx="8980186" cy="4487045"/>
          </a:xfrm>
          <a:prstGeom prst="rect">
            <a:avLst/>
          </a:prstGeom>
        </p:spPr>
      </p:pic>
      <p:sp>
        <p:nvSpPr>
          <p:cNvPr id="27650" name="Rectangle 15"/>
          <p:cNvSpPr>
            <a:spLocks noChangeArrowheads="1"/>
          </p:cNvSpPr>
          <p:nvPr/>
        </p:nvSpPr>
        <p:spPr bwMode="auto">
          <a:xfrm>
            <a:off x="1714973" y="1414098"/>
            <a:ext cx="5831174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bg2"/>
            </a:prstShdw>
          </a:effectLst>
        </p:spPr>
        <p:txBody>
          <a:bodyPr wrap="square">
            <a:spAutoFit/>
          </a:bodyPr>
          <a:lstStyle/>
          <a:p>
            <a:pPr algn="just" eaLnBrk="1" hangingPunct="1"/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lỏng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suốt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mùi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chảy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thấp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lan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khắp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thấm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tan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69038">
            <a:off x="-510029" y="-445835"/>
            <a:ext cx="3220937" cy="2413113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 rot="19888646">
            <a:off x="-12387" y="560613"/>
            <a:ext cx="25593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7600" y="2486025"/>
            <a:ext cx="1724025" cy="2657475"/>
          </a:xfrm>
          <a:prstGeom prst="rect">
            <a:avLst/>
          </a:prstGeom>
        </p:spPr>
      </p:pic>
      <p:pic>
        <p:nvPicPr>
          <p:cNvPr id="16" name="Picture 15" descr="Icon&#10;&#10;Description automatically generated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5214" y="188065"/>
            <a:ext cx="2088786" cy="2088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885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76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76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0" grpId="0" uiExpand="1" build="allAtOnce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7735" y="463531"/>
            <a:ext cx="1868809" cy="1868809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45231" y="1537706"/>
            <a:ext cx="4567978" cy="2979848"/>
            <a:chOff x="1" y="884420"/>
            <a:chExt cx="4567978" cy="2979848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884420"/>
              <a:ext cx="4567978" cy="2979848"/>
            </a:xfrm>
            <a:prstGeom prst="rect">
              <a:avLst/>
            </a:prstGeom>
          </p:spPr>
        </p:pic>
        <p:pic>
          <p:nvPicPr>
            <p:cNvPr id="7" name="Picture 6" descr="tiet-kiem-nuoc-la-bao-ve-moi-truong.jp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443950">
              <a:off x="1564054" y="1601461"/>
              <a:ext cx="2507163" cy="1794015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</p:grpSp>
      <p:pic>
        <p:nvPicPr>
          <p:cNvPr id="9" name="Picture 8" descr="lang_phi_can_benh_chung_cua_sinh_vien_hien_nay20121025224640.gif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88" b="98817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67979" y="463531"/>
            <a:ext cx="2408627" cy="275897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1" name="Picture 10" descr="images (4)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79291" y="2436889"/>
            <a:ext cx="1957460" cy="222511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5667" y="-319033"/>
            <a:ext cx="2224350" cy="22243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6737531" y="1742402"/>
            <a:ext cx="2111624" cy="2168770"/>
            <a:chOff x="6393600" y="2346643"/>
            <a:chExt cx="2111624" cy="2168770"/>
          </a:xfrm>
        </p:grpSpPr>
        <p:sp>
          <p:nvSpPr>
            <p:cNvPr id="9" name="椭圆 8"/>
            <p:cNvSpPr/>
            <p:nvPr/>
          </p:nvSpPr>
          <p:spPr>
            <a:xfrm>
              <a:off x="6393600" y="2346643"/>
              <a:ext cx="2111624" cy="2168770"/>
            </a:xfrm>
            <a:custGeom>
              <a:avLst/>
              <a:gdLst>
                <a:gd name="connsiteX0" fmla="*/ 0 w 2111619"/>
                <a:gd name="connsiteY0" fmla="*/ 1055810 h 2111619"/>
                <a:gd name="connsiteX1" fmla="*/ 1055810 w 2111619"/>
                <a:gd name="connsiteY1" fmla="*/ 0 h 2111619"/>
                <a:gd name="connsiteX2" fmla="*/ 2111620 w 2111619"/>
                <a:gd name="connsiteY2" fmla="*/ 1055810 h 2111619"/>
                <a:gd name="connsiteX3" fmla="*/ 1055810 w 2111619"/>
                <a:gd name="connsiteY3" fmla="*/ 2111620 h 2111619"/>
                <a:gd name="connsiteX4" fmla="*/ 0 w 2111619"/>
                <a:gd name="connsiteY4" fmla="*/ 1055810 h 2111619"/>
                <a:gd name="connsiteX0-1" fmla="*/ 4 w 2111624"/>
                <a:gd name="connsiteY0-2" fmla="*/ 1112960 h 2168770"/>
                <a:gd name="connsiteX1-3" fmla="*/ 1046289 w 2111624"/>
                <a:gd name="connsiteY1-4" fmla="*/ 0 h 2168770"/>
                <a:gd name="connsiteX2-5" fmla="*/ 2111624 w 2111624"/>
                <a:gd name="connsiteY2-6" fmla="*/ 1112960 h 2168770"/>
                <a:gd name="connsiteX3-7" fmla="*/ 1055814 w 2111624"/>
                <a:gd name="connsiteY3-8" fmla="*/ 2168770 h 2168770"/>
                <a:gd name="connsiteX4-9" fmla="*/ 4 w 2111624"/>
                <a:gd name="connsiteY4-10" fmla="*/ 1112960 h 216877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2111624" h="2168770">
                  <a:moveTo>
                    <a:pt x="4" y="1112960"/>
                  </a:moveTo>
                  <a:cubicBezTo>
                    <a:pt x="-1583" y="751498"/>
                    <a:pt x="463181" y="0"/>
                    <a:pt x="1046289" y="0"/>
                  </a:cubicBezTo>
                  <a:cubicBezTo>
                    <a:pt x="1629397" y="0"/>
                    <a:pt x="2111624" y="529852"/>
                    <a:pt x="2111624" y="1112960"/>
                  </a:cubicBezTo>
                  <a:cubicBezTo>
                    <a:pt x="2111624" y="1696068"/>
                    <a:pt x="1638922" y="2168770"/>
                    <a:pt x="1055814" y="2168770"/>
                  </a:cubicBezTo>
                  <a:cubicBezTo>
                    <a:pt x="472706" y="2168770"/>
                    <a:pt x="1591" y="1474422"/>
                    <a:pt x="4" y="1112960"/>
                  </a:cubicBezTo>
                  <a:close/>
                </a:path>
              </a:pathLst>
            </a:custGeom>
            <a:pattFill prst="pct80">
              <a:fgClr>
                <a:srgbClr val="00B0F0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259" r="4343" b="16482"/>
            <a:stretch>
              <a:fillRect/>
            </a:stretch>
          </p:blipFill>
          <p:spPr>
            <a:xfrm>
              <a:off x="6505574" y="2491371"/>
              <a:ext cx="1800225" cy="1825885"/>
            </a:xfrm>
            <a:prstGeom prst="ellipse">
              <a:avLst/>
            </a:prstGeom>
            <a:ln w="19050">
              <a:solidFill>
                <a:schemeClr val="bg1"/>
              </a:solidFill>
            </a:ln>
          </p:spPr>
        </p:pic>
      </p:grpSp>
      <p:grpSp>
        <p:nvGrpSpPr>
          <p:cNvPr id="10" name="组合 9"/>
          <p:cNvGrpSpPr/>
          <p:nvPr/>
        </p:nvGrpSpPr>
        <p:grpSpPr>
          <a:xfrm>
            <a:off x="7667020" y="224027"/>
            <a:ext cx="1277557" cy="1229932"/>
            <a:chOff x="6318006" y="491799"/>
            <a:chExt cx="1277557" cy="1229932"/>
          </a:xfrm>
        </p:grpSpPr>
        <p:sp>
          <p:nvSpPr>
            <p:cNvPr id="7" name="椭圆 6"/>
            <p:cNvSpPr/>
            <p:nvPr/>
          </p:nvSpPr>
          <p:spPr>
            <a:xfrm>
              <a:off x="6318006" y="491799"/>
              <a:ext cx="1277557" cy="1229932"/>
            </a:xfrm>
            <a:custGeom>
              <a:avLst/>
              <a:gdLst>
                <a:gd name="connsiteX0" fmla="*/ 0 w 1229932"/>
                <a:gd name="connsiteY0" fmla="*/ 614966 h 1229932"/>
                <a:gd name="connsiteX1" fmla="*/ 614966 w 1229932"/>
                <a:gd name="connsiteY1" fmla="*/ 0 h 1229932"/>
                <a:gd name="connsiteX2" fmla="*/ 1229932 w 1229932"/>
                <a:gd name="connsiteY2" fmla="*/ 614966 h 1229932"/>
                <a:gd name="connsiteX3" fmla="*/ 614966 w 1229932"/>
                <a:gd name="connsiteY3" fmla="*/ 1229932 h 1229932"/>
                <a:gd name="connsiteX4" fmla="*/ 0 w 1229932"/>
                <a:gd name="connsiteY4" fmla="*/ 614966 h 1229932"/>
                <a:gd name="connsiteX0-1" fmla="*/ 0 w 1277557"/>
                <a:gd name="connsiteY0-2" fmla="*/ 614966 h 1229932"/>
                <a:gd name="connsiteX1-3" fmla="*/ 614966 w 1277557"/>
                <a:gd name="connsiteY1-4" fmla="*/ 0 h 1229932"/>
                <a:gd name="connsiteX2-5" fmla="*/ 1277557 w 1277557"/>
                <a:gd name="connsiteY2-6" fmla="*/ 614966 h 1229932"/>
                <a:gd name="connsiteX3-7" fmla="*/ 614966 w 1277557"/>
                <a:gd name="connsiteY3-8" fmla="*/ 1229932 h 1229932"/>
                <a:gd name="connsiteX4-9" fmla="*/ 0 w 1277557"/>
                <a:gd name="connsiteY4-10" fmla="*/ 614966 h 1229932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1277557" h="1229932">
                  <a:moveTo>
                    <a:pt x="0" y="614966"/>
                  </a:moveTo>
                  <a:cubicBezTo>
                    <a:pt x="0" y="275330"/>
                    <a:pt x="402040" y="0"/>
                    <a:pt x="614966" y="0"/>
                  </a:cubicBezTo>
                  <a:cubicBezTo>
                    <a:pt x="827892" y="0"/>
                    <a:pt x="1277557" y="275330"/>
                    <a:pt x="1277557" y="614966"/>
                  </a:cubicBezTo>
                  <a:cubicBezTo>
                    <a:pt x="1277557" y="954602"/>
                    <a:pt x="827892" y="1229932"/>
                    <a:pt x="614966" y="1229932"/>
                  </a:cubicBezTo>
                  <a:cubicBezTo>
                    <a:pt x="402040" y="1229932"/>
                    <a:pt x="0" y="954602"/>
                    <a:pt x="0" y="614966"/>
                  </a:cubicBezTo>
                  <a:close/>
                </a:path>
              </a:pathLst>
            </a:custGeom>
            <a:pattFill prst="pct80">
              <a:fgClr>
                <a:srgbClr val="00B0F0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185" b="14815"/>
            <a:stretch>
              <a:fillRect/>
            </a:stretch>
          </p:blipFill>
          <p:spPr>
            <a:xfrm>
              <a:off x="6472332" y="578012"/>
              <a:ext cx="1042364" cy="1042364"/>
            </a:xfrm>
            <a:prstGeom prst="ellipse">
              <a:avLst/>
            </a:prstGeom>
            <a:ln w="19050">
              <a:solidFill>
                <a:schemeClr val="bg1"/>
              </a:solidFill>
            </a:ln>
          </p:spPr>
        </p:pic>
      </p:grpSp>
      <p:pic>
        <p:nvPicPr>
          <p:cNvPr id="14" name="图片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71" r="9513"/>
          <a:stretch>
            <a:fillRect/>
          </a:stretch>
        </p:blipFill>
        <p:spPr>
          <a:xfrm>
            <a:off x="-635907" y="0"/>
            <a:ext cx="8577173" cy="4509979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 rot="19888646">
            <a:off x="966426" y="637817"/>
            <a:ext cx="27494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Dặn</a:t>
            </a:r>
            <a:r>
              <a:rPr lang="en-US" sz="4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dò</a:t>
            </a:r>
            <a:endParaRPr lang="en-US" sz="48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553274" y="1654824"/>
            <a:ext cx="43883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thuộc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ghi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nhớ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ctr"/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Chuẩn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bị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tiếp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theo</a:t>
            </a:r>
            <a:endParaRPr lang="en-US" sz="36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" y="0"/>
            <a:ext cx="9144000" cy="4428779"/>
          </a:xfrm>
          <a:prstGeom prst="rect">
            <a:avLst/>
          </a:prstGeom>
          <a:solidFill>
            <a:srgbClr val="0B54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32" name="图片 3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8417" y="174798"/>
            <a:ext cx="1960400" cy="88133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2016" y="423021"/>
            <a:ext cx="1918279" cy="1506392"/>
          </a:xfrm>
          <a:prstGeom prst="rect">
            <a:avLst/>
          </a:prstGeom>
        </p:spPr>
      </p:pic>
      <p:grpSp>
        <p:nvGrpSpPr>
          <p:cNvPr id="28" name="组合 27"/>
          <p:cNvGrpSpPr/>
          <p:nvPr/>
        </p:nvGrpSpPr>
        <p:grpSpPr>
          <a:xfrm>
            <a:off x="1511715" y="247913"/>
            <a:ext cx="6981547" cy="3916804"/>
            <a:chOff x="1750343" y="560130"/>
            <a:chExt cx="6458858" cy="3623564"/>
          </a:xfrm>
        </p:grpSpPr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50343" y="560130"/>
              <a:ext cx="6458858" cy="3623564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contrast="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99762" y="754685"/>
              <a:ext cx="6160021" cy="3337567"/>
            </a:xfrm>
            <a:prstGeom prst="rect">
              <a:avLst/>
            </a:prstGeom>
          </p:spPr>
        </p:pic>
      </p:grpSp>
      <p:pic>
        <p:nvPicPr>
          <p:cNvPr id="45" name="图片 4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8190" y="340531"/>
            <a:ext cx="1800037" cy="1411794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21520" y="2450449"/>
            <a:ext cx="1006716" cy="110658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228"/>
          <a:stretch>
            <a:fillRect/>
          </a:stretch>
        </p:blipFill>
        <p:spPr>
          <a:xfrm flipV="1">
            <a:off x="-1" y="4374291"/>
            <a:ext cx="9185483" cy="797979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4752" y="2915624"/>
            <a:ext cx="2564613" cy="1445474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484" y="3304074"/>
            <a:ext cx="1722867" cy="1475275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3214" y="3182670"/>
            <a:ext cx="1722867" cy="1475275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4369" y="3621934"/>
            <a:ext cx="1761586" cy="1176951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7922" y="2865779"/>
            <a:ext cx="820475" cy="2060957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6093" y="3613873"/>
            <a:ext cx="954807" cy="1189305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4405" y="3907546"/>
            <a:ext cx="358221" cy="1051248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9447" y="3964606"/>
            <a:ext cx="392882" cy="986884"/>
          </a:xfrm>
          <a:prstGeom prst="rect">
            <a:avLst/>
          </a:prstGeom>
        </p:spPr>
      </p:pic>
      <p:pic>
        <p:nvPicPr>
          <p:cNvPr id="40" name="图片 3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162" y="3041483"/>
            <a:ext cx="2564613" cy="1445474"/>
          </a:xfrm>
          <a:prstGeom prst="rect">
            <a:avLst/>
          </a:prstGeom>
        </p:spPr>
      </p:pic>
      <p:pic>
        <p:nvPicPr>
          <p:cNvPr id="41" name="图片 40"/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612" b="31242"/>
          <a:stretch>
            <a:fillRect/>
          </a:stretch>
        </p:blipFill>
        <p:spPr>
          <a:xfrm>
            <a:off x="6683633" y="4346393"/>
            <a:ext cx="2485082" cy="794018"/>
          </a:xfrm>
          <a:prstGeom prst="rect">
            <a:avLst/>
          </a:prstGeom>
        </p:spPr>
      </p:pic>
      <p:pic>
        <p:nvPicPr>
          <p:cNvPr id="42" name="图片 41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933" y="2711465"/>
            <a:ext cx="828735" cy="2432035"/>
          </a:xfrm>
          <a:prstGeom prst="rect">
            <a:avLst/>
          </a:prstGeom>
        </p:spPr>
      </p:pic>
      <p:pic>
        <p:nvPicPr>
          <p:cNvPr id="46" name="图片 45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1372" y="4456770"/>
            <a:ext cx="1220336" cy="494720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8413" y="3622798"/>
            <a:ext cx="361670" cy="833972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5460" y="4539136"/>
            <a:ext cx="1182339" cy="632199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/>
        </p:nvPicPr>
        <p:blipFill rotWithShape="1"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606" b="9742"/>
          <a:stretch>
            <a:fillRect/>
          </a:stretch>
        </p:blipFill>
        <p:spPr>
          <a:xfrm>
            <a:off x="8240769" y="4275150"/>
            <a:ext cx="940302" cy="889974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253143" y="4471531"/>
            <a:ext cx="732239" cy="296847"/>
          </a:xfrm>
          <a:prstGeom prst="rect">
            <a:avLst/>
          </a:prstGeom>
        </p:spPr>
      </p:pic>
      <p:pic>
        <p:nvPicPr>
          <p:cNvPr id="51" name="图片 50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44" y="4622179"/>
            <a:ext cx="785359" cy="298558"/>
          </a:xfrm>
          <a:prstGeom prst="rect">
            <a:avLst/>
          </a:prstGeom>
        </p:spPr>
      </p:pic>
      <p:pic>
        <p:nvPicPr>
          <p:cNvPr id="52" name="图片 51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10" y="615465"/>
            <a:ext cx="1513104" cy="1663211"/>
          </a:xfrm>
          <a:prstGeom prst="rect">
            <a:avLst/>
          </a:prstGeom>
        </p:spPr>
      </p:pic>
      <p:pic>
        <p:nvPicPr>
          <p:cNvPr id="44" name="图片 43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9792" y="1677907"/>
            <a:ext cx="2429348" cy="2429348"/>
          </a:xfrm>
          <a:prstGeom prst="rect">
            <a:avLst/>
          </a:prstGeom>
        </p:spPr>
      </p:pic>
      <p:sp>
        <p:nvSpPr>
          <p:cNvPr id="53" name="TextBox 52"/>
          <p:cNvSpPr txBox="1"/>
          <p:nvPr/>
        </p:nvSpPr>
        <p:spPr>
          <a:xfrm>
            <a:off x="1827470" y="1457127"/>
            <a:ext cx="548905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Chúc</a:t>
            </a:r>
            <a:r>
              <a:rPr lang="en-US" sz="6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6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6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algn="ctr"/>
            <a:r>
              <a:rPr lang="en-US" sz="6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6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b="1" dirty="0" err="1" smtClean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tốt</a:t>
            </a:r>
            <a:r>
              <a:rPr lang="en-US" sz="6000" b="1" dirty="0" smtClean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2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2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2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2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3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70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70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700" fill="hold">
                                          <p:stCondLst>
                                            <p:cond delay="21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700" fill="hold">
                                          <p:stCondLst>
                                            <p:cond delay="28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3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70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70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700" fill="hold">
                                          <p:stCondLst>
                                            <p:cond delay="21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700" fill="hold">
                                          <p:stCondLst>
                                            <p:cond delay="28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3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70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70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700" fill="hold">
                                          <p:stCondLst>
                                            <p:cond delay="21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700" fill="hold">
                                          <p:stCondLst>
                                            <p:cond delay="2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" presetClass="entr" presetSubtype="3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1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1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32" presetClass="emph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Rot by="120000">
                                      <p:cBhvr>
                                        <p:cTn id="92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4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6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7" presetID="53" presetClass="entr" presetSubtype="16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42" presetClass="entr" presetSubtype="0" fill="hold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500"/>
                            </p:stCondLst>
                            <p:childTnLst>
                              <p:par>
                                <p:cTn id="10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12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750"/>
                            </p:stCondLst>
                            <p:childTnLst>
                              <p:par>
                                <p:cTn id="12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图片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55703" y="2468777"/>
            <a:ext cx="1006716" cy="1106587"/>
          </a:xfrm>
          <a:prstGeom prst="rect">
            <a:avLst/>
          </a:prstGeom>
        </p:spPr>
      </p:pic>
      <p:pic>
        <p:nvPicPr>
          <p:cNvPr id="40" name="图片 3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672" y="3023009"/>
            <a:ext cx="2564613" cy="1445474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500624" y="2226001"/>
            <a:ext cx="1045706" cy="796070"/>
            <a:chOff x="709152" y="2410418"/>
            <a:chExt cx="1045706" cy="796070"/>
          </a:xfrm>
        </p:grpSpPr>
        <p:pic>
          <p:nvPicPr>
            <p:cNvPr id="22" name="图片 2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9152" y="2410418"/>
              <a:ext cx="828815" cy="469988"/>
            </a:xfrm>
            <a:prstGeom prst="rect">
              <a:avLst/>
            </a:prstGeom>
          </p:spPr>
        </p:pic>
        <p:grpSp>
          <p:nvGrpSpPr>
            <p:cNvPr id="3" name="组合 2"/>
            <p:cNvGrpSpPr/>
            <p:nvPr/>
          </p:nvGrpSpPr>
          <p:grpSpPr>
            <a:xfrm>
              <a:off x="1154152" y="2550895"/>
              <a:ext cx="600706" cy="655593"/>
              <a:chOff x="1154152" y="2550895"/>
              <a:chExt cx="600706" cy="655593"/>
            </a:xfrm>
          </p:grpSpPr>
          <p:pic>
            <p:nvPicPr>
              <p:cNvPr id="4" name="图片 3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154152" y="2550895"/>
                <a:ext cx="600706" cy="655593"/>
              </a:xfrm>
              <a:prstGeom prst="rect">
                <a:avLst/>
              </a:prstGeom>
            </p:spPr>
          </p:pic>
          <p:sp>
            <p:nvSpPr>
              <p:cNvPr id="5" name="文本框 4"/>
              <p:cNvSpPr txBox="1"/>
              <p:nvPr/>
            </p:nvSpPr>
            <p:spPr>
              <a:xfrm>
                <a:off x="1234866" y="2569945"/>
                <a:ext cx="437940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zh-CN"/>
                </a:defPPr>
                <a:lvl1pPr>
                  <a:defRPr sz="3200">
                    <a:solidFill>
                      <a:schemeClr val="bg1"/>
                    </a:solidFill>
                    <a:latin typeface="Showcard Gothic" panose="04020904020102020604" pitchFamily="82" charset="0"/>
                  </a:defRPr>
                </a:lvl1pPr>
              </a:lstStyle>
              <a:p>
                <a:r>
                  <a:rPr lang="en-US" altLang="zh-CN" b="1" dirty="0">
                    <a:ln w="12700">
                      <a:solidFill>
                        <a:srgbClr val="FF9933"/>
                      </a:solidFill>
                      <a:prstDash val="solid"/>
                    </a:ln>
                    <a:pattFill prst="ltDnDiag">
                      <a:fgClr>
                        <a:srgbClr val="FF9933"/>
                      </a:fgClr>
                      <a:bgClr>
                        <a:schemeClr val="bg1"/>
                      </a:bgClr>
                    </a:pattFill>
                  </a:rPr>
                  <a:t>A</a:t>
                </a:r>
                <a:endParaRPr lang="zh-CN" altLang="en-US" b="1" dirty="0">
                  <a:ln w="12700">
                    <a:solidFill>
                      <a:srgbClr val="FF9933"/>
                    </a:solidFill>
                    <a:prstDash val="solid"/>
                  </a:ln>
                  <a:pattFill prst="ltDnDiag">
                    <a:fgClr>
                      <a:srgbClr val="FF9933"/>
                    </a:fgClr>
                    <a:bgClr>
                      <a:schemeClr val="bg1"/>
                    </a:bgClr>
                  </a:pattFill>
                </a:endParaRPr>
              </a:p>
            </p:txBody>
          </p:sp>
        </p:grpSp>
      </p:grpSp>
      <p:grpSp>
        <p:nvGrpSpPr>
          <p:cNvPr id="13" name="Group 12"/>
          <p:cNvGrpSpPr/>
          <p:nvPr/>
        </p:nvGrpSpPr>
        <p:grpSpPr>
          <a:xfrm>
            <a:off x="500624" y="3576825"/>
            <a:ext cx="1040168" cy="788681"/>
            <a:chOff x="714690" y="3338902"/>
            <a:chExt cx="1040168" cy="788681"/>
          </a:xfrm>
        </p:grpSpPr>
        <p:pic>
          <p:nvPicPr>
            <p:cNvPr id="23" name="图片 2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4690" y="3338902"/>
              <a:ext cx="828815" cy="469988"/>
            </a:xfrm>
            <a:prstGeom prst="rect">
              <a:avLst/>
            </a:prstGeom>
          </p:spPr>
        </p:pic>
        <p:grpSp>
          <p:nvGrpSpPr>
            <p:cNvPr id="6" name="组合 5"/>
            <p:cNvGrpSpPr/>
            <p:nvPr/>
          </p:nvGrpSpPr>
          <p:grpSpPr>
            <a:xfrm>
              <a:off x="1154152" y="3471990"/>
              <a:ext cx="600706" cy="655593"/>
              <a:chOff x="1154152" y="3471990"/>
              <a:chExt cx="600706" cy="655593"/>
            </a:xfrm>
          </p:grpSpPr>
          <p:pic>
            <p:nvPicPr>
              <p:cNvPr id="28" name="图片 27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154152" y="3471990"/>
                <a:ext cx="600706" cy="655593"/>
              </a:xfrm>
              <a:prstGeom prst="rect">
                <a:avLst/>
              </a:prstGeom>
            </p:spPr>
          </p:pic>
          <p:sp>
            <p:nvSpPr>
              <p:cNvPr id="30" name="文本框 29"/>
              <p:cNvSpPr txBox="1"/>
              <p:nvPr/>
            </p:nvSpPr>
            <p:spPr>
              <a:xfrm>
                <a:off x="1241332" y="3507398"/>
                <a:ext cx="428322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zh-CN"/>
                </a:defPPr>
                <a:lvl1pPr>
                  <a:defRPr sz="3200">
                    <a:solidFill>
                      <a:schemeClr val="bg1"/>
                    </a:solidFill>
                    <a:latin typeface="Arial Rounded MT Bold" panose="020F0704030504030204" pitchFamily="34" charset="0"/>
                  </a:defRPr>
                </a:lvl1pPr>
              </a:lstStyle>
              <a:p>
                <a:r>
                  <a:rPr lang="en-US" altLang="zh-CN" b="1" dirty="0">
                    <a:ln w="12700">
                      <a:solidFill>
                        <a:srgbClr val="FF9933"/>
                      </a:solidFill>
                      <a:prstDash val="solid"/>
                    </a:ln>
                    <a:pattFill prst="ltDnDiag">
                      <a:fgClr>
                        <a:srgbClr val="FF9933"/>
                      </a:fgClr>
                      <a:bgClr>
                        <a:schemeClr val="bg1"/>
                      </a:bgClr>
                    </a:pattFill>
                    <a:latin typeface="Showcard Gothic" panose="04020904020102020604" pitchFamily="82" charset="0"/>
                  </a:rPr>
                  <a:t>C</a:t>
                </a:r>
                <a:endParaRPr lang="zh-CN" altLang="en-US" b="1" dirty="0">
                  <a:ln w="12700">
                    <a:solidFill>
                      <a:srgbClr val="FF9933"/>
                    </a:solidFill>
                    <a:prstDash val="solid"/>
                  </a:ln>
                  <a:pattFill prst="ltDnDiag">
                    <a:fgClr>
                      <a:srgbClr val="FF9933"/>
                    </a:fgClr>
                    <a:bgClr>
                      <a:schemeClr val="bg1"/>
                    </a:bgClr>
                  </a:pattFill>
                  <a:latin typeface="Showcard Gothic" panose="04020904020102020604" pitchFamily="82" charset="0"/>
                </a:endParaRPr>
              </a:p>
            </p:txBody>
          </p:sp>
        </p:grpSp>
      </p:grpSp>
      <p:grpSp>
        <p:nvGrpSpPr>
          <p:cNvPr id="11" name="Group 10"/>
          <p:cNvGrpSpPr/>
          <p:nvPr/>
        </p:nvGrpSpPr>
        <p:grpSpPr>
          <a:xfrm>
            <a:off x="460580" y="2891648"/>
            <a:ext cx="1103293" cy="768418"/>
            <a:chOff x="4387419" y="2367252"/>
            <a:chExt cx="1103293" cy="768418"/>
          </a:xfrm>
        </p:grpSpPr>
        <p:pic>
          <p:nvPicPr>
            <p:cNvPr id="24" name="图片 2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87419" y="2367252"/>
              <a:ext cx="828815" cy="469988"/>
            </a:xfrm>
            <a:prstGeom prst="rect">
              <a:avLst/>
            </a:prstGeom>
          </p:spPr>
        </p:pic>
        <p:grpSp>
          <p:nvGrpSpPr>
            <p:cNvPr id="7" name="组合 6"/>
            <p:cNvGrpSpPr/>
            <p:nvPr/>
          </p:nvGrpSpPr>
          <p:grpSpPr>
            <a:xfrm>
              <a:off x="4890006" y="2480077"/>
              <a:ext cx="600706" cy="655593"/>
              <a:chOff x="4890006" y="2480077"/>
              <a:chExt cx="600706" cy="655593"/>
            </a:xfrm>
          </p:grpSpPr>
          <p:pic>
            <p:nvPicPr>
              <p:cNvPr id="31" name="图片 30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890006" y="2480077"/>
                <a:ext cx="600706" cy="655593"/>
              </a:xfrm>
              <a:prstGeom prst="rect">
                <a:avLst/>
              </a:prstGeom>
            </p:spPr>
          </p:pic>
          <p:sp>
            <p:nvSpPr>
              <p:cNvPr id="32" name="文本框 31"/>
              <p:cNvSpPr txBox="1"/>
              <p:nvPr/>
            </p:nvSpPr>
            <p:spPr>
              <a:xfrm>
                <a:off x="4977186" y="2515485"/>
                <a:ext cx="457176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zh-CN"/>
                </a:defPPr>
                <a:lvl1pPr>
                  <a:defRPr sz="3200">
                    <a:solidFill>
                      <a:schemeClr val="bg1"/>
                    </a:solidFill>
                    <a:latin typeface="Arial Rounded MT Bold" panose="020F0704030504030204" pitchFamily="34" charset="0"/>
                  </a:defRPr>
                </a:lvl1pPr>
              </a:lstStyle>
              <a:p>
                <a:r>
                  <a:rPr lang="en-US" altLang="zh-CN" b="1" dirty="0">
                    <a:ln w="12700">
                      <a:solidFill>
                        <a:srgbClr val="FF9933"/>
                      </a:solidFill>
                      <a:prstDash val="solid"/>
                    </a:ln>
                    <a:pattFill prst="ltDnDiag">
                      <a:fgClr>
                        <a:srgbClr val="FF9933"/>
                      </a:fgClr>
                      <a:bgClr>
                        <a:schemeClr val="bg1"/>
                      </a:bgClr>
                    </a:pattFill>
                    <a:latin typeface="Showcard Gothic" panose="04020904020102020604" pitchFamily="82" charset="0"/>
                  </a:rPr>
                  <a:t>B</a:t>
                </a:r>
                <a:endParaRPr lang="zh-CN" altLang="en-US" b="1" dirty="0">
                  <a:ln w="12700">
                    <a:solidFill>
                      <a:srgbClr val="FF9933"/>
                    </a:solidFill>
                    <a:prstDash val="solid"/>
                  </a:ln>
                  <a:pattFill prst="ltDnDiag">
                    <a:fgClr>
                      <a:srgbClr val="FF9933"/>
                    </a:fgClr>
                    <a:bgClr>
                      <a:schemeClr val="bg1"/>
                    </a:bgClr>
                  </a:pattFill>
                  <a:latin typeface="Showcard Gothic" panose="04020904020102020604" pitchFamily="82" charset="0"/>
                </a:endParaRPr>
              </a:p>
            </p:txBody>
          </p:sp>
        </p:grpSp>
      </p:grpSp>
      <p:grpSp>
        <p:nvGrpSpPr>
          <p:cNvPr id="12" name="Group 11"/>
          <p:cNvGrpSpPr/>
          <p:nvPr/>
        </p:nvGrpSpPr>
        <p:grpSpPr>
          <a:xfrm>
            <a:off x="470999" y="4307945"/>
            <a:ext cx="1091825" cy="788681"/>
            <a:chOff x="4398887" y="3338902"/>
            <a:chExt cx="1091825" cy="788681"/>
          </a:xfrm>
        </p:grpSpPr>
        <p:pic>
          <p:nvPicPr>
            <p:cNvPr id="25" name="图片 2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98887" y="3338902"/>
              <a:ext cx="828815" cy="469988"/>
            </a:xfrm>
            <a:prstGeom prst="rect">
              <a:avLst/>
            </a:prstGeom>
          </p:spPr>
        </p:pic>
        <p:grpSp>
          <p:nvGrpSpPr>
            <p:cNvPr id="8" name="组合 7"/>
            <p:cNvGrpSpPr/>
            <p:nvPr/>
          </p:nvGrpSpPr>
          <p:grpSpPr>
            <a:xfrm>
              <a:off x="4890006" y="3471990"/>
              <a:ext cx="600706" cy="655593"/>
              <a:chOff x="4890006" y="3471990"/>
              <a:chExt cx="600706" cy="655593"/>
            </a:xfrm>
          </p:grpSpPr>
          <p:pic>
            <p:nvPicPr>
              <p:cNvPr id="33" name="图片 32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890006" y="3471990"/>
                <a:ext cx="600706" cy="655593"/>
              </a:xfrm>
              <a:prstGeom prst="rect">
                <a:avLst/>
              </a:prstGeom>
            </p:spPr>
          </p:pic>
          <p:sp>
            <p:nvSpPr>
              <p:cNvPr id="34" name="文本框 33"/>
              <p:cNvSpPr txBox="1"/>
              <p:nvPr/>
            </p:nvSpPr>
            <p:spPr>
              <a:xfrm>
                <a:off x="4940115" y="3507398"/>
                <a:ext cx="473206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zh-CN"/>
                </a:defPPr>
                <a:lvl1pPr>
                  <a:defRPr sz="3200">
                    <a:solidFill>
                      <a:schemeClr val="bg1"/>
                    </a:solidFill>
                    <a:latin typeface="Arial Rounded MT Bold" panose="020F0704030504030204" pitchFamily="34" charset="0"/>
                  </a:defRPr>
                </a:lvl1pPr>
              </a:lstStyle>
              <a:p>
                <a:r>
                  <a:rPr lang="en-US" altLang="zh-CN" b="1" dirty="0">
                    <a:ln w="12700">
                      <a:solidFill>
                        <a:srgbClr val="FF9933"/>
                      </a:solidFill>
                      <a:prstDash val="solid"/>
                    </a:ln>
                    <a:pattFill prst="ltDnDiag">
                      <a:fgClr>
                        <a:srgbClr val="FF9933"/>
                      </a:fgClr>
                      <a:bgClr>
                        <a:schemeClr val="bg1"/>
                      </a:bgClr>
                    </a:pattFill>
                    <a:latin typeface="Showcard Gothic" panose="04020904020102020604" pitchFamily="82" charset="0"/>
                  </a:rPr>
                  <a:t>D</a:t>
                </a:r>
                <a:endParaRPr lang="zh-CN" altLang="en-US" b="1" dirty="0">
                  <a:ln w="12700">
                    <a:solidFill>
                      <a:srgbClr val="FF9933"/>
                    </a:solidFill>
                    <a:prstDash val="solid"/>
                  </a:ln>
                  <a:pattFill prst="ltDnDiag">
                    <a:fgClr>
                      <a:srgbClr val="FF9933"/>
                    </a:fgClr>
                    <a:bgClr>
                      <a:schemeClr val="bg1"/>
                    </a:bgClr>
                  </a:pattFill>
                  <a:latin typeface="Showcard Gothic" panose="04020904020102020604" pitchFamily="82" charset="0"/>
                </a:endParaRPr>
              </a:p>
            </p:txBody>
          </p:sp>
        </p:grpSp>
      </p:grpSp>
      <p:sp>
        <p:nvSpPr>
          <p:cNvPr id="27" name="Rectangle 2"/>
          <p:cNvSpPr>
            <a:spLocks noChangeArrowheads="1"/>
          </p:cNvSpPr>
          <p:nvPr/>
        </p:nvSpPr>
        <p:spPr bwMode="auto">
          <a:xfrm>
            <a:off x="1073697" y="0"/>
            <a:ext cx="92202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Muốn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phòng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bệnh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béo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phì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:</a:t>
            </a:r>
          </a:p>
        </p:txBody>
      </p:sp>
      <p:sp>
        <p:nvSpPr>
          <p:cNvPr id="29" name="Rectangle 3"/>
          <p:cNvSpPr>
            <a:spLocks noChangeArrowheads="1"/>
          </p:cNvSpPr>
          <p:nvPr/>
        </p:nvSpPr>
        <p:spPr bwMode="auto">
          <a:xfrm>
            <a:off x="1627044" y="2402794"/>
            <a:ext cx="67056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>
            <a:spAutoFit/>
          </a:bodyPr>
          <a:lstStyle/>
          <a:p>
            <a:pPr algn="just"/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uống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lí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đủ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chậm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nhai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kỹ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35" name="Rectangle 4"/>
          <p:cNvSpPr>
            <a:spLocks noChangeArrowheads="1"/>
          </p:cNvSpPr>
          <p:nvPr/>
        </p:nvSpPr>
        <p:spPr bwMode="auto">
          <a:xfrm>
            <a:off x="1627044" y="2922264"/>
            <a:ext cx="431881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non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ít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nhịn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giảm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cân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36" name="Rectangle 5"/>
          <p:cNvSpPr>
            <a:spLocks noChangeArrowheads="1"/>
          </p:cNvSpPr>
          <p:nvPr/>
        </p:nvSpPr>
        <p:spPr bwMode="auto">
          <a:xfrm>
            <a:off x="1600265" y="3456394"/>
            <a:ext cx="6732379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dục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thao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dirty="0">
              <a:solidFill>
                <a:schemeClr val="accent4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Rectangle 6"/>
          <p:cNvSpPr>
            <a:spLocks noChangeArrowheads="1"/>
          </p:cNvSpPr>
          <p:nvPr/>
        </p:nvSpPr>
        <p:spPr bwMode="auto">
          <a:xfrm>
            <a:off x="1627044" y="4476441"/>
            <a:ext cx="288136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none">
            <a:spAutoFit/>
          </a:bodyPr>
          <a:lstStyle/>
          <a:p>
            <a:pPr algn="just"/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Ý A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C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41" name="图片 3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32" y="2174142"/>
            <a:ext cx="2564613" cy="1445474"/>
          </a:xfrm>
          <a:prstGeom prst="rect">
            <a:avLst/>
          </a:prstGeom>
        </p:spPr>
      </p:pic>
      <p:pic>
        <p:nvPicPr>
          <p:cNvPr id="42" name="图片 3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1624" y="3494085"/>
            <a:ext cx="2564613" cy="144547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5" grpId="0"/>
      <p:bldP spid="3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500624" y="2226001"/>
            <a:ext cx="1045706" cy="796070"/>
            <a:chOff x="709152" y="2410418"/>
            <a:chExt cx="1045706" cy="796070"/>
          </a:xfrm>
        </p:grpSpPr>
        <p:pic>
          <p:nvPicPr>
            <p:cNvPr id="22" name="图片 2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9152" y="2410418"/>
              <a:ext cx="828815" cy="469988"/>
            </a:xfrm>
            <a:prstGeom prst="rect">
              <a:avLst/>
            </a:prstGeom>
          </p:spPr>
        </p:pic>
        <p:grpSp>
          <p:nvGrpSpPr>
            <p:cNvPr id="3" name="组合 2"/>
            <p:cNvGrpSpPr/>
            <p:nvPr/>
          </p:nvGrpSpPr>
          <p:grpSpPr>
            <a:xfrm>
              <a:off x="1154152" y="2550895"/>
              <a:ext cx="600706" cy="655593"/>
              <a:chOff x="1154152" y="2550895"/>
              <a:chExt cx="600706" cy="655593"/>
            </a:xfrm>
          </p:grpSpPr>
          <p:pic>
            <p:nvPicPr>
              <p:cNvPr id="4" name="图片 3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54152" y="2550895"/>
                <a:ext cx="600706" cy="655593"/>
              </a:xfrm>
              <a:prstGeom prst="rect">
                <a:avLst/>
              </a:prstGeom>
            </p:spPr>
          </p:pic>
          <p:sp>
            <p:nvSpPr>
              <p:cNvPr id="5" name="文本框 4"/>
              <p:cNvSpPr txBox="1"/>
              <p:nvPr/>
            </p:nvSpPr>
            <p:spPr>
              <a:xfrm>
                <a:off x="1234866" y="2569945"/>
                <a:ext cx="437940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zh-CN"/>
                </a:defPPr>
                <a:lvl1pPr>
                  <a:defRPr sz="3200">
                    <a:solidFill>
                      <a:schemeClr val="bg1"/>
                    </a:solidFill>
                    <a:latin typeface="Showcard Gothic" panose="04020904020102020604" pitchFamily="82" charset="0"/>
                  </a:defRPr>
                </a:lvl1pPr>
              </a:lstStyle>
              <a:p>
                <a:r>
                  <a:rPr lang="en-US" altLang="zh-CN" b="1" dirty="0">
                    <a:ln w="12700">
                      <a:solidFill>
                        <a:srgbClr val="FF9933"/>
                      </a:solidFill>
                      <a:prstDash val="solid"/>
                    </a:ln>
                    <a:pattFill prst="ltDnDiag">
                      <a:fgClr>
                        <a:srgbClr val="FF9933"/>
                      </a:fgClr>
                      <a:bgClr>
                        <a:schemeClr val="bg1"/>
                      </a:bgClr>
                    </a:pattFill>
                  </a:rPr>
                  <a:t>A</a:t>
                </a:r>
                <a:endParaRPr lang="zh-CN" altLang="en-US" b="1" dirty="0">
                  <a:ln w="12700">
                    <a:solidFill>
                      <a:srgbClr val="FF9933"/>
                    </a:solidFill>
                    <a:prstDash val="solid"/>
                  </a:ln>
                  <a:pattFill prst="ltDnDiag">
                    <a:fgClr>
                      <a:srgbClr val="FF9933"/>
                    </a:fgClr>
                    <a:bgClr>
                      <a:schemeClr val="bg1"/>
                    </a:bgClr>
                  </a:pattFill>
                </a:endParaRPr>
              </a:p>
            </p:txBody>
          </p:sp>
        </p:grpSp>
      </p:grpSp>
      <p:grpSp>
        <p:nvGrpSpPr>
          <p:cNvPr id="13" name="Group 12"/>
          <p:cNvGrpSpPr/>
          <p:nvPr/>
        </p:nvGrpSpPr>
        <p:grpSpPr>
          <a:xfrm>
            <a:off x="460580" y="3946518"/>
            <a:ext cx="1040168" cy="788681"/>
            <a:chOff x="714690" y="3338902"/>
            <a:chExt cx="1040168" cy="788681"/>
          </a:xfrm>
        </p:grpSpPr>
        <p:pic>
          <p:nvPicPr>
            <p:cNvPr id="23" name="图片 2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4690" y="3338902"/>
              <a:ext cx="828815" cy="469988"/>
            </a:xfrm>
            <a:prstGeom prst="rect">
              <a:avLst/>
            </a:prstGeom>
          </p:spPr>
        </p:pic>
        <p:grpSp>
          <p:nvGrpSpPr>
            <p:cNvPr id="6" name="组合 5"/>
            <p:cNvGrpSpPr/>
            <p:nvPr/>
          </p:nvGrpSpPr>
          <p:grpSpPr>
            <a:xfrm>
              <a:off x="1154152" y="3471990"/>
              <a:ext cx="600706" cy="655593"/>
              <a:chOff x="1154152" y="3471990"/>
              <a:chExt cx="600706" cy="655593"/>
            </a:xfrm>
          </p:grpSpPr>
          <p:pic>
            <p:nvPicPr>
              <p:cNvPr id="28" name="图片 27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54152" y="3471990"/>
                <a:ext cx="600706" cy="655593"/>
              </a:xfrm>
              <a:prstGeom prst="rect">
                <a:avLst/>
              </a:prstGeom>
            </p:spPr>
          </p:pic>
          <p:sp>
            <p:nvSpPr>
              <p:cNvPr id="30" name="文本框 29"/>
              <p:cNvSpPr txBox="1"/>
              <p:nvPr/>
            </p:nvSpPr>
            <p:spPr>
              <a:xfrm>
                <a:off x="1241332" y="3507398"/>
                <a:ext cx="428322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zh-CN"/>
                </a:defPPr>
                <a:lvl1pPr>
                  <a:defRPr sz="3200">
                    <a:solidFill>
                      <a:schemeClr val="bg1"/>
                    </a:solidFill>
                    <a:latin typeface="Arial Rounded MT Bold" panose="020F0704030504030204" pitchFamily="34" charset="0"/>
                  </a:defRPr>
                </a:lvl1pPr>
              </a:lstStyle>
              <a:p>
                <a:r>
                  <a:rPr lang="en-US" altLang="zh-CN" b="1" dirty="0">
                    <a:ln w="12700">
                      <a:solidFill>
                        <a:srgbClr val="FF9933"/>
                      </a:solidFill>
                      <a:prstDash val="solid"/>
                    </a:ln>
                    <a:pattFill prst="ltDnDiag">
                      <a:fgClr>
                        <a:srgbClr val="FF9933"/>
                      </a:fgClr>
                      <a:bgClr>
                        <a:schemeClr val="bg1"/>
                      </a:bgClr>
                    </a:pattFill>
                    <a:latin typeface="Showcard Gothic" panose="04020904020102020604" pitchFamily="82" charset="0"/>
                  </a:rPr>
                  <a:t>C</a:t>
                </a:r>
                <a:endParaRPr lang="zh-CN" altLang="en-US" b="1" dirty="0">
                  <a:ln w="12700">
                    <a:solidFill>
                      <a:srgbClr val="FF9933"/>
                    </a:solidFill>
                    <a:prstDash val="solid"/>
                  </a:ln>
                  <a:pattFill prst="ltDnDiag">
                    <a:fgClr>
                      <a:srgbClr val="FF9933"/>
                    </a:fgClr>
                    <a:bgClr>
                      <a:schemeClr val="bg1"/>
                    </a:bgClr>
                  </a:pattFill>
                  <a:latin typeface="Showcard Gothic" panose="04020904020102020604" pitchFamily="82" charset="0"/>
                </a:endParaRPr>
              </a:p>
            </p:txBody>
          </p:sp>
        </p:grpSp>
      </p:grpSp>
      <p:grpSp>
        <p:nvGrpSpPr>
          <p:cNvPr id="11" name="Group 10"/>
          <p:cNvGrpSpPr/>
          <p:nvPr/>
        </p:nvGrpSpPr>
        <p:grpSpPr>
          <a:xfrm>
            <a:off x="460580" y="3067599"/>
            <a:ext cx="1103293" cy="768418"/>
            <a:chOff x="4387419" y="2367252"/>
            <a:chExt cx="1103293" cy="768418"/>
          </a:xfrm>
        </p:grpSpPr>
        <p:pic>
          <p:nvPicPr>
            <p:cNvPr id="24" name="图片 2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87419" y="2367252"/>
              <a:ext cx="828815" cy="469988"/>
            </a:xfrm>
            <a:prstGeom prst="rect">
              <a:avLst/>
            </a:prstGeom>
          </p:spPr>
        </p:pic>
        <p:grpSp>
          <p:nvGrpSpPr>
            <p:cNvPr id="7" name="组合 6"/>
            <p:cNvGrpSpPr/>
            <p:nvPr/>
          </p:nvGrpSpPr>
          <p:grpSpPr>
            <a:xfrm>
              <a:off x="4890006" y="2480077"/>
              <a:ext cx="600706" cy="655593"/>
              <a:chOff x="4890006" y="2480077"/>
              <a:chExt cx="600706" cy="655593"/>
            </a:xfrm>
          </p:grpSpPr>
          <p:pic>
            <p:nvPicPr>
              <p:cNvPr id="31" name="图片 30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890006" y="2480077"/>
                <a:ext cx="600706" cy="655593"/>
              </a:xfrm>
              <a:prstGeom prst="rect">
                <a:avLst/>
              </a:prstGeom>
            </p:spPr>
          </p:pic>
          <p:sp>
            <p:nvSpPr>
              <p:cNvPr id="32" name="文本框 31"/>
              <p:cNvSpPr txBox="1"/>
              <p:nvPr/>
            </p:nvSpPr>
            <p:spPr>
              <a:xfrm>
                <a:off x="4977186" y="2515485"/>
                <a:ext cx="457176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zh-CN"/>
                </a:defPPr>
                <a:lvl1pPr>
                  <a:defRPr sz="3200">
                    <a:solidFill>
                      <a:schemeClr val="bg1"/>
                    </a:solidFill>
                    <a:latin typeface="Arial Rounded MT Bold" panose="020F0704030504030204" pitchFamily="34" charset="0"/>
                  </a:defRPr>
                </a:lvl1pPr>
              </a:lstStyle>
              <a:p>
                <a:r>
                  <a:rPr lang="en-US" altLang="zh-CN" b="1" dirty="0">
                    <a:ln w="12700">
                      <a:solidFill>
                        <a:srgbClr val="FF9933"/>
                      </a:solidFill>
                      <a:prstDash val="solid"/>
                    </a:ln>
                    <a:pattFill prst="ltDnDiag">
                      <a:fgClr>
                        <a:srgbClr val="FF9933"/>
                      </a:fgClr>
                      <a:bgClr>
                        <a:schemeClr val="bg1"/>
                      </a:bgClr>
                    </a:pattFill>
                    <a:latin typeface="Showcard Gothic" panose="04020904020102020604" pitchFamily="82" charset="0"/>
                  </a:rPr>
                  <a:t>B</a:t>
                </a:r>
                <a:endParaRPr lang="zh-CN" altLang="en-US" b="1" dirty="0">
                  <a:ln w="12700">
                    <a:solidFill>
                      <a:srgbClr val="FF9933"/>
                    </a:solidFill>
                    <a:prstDash val="solid"/>
                  </a:ln>
                  <a:pattFill prst="ltDnDiag">
                    <a:fgClr>
                      <a:srgbClr val="FF9933"/>
                    </a:fgClr>
                    <a:bgClr>
                      <a:schemeClr val="bg1"/>
                    </a:bgClr>
                  </a:pattFill>
                  <a:latin typeface="Showcard Gothic" panose="04020904020102020604" pitchFamily="82" charset="0"/>
                </a:endParaRPr>
              </a:p>
            </p:txBody>
          </p:sp>
        </p:grpSp>
      </p:grpSp>
      <p:sp>
        <p:nvSpPr>
          <p:cNvPr id="27" name="Rectangle 2"/>
          <p:cNvSpPr>
            <a:spLocks noChangeArrowheads="1"/>
          </p:cNvSpPr>
          <p:nvPr/>
        </p:nvSpPr>
        <p:spPr bwMode="auto">
          <a:xfrm>
            <a:off x="1921470" y="14245"/>
            <a:ext cx="6116747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phòng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bệnh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lây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tiêu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29" name="Rectangle 3"/>
          <p:cNvSpPr>
            <a:spLocks noChangeArrowheads="1"/>
          </p:cNvSpPr>
          <p:nvPr/>
        </p:nvSpPr>
        <p:spPr bwMode="auto">
          <a:xfrm>
            <a:off x="1627044" y="2091949"/>
            <a:ext cx="67056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Giữ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uống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giữ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giữ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35" name="Rectangle 4"/>
          <p:cNvSpPr>
            <a:spLocks noChangeArrowheads="1"/>
          </p:cNvSpPr>
          <p:nvPr/>
        </p:nvSpPr>
        <p:spPr bwMode="auto">
          <a:xfrm>
            <a:off x="1563873" y="3246609"/>
            <a:ext cx="707437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none">
            <a:spAutoFit/>
          </a:bodyPr>
          <a:lstStyle/>
          <a:p>
            <a:pPr algn="just"/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Giữ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giữ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sp>
        <p:nvSpPr>
          <p:cNvPr id="36" name="Rectangle 5"/>
          <p:cNvSpPr>
            <a:spLocks noChangeArrowheads="1"/>
          </p:cNvSpPr>
          <p:nvPr/>
        </p:nvSpPr>
        <p:spPr bwMode="auto">
          <a:xfrm>
            <a:off x="1546330" y="4110425"/>
            <a:ext cx="700544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none">
            <a:spAutoFit/>
          </a:bodyPr>
          <a:lstStyle/>
          <a:p>
            <a:pPr algn="just"/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Giữ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uống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giữ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38" name="图片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55703" y="2468777"/>
            <a:ext cx="1006716" cy="1106587"/>
          </a:xfrm>
          <a:prstGeom prst="rect">
            <a:avLst/>
          </a:prstGeom>
        </p:spPr>
      </p:pic>
      <p:pic>
        <p:nvPicPr>
          <p:cNvPr id="39" name="图片 3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672" y="3023009"/>
            <a:ext cx="2564613" cy="1445474"/>
          </a:xfrm>
          <a:prstGeom prst="rect">
            <a:avLst/>
          </a:prstGeom>
        </p:spPr>
      </p:pic>
      <p:pic>
        <p:nvPicPr>
          <p:cNvPr id="40" name="图片 3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1687" y="2569002"/>
            <a:ext cx="2564613" cy="1445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948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500624" y="2226001"/>
            <a:ext cx="1045706" cy="796070"/>
            <a:chOff x="709152" y="2410418"/>
            <a:chExt cx="1045706" cy="796070"/>
          </a:xfrm>
        </p:grpSpPr>
        <p:pic>
          <p:nvPicPr>
            <p:cNvPr id="22" name="图片 2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9152" y="2410418"/>
              <a:ext cx="828815" cy="469988"/>
            </a:xfrm>
            <a:prstGeom prst="rect">
              <a:avLst/>
            </a:prstGeom>
          </p:spPr>
        </p:pic>
        <p:grpSp>
          <p:nvGrpSpPr>
            <p:cNvPr id="3" name="组合 2"/>
            <p:cNvGrpSpPr/>
            <p:nvPr/>
          </p:nvGrpSpPr>
          <p:grpSpPr>
            <a:xfrm>
              <a:off x="1154152" y="2550895"/>
              <a:ext cx="600706" cy="655593"/>
              <a:chOff x="1154152" y="2550895"/>
              <a:chExt cx="600706" cy="655593"/>
            </a:xfrm>
          </p:grpSpPr>
          <p:pic>
            <p:nvPicPr>
              <p:cNvPr id="4" name="图片 3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54152" y="2550895"/>
                <a:ext cx="600706" cy="655593"/>
              </a:xfrm>
              <a:prstGeom prst="rect">
                <a:avLst/>
              </a:prstGeom>
            </p:spPr>
          </p:pic>
          <p:sp>
            <p:nvSpPr>
              <p:cNvPr id="5" name="文本框 4"/>
              <p:cNvSpPr txBox="1"/>
              <p:nvPr/>
            </p:nvSpPr>
            <p:spPr>
              <a:xfrm>
                <a:off x="1234866" y="2569945"/>
                <a:ext cx="437940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zh-CN"/>
                </a:defPPr>
                <a:lvl1pPr>
                  <a:defRPr sz="3200">
                    <a:solidFill>
                      <a:schemeClr val="bg1"/>
                    </a:solidFill>
                    <a:latin typeface="Showcard Gothic" panose="04020904020102020604" pitchFamily="82" charset="0"/>
                  </a:defRPr>
                </a:lvl1pPr>
              </a:lstStyle>
              <a:p>
                <a:r>
                  <a:rPr lang="en-US" altLang="zh-CN" b="1" dirty="0">
                    <a:ln w="12700">
                      <a:solidFill>
                        <a:srgbClr val="FF9933"/>
                      </a:solidFill>
                      <a:prstDash val="solid"/>
                    </a:ln>
                    <a:pattFill prst="ltDnDiag">
                      <a:fgClr>
                        <a:srgbClr val="FF9933"/>
                      </a:fgClr>
                      <a:bgClr>
                        <a:schemeClr val="bg1"/>
                      </a:bgClr>
                    </a:pattFill>
                  </a:rPr>
                  <a:t>A</a:t>
                </a:r>
                <a:endParaRPr lang="zh-CN" altLang="en-US" b="1" dirty="0">
                  <a:ln w="12700">
                    <a:solidFill>
                      <a:srgbClr val="FF9933"/>
                    </a:solidFill>
                    <a:prstDash val="solid"/>
                  </a:ln>
                  <a:pattFill prst="ltDnDiag">
                    <a:fgClr>
                      <a:srgbClr val="FF9933"/>
                    </a:fgClr>
                    <a:bgClr>
                      <a:schemeClr val="bg1"/>
                    </a:bgClr>
                  </a:pattFill>
                </a:endParaRPr>
              </a:p>
            </p:txBody>
          </p:sp>
        </p:grpSp>
      </p:grpSp>
      <p:grpSp>
        <p:nvGrpSpPr>
          <p:cNvPr id="13" name="Group 12"/>
          <p:cNvGrpSpPr/>
          <p:nvPr/>
        </p:nvGrpSpPr>
        <p:grpSpPr>
          <a:xfrm>
            <a:off x="500624" y="3576825"/>
            <a:ext cx="1040168" cy="788681"/>
            <a:chOff x="714690" y="3338902"/>
            <a:chExt cx="1040168" cy="788681"/>
          </a:xfrm>
        </p:grpSpPr>
        <p:pic>
          <p:nvPicPr>
            <p:cNvPr id="23" name="图片 2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4690" y="3338902"/>
              <a:ext cx="828815" cy="469988"/>
            </a:xfrm>
            <a:prstGeom prst="rect">
              <a:avLst/>
            </a:prstGeom>
          </p:spPr>
        </p:pic>
        <p:grpSp>
          <p:nvGrpSpPr>
            <p:cNvPr id="6" name="组合 5"/>
            <p:cNvGrpSpPr/>
            <p:nvPr/>
          </p:nvGrpSpPr>
          <p:grpSpPr>
            <a:xfrm>
              <a:off x="1154152" y="3471990"/>
              <a:ext cx="600706" cy="655593"/>
              <a:chOff x="1154152" y="3471990"/>
              <a:chExt cx="600706" cy="655593"/>
            </a:xfrm>
          </p:grpSpPr>
          <p:pic>
            <p:nvPicPr>
              <p:cNvPr id="28" name="图片 27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54152" y="3471990"/>
                <a:ext cx="600706" cy="655593"/>
              </a:xfrm>
              <a:prstGeom prst="rect">
                <a:avLst/>
              </a:prstGeom>
            </p:spPr>
          </p:pic>
          <p:sp>
            <p:nvSpPr>
              <p:cNvPr id="30" name="文本框 29"/>
              <p:cNvSpPr txBox="1"/>
              <p:nvPr/>
            </p:nvSpPr>
            <p:spPr>
              <a:xfrm>
                <a:off x="1241332" y="3507398"/>
                <a:ext cx="428322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zh-CN"/>
                </a:defPPr>
                <a:lvl1pPr>
                  <a:defRPr sz="3200">
                    <a:solidFill>
                      <a:schemeClr val="bg1"/>
                    </a:solidFill>
                    <a:latin typeface="Arial Rounded MT Bold" panose="020F0704030504030204" pitchFamily="34" charset="0"/>
                  </a:defRPr>
                </a:lvl1pPr>
              </a:lstStyle>
              <a:p>
                <a:r>
                  <a:rPr lang="en-US" altLang="zh-CN" b="1" dirty="0">
                    <a:ln w="12700">
                      <a:solidFill>
                        <a:srgbClr val="FF9933"/>
                      </a:solidFill>
                      <a:prstDash val="solid"/>
                    </a:ln>
                    <a:pattFill prst="ltDnDiag">
                      <a:fgClr>
                        <a:srgbClr val="FF9933"/>
                      </a:fgClr>
                      <a:bgClr>
                        <a:schemeClr val="bg1"/>
                      </a:bgClr>
                    </a:pattFill>
                    <a:latin typeface="Showcard Gothic" panose="04020904020102020604" pitchFamily="82" charset="0"/>
                  </a:rPr>
                  <a:t>C</a:t>
                </a:r>
                <a:endParaRPr lang="zh-CN" altLang="en-US" b="1" dirty="0">
                  <a:ln w="12700">
                    <a:solidFill>
                      <a:srgbClr val="FF9933"/>
                    </a:solidFill>
                    <a:prstDash val="solid"/>
                  </a:ln>
                  <a:pattFill prst="ltDnDiag">
                    <a:fgClr>
                      <a:srgbClr val="FF9933"/>
                    </a:fgClr>
                    <a:bgClr>
                      <a:schemeClr val="bg1"/>
                    </a:bgClr>
                  </a:pattFill>
                  <a:latin typeface="Showcard Gothic" panose="04020904020102020604" pitchFamily="82" charset="0"/>
                </a:endParaRPr>
              </a:p>
            </p:txBody>
          </p:sp>
        </p:grpSp>
      </p:grpSp>
      <p:grpSp>
        <p:nvGrpSpPr>
          <p:cNvPr id="11" name="Group 10"/>
          <p:cNvGrpSpPr/>
          <p:nvPr/>
        </p:nvGrpSpPr>
        <p:grpSpPr>
          <a:xfrm>
            <a:off x="460580" y="2891648"/>
            <a:ext cx="1103293" cy="768418"/>
            <a:chOff x="4387419" y="2367252"/>
            <a:chExt cx="1103293" cy="768418"/>
          </a:xfrm>
        </p:grpSpPr>
        <p:pic>
          <p:nvPicPr>
            <p:cNvPr id="24" name="图片 2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87419" y="2367252"/>
              <a:ext cx="828815" cy="469988"/>
            </a:xfrm>
            <a:prstGeom prst="rect">
              <a:avLst/>
            </a:prstGeom>
          </p:spPr>
        </p:pic>
        <p:grpSp>
          <p:nvGrpSpPr>
            <p:cNvPr id="7" name="组合 6"/>
            <p:cNvGrpSpPr/>
            <p:nvPr/>
          </p:nvGrpSpPr>
          <p:grpSpPr>
            <a:xfrm>
              <a:off x="4890006" y="2480077"/>
              <a:ext cx="600706" cy="655593"/>
              <a:chOff x="4890006" y="2480077"/>
              <a:chExt cx="600706" cy="655593"/>
            </a:xfrm>
          </p:grpSpPr>
          <p:pic>
            <p:nvPicPr>
              <p:cNvPr id="31" name="图片 30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890006" y="2480077"/>
                <a:ext cx="600706" cy="655593"/>
              </a:xfrm>
              <a:prstGeom prst="rect">
                <a:avLst/>
              </a:prstGeom>
            </p:spPr>
          </p:pic>
          <p:sp>
            <p:nvSpPr>
              <p:cNvPr id="32" name="文本框 31"/>
              <p:cNvSpPr txBox="1"/>
              <p:nvPr/>
            </p:nvSpPr>
            <p:spPr>
              <a:xfrm>
                <a:off x="4977186" y="2515485"/>
                <a:ext cx="457176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zh-CN"/>
                </a:defPPr>
                <a:lvl1pPr>
                  <a:defRPr sz="3200">
                    <a:solidFill>
                      <a:schemeClr val="bg1"/>
                    </a:solidFill>
                    <a:latin typeface="Arial Rounded MT Bold" panose="020F0704030504030204" pitchFamily="34" charset="0"/>
                  </a:defRPr>
                </a:lvl1pPr>
              </a:lstStyle>
              <a:p>
                <a:r>
                  <a:rPr lang="en-US" altLang="zh-CN" b="1" dirty="0">
                    <a:ln w="12700">
                      <a:solidFill>
                        <a:srgbClr val="FF9933"/>
                      </a:solidFill>
                      <a:prstDash val="solid"/>
                    </a:ln>
                    <a:pattFill prst="ltDnDiag">
                      <a:fgClr>
                        <a:srgbClr val="FF9933"/>
                      </a:fgClr>
                      <a:bgClr>
                        <a:schemeClr val="bg1"/>
                      </a:bgClr>
                    </a:pattFill>
                    <a:latin typeface="Showcard Gothic" panose="04020904020102020604" pitchFamily="82" charset="0"/>
                  </a:rPr>
                  <a:t>B</a:t>
                </a:r>
                <a:endParaRPr lang="zh-CN" altLang="en-US" b="1" dirty="0">
                  <a:ln w="12700">
                    <a:solidFill>
                      <a:srgbClr val="FF9933"/>
                    </a:solidFill>
                    <a:prstDash val="solid"/>
                  </a:ln>
                  <a:pattFill prst="ltDnDiag">
                    <a:fgClr>
                      <a:srgbClr val="FF9933"/>
                    </a:fgClr>
                    <a:bgClr>
                      <a:schemeClr val="bg1"/>
                    </a:bgClr>
                  </a:pattFill>
                  <a:latin typeface="Showcard Gothic" panose="04020904020102020604" pitchFamily="82" charset="0"/>
                </a:endParaRPr>
              </a:p>
            </p:txBody>
          </p:sp>
        </p:grpSp>
      </p:grpSp>
      <p:grpSp>
        <p:nvGrpSpPr>
          <p:cNvPr id="12" name="Group 11"/>
          <p:cNvGrpSpPr/>
          <p:nvPr/>
        </p:nvGrpSpPr>
        <p:grpSpPr>
          <a:xfrm>
            <a:off x="470999" y="4307945"/>
            <a:ext cx="1091825" cy="788681"/>
            <a:chOff x="4398887" y="3338902"/>
            <a:chExt cx="1091825" cy="788681"/>
          </a:xfrm>
        </p:grpSpPr>
        <p:pic>
          <p:nvPicPr>
            <p:cNvPr id="25" name="图片 2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98887" y="3338902"/>
              <a:ext cx="828815" cy="469988"/>
            </a:xfrm>
            <a:prstGeom prst="rect">
              <a:avLst/>
            </a:prstGeom>
          </p:spPr>
        </p:pic>
        <p:grpSp>
          <p:nvGrpSpPr>
            <p:cNvPr id="8" name="组合 7"/>
            <p:cNvGrpSpPr/>
            <p:nvPr/>
          </p:nvGrpSpPr>
          <p:grpSpPr>
            <a:xfrm>
              <a:off x="4890006" y="3471990"/>
              <a:ext cx="600706" cy="655593"/>
              <a:chOff x="4890006" y="3471990"/>
              <a:chExt cx="600706" cy="655593"/>
            </a:xfrm>
          </p:grpSpPr>
          <p:pic>
            <p:nvPicPr>
              <p:cNvPr id="33" name="图片 32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890006" y="3471990"/>
                <a:ext cx="600706" cy="655593"/>
              </a:xfrm>
              <a:prstGeom prst="rect">
                <a:avLst/>
              </a:prstGeom>
            </p:spPr>
          </p:pic>
          <p:sp>
            <p:nvSpPr>
              <p:cNvPr id="34" name="文本框 33"/>
              <p:cNvSpPr txBox="1"/>
              <p:nvPr/>
            </p:nvSpPr>
            <p:spPr>
              <a:xfrm>
                <a:off x="4940115" y="3507398"/>
                <a:ext cx="473206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zh-CN"/>
                </a:defPPr>
                <a:lvl1pPr>
                  <a:defRPr sz="3200">
                    <a:solidFill>
                      <a:schemeClr val="bg1"/>
                    </a:solidFill>
                    <a:latin typeface="Arial Rounded MT Bold" panose="020F0704030504030204" pitchFamily="34" charset="0"/>
                  </a:defRPr>
                </a:lvl1pPr>
              </a:lstStyle>
              <a:p>
                <a:r>
                  <a:rPr lang="en-US" altLang="zh-CN" b="1" dirty="0">
                    <a:ln w="12700">
                      <a:solidFill>
                        <a:srgbClr val="FF9933"/>
                      </a:solidFill>
                      <a:prstDash val="solid"/>
                    </a:ln>
                    <a:pattFill prst="ltDnDiag">
                      <a:fgClr>
                        <a:srgbClr val="FF9933"/>
                      </a:fgClr>
                      <a:bgClr>
                        <a:schemeClr val="bg1"/>
                      </a:bgClr>
                    </a:pattFill>
                    <a:latin typeface="Showcard Gothic" panose="04020904020102020604" pitchFamily="82" charset="0"/>
                  </a:rPr>
                  <a:t>D</a:t>
                </a:r>
                <a:endParaRPr lang="zh-CN" altLang="en-US" b="1" dirty="0">
                  <a:ln w="12700">
                    <a:solidFill>
                      <a:srgbClr val="FF9933"/>
                    </a:solidFill>
                    <a:prstDash val="solid"/>
                  </a:ln>
                  <a:pattFill prst="ltDnDiag">
                    <a:fgClr>
                      <a:srgbClr val="FF9933"/>
                    </a:fgClr>
                    <a:bgClr>
                      <a:schemeClr val="bg1"/>
                    </a:bgClr>
                  </a:pattFill>
                  <a:latin typeface="Showcard Gothic" panose="04020904020102020604" pitchFamily="82" charset="0"/>
                </a:endParaRPr>
              </a:p>
            </p:txBody>
          </p:sp>
        </p:grpSp>
      </p:grpSp>
      <p:sp>
        <p:nvSpPr>
          <p:cNvPr id="27" name="Rectangle 2"/>
          <p:cNvSpPr>
            <a:spLocks noChangeArrowheads="1"/>
          </p:cNvSpPr>
          <p:nvPr/>
        </p:nvSpPr>
        <p:spPr bwMode="auto">
          <a:xfrm>
            <a:off x="962118" y="46381"/>
            <a:ext cx="7729538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giữ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vai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quá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trao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?</a:t>
            </a:r>
          </a:p>
          <a:p>
            <a:pPr algn="ctr"/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Rectangle 3"/>
          <p:cNvSpPr>
            <a:spLocks noChangeArrowheads="1"/>
          </p:cNvSpPr>
          <p:nvPr/>
        </p:nvSpPr>
        <p:spPr bwMode="auto">
          <a:xfrm>
            <a:off x="1562824" y="2446292"/>
            <a:ext cx="67056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>
            <a:spAutoFit/>
          </a:bodyPr>
          <a:lstStyle/>
          <a:p>
            <a:pPr eaLnBrk="1" hangingPunct="1"/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tiêu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35" name="Rectangle 4"/>
          <p:cNvSpPr>
            <a:spLocks noChangeArrowheads="1"/>
          </p:cNvSpPr>
          <p:nvPr/>
        </p:nvSpPr>
        <p:spPr bwMode="auto">
          <a:xfrm>
            <a:off x="1562824" y="3032616"/>
            <a:ext cx="265329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none">
            <a:spAutoFit/>
          </a:bodyPr>
          <a:lstStyle/>
          <a:p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hô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hấp</a:t>
            </a:r>
            <a:endParaRPr lang="en-US" sz="2800" b="1" dirty="0">
              <a:solidFill>
                <a:schemeClr val="accent4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Rectangle 5"/>
          <p:cNvSpPr>
            <a:spLocks noChangeArrowheads="1"/>
          </p:cNvSpPr>
          <p:nvPr/>
        </p:nvSpPr>
        <p:spPr bwMode="auto">
          <a:xfrm>
            <a:off x="1540792" y="3703702"/>
            <a:ext cx="502894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none">
            <a:spAutoFit/>
          </a:bodyPr>
          <a:lstStyle/>
          <a:p>
            <a:pPr eaLnBrk="1" hangingPunct="1"/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tuần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.</a:t>
            </a:r>
          </a:p>
        </p:txBody>
      </p:sp>
      <p:sp>
        <p:nvSpPr>
          <p:cNvPr id="37" name="Rectangle 6"/>
          <p:cNvSpPr>
            <a:spLocks noChangeArrowheads="1"/>
          </p:cNvSpPr>
          <p:nvPr/>
        </p:nvSpPr>
        <p:spPr bwMode="auto">
          <a:xfrm>
            <a:off x="1535542" y="4330096"/>
            <a:ext cx="712727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none">
            <a:spAutoFit/>
          </a:bodyPr>
          <a:lstStyle/>
          <a:p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tiêu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hô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hấp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tuần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38" name="图片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55703" y="2468777"/>
            <a:ext cx="1006716" cy="1106587"/>
          </a:xfrm>
          <a:prstGeom prst="rect">
            <a:avLst/>
          </a:prstGeom>
        </p:spPr>
      </p:pic>
      <p:pic>
        <p:nvPicPr>
          <p:cNvPr id="39" name="图片 3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442" y="2579188"/>
            <a:ext cx="2564613" cy="1445474"/>
          </a:xfrm>
          <a:prstGeom prst="rect">
            <a:avLst/>
          </a:prstGeom>
        </p:spPr>
      </p:pic>
      <p:pic>
        <p:nvPicPr>
          <p:cNvPr id="40" name="图片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832096" y="3096510"/>
            <a:ext cx="1006716" cy="1106587"/>
          </a:xfrm>
          <a:prstGeom prst="rect">
            <a:avLst/>
          </a:prstGeom>
        </p:spPr>
      </p:pic>
      <p:pic>
        <p:nvPicPr>
          <p:cNvPr id="41" name="图片 3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2608" y="2234854"/>
            <a:ext cx="2564613" cy="1445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686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5" grpId="0"/>
      <p:bldP spid="3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697" y="2616533"/>
            <a:ext cx="1390325" cy="78839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692806" y="224530"/>
            <a:ext cx="379623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 err="1">
                <a:ln/>
                <a:solidFill>
                  <a:srgbClr val="FF0000"/>
                </a:solidFill>
                <a:effectLst/>
                <a:latin typeface="UTM Showcard" panose="02040603050506020204" pitchFamily="18" charset="0"/>
              </a:rPr>
              <a:t>Khám</a:t>
            </a:r>
            <a:r>
              <a:rPr lang="en-US" sz="5400" b="1" cap="none" spc="0" dirty="0">
                <a:ln/>
                <a:solidFill>
                  <a:srgbClr val="FF0000"/>
                </a:solidFill>
                <a:effectLst/>
                <a:latin typeface="UTM Showcard" panose="02040603050506020204" pitchFamily="18" charset="0"/>
              </a:rPr>
              <a:t> </a:t>
            </a:r>
            <a:r>
              <a:rPr lang="en-US" sz="5400" b="1" cap="none" spc="0" dirty="0" err="1">
                <a:ln/>
                <a:solidFill>
                  <a:srgbClr val="FF0000"/>
                </a:solidFill>
                <a:effectLst/>
                <a:latin typeface="UTM Showcard" panose="02040603050506020204" pitchFamily="18" charset="0"/>
              </a:rPr>
              <a:t>phá</a:t>
            </a:r>
            <a:endParaRPr lang="en-US" sz="5400" b="1" cap="none" spc="0" dirty="0">
              <a:ln/>
              <a:solidFill>
                <a:srgbClr val="FF0000"/>
              </a:solidFill>
              <a:effectLst/>
              <a:latin typeface="UTM Showcard" panose="02040603050506020204" pitchFamily="18" charset="0"/>
            </a:endParaRPr>
          </a:p>
        </p:txBody>
      </p:sp>
      <p:pic>
        <p:nvPicPr>
          <p:cNvPr id="6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2030" y="3568304"/>
            <a:ext cx="679792" cy="385483"/>
          </a:xfrm>
          <a:prstGeom prst="rect">
            <a:avLst/>
          </a:prstGeom>
        </p:spPr>
      </p:pic>
      <p:pic>
        <p:nvPicPr>
          <p:cNvPr id="7" name="图片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606043" y="3568304"/>
            <a:ext cx="1128043" cy="540554"/>
          </a:xfrm>
          <a:prstGeom prst="rect">
            <a:avLst/>
          </a:prstGeom>
        </p:spPr>
      </p:pic>
      <p:pic>
        <p:nvPicPr>
          <p:cNvPr id="8" name="图片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566255" y="2312909"/>
            <a:ext cx="774715" cy="439310"/>
          </a:xfrm>
          <a:prstGeom prst="rect">
            <a:avLst/>
          </a:prstGeom>
        </p:spPr>
      </p:pic>
      <p:pic>
        <p:nvPicPr>
          <p:cNvPr id="11" name="图片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719332" y="2571422"/>
            <a:ext cx="1003729" cy="385483"/>
          </a:xfrm>
          <a:prstGeom prst="rect">
            <a:avLst/>
          </a:prstGeom>
        </p:spPr>
      </p:pic>
      <p:pic>
        <p:nvPicPr>
          <p:cNvPr id="12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0922" y="2956905"/>
            <a:ext cx="679792" cy="385483"/>
          </a:xfrm>
          <a:prstGeom prst="rect">
            <a:avLst/>
          </a:prstGeom>
        </p:spPr>
      </p:pic>
      <p:pic>
        <p:nvPicPr>
          <p:cNvPr id="13" name="图片 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21520" y="2450449"/>
            <a:ext cx="1006716" cy="1106587"/>
          </a:xfrm>
          <a:prstGeom prst="rect">
            <a:avLst/>
          </a:prstGeom>
        </p:spPr>
      </p:pic>
      <p:pic>
        <p:nvPicPr>
          <p:cNvPr id="14" name="图片 3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616" y="4152248"/>
            <a:ext cx="1761586" cy="1176951"/>
          </a:xfrm>
          <a:prstGeom prst="rect">
            <a:avLst/>
          </a:prstGeom>
        </p:spPr>
      </p:pic>
      <p:pic>
        <p:nvPicPr>
          <p:cNvPr id="15" name="图片 3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6093" y="3613873"/>
            <a:ext cx="954807" cy="1189305"/>
          </a:xfrm>
          <a:prstGeom prst="rect">
            <a:avLst/>
          </a:prstGeom>
        </p:spPr>
      </p:pic>
      <p:pic>
        <p:nvPicPr>
          <p:cNvPr id="16" name="图片 3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9447" y="3964606"/>
            <a:ext cx="392882" cy="986884"/>
          </a:xfrm>
          <a:prstGeom prst="rect">
            <a:avLst/>
          </a:prstGeom>
        </p:spPr>
      </p:pic>
      <p:pic>
        <p:nvPicPr>
          <p:cNvPr id="17" name="图片 3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2272" y="3241869"/>
            <a:ext cx="2564613" cy="1445474"/>
          </a:xfrm>
          <a:prstGeom prst="rect">
            <a:avLst/>
          </a:prstGeom>
        </p:spPr>
      </p:pic>
      <p:pic>
        <p:nvPicPr>
          <p:cNvPr id="18" name="图片 4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933" y="2711465"/>
            <a:ext cx="828735" cy="2432035"/>
          </a:xfrm>
          <a:prstGeom prst="rect">
            <a:avLst/>
          </a:prstGeom>
        </p:spPr>
      </p:pic>
      <p:pic>
        <p:nvPicPr>
          <p:cNvPr id="19" name="图片 4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2233" y="4635390"/>
            <a:ext cx="1182339" cy="632199"/>
          </a:xfrm>
          <a:prstGeom prst="rect">
            <a:avLst/>
          </a:prstGeom>
        </p:spPr>
      </p:pic>
      <p:pic>
        <p:nvPicPr>
          <p:cNvPr id="20" name="图片 3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1817" y="2029482"/>
            <a:ext cx="2564613" cy="1445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3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60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9000"/>
                            </p:stCondLst>
                            <p:childTnLst>
                              <p:par>
                                <p:cTn id="3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2000"/>
                            </p:stCondLst>
                            <p:childTnLst>
                              <p:par>
                                <p:cTn id="4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5000"/>
                            </p:stCondLst>
                            <p:childTnLst>
                              <p:par>
                                <p:cTn id="6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5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7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9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artisticPastelsSmoot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4576210"/>
          </a:xfrm>
          <a:prstGeom prst="rect">
            <a:avLst/>
          </a:prstGeom>
          <a:noFill/>
        </p:spPr>
      </p:pic>
      <p:pic>
        <p:nvPicPr>
          <p:cNvPr id="11" name="Picture 4" descr="scan0006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2011112" y="1320904"/>
            <a:ext cx="4404665" cy="27896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" name="图片 6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57" b="10230"/>
          <a:stretch>
            <a:fillRect/>
          </a:stretch>
        </p:blipFill>
        <p:spPr>
          <a:xfrm>
            <a:off x="756076" y="707256"/>
            <a:ext cx="6883891" cy="4459204"/>
          </a:xfrm>
          <a:prstGeom prst="rect">
            <a:avLst/>
          </a:prstGeom>
          <a:effectLst>
            <a:outerShdw blurRad="50800" dist="508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3" name="Rectangle 2"/>
          <p:cNvSpPr/>
          <p:nvPr/>
        </p:nvSpPr>
        <p:spPr>
          <a:xfrm>
            <a:off x="2401589" y="230024"/>
            <a:ext cx="6255239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0" cap="none" spc="0" dirty="0" err="1">
                <a:ln w="0"/>
                <a:solidFill>
                  <a:schemeClr val="accent6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UTM Loko" panose="02040603050506020204" pitchFamily="18" charset="0"/>
              </a:rPr>
              <a:t>Vật</a:t>
            </a:r>
            <a:r>
              <a:rPr lang="en-US" sz="4000" b="0" cap="none" spc="0" dirty="0">
                <a:ln w="0"/>
                <a:solidFill>
                  <a:schemeClr val="accent6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UTM Loko" panose="02040603050506020204" pitchFamily="18" charset="0"/>
              </a:rPr>
              <a:t> </a:t>
            </a:r>
            <a:r>
              <a:rPr lang="en-US" sz="4000" b="0" cap="none" spc="0" dirty="0" err="1">
                <a:ln w="0"/>
                <a:solidFill>
                  <a:schemeClr val="accent6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UTM Loko" panose="02040603050506020204" pitchFamily="18" charset="0"/>
              </a:rPr>
              <a:t>chất</a:t>
            </a:r>
            <a:r>
              <a:rPr lang="en-US" sz="4000" b="0" cap="none" spc="0" dirty="0">
                <a:ln w="0"/>
                <a:solidFill>
                  <a:schemeClr val="accent6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UTM Loko" panose="02040603050506020204" pitchFamily="18" charset="0"/>
              </a:rPr>
              <a:t> </a:t>
            </a:r>
            <a:r>
              <a:rPr lang="en-US" sz="4000" b="0" cap="none" spc="0" dirty="0" err="1">
                <a:ln w="0"/>
                <a:solidFill>
                  <a:schemeClr val="accent6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UTM Loko" panose="02040603050506020204" pitchFamily="18" charset="0"/>
              </a:rPr>
              <a:t>và</a:t>
            </a:r>
            <a:r>
              <a:rPr lang="en-US" sz="4000" b="0" cap="none" spc="0" dirty="0">
                <a:ln w="0"/>
                <a:solidFill>
                  <a:schemeClr val="accent6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UTM Loko" panose="02040603050506020204" pitchFamily="18" charset="0"/>
              </a:rPr>
              <a:t> </a:t>
            </a:r>
            <a:r>
              <a:rPr lang="en-US" sz="4000" b="0" cap="none" spc="0" dirty="0" err="1">
                <a:ln w="0"/>
                <a:solidFill>
                  <a:schemeClr val="accent6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UTM Loko" panose="02040603050506020204" pitchFamily="18" charset="0"/>
              </a:rPr>
              <a:t>năng</a:t>
            </a:r>
            <a:r>
              <a:rPr lang="en-US" sz="4000" b="0" cap="none" spc="0" dirty="0">
                <a:ln w="0"/>
                <a:solidFill>
                  <a:schemeClr val="accent6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UTM Loko" panose="02040603050506020204" pitchFamily="18" charset="0"/>
              </a:rPr>
              <a:t> </a:t>
            </a:r>
            <a:r>
              <a:rPr lang="en-US" sz="4000" b="0" cap="none" spc="0" dirty="0" err="1">
                <a:ln w="0"/>
                <a:solidFill>
                  <a:schemeClr val="accent6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UTM Loko" panose="02040603050506020204" pitchFamily="18" charset="0"/>
              </a:rPr>
              <a:t>lượng</a:t>
            </a:r>
            <a:endParaRPr lang="en-US" sz="4000" b="0" cap="none" spc="0" dirty="0">
              <a:ln w="0"/>
              <a:solidFill>
                <a:schemeClr val="accent6">
                  <a:lumMod val="75000"/>
                </a:schemeClr>
              </a:solidFill>
              <a:effectLst>
                <a:reflection blurRad="6350" stA="53000" endA="300" endPos="35500" dir="5400000" sy="-90000" algn="bl" rotWithShape="0"/>
              </a:effectLst>
              <a:latin typeface="UTM Loko" panose="02040603050506020204" pitchFamily="18" charset="0"/>
            </a:endParaRPr>
          </a:p>
        </p:txBody>
      </p:sp>
      <p:pic>
        <p:nvPicPr>
          <p:cNvPr id="13" name="图片 6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204" y="-27659"/>
            <a:ext cx="1051285" cy="1051285"/>
          </a:xfrm>
          <a:prstGeom prst="rect">
            <a:avLst/>
          </a:prstGeom>
        </p:spPr>
      </p:pic>
      <p:pic>
        <p:nvPicPr>
          <p:cNvPr id="14" name="图片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5913" y="2757425"/>
            <a:ext cx="2618425" cy="2340302"/>
          </a:xfrm>
          <a:prstGeom prst="rect">
            <a:avLst/>
          </a:prstGeom>
        </p:spPr>
      </p:pic>
      <p:pic>
        <p:nvPicPr>
          <p:cNvPr id="18" name="图片 3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630" y="3625254"/>
            <a:ext cx="1761586" cy="1176951"/>
          </a:xfrm>
          <a:prstGeom prst="rect">
            <a:avLst/>
          </a:prstGeom>
        </p:spPr>
      </p:pic>
      <p:pic>
        <p:nvPicPr>
          <p:cNvPr id="19" name="图片 3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7935" y="4304108"/>
            <a:ext cx="351520" cy="882986"/>
          </a:xfrm>
          <a:prstGeom prst="rect">
            <a:avLst/>
          </a:prstGeom>
        </p:spPr>
      </p:pic>
      <p:pic>
        <p:nvPicPr>
          <p:cNvPr id="20" name="图片 3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3791" y="4055405"/>
            <a:ext cx="954807" cy="1189305"/>
          </a:xfrm>
          <a:prstGeom prst="rect">
            <a:avLst/>
          </a:prstGeom>
        </p:spPr>
      </p:pic>
      <p:pic>
        <p:nvPicPr>
          <p:cNvPr id="21" name="图片 3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5488" y="4156616"/>
            <a:ext cx="392882" cy="986884"/>
          </a:xfrm>
          <a:prstGeom prst="rect">
            <a:avLst/>
          </a:prstGeom>
        </p:spPr>
      </p:pic>
      <p:pic>
        <p:nvPicPr>
          <p:cNvPr id="22" name="图片 3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901" y="3044803"/>
            <a:ext cx="2564613" cy="1445474"/>
          </a:xfrm>
          <a:prstGeom prst="rect">
            <a:avLst/>
          </a:prstGeom>
        </p:spPr>
      </p:pic>
      <p:pic>
        <p:nvPicPr>
          <p:cNvPr id="23" name="图片 4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3977" y="3836711"/>
            <a:ext cx="446430" cy="1310109"/>
          </a:xfrm>
          <a:prstGeom prst="rect">
            <a:avLst/>
          </a:prstGeom>
        </p:spPr>
      </p:pic>
      <p:pic>
        <p:nvPicPr>
          <p:cNvPr id="24" name="图片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75" y="4304108"/>
            <a:ext cx="1484227" cy="793619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2401589" y="217816"/>
            <a:ext cx="6255239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0" cap="none" spc="0" dirty="0" err="1">
                <a:ln w="0"/>
                <a:solidFill>
                  <a:srgbClr val="FFC000"/>
                </a:solidFill>
                <a:effectLst>
                  <a:reflection blurRad="6350" stA="53000" endA="300" endPos="35500" dir="5400000" sy="-90000" algn="bl" rotWithShape="0"/>
                </a:effectLst>
                <a:latin typeface="UTM Loko" panose="02040603050506020204" pitchFamily="18" charset="0"/>
              </a:rPr>
              <a:t>Vật</a:t>
            </a:r>
            <a:r>
              <a:rPr lang="en-US" sz="4000" b="0" cap="none" spc="0" dirty="0">
                <a:ln w="0"/>
                <a:solidFill>
                  <a:srgbClr val="FFC000"/>
                </a:solidFill>
                <a:effectLst>
                  <a:reflection blurRad="6350" stA="53000" endA="300" endPos="35500" dir="5400000" sy="-90000" algn="bl" rotWithShape="0"/>
                </a:effectLst>
                <a:latin typeface="UTM Loko" panose="02040603050506020204" pitchFamily="18" charset="0"/>
              </a:rPr>
              <a:t> </a:t>
            </a:r>
            <a:r>
              <a:rPr lang="en-US" sz="4000" b="0" cap="none" spc="0" dirty="0" err="1">
                <a:ln w="0"/>
                <a:solidFill>
                  <a:srgbClr val="FFC000"/>
                </a:solidFill>
                <a:effectLst>
                  <a:reflection blurRad="6350" stA="53000" endA="300" endPos="35500" dir="5400000" sy="-90000" algn="bl" rotWithShape="0"/>
                </a:effectLst>
                <a:latin typeface="UTM Loko" panose="02040603050506020204" pitchFamily="18" charset="0"/>
              </a:rPr>
              <a:t>chất</a:t>
            </a:r>
            <a:r>
              <a:rPr lang="en-US" sz="4000" b="0" cap="none" spc="0" dirty="0">
                <a:ln w="0"/>
                <a:solidFill>
                  <a:srgbClr val="FFC000"/>
                </a:solidFill>
                <a:effectLst>
                  <a:reflection blurRad="6350" stA="53000" endA="300" endPos="35500" dir="5400000" sy="-90000" algn="bl" rotWithShape="0"/>
                </a:effectLst>
                <a:latin typeface="UTM Loko" panose="02040603050506020204" pitchFamily="18" charset="0"/>
              </a:rPr>
              <a:t> </a:t>
            </a:r>
            <a:r>
              <a:rPr lang="en-US" sz="4000" b="0" cap="none" spc="0" dirty="0" err="1">
                <a:ln w="0"/>
                <a:solidFill>
                  <a:srgbClr val="FFC000"/>
                </a:solidFill>
                <a:effectLst>
                  <a:reflection blurRad="6350" stA="53000" endA="300" endPos="35500" dir="5400000" sy="-90000" algn="bl" rotWithShape="0"/>
                </a:effectLst>
                <a:latin typeface="UTM Loko" panose="02040603050506020204" pitchFamily="18" charset="0"/>
              </a:rPr>
              <a:t>và</a:t>
            </a:r>
            <a:r>
              <a:rPr lang="en-US" sz="4000" b="0" cap="none" spc="0" dirty="0">
                <a:ln w="0"/>
                <a:solidFill>
                  <a:srgbClr val="FFC000"/>
                </a:solidFill>
                <a:effectLst>
                  <a:reflection blurRad="6350" stA="53000" endA="300" endPos="35500" dir="5400000" sy="-90000" algn="bl" rotWithShape="0"/>
                </a:effectLst>
                <a:latin typeface="UTM Loko" panose="02040603050506020204" pitchFamily="18" charset="0"/>
              </a:rPr>
              <a:t> </a:t>
            </a:r>
            <a:r>
              <a:rPr lang="en-US" sz="4000" b="0" cap="none" spc="0" dirty="0" err="1">
                <a:ln w="0"/>
                <a:solidFill>
                  <a:srgbClr val="FFC000"/>
                </a:solidFill>
                <a:effectLst>
                  <a:reflection blurRad="6350" stA="53000" endA="300" endPos="35500" dir="5400000" sy="-90000" algn="bl" rotWithShape="0"/>
                </a:effectLst>
                <a:latin typeface="UTM Loko" panose="02040603050506020204" pitchFamily="18" charset="0"/>
              </a:rPr>
              <a:t>năng</a:t>
            </a:r>
            <a:r>
              <a:rPr lang="en-US" sz="4000" b="0" cap="none" spc="0" dirty="0">
                <a:ln w="0"/>
                <a:solidFill>
                  <a:srgbClr val="FFC000"/>
                </a:solidFill>
                <a:effectLst>
                  <a:reflection blurRad="6350" stA="53000" endA="300" endPos="35500" dir="5400000" sy="-90000" algn="bl" rotWithShape="0"/>
                </a:effectLst>
                <a:latin typeface="UTM Loko" panose="02040603050506020204" pitchFamily="18" charset="0"/>
              </a:rPr>
              <a:t> </a:t>
            </a:r>
            <a:r>
              <a:rPr lang="en-US" sz="4000" b="0" cap="none" spc="0" dirty="0" err="1">
                <a:ln w="0"/>
                <a:solidFill>
                  <a:srgbClr val="FFC000"/>
                </a:solidFill>
                <a:effectLst>
                  <a:reflection blurRad="6350" stA="53000" endA="300" endPos="35500" dir="5400000" sy="-90000" algn="bl" rotWithShape="0"/>
                </a:effectLst>
                <a:latin typeface="UTM Loko" panose="02040603050506020204" pitchFamily="18" charset="0"/>
              </a:rPr>
              <a:t>lượng</a:t>
            </a:r>
            <a:endParaRPr lang="en-US" sz="4000" b="0" cap="none" spc="0" dirty="0">
              <a:ln w="0"/>
              <a:solidFill>
                <a:srgbClr val="FFC000"/>
              </a:solidFill>
              <a:effectLst>
                <a:reflection blurRad="6350" stA="53000" endA="300" endPos="35500" dir="5400000" sy="-90000" algn="bl" rotWithShape="0"/>
              </a:effectLst>
              <a:latin typeface="UTM Loko" panose="0204060305050602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500"/>
                            </p:stCondLst>
                            <p:childTnLst>
                              <p:par>
                                <p:cTn id="47" presetID="2" presetClass="entr" presetSubtype="2" decel="533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7" presetClass="entr" presetSubtype="1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" y="0"/>
            <a:ext cx="9144000" cy="4428779"/>
          </a:xfrm>
          <a:prstGeom prst="rect">
            <a:avLst/>
          </a:prstGeom>
          <a:solidFill>
            <a:srgbClr val="0B54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406" y="-546034"/>
            <a:ext cx="7066562" cy="5143500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21520" y="2450449"/>
            <a:ext cx="1006716" cy="110658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228"/>
          <a:stretch>
            <a:fillRect/>
          </a:stretch>
        </p:blipFill>
        <p:spPr>
          <a:xfrm flipV="1">
            <a:off x="-1" y="4374291"/>
            <a:ext cx="9185483" cy="797979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4752" y="2915624"/>
            <a:ext cx="2564613" cy="1445474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484" y="3304074"/>
            <a:ext cx="1722867" cy="1475275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3214" y="3182670"/>
            <a:ext cx="1722867" cy="1475275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4369" y="3621934"/>
            <a:ext cx="1761586" cy="1176951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7922" y="2865779"/>
            <a:ext cx="820475" cy="2060957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6093" y="3613873"/>
            <a:ext cx="954807" cy="1189305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4405" y="3907546"/>
            <a:ext cx="358221" cy="1051248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9447" y="3964606"/>
            <a:ext cx="392882" cy="986884"/>
          </a:xfrm>
          <a:prstGeom prst="rect">
            <a:avLst/>
          </a:prstGeom>
        </p:spPr>
      </p:pic>
      <p:pic>
        <p:nvPicPr>
          <p:cNvPr id="40" name="图片 3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162" y="3041483"/>
            <a:ext cx="2564613" cy="1445474"/>
          </a:xfrm>
          <a:prstGeom prst="rect">
            <a:avLst/>
          </a:prstGeom>
        </p:spPr>
      </p:pic>
      <p:pic>
        <p:nvPicPr>
          <p:cNvPr id="41" name="图片 40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612" b="31242"/>
          <a:stretch>
            <a:fillRect/>
          </a:stretch>
        </p:blipFill>
        <p:spPr>
          <a:xfrm>
            <a:off x="6683633" y="4346393"/>
            <a:ext cx="2485082" cy="794018"/>
          </a:xfrm>
          <a:prstGeom prst="rect">
            <a:avLst/>
          </a:prstGeom>
        </p:spPr>
      </p:pic>
      <p:pic>
        <p:nvPicPr>
          <p:cNvPr id="42" name="图片 4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933" y="2711465"/>
            <a:ext cx="828735" cy="2432035"/>
          </a:xfrm>
          <a:prstGeom prst="rect">
            <a:avLst/>
          </a:prstGeom>
        </p:spPr>
      </p:pic>
      <p:pic>
        <p:nvPicPr>
          <p:cNvPr id="46" name="图片 4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1372" y="4456770"/>
            <a:ext cx="1220336" cy="494720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8413" y="3622798"/>
            <a:ext cx="361670" cy="833972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5460" y="4539136"/>
            <a:ext cx="1182339" cy="632199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606" b="9742"/>
          <a:stretch>
            <a:fillRect/>
          </a:stretch>
        </p:blipFill>
        <p:spPr>
          <a:xfrm>
            <a:off x="8240769" y="4275150"/>
            <a:ext cx="940302" cy="889974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253143" y="4471531"/>
            <a:ext cx="732239" cy="296847"/>
          </a:xfrm>
          <a:prstGeom prst="rect">
            <a:avLst/>
          </a:prstGeom>
        </p:spPr>
      </p:pic>
      <p:pic>
        <p:nvPicPr>
          <p:cNvPr id="51" name="图片 50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44" y="4622179"/>
            <a:ext cx="785359" cy="298558"/>
          </a:xfrm>
          <a:prstGeom prst="rect">
            <a:avLst/>
          </a:prstGeom>
        </p:spPr>
      </p:pic>
      <p:pic>
        <p:nvPicPr>
          <p:cNvPr id="52" name="图片 51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10" y="615465"/>
            <a:ext cx="1513104" cy="1663211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125422" y="1866514"/>
            <a:ext cx="5078634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none" spc="50" dirty="0" err="1">
                <a:ln w="9525" cmpd="sng">
                  <a:solidFill>
                    <a:schemeClr val="accent4">
                      <a:lumMod val="20000"/>
                      <a:lumOff val="80000"/>
                    </a:schemeClr>
                  </a:solidFill>
                  <a:prstDash val="solid"/>
                </a:ln>
                <a:solidFill>
                  <a:srgbClr val="FDDC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UTM Guanine" panose="02040603050506020204" pitchFamily="18" charset="0"/>
              </a:rPr>
              <a:t>Nước</a:t>
            </a:r>
            <a:r>
              <a:rPr lang="en-US" sz="4800" b="1" cap="none" spc="50" dirty="0">
                <a:ln w="9525" cmpd="sng">
                  <a:solidFill>
                    <a:schemeClr val="accent4">
                      <a:lumMod val="20000"/>
                      <a:lumOff val="80000"/>
                    </a:schemeClr>
                  </a:solidFill>
                  <a:prstDash val="solid"/>
                </a:ln>
                <a:solidFill>
                  <a:srgbClr val="FDDC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UTM Guanine" panose="02040603050506020204" pitchFamily="18" charset="0"/>
              </a:rPr>
              <a:t> </a:t>
            </a:r>
            <a:r>
              <a:rPr lang="en-US" sz="4800" b="1" cap="none" spc="50" err="1">
                <a:ln w="9525" cmpd="sng">
                  <a:solidFill>
                    <a:schemeClr val="accent4">
                      <a:lumMod val="20000"/>
                      <a:lumOff val="80000"/>
                    </a:schemeClr>
                  </a:solidFill>
                  <a:prstDash val="solid"/>
                </a:ln>
                <a:solidFill>
                  <a:srgbClr val="FDDC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UTM Guanine" panose="02040603050506020204" pitchFamily="18" charset="0"/>
              </a:rPr>
              <a:t>có</a:t>
            </a:r>
            <a:r>
              <a:rPr lang="en-US" sz="4800" b="1" cap="none" spc="50">
                <a:ln w="9525" cmpd="sng">
                  <a:solidFill>
                    <a:schemeClr val="accent4">
                      <a:lumMod val="20000"/>
                      <a:lumOff val="80000"/>
                    </a:schemeClr>
                  </a:solidFill>
                  <a:prstDash val="solid"/>
                </a:ln>
                <a:solidFill>
                  <a:srgbClr val="FDDC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UTM Guanine" panose="02040603050506020204" pitchFamily="18" charset="0"/>
              </a:rPr>
              <a:t> những </a:t>
            </a:r>
          </a:p>
          <a:p>
            <a:pPr algn="ctr"/>
            <a:r>
              <a:rPr lang="en-US" sz="4800" b="1" cap="none" spc="50">
                <a:ln w="9525" cmpd="sng">
                  <a:solidFill>
                    <a:schemeClr val="accent4">
                      <a:lumMod val="20000"/>
                      <a:lumOff val="80000"/>
                    </a:schemeClr>
                  </a:solidFill>
                  <a:prstDash val="solid"/>
                </a:ln>
                <a:solidFill>
                  <a:srgbClr val="FDDC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UTM Guanine" panose="02040603050506020204" pitchFamily="18" charset="0"/>
              </a:rPr>
              <a:t>tính </a:t>
            </a:r>
            <a:r>
              <a:rPr lang="en-US" sz="4800" b="1" cap="none" spc="50" dirty="0" err="1">
                <a:ln w="9525" cmpd="sng">
                  <a:solidFill>
                    <a:schemeClr val="accent4">
                      <a:lumMod val="20000"/>
                      <a:lumOff val="80000"/>
                    </a:schemeClr>
                  </a:solidFill>
                  <a:prstDash val="solid"/>
                </a:ln>
                <a:solidFill>
                  <a:srgbClr val="FDDC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UTM Guanine" panose="02040603050506020204" pitchFamily="18" charset="0"/>
              </a:rPr>
              <a:t>chất</a:t>
            </a:r>
            <a:r>
              <a:rPr lang="en-US" sz="4800" b="1" cap="none" spc="50" dirty="0">
                <a:ln w="9525" cmpd="sng">
                  <a:solidFill>
                    <a:schemeClr val="accent4">
                      <a:lumMod val="20000"/>
                      <a:lumOff val="80000"/>
                    </a:schemeClr>
                  </a:solidFill>
                  <a:prstDash val="solid"/>
                </a:ln>
                <a:solidFill>
                  <a:srgbClr val="FDDC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UTM Guanine" panose="02040603050506020204" pitchFamily="18" charset="0"/>
              </a:rPr>
              <a:t> </a:t>
            </a:r>
            <a:r>
              <a:rPr lang="en-US" sz="4800" b="1" cap="none" spc="50" dirty="0" err="1">
                <a:ln w="9525" cmpd="sng">
                  <a:solidFill>
                    <a:schemeClr val="accent4">
                      <a:lumMod val="20000"/>
                      <a:lumOff val="80000"/>
                    </a:schemeClr>
                  </a:solidFill>
                  <a:prstDash val="solid"/>
                </a:ln>
                <a:solidFill>
                  <a:srgbClr val="FDDC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UTM Guanine" panose="02040603050506020204" pitchFamily="18" charset="0"/>
              </a:rPr>
              <a:t>gì</a:t>
            </a:r>
            <a:r>
              <a:rPr lang="en-US" sz="4800" b="1" cap="none" spc="50" dirty="0">
                <a:ln w="9525" cmpd="sng">
                  <a:solidFill>
                    <a:schemeClr val="accent4">
                      <a:lumMod val="20000"/>
                      <a:lumOff val="80000"/>
                    </a:schemeClr>
                  </a:solidFill>
                  <a:prstDash val="solid"/>
                </a:ln>
                <a:solidFill>
                  <a:srgbClr val="FDDC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UTM Guanine" panose="02040603050506020204" pitchFamily="18" charset="0"/>
              </a:rPr>
              <a:t>?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584472" y="1014024"/>
            <a:ext cx="1808507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none" spc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UVN Mang Cau Nang" panose="03060902050402020B05" pitchFamily="66" charset="0"/>
              </a:rPr>
              <a:t>Khoa</a:t>
            </a:r>
            <a:r>
              <a:rPr lang="en-US" sz="2800" b="1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UVN Mang Cau Nang" panose="03060902050402020B05" pitchFamily="66" charset="0"/>
              </a:rPr>
              <a:t> </a:t>
            </a:r>
            <a:r>
              <a:rPr lang="en-US" sz="2800" b="1" cap="none" spc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UVN Mang Cau Nang" panose="03060902050402020B05" pitchFamily="66" charset="0"/>
              </a:rPr>
              <a:t>học</a:t>
            </a:r>
            <a:endParaRPr lang="en-US" sz="2800" b="1" cap="none" spc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UVN Mang Cau Nang" panose="03060902050402020B05" pitchFamily="66" charset="0"/>
            </a:endParaRPr>
          </a:p>
        </p:txBody>
      </p:sp>
      <p:pic>
        <p:nvPicPr>
          <p:cNvPr id="43" name="图片 11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7320" y="472019"/>
            <a:ext cx="812376" cy="637945"/>
          </a:xfrm>
          <a:prstGeom prst="rect">
            <a:avLst/>
          </a:prstGeom>
        </p:spPr>
      </p:pic>
      <p:pic>
        <p:nvPicPr>
          <p:cNvPr id="53" name="图片 43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74912" y="1239464"/>
            <a:ext cx="2072492" cy="2072492"/>
          </a:xfrm>
          <a:prstGeom prst="rect">
            <a:avLst/>
          </a:prstGeom>
        </p:spPr>
      </p:pic>
      <p:pic>
        <p:nvPicPr>
          <p:cNvPr id="54" name="图片 3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2340" y="340050"/>
            <a:ext cx="2564613" cy="1445474"/>
          </a:xfrm>
          <a:prstGeom prst="rect">
            <a:avLst/>
          </a:prstGeom>
        </p:spPr>
      </p:pic>
      <p:pic>
        <p:nvPicPr>
          <p:cNvPr id="45" name="图片 44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6711" y="3435022"/>
            <a:ext cx="1800037" cy="1411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8446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2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2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2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2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3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70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70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700" fill="hold">
                                          <p:stCondLst>
                                            <p:cond delay="21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700" fill="hold">
                                          <p:stCondLst>
                                            <p:cond delay="28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3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70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70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700" fill="hold">
                                          <p:stCondLst>
                                            <p:cond delay="21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700" fill="hold">
                                          <p:stCondLst>
                                            <p:cond delay="28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3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70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70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700" fill="hold">
                                          <p:stCondLst>
                                            <p:cond delay="21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700" fill="hold">
                                          <p:stCondLst>
                                            <p:cond delay="2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3500"/>
                            </p:stCondLst>
                            <p:childTnLst>
                              <p:par>
                                <p:cTn id="8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42" presetClass="entr" presetSubtype="0" fill="hold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53" presetClass="entr" presetSubtype="16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7750"/>
                            </p:stCondLst>
                            <p:childTnLst>
                              <p:par>
                                <p:cTn id="10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7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7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7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7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7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15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16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1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1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9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2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22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2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2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77" name="Google Shape;1677;p41"/>
          <p:cNvGrpSpPr/>
          <p:nvPr/>
        </p:nvGrpSpPr>
        <p:grpSpPr>
          <a:xfrm>
            <a:off x="0" y="2736700"/>
            <a:ext cx="2091499" cy="2406800"/>
            <a:chOff x="984958" y="1389758"/>
            <a:chExt cx="2723182" cy="3320192"/>
          </a:xfrm>
        </p:grpSpPr>
        <p:sp>
          <p:nvSpPr>
            <p:cNvPr id="1678" name="Google Shape;1678;p41"/>
            <p:cNvSpPr/>
            <p:nvPr/>
          </p:nvSpPr>
          <p:spPr>
            <a:xfrm>
              <a:off x="1068396" y="3180618"/>
              <a:ext cx="2010190" cy="1529333"/>
            </a:xfrm>
            <a:custGeom>
              <a:avLst/>
              <a:gdLst/>
              <a:ahLst/>
              <a:cxnLst/>
              <a:rect l="l" t="t" r="r" b="b"/>
              <a:pathLst>
                <a:path w="11492" h="8743" extrusionOk="0">
                  <a:moveTo>
                    <a:pt x="5746" y="0"/>
                  </a:moveTo>
                  <a:cubicBezTo>
                    <a:pt x="2060" y="0"/>
                    <a:pt x="673" y="564"/>
                    <a:pt x="218" y="846"/>
                  </a:cubicBezTo>
                  <a:cubicBezTo>
                    <a:pt x="66" y="933"/>
                    <a:pt x="1" y="1084"/>
                    <a:pt x="1" y="1258"/>
                  </a:cubicBezTo>
                  <a:cubicBezTo>
                    <a:pt x="22" y="1301"/>
                    <a:pt x="22" y="1388"/>
                    <a:pt x="22" y="1431"/>
                  </a:cubicBezTo>
                  <a:lnTo>
                    <a:pt x="22" y="1540"/>
                  </a:lnTo>
                  <a:cubicBezTo>
                    <a:pt x="44" y="1778"/>
                    <a:pt x="87" y="2082"/>
                    <a:pt x="131" y="2450"/>
                  </a:cubicBezTo>
                  <a:cubicBezTo>
                    <a:pt x="131" y="2494"/>
                    <a:pt x="152" y="2537"/>
                    <a:pt x="152" y="2602"/>
                  </a:cubicBezTo>
                  <a:cubicBezTo>
                    <a:pt x="348" y="4055"/>
                    <a:pt x="803" y="6201"/>
                    <a:pt x="1670" y="7393"/>
                  </a:cubicBezTo>
                  <a:lnTo>
                    <a:pt x="1735" y="7458"/>
                  </a:lnTo>
                  <a:cubicBezTo>
                    <a:pt x="1974" y="7805"/>
                    <a:pt x="2299" y="8044"/>
                    <a:pt x="2689" y="8196"/>
                  </a:cubicBezTo>
                  <a:cubicBezTo>
                    <a:pt x="3716" y="8541"/>
                    <a:pt x="5046" y="8742"/>
                    <a:pt x="6283" y="8742"/>
                  </a:cubicBezTo>
                  <a:cubicBezTo>
                    <a:pt x="7840" y="8742"/>
                    <a:pt x="9252" y="8424"/>
                    <a:pt x="9735" y="7675"/>
                  </a:cubicBezTo>
                  <a:cubicBezTo>
                    <a:pt x="9844" y="7502"/>
                    <a:pt x="9930" y="7328"/>
                    <a:pt x="9995" y="7133"/>
                  </a:cubicBezTo>
                  <a:lnTo>
                    <a:pt x="10060" y="7003"/>
                  </a:lnTo>
                  <a:cubicBezTo>
                    <a:pt x="10537" y="5789"/>
                    <a:pt x="10993" y="3708"/>
                    <a:pt x="11253" y="2320"/>
                  </a:cubicBezTo>
                  <a:cubicBezTo>
                    <a:pt x="11275" y="2299"/>
                    <a:pt x="11275" y="2255"/>
                    <a:pt x="11275" y="2233"/>
                  </a:cubicBezTo>
                  <a:cubicBezTo>
                    <a:pt x="11340" y="1952"/>
                    <a:pt x="11383" y="1691"/>
                    <a:pt x="11426" y="1496"/>
                  </a:cubicBezTo>
                  <a:cubicBezTo>
                    <a:pt x="11426" y="1453"/>
                    <a:pt x="11426" y="1431"/>
                    <a:pt x="11448" y="1388"/>
                  </a:cubicBezTo>
                  <a:cubicBezTo>
                    <a:pt x="11470" y="1323"/>
                    <a:pt x="11470" y="1280"/>
                    <a:pt x="11470" y="1258"/>
                  </a:cubicBezTo>
                  <a:cubicBezTo>
                    <a:pt x="11491" y="1063"/>
                    <a:pt x="11405" y="868"/>
                    <a:pt x="11253" y="781"/>
                  </a:cubicBezTo>
                  <a:cubicBezTo>
                    <a:pt x="10733" y="499"/>
                    <a:pt x="9345" y="0"/>
                    <a:pt x="57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1679" name="Google Shape;1679;p41"/>
            <p:cNvSpPr/>
            <p:nvPr/>
          </p:nvSpPr>
          <p:spPr>
            <a:xfrm>
              <a:off x="1072245" y="3423236"/>
              <a:ext cx="1998820" cy="152006"/>
            </a:xfrm>
            <a:custGeom>
              <a:avLst/>
              <a:gdLst/>
              <a:ahLst/>
              <a:cxnLst/>
              <a:rect l="l" t="t" r="r" b="b"/>
              <a:pathLst>
                <a:path w="11427" h="869" extrusionOk="0">
                  <a:moveTo>
                    <a:pt x="11426" y="1"/>
                  </a:moveTo>
                  <a:lnTo>
                    <a:pt x="11426" y="1"/>
                  </a:lnTo>
                  <a:cubicBezTo>
                    <a:pt x="10862" y="304"/>
                    <a:pt x="9410" y="781"/>
                    <a:pt x="5941" y="781"/>
                  </a:cubicBezTo>
                  <a:cubicBezTo>
                    <a:pt x="2060" y="781"/>
                    <a:pt x="521" y="283"/>
                    <a:pt x="0" y="44"/>
                  </a:cubicBezTo>
                  <a:lnTo>
                    <a:pt x="0" y="153"/>
                  </a:lnTo>
                  <a:cubicBezTo>
                    <a:pt x="586" y="413"/>
                    <a:pt x="2147" y="868"/>
                    <a:pt x="5941" y="868"/>
                  </a:cubicBezTo>
                  <a:cubicBezTo>
                    <a:pt x="9301" y="868"/>
                    <a:pt x="10776" y="435"/>
                    <a:pt x="11404" y="109"/>
                  </a:cubicBezTo>
                  <a:cubicBezTo>
                    <a:pt x="11404" y="66"/>
                    <a:pt x="11426" y="23"/>
                    <a:pt x="114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1680" name="Google Shape;1680;p41"/>
            <p:cNvSpPr/>
            <p:nvPr/>
          </p:nvSpPr>
          <p:spPr>
            <a:xfrm>
              <a:off x="1094984" y="3567372"/>
              <a:ext cx="1945644" cy="235268"/>
            </a:xfrm>
            <a:custGeom>
              <a:avLst/>
              <a:gdLst/>
              <a:ahLst/>
              <a:cxnLst/>
              <a:rect l="l" t="t" r="r" b="b"/>
              <a:pathLst>
                <a:path w="11123" h="1345" extrusionOk="0">
                  <a:moveTo>
                    <a:pt x="11101" y="1"/>
                  </a:moveTo>
                  <a:cubicBezTo>
                    <a:pt x="10949" y="66"/>
                    <a:pt x="10797" y="174"/>
                    <a:pt x="10689" y="304"/>
                  </a:cubicBezTo>
                  <a:cubicBezTo>
                    <a:pt x="10559" y="456"/>
                    <a:pt x="10429" y="543"/>
                    <a:pt x="10255" y="630"/>
                  </a:cubicBezTo>
                  <a:cubicBezTo>
                    <a:pt x="10212" y="635"/>
                    <a:pt x="10169" y="638"/>
                    <a:pt x="10125" y="638"/>
                  </a:cubicBezTo>
                  <a:cubicBezTo>
                    <a:pt x="9995" y="638"/>
                    <a:pt x="9865" y="613"/>
                    <a:pt x="9735" y="564"/>
                  </a:cubicBezTo>
                  <a:cubicBezTo>
                    <a:pt x="9605" y="516"/>
                    <a:pt x="9475" y="491"/>
                    <a:pt x="9336" y="491"/>
                  </a:cubicBezTo>
                  <a:cubicBezTo>
                    <a:pt x="9289" y="491"/>
                    <a:pt x="9242" y="494"/>
                    <a:pt x="9193" y="499"/>
                  </a:cubicBezTo>
                  <a:cubicBezTo>
                    <a:pt x="9020" y="564"/>
                    <a:pt x="8868" y="651"/>
                    <a:pt x="8738" y="781"/>
                  </a:cubicBezTo>
                  <a:cubicBezTo>
                    <a:pt x="8608" y="911"/>
                    <a:pt x="8456" y="998"/>
                    <a:pt x="8282" y="1041"/>
                  </a:cubicBezTo>
                  <a:cubicBezTo>
                    <a:pt x="8253" y="1045"/>
                    <a:pt x="8223" y="1047"/>
                    <a:pt x="8193" y="1047"/>
                  </a:cubicBezTo>
                  <a:cubicBezTo>
                    <a:pt x="8050" y="1047"/>
                    <a:pt x="7910" y="1005"/>
                    <a:pt x="7784" y="933"/>
                  </a:cubicBezTo>
                  <a:cubicBezTo>
                    <a:pt x="7610" y="868"/>
                    <a:pt x="7437" y="825"/>
                    <a:pt x="7263" y="825"/>
                  </a:cubicBezTo>
                  <a:cubicBezTo>
                    <a:pt x="7090" y="846"/>
                    <a:pt x="6917" y="933"/>
                    <a:pt x="6786" y="1041"/>
                  </a:cubicBezTo>
                  <a:cubicBezTo>
                    <a:pt x="6635" y="1150"/>
                    <a:pt x="6483" y="1215"/>
                    <a:pt x="6310" y="1237"/>
                  </a:cubicBezTo>
                  <a:cubicBezTo>
                    <a:pt x="6136" y="1237"/>
                    <a:pt x="5963" y="1172"/>
                    <a:pt x="5811" y="1085"/>
                  </a:cubicBezTo>
                  <a:cubicBezTo>
                    <a:pt x="5659" y="976"/>
                    <a:pt x="5486" y="933"/>
                    <a:pt x="5312" y="911"/>
                  </a:cubicBezTo>
                  <a:cubicBezTo>
                    <a:pt x="5117" y="911"/>
                    <a:pt x="4944" y="976"/>
                    <a:pt x="4792" y="1063"/>
                  </a:cubicBezTo>
                  <a:cubicBezTo>
                    <a:pt x="4666" y="1170"/>
                    <a:pt x="4515" y="1220"/>
                    <a:pt x="4362" y="1220"/>
                  </a:cubicBezTo>
                  <a:cubicBezTo>
                    <a:pt x="4173" y="1220"/>
                    <a:pt x="3982" y="1142"/>
                    <a:pt x="3838" y="998"/>
                  </a:cubicBezTo>
                  <a:cubicBezTo>
                    <a:pt x="3686" y="890"/>
                    <a:pt x="3534" y="803"/>
                    <a:pt x="3339" y="760"/>
                  </a:cubicBezTo>
                  <a:cubicBezTo>
                    <a:pt x="3166" y="760"/>
                    <a:pt x="2992" y="803"/>
                    <a:pt x="2819" y="868"/>
                  </a:cubicBezTo>
                  <a:cubicBezTo>
                    <a:pt x="2667" y="955"/>
                    <a:pt x="2494" y="976"/>
                    <a:pt x="2320" y="976"/>
                  </a:cubicBezTo>
                  <a:cubicBezTo>
                    <a:pt x="2147" y="911"/>
                    <a:pt x="1995" y="825"/>
                    <a:pt x="1865" y="695"/>
                  </a:cubicBezTo>
                  <a:cubicBezTo>
                    <a:pt x="1699" y="499"/>
                    <a:pt x="1460" y="397"/>
                    <a:pt x="1213" y="397"/>
                  </a:cubicBezTo>
                  <a:cubicBezTo>
                    <a:pt x="1105" y="397"/>
                    <a:pt x="995" y="416"/>
                    <a:pt x="889" y="456"/>
                  </a:cubicBezTo>
                  <a:cubicBezTo>
                    <a:pt x="777" y="498"/>
                    <a:pt x="665" y="522"/>
                    <a:pt x="553" y="522"/>
                  </a:cubicBezTo>
                  <a:cubicBezTo>
                    <a:pt x="492" y="522"/>
                    <a:pt x="430" y="515"/>
                    <a:pt x="369" y="499"/>
                  </a:cubicBezTo>
                  <a:cubicBezTo>
                    <a:pt x="217" y="434"/>
                    <a:pt x="87" y="348"/>
                    <a:pt x="0" y="218"/>
                  </a:cubicBezTo>
                  <a:lnTo>
                    <a:pt x="0" y="218"/>
                  </a:lnTo>
                  <a:cubicBezTo>
                    <a:pt x="0" y="261"/>
                    <a:pt x="22" y="326"/>
                    <a:pt x="22" y="369"/>
                  </a:cubicBezTo>
                  <a:cubicBezTo>
                    <a:pt x="109" y="456"/>
                    <a:pt x="217" y="543"/>
                    <a:pt x="347" y="586"/>
                  </a:cubicBezTo>
                  <a:cubicBezTo>
                    <a:pt x="416" y="602"/>
                    <a:pt x="483" y="609"/>
                    <a:pt x="548" y="609"/>
                  </a:cubicBezTo>
                  <a:cubicBezTo>
                    <a:pt x="668" y="609"/>
                    <a:pt x="785" y="585"/>
                    <a:pt x="911" y="543"/>
                  </a:cubicBezTo>
                  <a:cubicBezTo>
                    <a:pt x="1022" y="511"/>
                    <a:pt x="1145" y="491"/>
                    <a:pt x="1262" y="491"/>
                  </a:cubicBezTo>
                  <a:cubicBezTo>
                    <a:pt x="1305" y="491"/>
                    <a:pt x="1347" y="494"/>
                    <a:pt x="1388" y="499"/>
                  </a:cubicBezTo>
                  <a:cubicBezTo>
                    <a:pt x="1561" y="564"/>
                    <a:pt x="1692" y="651"/>
                    <a:pt x="1822" y="781"/>
                  </a:cubicBezTo>
                  <a:cubicBezTo>
                    <a:pt x="1970" y="970"/>
                    <a:pt x="2203" y="1075"/>
                    <a:pt x="2441" y="1075"/>
                  </a:cubicBezTo>
                  <a:cubicBezTo>
                    <a:pt x="2585" y="1075"/>
                    <a:pt x="2731" y="1037"/>
                    <a:pt x="2862" y="955"/>
                  </a:cubicBezTo>
                  <a:cubicBezTo>
                    <a:pt x="3014" y="890"/>
                    <a:pt x="3166" y="868"/>
                    <a:pt x="3339" y="868"/>
                  </a:cubicBezTo>
                  <a:cubicBezTo>
                    <a:pt x="3491" y="890"/>
                    <a:pt x="3643" y="976"/>
                    <a:pt x="3795" y="1085"/>
                  </a:cubicBezTo>
                  <a:cubicBezTo>
                    <a:pt x="3925" y="1193"/>
                    <a:pt x="4098" y="1280"/>
                    <a:pt x="4293" y="1302"/>
                  </a:cubicBezTo>
                  <a:cubicBezTo>
                    <a:pt x="4488" y="1302"/>
                    <a:pt x="4683" y="1258"/>
                    <a:pt x="4835" y="1150"/>
                  </a:cubicBezTo>
                  <a:cubicBezTo>
                    <a:pt x="4987" y="1063"/>
                    <a:pt x="5139" y="998"/>
                    <a:pt x="5312" y="998"/>
                  </a:cubicBezTo>
                  <a:cubicBezTo>
                    <a:pt x="5486" y="1020"/>
                    <a:pt x="5637" y="1063"/>
                    <a:pt x="5767" y="1172"/>
                  </a:cubicBezTo>
                  <a:cubicBezTo>
                    <a:pt x="5941" y="1258"/>
                    <a:pt x="6114" y="1323"/>
                    <a:pt x="6288" y="1345"/>
                  </a:cubicBezTo>
                  <a:lnTo>
                    <a:pt x="6310" y="1345"/>
                  </a:lnTo>
                  <a:cubicBezTo>
                    <a:pt x="6505" y="1302"/>
                    <a:pt x="6678" y="1237"/>
                    <a:pt x="6830" y="1107"/>
                  </a:cubicBezTo>
                  <a:cubicBezTo>
                    <a:pt x="6960" y="1020"/>
                    <a:pt x="7112" y="955"/>
                    <a:pt x="7285" y="911"/>
                  </a:cubicBezTo>
                  <a:cubicBezTo>
                    <a:pt x="7437" y="911"/>
                    <a:pt x="7610" y="955"/>
                    <a:pt x="7762" y="1020"/>
                  </a:cubicBezTo>
                  <a:cubicBezTo>
                    <a:pt x="7936" y="1107"/>
                    <a:pt x="8109" y="1150"/>
                    <a:pt x="8304" y="1150"/>
                  </a:cubicBezTo>
                  <a:cubicBezTo>
                    <a:pt x="8478" y="1085"/>
                    <a:pt x="8651" y="998"/>
                    <a:pt x="8803" y="868"/>
                  </a:cubicBezTo>
                  <a:cubicBezTo>
                    <a:pt x="8911" y="760"/>
                    <a:pt x="9063" y="673"/>
                    <a:pt x="9215" y="608"/>
                  </a:cubicBezTo>
                  <a:cubicBezTo>
                    <a:pt x="9388" y="608"/>
                    <a:pt x="9540" y="630"/>
                    <a:pt x="9713" y="673"/>
                  </a:cubicBezTo>
                  <a:cubicBezTo>
                    <a:pt x="9824" y="728"/>
                    <a:pt x="9944" y="755"/>
                    <a:pt x="10062" y="755"/>
                  </a:cubicBezTo>
                  <a:cubicBezTo>
                    <a:pt x="10315" y="755"/>
                    <a:pt x="10563" y="634"/>
                    <a:pt x="10711" y="413"/>
                  </a:cubicBezTo>
                  <a:cubicBezTo>
                    <a:pt x="10819" y="283"/>
                    <a:pt x="10949" y="174"/>
                    <a:pt x="11101" y="109"/>
                  </a:cubicBezTo>
                  <a:cubicBezTo>
                    <a:pt x="11123" y="88"/>
                    <a:pt x="11123" y="44"/>
                    <a:pt x="11123" y="22"/>
                  </a:cubicBezTo>
                  <a:lnTo>
                    <a:pt x="1110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1681" name="Google Shape;1681;p41"/>
            <p:cNvSpPr/>
            <p:nvPr/>
          </p:nvSpPr>
          <p:spPr>
            <a:xfrm>
              <a:off x="1364189" y="4405602"/>
              <a:ext cx="1464080" cy="220049"/>
            </a:xfrm>
            <a:custGeom>
              <a:avLst/>
              <a:gdLst/>
              <a:ahLst/>
              <a:cxnLst/>
              <a:rect l="l" t="t" r="r" b="b"/>
              <a:pathLst>
                <a:path w="8370" h="1258" extrusionOk="0">
                  <a:moveTo>
                    <a:pt x="8369" y="0"/>
                  </a:moveTo>
                  <a:lnTo>
                    <a:pt x="8369" y="0"/>
                  </a:lnTo>
                  <a:cubicBezTo>
                    <a:pt x="8066" y="174"/>
                    <a:pt x="7827" y="390"/>
                    <a:pt x="7632" y="672"/>
                  </a:cubicBezTo>
                  <a:cubicBezTo>
                    <a:pt x="7567" y="434"/>
                    <a:pt x="7351" y="239"/>
                    <a:pt x="7090" y="174"/>
                  </a:cubicBezTo>
                  <a:cubicBezTo>
                    <a:pt x="7043" y="166"/>
                    <a:pt x="6994" y="163"/>
                    <a:pt x="6946" y="163"/>
                  </a:cubicBezTo>
                  <a:cubicBezTo>
                    <a:pt x="6708" y="163"/>
                    <a:pt x="6468" y="250"/>
                    <a:pt x="6288" y="412"/>
                  </a:cubicBezTo>
                  <a:cubicBezTo>
                    <a:pt x="6093" y="586"/>
                    <a:pt x="5941" y="781"/>
                    <a:pt x="5833" y="1019"/>
                  </a:cubicBezTo>
                  <a:cubicBezTo>
                    <a:pt x="5663" y="477"/>
                    <a:pt x="5196" y="211"/>
                    <a:pt x="4728" y="211"/>
                  </a:cubicBezTo>
                  <a:cubicBezTo>
                    <a:pt x="4242" y="211"/>
                    <a:pt x="3754" y="499"/>
                    <a:pt x="3600" y="1063"/>
                  </a:cubicBezTo>
                  <a:cubicBezTo>
                    <a:pt x="3470" y="802"/>
                    <a:pt x="3275" y="564"/>
                    <a:pt x="3036" y="412"/>
                  </a:cubicBezTo>
                  <a:cubicBezTo>
                    <a:pt x="2841" y="287"/>
                    <a:pt x="2619" y="224"/>
                    <a:pt x="2399" y="224"/>
                  </a:cubicBezTo>
                  <a:cubicBezTo>
                    <a:pt x="2277" y="224"/>
                    <a:pt x="2155" y="243"/>
                    <a:pt x="2039" y="282"/>
                  </a:cubicBezTo>
                  <a:cubicBezTo>
                    <a:pt x="1757" y="390"/>
                    <a:pt x="1562" y="629"/>
                    <a:pt x="1475" y="911"/>
                  </a:cubicBezTo>
                  <a:cubicBezTo>
                    <a:pt x="1302" y="586"/>
                    <a:pt x="998" y="369"/>
                    <a:pt x="651" y="304"/>
                  </a:cubicBezTo>
                  <a:cubicBezTo>
                    <a:pt x="600" y="299"/>
                    <a:pt x="548" y="296"/>
                    <a:pt x="495" y="296"/>
                  </a:cubicBezTo>
                  <a:cubicBezTo>
                    <a:pt x="324" y="296"/>
                    <a:pt x="150" y="324"/>
                    <a:pt x="1" y="390"/>
                  </a:cubicBezTo>
                  <a:lnTo>
                    <a:pt x="44" y="477"/>
                  </a:lnTo>
                  <a:cubicBezTo>
                    <a:pt x="193" y="411"/>
                    <a:pt x="342" y="383"/>
                    <a:pt x="491" y="383"/>
                  </a:cubicBezTo>
                  <a:cubicBezTo>
                    <a:pt x="537" y="383"/>
                    <a:pt x="583" y="385"/>
                    <a:pt x="630" y="390"/>
                  </a:cubicBezTo>
                  <a:cubicBezTo>
                    <a:pt x="1020" y="455"/>
                    <a:pt x="1323" y="737"/>
                    <a:pt x="1475" y="1084"/>
                  </a:cubicBezTo>
                  <a:cubicBezTo>
                    <a:pt x="1475" y="1106"/>
                    <a:pt x="1497" y="1128"/>
                    <a:pt x="1518" y="1128"/>
                  </a:cubicBezTo>
                  <a:cubicBezTo>
                    <a:pt x="1540" y="1106"/>
                    <a:pt x="1562" y="1084"/>
                    <a:pt x="1562" y="1084"/>
                  </a:cubicBezTo>
                  <a:cubicBezTo>
                    <a:pt x="1562" y="759"/>
                    <a:pt x="1779" y="477"/>
                    <a:pt x="2082" y="369"/>
                  </a:cubicBezTo>
                  <a:cubicBezTo>
                    <a:pt x="2193" y="329"/>
                    <a:pt x="2308" y="310"/>
                    <a:pt x="2421" y="310"/>
                  </a:cubicBezTo>
                  <a:cubicBezTo>
                    <a:pt x="2615" y="310"/>
                    <a:pt x="2806" y="367"/>
                    <a:pt x="2971" y="477"/>
                  </a:cubicBezTo>
                  <a:cubicBezTo>
                    <a:pt x="3253" y="672"/>
                    <a:pt x="3448" y="911"/>
                    <a:pt x="3578" y="1214"/>
                  </a:cubicBezTo>
                  <a:cubicBezTo>
                    <a:pt x="3600" y="1236"/>
                    <a:pt x="3600" y="1236"/>
                    <a:pt x="3621" y="1258"/>
                  </a:cubicBezTo>
                  <a:cubicBezTo>
                    <a:pt x="3643" y="1236"/>
                    <a:pt x="3665" y="1236"/>
                    <a:pt x="3665" y="1214"/>
                  </a:cubicBezTo>
                  <a:cubicBezTo>
                    <a:pt x="3776" y="626"/>
                    <a:pt x="4256" y="328"/>
                    <a:pt x="4733" y="328"/>
                  </a:cubicBezTo>
                  <a:cubicBezTo>
                    <a:pt x="5188" y="328"/>
                    <a:pt x="5641" y="599"/>
                    <a:pt x="5768" y="1149"/>
                  </a:cubicBezTo>
                  <a:cubicBezTo>
                    <a:pt x="5789" y="1171"/>
                    <a:pt x="5789" y="1193"/>
                    <a:pt x="5811" y="1193"/>
                  </a:cubicBezTo>
                  <a:cubicBezTo>
                    <a:pt x="5833" y="1193"/>
                    <a:pt x="5855" y="1171"/>
                    <a:pt x="5855" y="1171"/>
                  </a:cubicBezTo>
                  <a:cubicBezTo>
                    <a:pt x="5963" y="911"/>
                    <a:pt x="6115" y="672"/>
                    <a:pt x="6332" y="499"/>
                  </a:cubicBezTo>
                  <a:cubicBezTo>
                    <a:pt x="6494" y="337"/>
                    <a:pt x="6716" y="249"/>
                    <a:pt x="6935" y="249"/>
                  </a:cubicBezTo>
                  <a:cubicBezTo>
                    <a:pt x="6980" y="249"/>
                    <a:pt x="7025" y="253"/>
                    <a:pt x="7069" y="260"/>
                  </a:cubicBezTo>
                  <a:cubicBezTo>
                    <a:pt x="7329" y="325"/>
                    <a:pt x="7524" y="542"/>
                    <a:pt x="7567" y="802"/>
                  </a:cubicBezTo>
                  <a:cubicBezTo>
                    <a:pt x="7567" y="824"/>
                    <a:pt x="7567" y="846"/>
                    <a:pt x="7589" y="846"/>
                  </a:cubicBezTo>
                  <a:cubicBezTo>
                    <a:pt x="7595" y="852"/>
                    <a:pt x="7602" y="855"/>
                    <a:pt x="7607" y="855"/>
                  </a:cubicBezTo>
                  <a:cubicBezTo>
                    <a:pt x="7622" y="855"/>
                    <a:pt x="7632" y="839"/>
                    <a:pt x="7632" y="824"/>
                  </a:cubicBezTo>
                  <a:cubicBezTo>
                    <a:pt x="7806" y="542"/>
                    <a:pt x="8023" y="304"/>
                    <a:pt x="8304" y="130"/>
                  </a:cubicBezTo>
                  <a:lnTo>
                    <a:pt x="836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1682" name="Google Shape;1682;p41"/>
            <p:cNvSpPr/>
            <p:nvPr/>
          </p:nvSpPr>
          <p:spPr>
            <a:xfrm>
              <a:off x="1129094" y="3218576"/>
              <a:ext cx="1900165" cy="295966"/>
            </a:xfrm>
            <a:custGeom>
              <a:avLst/>
              <a:gdLst/>
              <a:ahLst/>
              <a:cxnLst/>
              <a:rect l="l" t="t" r="r" b="b"/>
              <a:pathLst>
                <a:path w="10863" h="1692" extrusionOk="0">
                  <a:moveTo>
                    <a:pt x="5421" y="0"/>
                  </a:moveTo>
                  <a:cubicBezTo>
                    <a:pt x="2429" y="0"/>
                    <a:pt x="1" y="390"/>
                    <a:pt x="1" y="846"/>
                  </a:cubicBezTo>
                  <a:cubicBezTo>
                    <a:pt x="1" y="911"/>
                    <a:pt x="22" y="954"/>
                    <a:pt x="66" y="976"/>
                  </a:cubicBezTo>
                  <a:cubicBezTo>
                    <a:pt x="478" y="1388"/>
                    <a:pt x="2689" y="1691"/>
                    <a:pt x="5421" y="1691"/>
                  </a:cubicBezTo>
                  <a:cubicBezTo>
                    <a:pt x="8174" y="1691"/>
                    <a:pt x="10451" y="1388"/>
                    <a:pt x="10819" y="976"/>
                  </a:cubicBezTo>
                  <a:cubicBezTo>
                    <a:pt x="10841" y="932"/>
                    <a:pt x="10863" y="889"/>
                    <a:pt x="10863" y="846"/>
                  </a:cubicBezTo>
                  <a:cubicBezTo>
                    <a:pt x="10863" y="390"/>
                    <a:pt x="8434" y="0"/>
                    <a:pt x="5421" y="0"/>
                  </a:cubicBezTo>
                  <a:close/>
                </a:path>
              </a:pathLst>
            </a:custGeom>
            <a:solidFill>
              <a:srgbClr val="4E4041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1683" name="Google Shape;1683;p41"/>
            <p:cNvSpPr/>
            <p:nvPr/>
          </p:nvSpPr>
          <p:spPr>
            <a:xfrm>
              <a:off x="2338855" y="3298166"/>
              <a:ext cx="682891" cy="212529"/>
            </a:xfrm>
            <a:custGeom>
              <a:avLst/>
              <a:gdLst/>
              <a:ahLst/>
              <a:cxnLst/>
              <a:rect l="l" t="t" r="r" b="b"/>
              <a:pathLst>
                <a:path w="3904" h="1215" extrusionOk="0">
                  <a:moveTo>
                    <a:pt x="1432" y="0"/>
                  </a:moveTo>
                  <a:cubicBezTo>
                    <a:pt x="1258" y="217"/>
                    <a:pt x="1085" y="391"/>
                    <a:pt x="911" y="564"/>
                  </a:cubicBezTo>
                  <a:cubicBezTo>
                    <a:pt x="629" y="824"/>
                    <a:pt x="326" y="1019"/>
                    <a:pt x="1" y="1215"/>
                  </a:cubicBezTo>
                  <a:cubicBezTo>
                    <a:pt x="2039" y="1128"/>
                    <a:pt x="3600" y="846"/>
                    <a:pt x="3903" y="521"/>
                  </a:cubicBezTo>
                  <a:cubicBezTo>
                    <a:pt x="3643" y="304"/>
                    <a:pt x="2732" y="109"/>
                    <a:pt x="14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1684" name="Google Shape;1684;p41"/>
            <p:cNvSpPr/>
            <p:nvPr/>
          </p:nvSpPr>
          <p:spPr>
            <a:xfrm>
              <a:off x="1140464" y="3282073"/>
              <a:ext cx="1448869" cy="232470"/>
            </a:xfrm>
            <a:custGeom>
              <a:avLst/>
              <a:gdLst/>
              <a:ahLst/>
              <a:cxnLst/>
              <a:rect l="l" t="t" r="r" b="b"/>
              <a:pathLst>
                <a:path w="8283" h="1329" extrusionOk="0">
                  <a:moveTo>
                    <a:pt x="5937" y="0"/>
                  </a:moveTo>
                  <a:cubicBezTo>
                    <a:pt x="5752" y="0"/>
                    <a:pt x="5566" y="2"/>
                    <a:pt x="5377" y="6"/>
                  </a:cubicBezTo>
                  <a:lnTo>
                    <a:pt x="4879" y="6"/>
                  </a:lnTo>
                  <a:cubicBezTo>
                    <a:pt x="4772" y="4"/>
                    <a:pt x="4665" y="3"/>
                    <a:pt x="4558" y="3"/>
                  </a:cubicBezTo>
                  <a:cubicBezTo>
                    <a:pt x="3407" y="3"/>
                    <a:pt x="2257" y="107"/>
                    <a:pt x="1106" y="266"/>
                  </a:cubicBezTo>
                  <a:cubicBezTo>
                    <a:pt x="521" y="374"/>
                    <a:pt x="131" y="483"/>
                    <a:pt x="1" y="613"/>
                  </a:cubicBezTo>
                  <a:cubicBezTo>
                    <a:pt x="217" y="851"/>
                    <a:pt x="976" y="1025"/>
                    <a:pt x="2060" y="1155"/>
                  </a:cubicBezTo>
                  <a:cubicBezTo>
                    <a:pt x="2841" y="1263"/>
                    <a:pt x="3795" y="1307"/>
                    <a:pt x="4814" y="1328"/>
                  </a:cubicBezTo>
                  <a:lnTo>
                    <a:pt x="5356" y="1328"/>
                  </a:lnTo>
                  <a:cubicBezTo>
                    <a:pt x="5876" y="1328"/>
                    <a:pt x="6375" y="1328"/>
                    <a:pt x="6852" y="1307"/>
                  </a:cubicBezTo>
                  <a:cubicBezTo>
                    <a:pt x="7177" y="1111"/>
                    <a:pt x="7480" y="916"/>
                    <a:pt x="7762" y="656"/>
                  </a:cubicBezTo>
                  <a:cubicBezTo>
                    <a:pt x="7936" y="483"/>
                    <a:pt x="8109" y="309"/>
                    <a:pt x="8283" y="92"/>
                  </a:cubicBezTo>
                  <a:cubicBezTo>
                    <a:pt x="7605" y="39"/>
                    <a:pt x="6795" y="0"/>
                    <a:pt x="59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1685" name="Google Shape;1685;p41"/>
            <p:cNvSpPr/>
            <p:nvPr/>
          </p:nvSpPr>
          <p:spPr>
            <a:xfrm>
              <a:off x="2976096" y="2855611"/>
              <a:ext cx="732044" cy="715776"/>
            </a:xfrm>
            <a:custGeom>
              <a:avLst/>
              <a:gdLst/>
              <a:ahLst/>
              <a:cxnLst/>
              <a:rect l="l" t="t" r="r" b="b"/>
              <a:pathLst>
                <a:path w="4185" h="4092" extrusionOk="0">
                  <a:moveTo>
                    <a:pt x="819" y="0"/>
                  </a:moveTo>
                  <a:cubicBezTo>
                    <a:pt x="793" y="0"/>
                    <a:pt x="766" y="5"/>
                    <a:pt x="737" y="16"/>
                  </a:cubicBezTo>
                  <a:cubicBezTo>
                    <a:pt x="520" y="102"/>
                    <a:pt x="325" y="276"/>
                    <a:pt x="217" y="471"/>
                  </a:cubicBezTo>
                  <a:cubicBezTo>
                    <a:pt x="43" y="731"/>
                    <a:pt x="0" y="1035"/>
                    <a:pt x="65" y="1316"/>
                  </a:cubicBezTo>
                  <a:cubicBezTo>
                    <a:pt x="130" y="1598"/>
                    <a:pt x="260" y="1858"/>
                    <a:pt x="434" y="2097"/>
                  </a:cubicBezTo>
                  <a:cubicBezTo>
                    <a:pt x="715" y="2530"/>
                    <a:pt x="997" y="2964"/>
                    <a:pt x="1258" y="3398"/>
                  </a:cubicBezTo>
                  <a:cubicBezTo>
                    <a:pt x="1366" y="3549"/>
                    <a:pt x="1474" y="3701"/>
                    <a:pt x="1604" y="3831"/>
                  </a:cubicBezTo>
                  <a:cubicBezTo>
                    <a:pt x="1648" y="3875"/>
                    <a:pt x="1691" y="3918"/>
                    <a:pt x="1734" y="3961"/>
                  </a:cubicBezTo>
                  <a:cubicBezTo>
                    <a:pt x="1800" y="3983"/>
                    <a:pt x="1865" y="4026"/>
                    <a:pt x="1930" y="4048"/>
                  </a:cubicBezTo>
                  <a:cubicBezTo>
                    <a:pt x="2038" y="4070"/>
                    <a:pt x="2146" y="4070"/>
                    <a:pt x="2233" y="4070"/>
                  </a:cubicBezTo>
                  <a:lnTo>
                    <a:pt x="2298" y="4070"/>
                  </a:lnTo>
                  <a:cubicBezTo>
                    <a:pt x="2407" y="4048"/>
                    <a:pt x="2493" y="4048"/>
                    <a:pt x="2602" y="4048"/>
                  </a:cubicBezTo>
                  <a:lnTo>
                    <a:pt x="2710" y="4048"/>
                  </a:lnTo>
                  <a:cubicBezTo>
                    <a:pt x="2949" y="4048"/>
                    <a:pt x="3165" y="4091"/>
                    <a:pt x="3382" y="4091"/>
                  </a:cubicBezTo>
                  <a:lnTo>
                    <a:pt x="3447" y="4091"/>
                  </a:lnTo>
                  <a:cubicBezTo>
                    <a:pt x="3534" y="4091"/>
                    <a:pt x="3621" y="4091"/>
                    <a:pt x="3707" y="4070"/>
                  </a:cubicBezTo>
                  <a:cubicBezTo>
                    <a:pt x="3816" y="4048"/>
                    <a:pt x="3903" y="4005"/>
                    <a:pt x="3989" y="3961"/>
                  </a:cubicBezTo>
                  <a:lnTo>
                    <a:pt x="4033" y="3918"/>
                  </a:lnTo>
                  <a:cubicBezTo>
                    <a:pt x="4076" y="3875"/>
                    <a:pt x="4119" y="3831"/>
                    <a:pt x="4141" y="3766"/>
                  </a:cubicBezTo>
                  <a:cubicBezTo>
                    <a:pt x="4184" y="3571"/>
                    <a:pt x="4141" y="3376"/>
                    <a:pt x="4033" y="3224"/>
                  </a:cubicBezTo>
                  <a:lnTo>
                    <a:pt x="3989" y="3181"/>
                  </a:lnTo>
                  <a:cubicBezTo>
                    <a:pt x="3968" y="3138"/>
                    <a:pt x="3946" y="3094"/>
                    <a:pt x="3903" y="3051"/>
                  </a:cubicBezTo>
                  <a:cubicBezTo>
                    <a:pt x="3664" y="2769"/>
                    <a:pt x="3404" y="2530"/>
                    <a:pt x="3122" y="2292"/>
                  </a:cubicBezTo>
                  <a:cubicBezTo>
                    <a:pt x="2884" y="2097"/>
                    <a:pt x="2645" y="1880"/>
                    <a:pt x="2407" y="1642"/>
                  </a:cubicBezTo>
                  <a:cubicBezTo>
                    <a:pt x="1995" y="1251"/>
                    <a:pt x="1604" y="818"/>
                    <a:pt x="1236" y="384"/>
                  </a:cubicBezTo>
                  <a:cubicBezTo>
                    <a:pt x="1122" y="251"/>
                    <a:pt x="1007" y="0"/>
                    <a:pt x="81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1686" name="Google Shape;1686;p41"/>
            <p:cNvSpPr/>
            <p:nvPr/>
          </p:nvSpPr>
          <p:spPr>
            <a:xfrm>
              <a:off x="3032946" y="3059221"/>
              <a:ext cx="345294" cy="508320"/>
            </a:xfrm>
            <a:custGeom>
              <a:avLst/>
              <a:gdLst/>
              <a:ahLst/>
              <a:cxnLst/>
              <a:rect l="l" t="t" r="r" b="b"/>
              <a:pathLst>
                <a:path w="1974" h="2906" extrusionOk="0">
                  <a:moveTo>
                    <a:pt x="0" y="1"/>
                  </a:moveTo>
                  <a:cubicBezTo>
                    <a:pt x="499" y="1063"/>
                    <a:pt x="1149" y="2039"/>
                    <a:pt x="1908" y="2906"/>
                  </a:cubicBezTo>
                  <a:lnTo>
                    <a:pt x="1973" y="2906"/>
                  </a:lnTo>
                  <a:cubicBezTo>
                    <a:pt x="1193" y="2039"/>
                    <a:pt x="542" y="1041"/>
                    <a:pt x="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1687" name="Google Shape;1687;p41"/>
            <p:cNvSpPr/>
            <p:nvPr/>
          </p:nvSpPr>
          <p:spPr>
            <a:xfrm>
              <a:off x="3082274" y="3009893"/>
              <a:ext cx="368033" cy="553974"/>
            </a:xfrm>
            <a:custGeom>
              <a:avLst/>
              <a:gdLst/>
              <a:ahLst/>
              <a:cxnLst/>
              <a:rect l="l" t="t" r="r" b="b"/>
              <a:pathLst>
                <a:path w="2104" h="3167" extrusionOk="0">
                  <a:moveTo>
                    <a:pt x="43" y="1"/>
                  </a:moveTo>
                  <a:lnTo>
                    <a:pt x="0" y="22"/>
                  </a:lnTo>
                  <a:cubicBezTo>
                    <a:pt x="542" y="1128"/>
                    <a:pt x="1236" y="2191"/>
                    <a:pt x="2038" y="3166"/>
                  </a:cubicBezTo>
                  <a:lnTo>
                    <a:pt x="2103" y="3166"/>
                  </a:lnTo>
                  <a:cubicBezTo>
                    <a:pt x="1301" y="2191"/>
                    <a:pt x="607" y="1128"/>
                    <a:pt x="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1688" name="Google Shape;1688;p41"/>
            <p:cNvSpPr/>
            <p:nvPr/>
          </p:nvSpPr>
          <p:spPr>
            <a:xfrm>
              <a:off x="3108687" y="2971935"/>
              <a:ext cx="474210" cy="599454"/>
            </a:xfrm>
            <a:custGeom>
              <a:avLst/>
              <a:gdLst/>
              <a:ahLst/>
              <a:cxnLst/>
              <a:rect l="l" t="t" r="r" b="b"/>
              <a:pathLst>
                <a:path w="2711" h="3427" extrusionOk="0">
                  <a:moveTo>
                    <a:pt x="44" y="1"/>
                  </a:moveTo>
                  <a:lnTo>
                    <a:pt x="1" y="23"/>
                  </a:lnTo>
                  <a:cubicBezTo>
                    <a:pt x="456" y="738"/>
                    <a:pt x="911" y="1475"/>
                    <a:pt x="1432" y="2147"/>
                  </a:cubicBezTo>
                  <a:cubicBezTo>
                    <a:pt x="1800" y="2603"/>
                    <a:pt x="2191" y="3036"/>
                    <a:pt x="2624" y="3426"/>
                  </a:cubicBezTo>
                  <a:lnTo>
                    <a:pt x="2711" y="3426"/>
                  </a:lnTo>
                  <a:cubicBezTo>
                    <a:pt x="2256" y="3036"/>
                    <a:pt x="1844" y="2603"/>
                    <a:pt x="1475" y="2126"/>
                  </a:cubicBezTo>
                  <a:cubicBezTo>
                    <a:pt x="955" y="1432"/>
                    <a:pt x="478" y="738"/>
                    <a:pt x="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1689" name="Google Shape;1689;p41"/>
            <p:cNvSpPr/>
            <p:nvPr/>
          </p:nvSpPr>
          <p:spPr>
            <a:xfrm>
              <a:off x="2983618" y="3055373"/>
              <a:ext cx="295966" cy="493277"/>
            </a:xfrm>
            <a:custGeom>
              <a:avLst/>
              <a:gdLst/>
              <a:ahLst/>
              <a:cxnLst/>
              <a:rect l="l" t="t" r="r" b="b"/>
              <a:pathLst>
                <a:path w="1692" h="2820" extrusionOk="0">
                  <a:moveTo>
                    <a:pt x="44" y="1"/>
                  </a:moveTo>
                  <a:lnTo>
                    <a:pt x="0" y="23"/>
                  </a:lnTo>
                  <a:cubicBezTo>
                    <a:pt x="412" y="977"/>
                    <a:pt x="933" y="1865"/>
                    <a:pt x="1561" y="2689"/>
                  </a:cubicBezTo>
                  <a:cubicBezTo>
                    <a:pt x="1605" y="2733"/>
                    <a:pt x="1648" y="2776"/>
                    <a:pt x="1691" y="2819"/>
                  </a:cubicBezTo>
                  <a:cubicBezTo>
                    <a:pt x="1041" y="1952"/>
                    <a:pt x="477" y="998"/>
                    <a:pt x="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1690" name="Google Shape;1690;p41"/>
            <p:cNvSpPr/>
            <p:nvPr/>
          </p:nvSpPr>
          <p:spPr>
            <a:xfrm>
              <a:off x="2372965" y="3051700"/>
              <a:ext cx="19241" cy="91134"/>
            </a:xfrm>
            <a:custGeom>
              <a:avLst/>
              <a:gdLst/>
              <a:ahLst/>
              <a:cxnLst/>
              <a:rect l="l" t="t" r="r" b="b"/>
              <a:pathLst>
                <a:path w="110" h="521" extrusionOk="0">
                  <a:moveTo>
                    <a:pt x="109" y="0"/>
                  </a:moveTo>
                  <a:lnTo>
                    <a:pt x="66" y="22"/>
                  </a:lnTo>
                  <a:cubicBezTo>
                    <a:pt x="66" y="44"/>
                    <a:pt x="66" y="65"/>
                    <a:pt x="66" y="65"/>
                  </a:cubicBezTo>
                  <a:cubicBezTo>
                    <a:pt x="66" y="195"/>
                    <a:pt x="22" y="347"/>
                    <a:pt x="1" y="477"/>
                  </a:cubicBezTo>
                  <a:lnTo>
                    <a:pt x="1" y="499"/>
                  </a:lnTo>
                  <a:cubicBezTo>
                    <a:pt x="1" y="499"/>
                    <a:pt x="1" y="499"/>
                    <a:pt x="1" y="521"/>
                  </a:cubicBezTo>
                  <a:lnTo>
                    <a:pt x="22" y="521"/>
                  </a:lnTo>
                  <a:cubicBezTo>
                    <a:pt x="44" y="499"/>
                    <a:pt x="44" y="499"/>
                    <a:pt x="44" y="499"/>
                  </a:cubicBezTo>
                  <a:lnTo>
                    <a:pt x="44" y="477"/>
                  </a:lnTo>
                  <a:lnTo>
                    <a:pt x="44" y="434"/>
                  </a:lnTo>
                  <a:cubicBezTo>
                    <a:pt x="88" y="325"/>
                    <a:pt x="88" y="174"/>
                    <a:pt x="109" y="44"/>
                  </a:cubicBezTo>
                  <a:cubicBezTo>
                    <a:pt x="109" y="22"/>
                    <a:pt x="109" y="22"/>
                    <a:pt x="109" y="0"/>
                  </a:cubicBezTo>
                  <a:close/>
                </a:path>
              </a:pathLst>
            </a:custGeom>
            <a:solidFill>
              <a:srgbClr val="FFBB59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1691" name="Google Shape;1691;p41"/>
            <p:cNvSpPr/>
            <p:nvPr/>
          </p:nvSpPr>
          <p:spPr>
            <a:xfrm>
              <a:off x="2217459" y="3129715"/>
              <a:ext cx="163376" cy="119296"/>
            </a:xfrm>
            <a:custGeom>
              <a:avLst/>
              <a:gdLst/>
              <a:ahLst/>
              <a:cxnLst/>
              <a:rect l="l" t="t" r="r" b="b"/>
              <a:pathLst>
                <a:path w="934" h="682" extrusionOk="0">
                  <a:moveTo>
                    <a:pt x="895" y="1"/>
                  </a:moveTo>
                  <a:cubicBezTo>
                    <a:pt x="892" y="1"/>
                    <a:pt x="890" y="3"/>
                    <a:pt x="890" y="10"/>
                  </a:cubicBezTo>
                  <a:cubicBezTo>
                    <a:pt x="716" y="75"/>
                    <a:pt x="543" y="140"/>
                    <a:pt x="391" y="226"/>
                  </a:cubicBezTo>
                  <a:cubicBezTo>
                    <a:pt x="218" y="335"/>
                    <a:pt x="88" y="465"/>
                    <a:pt x="1" y="638"/>
                  </a:cubicBezTo>
                  <a:cubicBezTo>
                    <a:pt x="1" y="660"/>
                    <a:pt x="1" y="682"/>
                    <a:pt x="23" y="682"/>
                  </a:cubicBezTo>
                  <a:lnTo>
                    <a:pt x="44" y="682"/>
                  </a:lnTo>
                  <a:cubicBezTo>
                    <a:pt x="44" y="682"/>
                    <a:pt x="66" y="682"/>
                    <a:pt x="66" y="660"/>
                  </a:cubicBezTo>
                  <a:cubicBezTo>
                    <a:pt x="153" y="508"/>
                    <a:pt x="261" y="378"/>
                    <a:pt x="413" y="291"/>
                  </a:cubicBezTo>
                  <a:cubicBezTo>
                    <a:pt x="565" y="205"/>
                    <a:pt x="738" y="118"/>
                    <a:pt x="911" y="75"/>
                  </a:cubicBezTo>
                  <a:cubicBezTo>
                    <a:pt x="911" y="53"/>
                    <a:pt x="933" y="53"/>
                    <a:pt x="933" y="31"/>
                  </a:cubicBezTo>
                  <a:cubicBezTo>
                    <a:pt x="918" y="16"/>
                    <a:pt x="903" y="1"/>
                    <a:pt x="895" y="1"/>
                  </a:cubicBezTo>
                  <a:close/>
                </a:path>
              </a:pathLst>
            </a:custGeom>
            <a:solidFill>
              <a:srgbClr val="FFBB59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1692" name="Google Shape;1692;p41"/>
            <p:cNvSpPr/>
            <p:nvPr/>
          </p:nvSpPr>
          <p:spPr>
            <a:xfrm>
              <a:off x="2183350" y="3131289"/>
              <a:ext cx="197486" cy="90259"/>
            </a:xfrm>
            <a:custGeom>
              <a:avLst/>
              <a:gdLst/>
              <a:ahLst/>
              <a:cxnLst/>
              <a:rect l="l" t="t" r="r" b="b"/>
              <a:pathLst>
                <a:path w="1129" h="516" extrusionOk="0">
                  <a:moveTo>
                    <a:pt x="1085" y="1"/>
                  </a:moveTo>
                  <a:cubicBezTo>
                    <a:pt x="673" y="1"/>
                    <a:pt x="304" y="174"/>
                    <a:pt x="1" y="456"/>
                  </a:cubicBezTo>
                  <a:cubicBezTo>
                    <a:pt x="1" y="478"/>
                    <a:pt x="1" y="499"/>
                    <a:pt x="1" y="499"/>
                  </a:cubicBezTo>
                  <a:lnTo>
                    <a:pt x="22" y="499"/>
                  </a:lnTo>
                  <a:cubicBezTo>
                    <a:pt x="33" y="510"/>
                    <a:pt x="39" y="515"/>
                    <a:pt x="44" y="515"/>
                  </a:cubicBezTo>
                  <a:cubicBezTo>
                    <a:pt x="50" y="515"/>
                    <a:pt x="55" y="510"/>
                    <a:pt x="66" y="499"/>
                  </a:cubicBezTo>
                  <a:cubicBezTo>
                    <a:pt x="348" y="239"/>
                    <a:pt x="695" y="87"/>
                    <a:pt x="1085" y="66"/>
                  </a:cubicBezTo>
                  <a:cubicBezTo>
                    <a:pt x="1106" y="66"/>
                    <a:pt x="1128" y="44"/>
                    <a:pt x="1128" y="22"/>
                  </a:cubicBezTo>
                  <a:cubicBezTo>
                    <a:pt x="1128" y="1"/>
                    <a:pt x="1106" y="1"/>
                    <a:pt x="1085" y="1"/>
                  </a:cubicBezTo>
                  <a:close/>
                </a:path>
              </a:pathLst>
            </a:custGeom>
            <a:solidFill>
              <a:srgbClr val="FFBB59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1693" name="Google Shape;1693;p41"/>
            <p:cNvSpPr/>
            <p:nvPr/>
          </p:nvSpPr>
          <p:spPr>
            <a:xfrm>
              <a:off x="2369292" y="3119395"/>
              <a:ext cx="197311" cy="34809"/>
            </a:xfrm>
            <a:custGeom>
              <a:avLst/>
              <a:gdLst/>
              <a:ahLst/>
              <a:cxnLst/>
              <a:rect l="l" t="t" r="r" b="b"/>
              <a:pathLst>
                <a:path w="1128" h="199" extrusionOk="0">
                  <a:moveTo>
                    <a:pt x="481" y="1"/>
                  </a:moveTo>
                  <a:cubicBezTo>
                    <a:pt x="329" y="1"/>
                    <a:pt x="175" y="23"/>
                    <a:pt x="22" y="69"/>
                  </a:cubicBezTo>
                  <a:cubicBezTo>
                    <a:pt x="0" y="69"/>
                    <a:pt x="0" y="90"/>
                    <a:pt x="0" y="112"/>
                  </a:cubicBezTo>
                  <a:cubicBezTo>
                    <a:pt x="0" y="112"/>
                    <a:pt x="22" y="134"/>
                    <a:pt x="43" y="134"/>
                  </a:cubicBezTo>
                  <a:cubicBezTo>
                    <a:pt x="188" y="88"/>
                    <a:pt x="336" y="66"/>
                    <a:pt x="484" y="66"/>
                  </a:cubicBezTo>
                  <a:cubicBezTo>
                    <a:pt x="690" y="66"/>
                    <a:pt x="894" y="110"/>
                    <a:pt x="1084" y="199"/>
                  </a:cubicBezTo>
                  <a:cubicBezTo>
                    <a:pt x="1084" y="199"/>
                    <a:pt x="1106" y="199"/>
                    <a:pt x="1128" y="177"/>
                  </a:cubicBezTo>
                  <a:cubicBezTo>
                    <a:pt x="1128" y="155"/>
                    <a:pt x="1128" y="155"/>
                    <a:pt x="1106" y="134"/>
                  </a:cubicBezTo>
                  <a:cubicBezTo>
                    <a:pt x="903" y="45"/>
                    <a:pt x="694" y="1"/>
                    <a:pt x="481" y="1"/>
                  </a:cubicBezTo>
                  <a:close/>
                </a:path>
              </a:pathLst>
            </a:custGeom>
            <a:solidFill>
              <a:srgbClr val="FFBB59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1694" name="Google Shape;1694;p41"/>
            <p:cNvSpPr/>
            <p:nvPr/>
          </p:nvSpPr>
          <p:spPr>
            <a:xfrm>
              <a:off x="2065802" y="1389758"/>
              <a:ext cx="1153078" cy="1827398"/>
            </a:xfrm>
            <a:custGeom>
              <a:avLst/>
              <a:gdLst/>
              <a:ahLst/>
              <a:cxnLst/>
              <a:rect l="l" t="t" r="r" b="b"/>
              <a:pathLst>
                <a:path w="6592" h="10447" extrusionOk="0">
                  <a:moveTo>
                    <a:pt x="2396" y="0"/>
                  </a:moveTo>
                  <a:cubicBezTo>
                    <a:pt x="1841" y="0"/>
                    <a:pt x="1315" y="236"/>
                    <a:pt x="955" y="656"/>
                  </a:cubicBezTo>
                  <a:cubicBezTo>
                    <a:pt x="586" y="1111"/>
                    <a:pt x="348" y="1696"/>
                    <a:pt x="283" y="2282"/>
                  </a:cubicBezTo>
                  <a:cubicBezTo>
                    <a:pt x="174" y="2954"/>
                    <a:pt x="217" y="3648"/>
                    <a:pt x="131" y="4320"/>
                  </a:cubicBezTo>
                  <a:cubicBezTo>
                    <a:pt x="22" y="5035"/>
                    <a:pt x="1" y="5772"/>
                    <a:pt x="22" y="6488"/>
                  </a:cubicBezTo>
                  <a:cubicBezTo>
                    <a:pt x="44" y="7225"/>
                    <a:pt x="239" y="7940"/>
                    <a:pt x="586" y="8591"/>
                  </a:cubicBezTo>
                  <a:cubicBezTo>
                    <a:pt x="955" y="9198"/>
                    <a:pt x="1497" y="9653"/>
                    <a:pt x="2147" y="9935"/>
                  </a:cubicBezTo>
                  <a:cubicBezTo>
                    <a:pt x="2841" y="10238"/>
                    <a:pt x="3600" y="10412"/>
                    <a:pt x="4380" y="10434"/>
                  </a:cubicBezTo>
                  <a:cubicBezTo>
                    <a:pt x="4452" y="10442"/>
                    <a:pt x="4526" y="10446"/>
                    <a:pt x="4599" y="10446"/>
                  </a:cubicBezTo>
                  <a:cubicBezTo>
                    <a:pt x="4900" y="10446"/>
                    <a:pt x="5207" y="10374"/>
                    <a:pt x="5486" y="10217"/>
                  </a:cubicBezTo>
                  <a:cubicBezTo>
                    <a:pt x="5789" y="9957"/>
                    <a:pt x="6028" y="9610"/>
                    <a:pt x="6158" y="9219"/>
                  </a:cubicBezTo>
                  <a:cubicBezTo>
                    <a:pt x="6180" y="9176"/>
                    <a:pt x="6201" y="9133"/>
                    <a:pt x="6223" y="9089"/>
                  </a:cubicBezTo>
                  <a:cubicBezTo>
                    <a:pt x="6223" y="9068"/>
                    <a:pt x="6223" y="9068"/>
                    <a:pt x="6223" y="9046"/>
                  </a:cubicBezTo>
                  <a:cubicBezTo>
                    <a:pt x="6353" y="8699"/>
                    <a:pt x="6462" y="8331"/>
                    <a:pt x="6527" y="7962"/>
                  </a:cubicBezTo>
                  <a:cubicBezTo>
                    <a:pt x="6570" y="7637"/>
                    <a:pt x="6592" y="7312"/>
                    <a:pt x="6592" y="6986"/>
                  </a:cubicBezTo>
                  <a:lnTo>
                    <a:pt x="6592" y="6748"/>
                  </a:lnTo>
                  <a:cubicBezTo>
                    <a:pt x="6548" y="6119"/>
                    <a:pt x="6375" y="5534"/>
                    <a:pt x="6093" y="4992"/>
                  </a:cubicBezTo>
                  <a:cubicBezTo>
                    <a:pt x="5768" y="4428"/>
                    <a:pt x="5312" y="3973"/>
                    <a:pt x="4770" y="3648"/>
                  </a:cubicBezTo>
                  <a:cubicBezTo>
                    <a:pt x="4554" y="3539"/>
                    <a:pt x="4337" y="3431"/>
                    <a:pt x="4077" y="3387"/>
                  </a:cubicBezTo>
                  <a:cubicBezTo>
                    <a:pt x="4424" y="2715"/>
                    <a:pt x="4467" y="1935"/>
                    <a:pt x="4207" y="1241"/>
                  </a:cubicBezTo>
                  <a:cubicBezTo>
                    <a:pt x="3903" y="569"/>
                    <a:pt x="3296" y="114"/>
                    <a:pt x="2581" y="5"/>
                  </a:cubicBezTo>
                  <a:lnTo>
                    <a:pt x="2537" y="5"/>
                  </a:lnTo>
                  <a:cubicBezTo>
                    <a:pt x="2490" y="2"/>
                    <a:pt x="2443" y="0"/>
                    <a:pt x="239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1695" name="Google Shape;1695;p41"/>
            <p:cNvSpPr/>
            <p:nvPr/>
          </p:nvSpPr>
          <p:spPr>
            <a:xfrm>
              <a:off x="2012801" y="1413373"/>
              <a:ext cx="364185" cy="571991"/>
            </a:xfrm>
            <a:custGeom>
              <a:avLst/>
              <a:gdLst/>
              <a:ahLst/>
              <a:cxnLst/>
              <a:rect l="l" t="t" r="r" b="b"/>
              <a:pathLst>
                <a:path w="2082" h="3270" extrusionOk="0">
                  <a:moveTo>
                    <a:pt x="2081" y="0"/>
                  </a:moveTo>
                  <a:lnTo>
                    <a:pt x="2081" y="0"/>
                  </a:lnTo>
                  <a:cubicBezTo>
                    <a:pt x="1366" y="260"/>
                    <a:pt x="737" y="716"/>
                    <a:pt x="282" y="1323"/>
                  </a:cubicBezTo>
                  <a:cubicBezTo>
                    <a:pt x="217" y="1410"/>
                    <a:pt x="174" y="1496"/>
                    <a:pt x="152" y="1605"/>
                  </a:cubicBezTo>
                  <a:cubicBezTo>
                    <a:pt x="109" y="1691"/>
                    <a:pt x="130" y="1800"/>
                    <a:pt x="217" y="1865"/>
                  </a:cubicBezTo>
                  <a:cubicBezTo>
                    <a:pt x="243" y="1890"/>
                    <a:pt x="278" y="1903"/>
                    <a:pt x="316" y="1903"/>
                  </a:cubicBezTo>
                  <a:cubicBezTo>
                    <a:pt x="368" y="1903"/>
                    <a:pt x="424" y="1880"/>
                    <a:pt x="464" y="1838"/>
                  </a:cubicBezTo>
                  <a:lnTo>
                    <a:pt x="464" y="1838"/>
                  </a:lnTo>
                  <a:cubicBezTo>
                    <a:pt x="233" y="2116"/>
                    <a:pt x="86" y="2435"/>
                    <a:pt x="44" y="2797"/>
                  </a:cubicBezTo>
                  <a:cubicBezTo>
                    <a:pt x="0" y="2949"/>
                    <a:pt x="22" y="3101"/>
                    <a:pt x="130" y="3209"/>
                  </a:cubicBezTo>
                  <a:cubicBezTo>
                    <a:pt x="188" y="3250"/>
                    <a:pt x="254" y="3269"/>
                    <a:pt x="321" y="3269"/>
                  </a:cubicBezTo>
                  <a:cubicBezTo>
                    <a:pt x="430" y="3269"/>
                    <a:pt x="540" y="3217"/>
                    <a:pt x="607" y="3122"/>
                  </a:cubicBezTo>
                  <a:cubicBezTo>
                    <a:pt x="781" y="2905"/>
                    <a:pt x="889" y="2645"/>
                    <a:pt x="911" y="2363"/>
                  </a:cubicBezTo>
                  <a:cubicBezTo>
                    <a:pt x="954" y="1908"/>
                    <a:pt x="1063" y="1453"/>
                    <a:pt x="1193" y="998"/>
                  </a:cubicBezTo>
                  <a:cubicBezTo>
                    <a:pt x="1323" y="542"/>
                    <a:pt x="1648" y="174"/>
                    <a:pt x="208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1696" name="Google Shape;1696;p41"/>
            <p:cNvSpPr/>
            <p:nvPr/>
          </p:nvSpPr>
          <p:spPr>
            <a:xfrm>
              <a:off x="2194719" y="1394306"/>
              <a:ext cx="705631" cy="817930"/>
            </a:xfrm>
            <a:custGeom>
              <a:avLst/>
              <a:gdLst/>
              <a:ahLst/>
              <a:cxnLst/>
              <a:rect l="l" t="t" r="r" b="b"/>
              <a:pathLst>
                <a:path w="4034" h="4676" extrusionOk="0">
                  <a:moveTo>
                    <a:pt x="1800" y="1"/>
                  </a:moveTo>
                  <a:cubicBezTo>
                    <a:pt x="1237" y="131"/>
                    <a:pt x="716" y="478"/>
                    <a:pt x="369" y="976"/>
                  </a:cubicBezTo>
                  <a:cubicBezTo>
                    <a:pt x="283" y="1085"/>
                    <a:pt x="239" y="1237"/>
                    <a:pt x="218" y="1388"/>
                  </a:cubicBezTo>
                  <a:cubicBezTo>
                    <a:pt x="218" y="1540"/>
                    <a:pt x="326" y="1670"/>
                    <a:pt x="478" y="1714"/>
                  </a:cubicBezTo>
                  <a:cubicBezTo>
                    <a:pt x="369" y="1822"/>
                    <a:pt x="283" y="1952"/>
                    <a:pt x="196" y="2104"/>
                  </a:cubicBezTo>
                  <a:cubicBezTo>
                    <a:pt x="109" y="2299"/>
                    <a:pt x="44" y="2516"/>
                    <a:pt x="44" y="2733"/>
                  </a:cubicBezTo>
                  <a:cubicBezTo>
                    <a:pt x="1" y="2949"/>
                    <a:pt x="88" y="3188"/>
                    <a:pt x="283" y="3340"/>
                  </a:cubicBezTo>
                  <a:cubicBezTo>
                    <a:pt x="402" y="3399"/>
                    <a:pt x="534" y="3433"/>
                    <a:pt x="665" y="3433"/>
                  </a:cubicBezTo>
                  <a:cubicBezTo>
                    <a:pt x="772" y="3433"/>
                    <a:pt x="879" y="3410"/>
                    <a:pt x="976" y="3361"/>
                  </a:cubicBezTo>
                  <a:cubicBezTo>
                    <a:pt x="998" y="3773"/>
                    <a:pt x="1172" y="4164"/>
                    <a:pt x="1475" y="4445"/>
                  </a:cubicBezTo>
                  <a:cubicBezTo>
                    <a:pt x="1597" y="4602"/>
                    <a:pt x="1789" y="4675"/>
                    <a:pt x="1984" y="4675"/>
                  </a:cubicBezTo>
                  <a:cubicBezTo>
                    <a:pt x="2031" y="4675"/>
                    <a:pt x="2079" y="4671"/>
                    <a:pt x="2126" y="4662"/>
                  </a:cubicBezTo>
                  <a:cubicBezTo>
                    <a:pt x="2364" y="4597"/>
                    <a:pt x="2494" y="4315"/>
                    <a:pt x="2603" y="4077"/>
                  </a:cubicBezTo>
                  <a:cubicBezTo>
                    <a:pt x="2711" y="4272"/>
                    <a:pt x="2884" y="4424"/>
                    <a:pt x="3079" y="4532"/>
                  </a:cubicBezTo>
                  <a:cubicBezTo>
                    <a:pt x="3173" y="4584"/>
                    <a:pt x="3281" y="4611"/>
                    <a:pt x="3387" y="4611"/>
                  </a:cubicBezTo>
                  <a:cubicBezTo>
                    <a:pt x="3503" y="4611"/>
                    <a:pt x="3618" y="4578"/>
                    <a:pt x="3708" y="4510"/>
                  </a:cubicBezTo>
                  <a:cubicBezTo>
                    <a:pt x="3860" y="4359"/>
                    <a:pt x="3947" y="4185"/>
                    <a:pt x="3968" y="3990"/>
                  </a:cubicBezTo>
                  <a:cubicBezTo>
                    <a:pt x="3990" y="3882"/>
                    <a:pt x="4012" y="3773"/>
                    <a:pt x="4033" y="3665"/>
                  </a:cubicBezTo>
                  <a:cubicBezTo>
                    <a:pt x="3882" y="3578"/>
                    <a:pt x="3708" y="3513"/>
                    <a:pt x="3556" y="3448"/>
                  </a:cubicBezTo>
                  <a:cubicBezTo>
                    <a:pt x="3491" y="3426"/>
                    <a:pt x="3405" y="3405"/>
                    <a:pt x="3340" y="3383"/>
                  </a:cubicBezTo>
                  <a:cubicBezTo>
                    <a:pt x="3687" y="2711"/>
                    <a:pt x="3730" y="1930"/>
                    <a:pt x="3448" y="1237"/>
                  </a:cubicBezTo>
                  <a:cubicBezTo>
                    <a:pt x="3231" y="760"/>
                    <a:pt x="2863" y="369"/>
                    <a:pt x="2386" y="174"/>
                  </a:cubicBezTo>
                  <a:cubicBezTo>
                    <a:pt x="2191" y="88"/>
                    <a:pt x="2017" y="23"/>
                    <a:pt x="18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1697" name="Google Shape;1697;p41"/>
            <p:cNvSpPr/>
            <p:nvPr/>
          </p:nvSpPr>
          <p:spPr>
            <a:xfrm>
              <a:off x="2228829" y="1394306"/>
              <a:ext cx="387100" cy="378179"/>
            </a:xfrm>
            <a:custGeom>
              <a:avLst/>
              <a:gdLst/>
              <a:ahLst/>
              <a:cxnLst/>
              <a:rect l="l" t="t" r="r" b="b"/>
              <a:pathLst>
                <a:path w="2213" h="2162" extrusionOk="0">
                  <a:moveTo>
                    <a:pt x="1605" y="1"/>
                  </a:moveTo>
                  <a:cubicBezTo>
                    <a:pt x="1042" y="131"/>
                    <a:pt x="521" y="478"/>
                    <a:pt x="174" y="976"/>
                  </a:cubicBezTo>
                  <a:cubicBezTo>
                    <a:pt x="88" y="1085"/>
                    <a:pt x="44" y="1237"/>
                    <a:pt x="23" y="1388"/>
                  </a:cubicBezTo>
                  <a:cubicBezTo>
                    <a:pt x="23" y="1540"/>
                    <a:pt x="131" y="1670"/>
                    <a:pt x="283" y="1714"/>
                  </a:cubicBezTo>
                  <a:cubicBezTo>
                    <a:pt x="174" y="1822"/>
                    <a:pt x="88" y="1952"/>
                    <a:pt x="1" y="2104"/>
                  </a:cubicBezTo>
                  <a:cubicBezTo>
                    <a:pt x="117" y="2143"/>
                    <a:pt x="236" y="2162"/>
                    <a:pt x="354" y="2162"/>
                  </a:cubicBezTo>
                  <a:cubicBezTo>
                    <a:pt x="566" y="2162"/>
                    <a:pt x="774" y="2099"/>
                    <a:pt x="955" y="1974"/>
                  </a:cubicBezTo>
                  <a:cubicBezTo>
                    <a:pt x="1280" y="1757"/>
                    <a:pt x="1475" y="1367"/>
                    <a:pt x="1454" y="976"/>
                  </a:cubicBezTo>
                  <a:cubicBezTo>
                    <a:pt x="1714" y="976"/>
                    <a:pt x="1974" y="825"/>
                    <a:pt x="2126" y="608"/>
                  </a:cubicBezTo>
                  <a:cubicBezTo>
                    <a:pt x="2191" y="478"/>
                    <a:pt x="2212" y="326"/>
                    <a:pt x="2191" y="174"/>
                  </a:cubicBezTo>
                  <a:cubicBezTo>
                    <a:pt x="1996" y="88"/>
                    <a:pt x="1822" y="23"/>
                    <a:pt x="160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1698" name="Google Shape;1698;p41"/>
            <p:cNvSpPr/>
            <p:nvPr/>
          </p:nvSpPr>
          <p:spPr>
            <a:xfrm>
              <a:off x="2350225" y="1637099"/>
              <a:ext cx="151831" cy="126643"/>
            </a:xfrm>
            <a:custGeom>
              <a:avLst/>
              <a:gdLst/>
              <a:ahLst/>
              <a:cxnLst/>
              <a:rect l="l" t="t" r="r" b="b"/>
              <a:pathLst>
                <a:path w="868" h="724" extrusionOk="0">
                  <a:moveTo>
                    <a:pt x="499" y="0"/>
                  </a:moveTo>
                  <a:cubicBezTo>
                    <a:pt x="174" y="0"/>
                    <a:pt x="1" y="369"/>
                    <a:pt x="239" y="607"/>
                  </a:cubicBezTo>
                  <a:cubicBezTo>
                    <a:pt x="312" y="688"/>
                    <a:pt x="405" y="724"/>
                    <a:pt x="497" y="724"/>
                  </a:cubicBezTo>
                  <a:cubicBezTo>
                    <a:pt x="677" y="724"/>
                    <a:pt x="854" y="585"/>
                    <a:pt x="868" y="369"/>
                  </a:cubicBezTo>
                  <a:cubicBezTo>
                    <a:pt x="868" y="174"/>
                    <a:pt x="695" y="0"/>
                    <a:pt x="4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1699" name="Google Shape;1699;p41"/>
            <p:cNvSpPr/>
            <p:nvPr/>
          </p:nvSpPr>
          <p:spPr>
            <a:xfrm>
              <a:off x="2577799" y="1986070"/>
              <a:ext cx="242965" cy="72067"/>
            </a:xfrm>
            <a:custGeom>
              <a:avLst/>
              <a:gdLst/>
              <a:ahLst/>
              <a:cxnLst/>
              <a:rect l="l" t="t" r="r" b="b"/>
              <a:pathLst>
                <a:path w="1389" h="412" extrusionOk="0">
                  <a:moveTo>
                    <a:pt x="1193" y="0"/>
                  </a:moveTo>
                  <a:cubicBezTo>
                    <a:pt x="1020" y="87"/>
                    <a:pt x="824" y="152"/>
                    <a:pt x="651" y="195"/>
                  </a:cubicBezTo>
                  <a:cubicBezTo>
                    <a:pt x="492" y="227"/>
                    <a:pt x="334" y="247"/>
                    <a:pt x="175" y="247"/>
                  </a:cubicBezTo>
                  <a:cubicBezTo>
                    <a:pt x="117" y="247"/>
                    <a:pt x="59" y="244"/>
                    <a:pt x="1" y="239"/>
                  </a:cubicBezTo>
                  <a:lnTo>
                    <a:pt x="1" y="239"/>
                  </a:lnTo>
                  <a:cubicBezTo>
                    <a:pt x="152" y="347"/>
                    <a:pt x="347" y="412"/>
                    <a:pt x="543" y="412"/>
                  </a:cubicBezTo>
                  <a:cubicBezTo>
                    <a:pt x="846" y="412"/>
                    <a:pt x="1171" y="304"/>
                    <a:pt x="1388" y="65"/>
                  </a:cubicBezTo>
                  <a:cubicBezTo>
                    <a:pt x="1301" y="43"/>
                    <a:pt x="1236" y="22"/>
                    <a:pt x="119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1700" name="Google Shape;1700;p41"/>
            <p:cNvSpPr/>
            <p:nvPr/>
          </p:nvSpPr>
          <p:spPr>
            <a:xfrm>
              <a:off x="2604387" y="1492963"/>
              <a:ext cx="261856" cy="285646"/>
            </a:xfrm>
            <a:custGeom>
              <a:avLst/>
              <a:gdLst/>
              <a:ahLst/>
              <a:cxnLst/>
              <a:rect l="l" t="t" r="r" b="b"/>
              <a:pathLst>
                <a:path w="1497" h="1633" extrusionOk="0">
                  <a:moveTo>
                    <a:pt x="477" y="1"/>
                  </a:moveTo>
                  <a:cubicBezTo>
                    <a:pt x="369" y="44"/>
                    <a:pt x="282" y="109"/>
                    <a:pt x="239" y="217"/>
                  </a:cubicBezTo>
                  <a:cubicBezTo>
                    <a:pt x="152" y="369"/>
                    <a:pt x="109" y="543"/>
                    <a:pt x="65" y="716"/>
                  </a:cubicBezTo>
                  <a:cubicBezTo>
                    <a:pt x="22" y="824"/>
                    <a:pt x="0" y="955"/>
                    <a:pt x="22" y="1085"/>
                  </a:cubicBezTo>
                  <a:cubicBezTo>
                    <a:pt x="87" y="1193"/>
                    <a:pt x="195" y="1280"/>
                    <a:pt x="326" y="1280"/>
                  </a:cubicBezTo>
                  <a:cubicBezTo>
                    <a:pt x="434" y="1258"/>
                    <a:pt x="564" y="1258"/>
                    <a:pt x="694" y="1215"/>
                  </a:cubicBezTo>
                  <a:cubicBezTo>
                    <a:pt x="753" y="1203"/>
                    <a:pt x="832" y="1184"/>
                    <a:pt x="902" y="1184"/>
                  </a:cubicBezTo>
                  <a:cubicBezTo>
                    <a:pt x="960" y="1184"/>
                    <a:pt x="1012" y="1197"/>
                    <a:pt x="1041" y="1236"/>
                  </a:cubicBezTo>
                  <a:cubicBezTo>
                    <a:pt x="1128" y="1323"/>
                    <a:pt x="1128" y="1453"/>
                    <a:pt x="1171" y="1562"/>
                  </a:cubicBezTo>
                  <a:cubicBezTo>
                    <a:pt x="1189" y="1597"/>
                    <a:pt x="1221" y="1632"/>
                    <a:pt x="1256" y="1632"/>
                  </a:cubicBezTo>
                  <a:cubicBezTo>
                    <a:pt x="1264" y="1632"/>
                    <a:pt x="1272" y="1631"/>
                    <a:pt x="1279" y="1627"/>
                  </a:cubicBezTo>
                  <a:cubicBezTo>
                    <a:pt x="1301" y="1627"/>
                    <a:pt x="1323" y="1605"/>
                    <a:pt x="1323" y="1583"/>
                  </a:cubicBezTo>
                  <a:cubicBezTo>
                    <a:pt x="1496" y="1258"/>
                    <a:pt x="1496" y="868"/>
                    <a:pt x="1323" y="543"/>
                  </a:cubicBezTo>
                  <a:cubicBezTo>
                    <a:pt x="1171" y="217"/>
                    <a:pt x="846" y="1"/>
                    <a:pt x="47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1701" name="Google Shape;1701;p41"/>
            <p:cNvSpPr/>
            <p:nvPr/>
          </p:nvSpPr>
          <p:spPr>
            <a:xfrm>
              <a:off x="2642345" y="1647070"/>
              <a:ext cx="159353" cy="124369"/>
            </a:xfrm>
            <a:custGeom>
              <a:avLst/>
              <a:gdLst/>
              <a:ahLst/>
              <a:cxnLst/>
              <a:rect l="l" t="t" r="r" b="b"/>
              <a:pathLst>
                <a:path w="911" h="711" extrusionOk="0">
                  <a:moveTo>
                    <a:pt x="519" y="1"/>
                  </a:moveTo>
                  <a:cubicBezTo>
                    <a:pt x="398" y="1"/>
                    <a:pt x="273" y="29"/>
                    <a:pt x="174" y="95"/>
                  </a:cubicBezTo>
                  <a:cubicBezTo>
                    <a:pt x="87" y="139"/>
                    <a:pt x="0" y="247"/>
                    <a:pt x="0" y="334"/>
                  </a:cubicBezTo>
                  <a:cubicBezTo>
                    <a:pt x="0" y="442"/>
                    <a:pt x="109" y="529"/>
                    <a:pt x="174" y="572"/>
                  </a:cubicBezTo>
                  <a:cubicBezTo>
                    <a:pt x="217" y="616"/>
                    <a:pt x="282" y="637"/>
                    <a:pt x="325" y="659"/>
                  </a:cubicBezTo>
                  <a:cubicBezTo>
                    <a:pt x="373" y="691"/>
                    <a:pt x="421" y="711"/>
                    <a:pt x="468" y="711"/>
                  </a:cubicBezTo>
                  <a:cubicBezTo>
                    <a:pt x="486" y="711"/>
                    <a:pt x="503" y="708"/>
                    <a:pt x="520" y="702"/>
                  </a:cubicBezTo>
                  <a:cubicBezTo>
                    <a:pt x="586" y="702"/>
                    <a:pt x="651" y="659"/>
                    <a:pt x="694" y="616"/>
                  </a:cubicBezTo>
                  <a:cubicBezTo>
                    <a:pt x="759" y="572"/>
                    <a:pt x="824" y="529"/>
                    <a:pt x="846" y="464"/>
                  </a:cubicBezTo>
                  <a:cubicBezTo>
                    <a:pt x="911" y="377"/>
                    <a:pt x="911" y="290"/>
                    <a:pt x="889" y="225"/>
                  </a:cubicBezTo>
                  <a:cubicBezTo>
                    <a:pt x="867" y="160"/>
                    <a:pt x="846" y="117"/>
                    <a:pt x="781" y="95"/>
                  </a:cubicBezTo>
                  <a:cubicBezTo>
                    <a:pt x="737" y="52"/>
                    <a:pt x="694" y="30"/>
                    <a:pt x="629" y="8"/>
                  </a:cubicBezTo>
                  <a:cubicBezTo>
                    <a:pt x="593" y="3"/>
                    <a:pt x="556" y="1"/>
                    <a:pt x="51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1702" name="Google Shape;1702;p41"/>
            <p:cNvSpPr/>
            <p:nvPr/>
          </p:nvSpPr>
          <p:spPr>
            <a:xfrm>
              <a:off x="2638497" y="1693949"/>
              <a:ext cx="159528" cy="26763"/>
            </a:xfrm>
            <a:custGeom>
              <a:avLst/>
              <a:gdLst/>
              <a:ahLst/>
              <a:cxnLst/>
              <a:rect l="l" t="t" r="r" b="b"/>
              <a:pathLst>
                <a:path w="912" h="153" fill="none" extrusionOk="0">
                  <a:moveTo>
                    <a:pt x="0" y="131"/>
                  </a:moveTo>
                  <a:cubicBezTo>
                    <a:pt x="152" y="152"/>
                    <a:pt x="304" y="131"/>
                    <a:pt x="456" y="87"/>
                  </a:cubicBezTo>
                  <a:cubicBezTo>
                    <a:pt x="521" y="66"/>
                    <a:pt x="564" y="44"/>
                    <a:pt x="629" y="22"/>
                  </a:cubicBezTo>
                  <a:cubicBezTo>
                    <a:pt x="673" y="1"/>
                    <a:pt x="738" y="1"/>
                    <a:pt x="803" y="22"/>
                  </a:cubicBezTo>
                  <a:cubicBezTo>
                    <a:pt x="846" y="44"/>
                    <a:pt x="889" y="87"/>
                    <a:pt x="911" y="152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1703" name="Google Shape;1703;p41"/>
            <p:cNvSpPr/>
            <p:nvPr/>
          </p:nvSpPr>
          <p:spPr>
            <a:xfrm>
              <a:off x="2812894" y="3188139"/>
              <a:ext cx="19241" cy="87460"/>
            </a:xfrm>
            <a:custGeom>
              <a:avLst/>
              <a:gdLst/>
              <a:ahLst/>
              <a:cxnLst/>
              <a:rect l="l" t="t" r="r" b="b"/>
              <a:pathLst>
                <a:path w="110" h="500" extrusionOk="0">
                  <a:moveTo>
                    <a:pt x="66" y="1"/>
                  </a:moveTo>
                  <a:cubicBezTo>
                    <a:pt x="66" y="22"/>
                    <a:pt x="66" y="44"/>
                    <a:pt x="66" y="44"/>
                  </a:cubicBezTo>
                  <a:cubicBezTo>
                    <a:pt x="44" y="196"/>
                    <a:pt x="22" y="326"/>
                    <a:pt x="1" y="456"/>
                  </a:cubicBezTo>
                  <a:cubicBezTo>
                    <a:pt x="1" y="456"/>
                    <a:pt x="1" y="478"/>
                    <a:pt x="1" y="478"/>
                  </a:cubicBezTo>
                  <a:lnTo>
                    <a:pt x="1" y="499"/>
                  </a:lnTo>
                  <a:lnTo>
                    <a:pt x="22" y="499"/>
                  </a:lnTo>
                  <a:cubicBezTo>
                    <a:pt x="22" y="499"/>
                    <a:pt x="44" y="499"/>
                    <a:pt x="44" y="478"/>
                  </a:cubicBezTo>
                  <a:lnTo>
                    <a:pt x="44" y="434"/>
                  </a:lnTo>
                  <a:cubicBezTo>
                    <a:pt x="66" y="304"/>
                    <a:pt x="87" y="174"/>
                    <a:pt x="109" y="44"/>
                  </a:cubicBezTo>
                  <a:lnTo>
                    <a:pt x="109" y="1"/>
                  </a:lnTo>
                  <a:close/>
                </a:path>
              </a:pathLst>
            </a:custGeom>
            <a:solidFill>
              <a:srgbClr val="FFBB59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1704" name="Google Shape;1704;p41"/>
            <p:cNvSpPr/>
            <p:nvPr/>
          </p:nvSpPr>
          <p:spPr>
            <a:xfrm>
              <a:off x="2657388" y="3267904"/>
              <a:ext cx="163376" cy="121395"/>
            </a:xfrm>
            <a:custGeom>
              <a:avLst/>
              <a:gdLst/>
              <a:ahLst/>
              <a:cxnLst/>
              <a:rect l="l" t="t" r="r" b="b"/>
              <a:pathLst>
                <a:path w="934" h="694" extrusionOk="0">
                  <a:moveTo>
                    <a:pt x="868" y="0"/>
                  </a:moveTo>
                  <a:cubicBezTo>
                    <a:pt x="695" y="65"/>
                    <a:pt x="543" y="152"/>
                    <a:pt x="391" y="239"/>
                  </a:cubicBezTo>
                  <a:cubicBezTo>
                    <a:pt x="218" y="325"/>
                    <a:pt x="88" y="477"/>
                    <a:pt x="1" y="629"/>
                  </a:cubicBezTo>
                  <a:cubicBezTo>
                    <a:pt x="1" y="650"/>
                    <a:pt x="1" y="672"/>
                    <a:pt x="23" y="694"/>
                  </a:cubicBezTo>
                  <a:cubicBezTo>
                    <a:pt x="44" y="694"/>
                    <a:pt x="44" y="672"/>
                    <a:pt x="66" y="672"/>
                  </a:cubicBezTo>
                  <a:cubicBezTo>
                    <a:pt x="131" y="520"/>
                    <a:pt x="261" y="390"/>
                    <a:pt x="413" y="282"/>
                  </a:cubicBezTo>
                  <a:cubicBezTo>
                    <a:pt x="565" y="195"/>
                    <a:pt x="738" y="130"/>
                    <a:pt x="890" y="65"/>
                  </a:cubicBezTo>
                  <a:cubicBezTo>
                    <a:pt x="911" y="65"/>
                    <a:pt x="933" y="43"/>
                    <a:pt x="911" y="22"/>
                  </a:cubicBezTo>
                  <a:cubicBezTo>
                    <a:pt x="911" y="0"/>
                    <a:pt x="890" y="0"/>
                    <a:pt x="86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1705" name="Google Shape;1705;p41"/>
            <p:cNvSpPr/>
            <p:nvPr/>
          </p:nvSpPr>
          <p:spPr>
            <a:xfrm>
              <a:off x="2619605" y="3264056"/>
              <a:ext cx="201159" cy="91134"/>
            </a:xfrm>
            <a:custGeom>
              <a:avLst/>
              <a:gdLst/>
              <a:ahLst/>
              <a:cxnLst/>
              <a:rect l="l" t="t" r="r" b="b"/>
              <a:pathLst>
                <a:path w="1150" h="521" extrusionOk="0">
                  <a:moveTo>
                    <a:pt x="1106" y="0"/>
                  </a:moveTo>
                  <a:cubicBezTo>
                    <a:pt x="694" y="22"/>
                    <a:pt x="304" y="195"/>
                    <a:pt x="22" y="477"/>
                  </a:cubicBezTo>
                  <a:cubicBezTo>
                    <a:pt x="0" y="477"/>
                    <a:pt x="0" y="499"/>
                    <a:pt x="22" y="521"/>
                  </a:cubicBezTo>
                  <a:lnTo>
                    <a:pt x="87" y="521"/>
                  </a:lnTo>
                  <a:cubicBezTo>
                    <a:pt x="347" y="261"/>
                    <a:pt x="716" y="87"/>
                    <a:pt x="1106" y="65"/>
                  </a:cubicBezTo>
                  <a:cubicBezTo>
                    <a:pt x="1112" y="72"/>
                    <a:pt x="1118" y="74"/>
                    <a:pt x="1124" y="74"/>
                  </a:cubicBezTo>
                  <a:cubicBezTo>
                    <a:pt x="1138" y="74"/>
                    <a:pt x="1149" y="59"/>
                    <a:pt x="1149" y="44"/>
                  </a:cubicBezTo>
                  <a:cubicBezTo>
                    <a:pt x="1149" y="22"/>
                    <a:pt x="1127" y="0"/>
                    <a:pt x="11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1706" name="Google Shape;1706;p41"/>
            <p:cNvSpPr/>
            <p:nvPr/>
          </p:nvSpPr>
          <p:spPr>
            <a:xfrm>
              <a:off x="2802574" y="3257234"/>
              <a:ext cx="200109" cy="37258"/>
            </a:xfrm>
            <a:custGeom>
              <a:avLst/>
              <a:gdLst/>
              <a:ahLst/>
              <a:cxnLst/>
              <a:rect l="l" t="t" r="r" b="b"/>
              <a:pathLst>
                <a:path w="1144" h="213" extrusionOk="0">
                  <a:moveTo>
                    <a:pt x="454" y="1"/>
                  </a:moveTo>
                  <a:cubicBezTo>
                    <a:pt x="316" y="1"/>
                    <a:pt x="177" y="20"/>
                    <a:pt x="38" y="61"/>
                  </a:cubicBezTo>
                  <a:cubicBezTo>
                    <a:pt x="1" y="80"/>
                    <a:pt x="12" y="130"/>
                    <a:pt x="43" y="130"/>
                  </a:cubicBezTo>
                  <a:cubicBezTo>
                    <a:pt x="48" y="130"/>
                    <a:pt x="54" y="129"/>
                    <a:pt x="60" y="126"/>
                  </a:cubicBezTo>
                  <a:cubicBezTo>
                    <a:pt x="193" y="93"/>
                    <a:pt x="330" y="75"/>
                    <a:pt x="467" y="75"/>
                  </a:cubicBezTo>
                  <a:cubicBezTo>
                    <a:pt x="684" y="75"/>
                    <a:pt x="900" y="119"/>
                    <a:pt x="1100" y="213"/>
                  </a:cubicBezTo>
                  <a:cubicBezTo>
                    <a:pt x="1122" y="213"/>
                    <a:pt x="1144" y="191"/>
                    <a:pt x="1144" y="191"/>
                  </a:cubicBezTo>
                  <a:cubicBezTo>
                    <a:pt x="1144" y="169"/>
                    <a:pt x="1144" y="148"/>
                    <a:pt x="1122" y="148"/>
                  </a:cubicBezTo>
                  <a:cubicBezTo>
                    <a:pt x="906" y="53"/>
                    <a:pt x="682" y="1"/>
                    <a:pt x="4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1707" name="Google Shape;1707;p41"/>
            <p:cNvSpPr/>
            <p:nvPr/>
          </p:nvSpPr>
          <p:spPr>
            <a:xfrm>
              <a:off x="2740826" y="2334866"/>
              <a:ext cx="417361" cy="644933"/>
            </a:xfrm>
            <a:custGeom>
              <a:avLst/>
              <a:gdLst/>
              <a:ahLst/>
              <a:cxnLst/>
              <a:rect l="l" t="t" r="r" b="b"/>
              <a:pathLst>
                <a:path w="2386" h="3687" extrusionOk="0">
                  <a:moveTo>
                    <a:pt x="66" y="1"/>
                  </a:moveTo>
                  <a:cubicBezTo>
                    <a:pt x="44" y="1"/>
                    <a:pt x="44" y="1"/>
                    <a:pt x="44" y="22"/>
                  </a:cubicBezTo>
                  <a:cubicBezTo>
                    <a:pt x="1" y="803"/>
                    <a:pt x="196" y="1562"/>
                    <a:pt x="608" y="2234"/>
                  </a:cubicBezTo>
                  <a:cubicBezTo>
                    <a:pt x="1042" y="2884"/>
                    <a:pt x="1649" y="3383"/>
                    <a:pt x="2364" y="3686"/>
                  </a:cubicBezTo>
                  <a:cubicBezTo>
                    <a:pt x="2364" y="3686"/>
                    <a:pt x="2364" y="3665"/>
                    <a:pt x="2364" y="3665"/>
                  </a:cubicBezTo>
                  <a:lnTo>
                    <a:pt x="2386" y="3643"/>
                  </a:lnTo>
                  <a:lnTo>
                    <a:pt x="2342" y="3621"/>
                  </a:lnTo>
                  <a:cubicBezTo>
                    <a:pt x="2169" y="3556"/>
                    <a:pt x="2017" y="3470"/>
                    <a:pt x="1865" y="3383"/>
                  </a:cubicBezTo>
                  <a:lnTo>
                    <a:pt x="1822" y="3361"/>
                  </a:lnTo>
                  <a:cubicBezTo>
                    <a:pt x="673" y="2646"/>
                    <a:pt x="1" y="1367"/>
                    <a:pt x="66" y="22"/>
                  </a:cubicBezTo>
                  <a:cubicBezTo>
                    <a:pt x="88" y="1"/>
                    <a:pt x="66" y="1"/>
                    <a:pt x="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1708" name="Google Shape;1708;p41"/>
            <p:cNvSpPr/>
            <p:nvPr/>
          </p:nvSpPr>
          <p:spPr>
            <a:xfrm>
              <a:off x="2888810" y="2378772"/>
              <a:ext cx="174571" cy="555548"/>
            </a:xfrm>
            <a:custGeom>
              <a:avLst/>
              <a:gdLst/>
              <a:ahLst/>
              <a:cxnLst/>
              <a:rect l="l" t="t" r="r" b="b"/>
              <a:pathLst>
                <a:path w="998" h="3176" extrusionOk="0">
                  <a:moveTo>
                    <a:pt x="6" y="0"/>
                  </a:moveTo>
                  <a:cubicBezTo>
                    <a:pt x="3" y="0"/>
                    <a:pt x="0" y="3"/>
                    <a:pt x="0" y="10"/>
                  </a:cubicBezTo>
                  <a:cubicBezTo>
                    <a:pt x="0" y="10"/>
                    <a:pt x="0" y="31"/>
                    <a:pt x="0" y="31"/>
                  </a:cubicBezTo>
                  <a:cubicBezTo>
                    <a:pt x="412" y="1050"/>
                    <a:pt x="738" y="2091"/>
                    <a:pt x="954" y="3153"/>
                  </a:cubicBezTo>
                  <a:cubicBezTo>
                    <a:pt x="954" y="3153"/>
                    <a:pt x="954" y="3175"/>
                    <a:pt x="976" y="3175"/>
                  </a:cubicBezTo>
                  <a:cubicBezTo>
                    <a:pt x="976" y="3175"/>
                    <a:pt x="998" y="3153"/>
                    <a:pt x="998" y="3132"/>
                  </a:cubicBezTo>
                  <a:cubicBezTo>
                    <a:pt x="759" y="2069"/>
                    <a:pt x="434" y="1029"/>
                    <a:pt x="22" y="10"/>
                  </a:cubicBezTo>
                  <a:cubicBezTo>
                    <a:pt x="22" y="10"/>
                    <a:pt x="12" y="0"/>
                    <a:pt x="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1709" name="Google Shape;1709;p41"/>
            <p:cNvSpPr/>
            <p:nvPr/>
          </p:nvSpPr>
          <p:spPr>
            <a:xfrm>
              <a:off x="3013880" y="2338364"/>
              <a:ext cx="140636" cy="633738"/>
            </a:xfrm>
            <a:custGeom>
              <a:avLst/>
              <a:gdLst/>
              <a:ahLst/>
              <a:cxnLst/>
              <a:rect l="l" t="t" r="r" b="b"/>
              <a:pathLst>
                <a:path w="804" h="3623" extrusionOk="0">
                  <a:moveTo>
                    <a:pt x="30" y="0"/>
                  </a:moveTo>
                  <a:cubicBezTo>
                    <a:pt x="17" y="0"/>
                    <a:pt x="1" y="19"/>
                    <a:pt x="1" y="46"/>
                  </a:cubicBezTo>
                  <a:cubicBezTo>
                    <a:pt x="478" y="1173"/>
                    <a:pt x="738" y="2387"/>
                    <a:pt x="781" y="3601"/>
                  </a:cubicBezTo>
                  <a:cubicBezTo>
                    <a:pt x="781" y="3623"/>
                    <a:pt x="781" y="3623"/>
                    <a:pt x="803" y="3623"/>
                  </a:cubicBezTo>
                  <a:cubicBezTo>
                    <a:pt x="781" y="2387"/>
                    <a:pt x="521" y="1151"/>
                    <a:pt x="44" y="24"/>
                  </a:cubicBezTo>
                  <a:cubicBezTo>
                    <a:pt x="44" y="7"/>
                    <a:pt x="38" y="0"/>
                    <a:pt x="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1710" name="Google Shape;1710;p41"/>
            <p:cNvSpPr/>
            <p:nvPr/>
          </p:nvSpPr>
          <p:spPr>
            <a:xfrm>
              <a:off x="3121282" y="2359880"/>
              <a:ext cx="97606" cy="259582"/>
            </a:xfrm>
            <a:custGeom>
              <a:avLst/>
              <a:gdLst/>
              <a:ahLst/>
              <a:cxnLst/>
              <a:rect l="l" t="t" r="r" b="b"/>
              <a:pathLst>
                <a:path w="558" h="1484" extrusionOk="0">
                  <a:moveTo>
                    <a:pt x="36" y="0"/>
                  </a:moveTo>
                  <a:cubicBezTo>
                    <a:pt x="17" y="0"/>
                    <a:pt x="0" y="16"/>
                    <a:pt x="16" y="31"/>
                  </a:cubicBezTo>
                  <a:cubicBezTo>
                    <a:pt x="276" y="486"/>
                    <a:pt x="449" y="985"/>
                    <a:pt x="558" y="1484"/>
                  </a:cubicBezTo>
                  <a:cubicBezTo>
                    <a:pt x="558" y="1397"/>
                    <a:pt x="558" y="1310"/>
                    <a:pt x="536" y="1224"/>
                  </a:cubicBezTo>
                  <a:cubicBezTo>
                    <a:pt x="428" y="812"/>
                    <a:pt x="254" y="400"/>
                    <a:pt x="59" y="9"/>
                  </a:cubicBezTo>
                  <a:cubicBezTo>
                    <a:pt x="53" y="3"/>
                    <a:pt x="44" y="0"/>
                    <a:pt x="36" y="0"/>
                  </a:cubicBezTo>
                  <a:close/>
                </a:path>
              </a:pathLst>
            </a:custGeom>
            <a:solidFill>
              <a:srgbClr val="FCEAD4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1711" name="Google Shape;1711;p41"/>
            <p:cNvSpPr/>
            <p:nvPr/>
          </p:nvSpPr>
          <p:spPr>
            <a:xfrm>
              <a:off x="2164458" y="2372824"/>
              <a:ext cx="352815" cy="159528"/>
            </a:xfrm>
            <a:custGeom>
              <a:avLst/>
              <a:gdLst/>
              <a:ahLst/>
              <a:cxnLst/>
              <a:rect l="l" t="t" r="r" b="b"/>
              <a:pathLst>
                <a:path w="2017" h="912" fill="none" extrusionOk="0">
                  <a:moveTo>
                    <a:pt x="130" y="0"/>
                  </a:moveTo>
                  <a:cubicBezTo>
                    <a:pt x="65" y="109"/>
                    <a:pt x="22" y="239"/>
                    <a:pt x="22" y="369"/>
                  </a:cubicBezTo>
                  <a:cubicBezTo>
                    <a:pt x="0" y="499"/>
                    <a:pt x="44" y="629"/>
                    <a:pt x="152" y="716"/>
                  </a:cubicBezTo>
                  <a:cubicBezTo>
                    <a:pt x="239" y="803"/>
                    <a:pt x="391" y="824"/>
                    <a:pt x="499" y="781"/>
                  </a:cubicBezTo>
                  <a:cubicBezTo>
                    <a:pt x="629" y="738"/>
                    <a:pt x="716" y="629"/>
                    <a:pt x="738" y="499"/>
                  </a:cubicBezTo>
                  <a:cubicBezTo>
                    <a:pt x="868" y="911"/>
                    <a:pt x="1475" y="868"/>
                    <a:pt x="1540" y="434"/>
                  </a:cubicBezTo>
                  <a:cubicBezTo>
                    <a:pt x="1626" y="499"/>
                    <a:pt x="1735" y="521"/>
                    <a:pt x="1843" y="477"/>
                  </a:cubicBezTo>
                  <a:cubicBezTo>
                    <a:pt x="1952" y="434"/>
                    <a:pt x="2017" y="326"/>
                    <a:pt x="1995" y="196"/>
                  </a:cubicBezTo>
                </a:path>
              </a:pathLst>
            </a:custGeom>
            <a:solidFill>
              <a:schemeClr val="accent2"/>
            </a:solidFill>
            <a:ln w="28575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1712" name="Google Shape;1712;p41"/>
            <p:cNvSpPr/>
            <p:nvPr/>
          </p:nvSpPr>
          <p:spPr>
            <a:xfrm>
              <a:off x="2399553" y="2573811"/>
              <a:ext cx="227747" cy="106352"/>
            </a:xfrm>
            <a:custGeom>
              <a:avLst/>
              <a:gdLst/>
              <a:ahLst/>
              <a:cxnLst/>
              <a:rect l="l" t="t" r="r" b="b"/>
              <a:pathLst>
                <a:path w="1302" h="608" fill="none" extrusionOk="0">
                  <a:moveTo>
                    <a:pt x="1" y="239"/>
                  </a:moveTo>
                  <a:cubicBezTo>
                    <a:pt x="44" y="608"/>
                    <a:pt x="586" y="586"/>
                    <a:pt x="608" y="217"/>
                  </a:cubicBezTo>
                  <a:cubicBezTo>
                    <a:pt x="738" y="304"/>
                    <a:pt x="889" y="326"/>
                    <a:pt x="1041" y="282"/>
                  </a:cubicBezTo>
                  <a:cubicBezTo>
                    <a:pt x="1171" y="239"/>
                    <a:pt x="1280" y="131"/>
                    <a:pt x="1301" y="1"/>
                  </a:cubicBezTo>
                </a:path>
              </a:pathLst>
            </a:custGeom>
            <a:solidFill>
              <a:schemeClr val="accent2"/>
            </a:solidFill>
            <a:ln w="28575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1713" name="Google Shape;1713;p41"/>
            <p:cNvSpPr/>
            <p:nvPr/>
          </p:nvSpPr>
          <p:spPr>
            <a:xfrm>
              <a:off x="2255417" y="2763427"/>
              <a:ext cx="193637" cy="57024"/>
            </a:xfrm>
            <a:custGeom>
              <a:avLst/>
              <a:gdLst/>
              <a:ahLst/>
              <a:cxnLst/>
              <a:rect l="l" t="t" r="r" b="b"/>
              <a:pathLst>
                <a:path w="1107" h="326" fill="none" extrusionOk="0">
                  <a:moveTo>
                    <a:pt x="22" y="1"/>
                  </a:moveTo>
                  <a:cubicBezTo>
                    <a:pt x="1" y="109"/>
                    <a:pt x="44" y="217"/>
                    <a:pt x="131" y="282"/>
                  </a:cubicBezTo>
                  <a:cubicBezTo>
                    <a:pt x="218" y="326"/>
                    <a:pt x="326" y="326"/>
                    <a:pt x="434" y="304"/>
                  </a:cubicBezTo>
                  <a:cubicBezTo>
                    <a:pt x="521" y="239"/>
                    <a:pt x="586" y="174"/>
                    <a:pt x="629" y="87"/>
                  </a:cubicBezTo>
                  <a:cubicBezTo>
                    <a:pt x="673" y="174"/>
                    <a:pt x="760" y="239"/>
                    <a:pt x="868" y="239"/>
                  </a:cubicBezTo>
                  <a:cubicBezTo>
                    <a:pt x="955" y="239"/>
                    <a:pt x="1063" y="196"/>
                    <a:pt x="1106" y="109"/>
                  </a:cubicBezTo>
                </a:path>
              </a:pathLst>
            </a:custGeom>
            <a:noFill/>
            <a:ln w="28575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1714" name="Google Shape;1714;p41"/>
            <p:cNvSpPr/>
            <p:nvPr/>
          </p:nvSpPr>
          <p:spPr>
            <a:xfrm>
              <a:off x="2600539" y="2820277"/>
              <a:ext cx="443949" cy="375730"/>
            </a:xfrm>
            <a:custGeom>
              <a:avLst/>
              <a:gdLst/>
              <a:ahLst/>
              <a:cxnLst/>
              <a:rect l="l" t="t" r="r" b="b"/>
              <a:pathLst>
                <a:path w="2538" h="2148" extrusionOk="0">
                  <a:moveTo>
                    <a:pt x="152" y="1"/>
                  </a:moveTo>
                  <a:cubicBezTo>
                    <a:pt x="131" y="1"/>
                    <a:pt x="131" y="1"/>
                    <a:pt x="131" y="22"/>
                  </a:cubicBezTo>
                  <a:cubicBezTo>
                    <a:pt x="1" y="434"/>
                    <a:pt x="44" y="890"/>
                    <a:pt x="239" y="1280"/>
                  </a:cubicBezTo>
                  <a:cubicBezTo>
                    <a:pt x="456" y="1670"/>
                    <a:pt x="803" y="1995"/>
                    <a:pt x="1236" y="2147"/>
                  </a:cubicBezTo>
                  <a:lnTo>
                    <a:pt x="1323" y="2147"/>
                  </a:lnTo>
                  <a:cubicBezTo>
                    <a:pt x="1648" y="2104"/>
                    <a:pt x="1930" y="1952"/>
                    <a:pt x="2147" y="1714"/>
                  </a:cubicBezTo>
                  <a:cubicBezTo>
                    <a:pt x="2342" y="1432"/>
                    <a:pt x="2472" y="1106"/>
                    <a:pt x="2537" y="781"/>
                  </a:cubicBezTo>
                  <a:cubicBezTo>
                    <a:pt x="2537" y="760"/>
                    <a:pt x="2537" y="760"/>
                    <a:pt x="2537" y="760"/>
                  </a:cubicBezTo>
                  <a:cubicBezTo>
                    <a:pt x="2530" y="752"/>
                    <a:pt x="2525" y="750"/>
                    <a:pt x="2521" y="750"/>
                  </a:cubicBezTo>
                  <a:cubicBezTo>
                    <a:pt x="2513" y="750"/>
                    <a:pt x="2508" y="760"/>
                    <a:pt x="2494" y="760"/>
                  </a:cubicBezTo>
                  <a:cubicBezTo>
                    <a:pt x="2451" y="1106"/>
                    <a:pt x="2299" y="1410"/>
                    <a:pt x="2104" y="1692"/>
                  </a:cubicBezTo>
                  <a:cubicBezTo>
                    <a:pt x="1909" y="1909"/>
                    <a:pt x="1627" y="2060"/>
                    <a:pt x="1323" y="2104"/>
                  </a:cubicBezTo>
                  <a:lnTo>
                    <a:pt x="1258" y="2104"/>
                  </a:lnTo>
                  <a:cubicBezTo>
                    <a:pt x="846" y="1952"/>
                    <a:pt x="478" y="1648"/>
                    <a:pt x="283" y="1258"/>
                  </a:cubicBezTo>
                  <a:cubicBezTo>
                    <a:pt x="87" y="868"/>
                    <a:pt x="44" y="434"/>
                    <a:pt x="174" y="22"/>
                  </a:cubicBezTo>
                  <a:cubicBezTo>
                    <a:pt x="174" y="22"/>
                    <a:pt x="174" y="1"/>
                    <a:pt x="15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1715" name="Google Shape;1715;p41"/>
            <p:cNvSpPr/>
            <p:nvPr/>
          </p:nvSpPr>
          <p:spPr>
            <a:xfrm>
              <a:off x="2741001" y="1522875"/>
              <a:ext cx="60698" cy="49852"/>
            </a:xfrm>
            <a:custGeom>
              <a:avLst/>
              <a:gdLst/>
              <a:ahLst/>
              <a:cxnLst/>
              <a:rect l="l" t="t" r="r" b="b"/>
              <a:pathLst>
                <a:path w="347" h="285" extrusionOk="0">
                  <a:moveTo>
                    <a:pt x="98" y="0"/>
                  </a:moveTo>
                  <a:cubicBezTo>
                    <a:pt x="1" y="0"/>
                    <a:pt x="8" y="95"/>
                    <a:pt x="87" y="155"/>
                  </a:cubicBezTo>
                  <a:cubicBezTo>
                    <a:pt x="130" y="198"/>
                    <a:pt x="195" y="241"/>
                    <a:pt x="260" y="285"/>
                  </a:cubicBezTo>
                  <a:lnTo>
                    <a:pt x="347" y="285"/>
                  </a:lnTo>
                  <a:cubicBezTo>
                    <a:pt x="347" y="241"/>
                    <a:pt x="347" y="220"/>
                    <a:pt x="347" y="198"/>
                  </a:cubicBezTo>
                  <a:cubicBezTo>
                    <a:pt x="303" y="90"/>
                    <a:pt x="217" y="25"/>
                    <a:pt x="130" y="3"/>
                  </a:cubicBezTo>
                  <a:cubicBezTo>
                    <a:pt x="118" y="1"/>
                    <a:pt x="108" y="0"/>
                    <a:pt x="98" y="0"/>
                  </a:cubicBezTo>
                  <a:close/>
                </a:path>
              </a:pathLst>
            </a:custGeom>
            <a:solidFill>
              <a:srgbClr val="FCEDE5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1716" name="Google Shape;1716;p41"/>
            <p:cNvSpPr/>
            <p:nvPr/>
          </p:nvSpPr>
          <p:spPr>
            <a:xfrm>
              <a:off x="2801524" y="1576401"/>
              <a:ext cx="22915" cy="19066"/>
            </a:xfrm>
            <a:custGeom>
              <a:avLst/>
              <a:gdLst/>
              <a:ahLst/>
              <a:cxnLst/>
              <a:rect l="l" t="t" r="r" b="b"/>
              <a:pathLst>
                <a:path w="131" h="109" extrusionOk="0">
                  <a:moveTo>
                    <a:pt x="66" y="1"/>
                  </a:moveTo>
                  <a:cubicBezTo>
                    <a:pt x="1" y="1"/>
                    <a:pt x="1" y="109"/>
                    <a:pt x="66" y="109"/>
                  </a:cubicBezTo>
                  <a:cubicBezTo>
                    <a:pt x="87" y="109"/>
                    <a:pt x="109" y="87"/>
                    <a:pt x="131" y="66"/>
                  </a:cubicBezTo>
                  <a:cubicBezTo>
                    <a:pt x="109" y="22"/>
                    <a:pt x="87" y="1"/>
                    <a:pt x="66" y="1"/>
                  </a:cubicBezTo>
                  <a:close/>
                </a:path>
              </a:pathLst>
            </a:custGeom>
            <a:solidFill>
              <a:srgbClr val="FCEDE5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1717" name="Google Shape;1717;p41"/>
            <p:cNvSpPr/>
            <p:nvPr/>
          </p:nvSpPr>
          <p:spPr>
            <a:xfrm>
              <a:off x="984958" y="1656865"/>
              <a:ext cx="1012791" cy="1857659"/>
            </a:xfrm>
            <a:custGeom>
              <a:avLst/>
              <a:gdLst/>
              <a:ahLst/>
              <a:cxnLst/>
              <a:rect l="l" t="t" r="r" b="b"/>
              <a:pathLst>
                <a:path w="5790" h="10620" extrusionOk="0">
                  <a:moveTo>
                    <a:pt x="1358" y="0"/>
                  </a:moveTo>
                  <a:cubicBezTo>
                    <a:pt x="1209" y="0"/>
                    <a:pt x="1054" y="41"/>
                    <a:pt x="911" y="104"/>
                  </a:cubicBezTo>
                  <a:lnTo>
                    <a:pt x="846" y="126"/>
                  </a:lnTo>
                  <a:cubicBezTo>
                    <a:pt x="608" y="256"/>
                    <a:pt x="413" y="451"/>
                    <a:pt x="283" y="690"/>
                  </a:cubicBezTo>
                  <a:cubicBezTo>
                    <a:pt x="152" y="928"/>
                    <a:pt x="66" y="1188"/>
                    <a:pt x="44" y="1448"/>
                  </a:cubicBezTo>
                  <a:lnTo>
                    <a:pt x="44" y="1513"/>
                  </a:lnTo>
                  <a:cubicBezTo>
                    <a:pt x="22" y="1730"/>
                    <a:pt x="1" y="1969"/>
                    <a:pt x="22" y="2186"/>
                  </a:cubicBezTo>
                  <a:cubicBezTo>
                    <a:pt x="44" y="2576"/>
                    <a:pt x="87" y="2966"/>
                    <a:pt x="174" y="3335"/>
                  </a:cubicBezTo>
                  <a:cubicBezTo>
                    <a:pt x="174" y="3356"/>
                    <a:pt x="174" y="3378"/>
                    <a:pt x="196" y="3421"/>
                  </a:cubicBezTo>
                  <a:cubicBezTo>
                    <a:pt x="261" y="3747"/>
                    <a:pt x="369" y="4072"/>
                    <a:pt x="478" y="4375"/>
                  </a:cubicBezTo>
                  <a:lnTo>
                    <a:pt x="499" y="4440"/>
                  </a:lnTo>
                  <a:lnTo>
                    <a:pt x="564" y="4592"/>
                  </a:lnTo>
                  <a:cubicBezTo>
                    <a:pt x="716" y="4939"/>
                    <a:pt x="911" y="5329"/>
                    <a:pt x="803" y="5698"/>
                  </a:cubicBezTo>
                  <a:cubicBezTo>
                    <a:pt x="803" y="5719"/>
                    <a:pt x="803" y="5741"/>
                    <a:pt x="803" y="5741"/>
                  </a:cubicBezTo>
                  <a:cubicBezTo>
                    <a:pt x="781" y="5763"/>
                    <a:pt x="781" y="5785"/>
                    <a:pt x="781" y="5806"/>
                  </a:cubicBezTo>
                  <a:cubicBezTo>
                    <a:pt x="651" y="6088"/>
                    <a:pt x="413" y="6327"/>
                    <a:pt x="304" y="6587"/>
                  </a:cubicBezTo>
                  <a:cubicBezTo>
                    <a:pt x="196" y="6825"/>
                    <a:pt x="174" y="7085"/>
                    <a:pt x="218" y="7324"/>
                  </a:cubicBezTo>
                  <a:cubicBezTo>
                    <a:pt x="218" y="7346"/>
                    <a:pt x="218" y="7367"/>
                    <a:pt x="218" y="7389"/>
                  </a:cubicBezTo>
                  <a:cubicBezTo>
                    <a:pt x="261" y="7562"/>
                    <a:pt x="326" y="7736"/>
                    <a:pt x="413" y="7888"/>
                  </a:cubicBezTo>
                  <a:cubicBezTo>
                    <a:pt x="651" y="8278"/>
                    <a:pt x="955" y="8625"/>
                    <a:pt x="1280" y="8907"/>
                  </a:cubicBezTo>
                  <a:lnTo>
                    <a:pt x="1345" y="8950"/>
                  </a:lnTo>
                  <a:lnTo>
                    <a:pt x="1432" y="9037"/>
                  </a:lnTo>
                  <a:lnTo>
                    <a:pt x="1995" y="9557"/>
                  </a:lnTo>
                  <a:lnTo>
                    <a:pt x="2949" y="10446"/>
                  </a:lnTo>
                  <a:cubicBezTo>
                    <a:pt x="3535" y="10533"/>
                    <a:pt x="4228" y="10576"/>
                    <a:pt x="4987" y="10598"/>
                  </a:cubicBezTo>
                  <a:lnTo>
                    <a:pt x="5052" y="10598"/>
                  </a:lnTo>
                  <a:cubicBezTo>
                    <a:pt x="5269" y="10619"/>
                    <a:pt x="5508" y="10619"/>
                    <a:pt x="5746" y="10619"/>
                  </a:cubicBezTo>
                  <a:cubicBezTo>
                    <a:pt x="5768" y="10402"/>
                    <a:pt x="5789" y="10164"/>
                    <a:pt x="5768" y="9947"/>
                  </a:cubicBezTo>
                  <a:cubicBezTo>
                    <a:pt x="5768" y="9730"/>
                    <a:pt x="5768" y="9514"/>
                    <a:pt x="5746" y="9318"/>
                  </a:cubicBezTo>
                  <a:lnTo>
                    <a:pt x="5746" y="9080"/>
                  </a:lnTo>
                  <a:lnTo>
                    <a:pt x="5746" y="8950"/>
                  </a:lnTo>
                  <a:cubicBezTo>
                    <a:pt x="5746" y="8581"/>
                    <a:pt x="5724" y="8234"/>
                    <a:pt x="5703" y="7866"/>
                  </a:cubicBezTo>
                  <a:lnTo>
                    <a:pt x="5703" y="7757"/>
                  </a:lnTo>
                  <a:cubicBezTo>
                    <a:pt x="5659" y="7150"/>
                    <a:pt x="5594" y="6543"/>
                    <a:pt x="5508" y="5936"/>
                  </a:cubicBezTo>
                  <a:cubicBezTo>
                    <a:pt x="5508" y="5893"/>
                    <a:pt x="5508" y="5850"/>
                    <a:pt x="5508" y="5828"/>
                  </a:cubicBezTo>
                  <a:cubicBezTo>
                    <a:pt x="5421" y="5308"/>
                    <a:pt x="5334" y="4787"/>
                    <a:pt x="5247" y="4267"/>
                  </a:cubicBezTo>
                  <a:cubicBezTo>
                    <a:pt x="5226" y="4180"/>
                    <a:pt x="5226" y="4072"/>
                    <a:pt x="5182" y="3985"/>
                  </a:cubicBezTo>
                  <a:lnTo>
                    <a:pt x="5161" y="3898"/>
                  </a:lnTo>
                  <a:cubicBezTo>
                    <a:pt x="5052" y="3573"/>
                    <a:pt x="4879" y="3270"/>
                    <a:pt x="4575" y="3226"/>
                  </a:cubicBezTo>
                  <a:cubicBezTo>
                    <a:pt x="4534" y="3217"/>
                    <a:pt x="4492" y="3214"/>
                    <a:pt x="4449" y="3214"/>
                  </a:cubicBezTo>
                  <a:cubicBezTo>
                    <a:pt x="4332" y="3214"/>
                    <a:pt x="4211" y="3239"/>
                    <a:pt x="4094" y="3239"/>
                  </a:cubicBezTo>
                  <a:cubicBezTo>
                    <a:pt x="4052" y="3239"/>
                    <a:pt x="4010" y="3235"/>
                    <a:pt x="3968" y="3226"/>
                  </a:cubicBezTo>
                  <a:cubicBezTo>
                    <a:pt x="3751" y="3161"/>
                    <a:pt x="3578" y="3009"/>
                    <a:pt x="3491" y="2793"/>
                  </a:cubicBezTo>
                  <a:lnTo>
                    <a:pt x="3448" y="2728"/>
                  </a:lnTo>
                  <a:cubicBezTo>
                    <a:pt x="3405" y="2641"/>
                    <a:pt x="3361" y="2554"/>
                    <a:pt x="3318" y="2467"/>
                  </a:cubicBezTo>
                  <a:cubicBezTo>
                    <a:pt x="3144" y="2055"/>
                    <a:pt x="2949" y="1665"/>
                    <a:pt x="2732" y="1275"/>
                  </a:cubicBezTo>
                  <a:cubicBezTo>
                    <a:pt x="2711" y="1253"/>
                    <a:pt x="2689" y="1232"/>
                    <a:pt x="2689" y="1210"/>
                  </a:cubicBezTo>
                  <a:lnTo>
                    <a:pt x="2602" y="1036"/>
                  </a:lnTo>
                  <a:cubicBezTo>
                    <a:pt x="2494" y="863"/>
                    <a:pt x="2386" y="690"/>
                    <a:pt x="2277" y="538"/>
                  </a:cubicBezTo>
                  <a:cubicBezTo>
                    <a:pt x="2256" y="516"/>
                    <a:pt x="2234" y="494"/>
                    <a:pt x="2212" y="473"/>
                  </a:cubicBezTo>
                  <a:cubicBezTo>
                    <a:pt x="2039" y="256"/>
                    <a:pt x="1800" y="83"/>
                    <a:pt x="1518" y="18"/>
                  </a:cubicBezTo>
                  <a:cubicBezTo>
                    <a:pt x="1466" y="6"/>
                    <a:pt x="1412" y="0"/>
                    <a:pt x="13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1718" name="Google Shape;1718;p41"/>
            <p:cNvSpPr/>
            <p:nvPr/>
          </p:nvSpPr>
          <p:spPr>
            <a:xfrm>
              <a:off x="1132943" y="1675057"/>
              <a:ext cx="735892" cy="1835619"/>
            </a:xfrm>
            <a:custGeom>
              <a:avLst/>
              <a:gdLst/>
              <a:ahLst/>
              <a:cxnLst/>
              <a:rect l="l" t="t" r="r" b="b"/>
              <a:pathLst>
                <a:path w="4207" h="10494" extrusionOk="0">
                  <a:moveTo>
                    <a:pt x="65" y="0"/>
                  </a:moveTo>
                  <a:lnTo>
                    <a:pt x="0" y="22"/>
                  </a:lnTo>
                  <a:cubicBezTo>
                    <a:pt x="325" y="607"/>
                    <a:pt x="629" y="1171"/>
                    <a:pt x="911" y="1756"/>
                  </a:cubicBezTo>
                  <a:lnTo>
                    <a:pt x="954" y="1843"/>
                  </a:lnTo>
                  <a:cubicBezTo>
                    <a:pt x="1301" y="2537"/>
                    <a:pt x="1626" y="3252"/>
                    <a:pt x="1930" y="3946"/>
                  </a:cubicBezTo>
                  <a:lnTo>
                    <a:pt x="1952" y="4033"/>
                  </a:lnTo>
                  <a:cubicBezTo>
                    <a:pt x="2060" y="4250"/>
                    <a:pt x="2147" y="4445"/>
                    <a:pt x="2233" y="4662"/>
                  </a:cubicBezTo>
                  <a:cubicBezTo>
                    <a:pt x="2233" y="4683"/>
                    <a:pt x="2255" y="4705"/>
                    <a:pt x="2255" y="4727"/>
                  </a:cubicBezTo>
                  <a:cubicBezTo>
                    <a:pt x="2472" y="5247"/>
                    <a:pt x="2667" y="5746"/>
                    <a:pt x="2840" y="6266"/>
                  </a:cubicBezTo>
                  <a:cubicBezTo>
                    <a:pt x="2862" y="6288"/>
                    <a:pt x="2884" y="6331"/>
                    <a:pt x="2884" y="6353"/>
                  </a:cubicBezTo>
                  <a:cubicBezTo>
                    <a:pt x="3057" y="6830"/>
                    <a:pt x="3231" y="7328"/>
                    <a:pt x="3382" y="7827"/>
                  </a:cubicBezTo>
                  <a:cubicBezTo>
                    <a:pt x="3404" y="7870"/>
                    <a:pt x="3404" y="7892"/>
                    <a:pt x="3404" y="7914"/>
                  </a:cubicBezTo>
                  <a:cubicBezTo>
                    <a:pt x="3556" y="8391"/>
                    <a:pt x="3708" y="8889"/>
                    <a:pt x="3859" y="9366"/>
                  </a:cubicBezTo>
                  <a:cubicBezTo>
                    <a:pt x="3859" y="9410"/>
                    <a:pt x="3881" y="9431"/>
                    <a:pt x="3881" y="9453"/>
                  </a:cubicBezTo>
                  <a:cubicBezTo>
                    <a:pt x="3968" y="9800"/>
                    <a:pt x="4055" y="10147"/>
                    <a:pt x="4141" y="10494"/>
                  </a:cubicBezTo>
                  <a:lnTo>
                    <a:pt x="4206" y="10494"/>
                  </a:lnTo>
                  <a:cubicBezTo>
                    <a:pt x="4185" y="10364"/>
                    <a:pt x="4141" y="10255"/>
                    <a:pt x="4120" y="10125"/>
                  </a:cubicBezTo>
                  <a:lnTo>
                    <a:pt x="4098" y="10038"/>
                  </a:lnTo>
                  <a:cubicBezTo>
                    <a:pt x="4055" y="9822"/>
                    <a:pt x="3989" y="9626"/>
                    <a:pt x="3924" y="9431"/>
                  </a:cubicBezTo>
                  <a:cubicBezTo>
                    <a:pt x="3924" y="9388"/>
                    <a:pt x="3903" y="9366"/>
                    <a:pt x="3903" y="9345"/>
                  </a:cubicBezTo>
                  <a:cubicBezTo>
                    <a:pt x="3773" y="8846"/>
                    <a:pt x="3621" y="8347"/>
                    <a:pt x="3469" y="7870"/>
                  </a:cubicBezTo>
                  <a:cubicBezTo>
                    <a:pt x="3447" y="7849"/>
                    <a:pt x="3426" y="7805"/>
                    <a:pt x="3426" y="7784"/>
                  </a:cubicBezTo>
                  <a:cubicBezTo>
                    <a:pt x="3274" y="7307"/>
                    <a:pt x="3122" y="6830"/>
                    <a:pt x="2949" y="6374"/>
                  </a:cubicBezTo>
                  <a:cubicBezTo>
                    <a:pt x="2927" y="6331"/>
                    <a:pt x="2905" y="6309"/>
                    <a:pt x="2905" y="6288"/>
                  </a:cubicBezTo>
                  <a:cubicBezTo>
                    <a:pt x="2624" y="5507"/>
                    <a:pt x="2320" y="4727"/>
                    <a:pt x="1995" y="3946"/>
                  </a:cubicBezTo>
                  <a:lnTo>
                    <a:pt x="1973" y="3881"/>
                  </a:lnTo>
                  <a:cubicBezTo>
                    <a:pt x="1735" y="3317"/>
                    <a:pt x="1475" y="2754"/>
                    <a:pt x="1214" y="2212"/>
                  </a:cubicBezTo>
                  <a:lnTo>
                    <a:pt x="1193" y="2168"/>
                  </a:lnTo>
                  <a:cubicBezTo>
                    <a:pt x="1128" y="2038"/>
                    <a:pt x="1063" y="1908"/>
                    <a:pt x="998" y="1778"/>
                  </a:cubicBezTo>
                  <a:lnTo>
                    <a:pt x="954" y="1691"/>
                  </a:lnTo>
                  <a:cubicBezTo>
                    <a:pt x="672" y="1128"/>
                    <a:pt x="369" y="564"/>
                    <a:pt x="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1719" name="Google Shape;1719;p41"/>
            <p:cNvSpPr/>
            <p:nvPr/>
          </p:nvSpPr>
          <p:spPr>
            <a:xfrm>
              <a:off x="992655" y="1739429"/>
              <a:ext cx="390773" cy="258183"/>
            </a:xfrm>
            <a:custGeom>
              <a:avLst/>
              <a:gdLst/>
              <a:ahLst/>
              <a:cxnLst/>
              <a:rect l="l" t="t" r="r" b="b"/>
              <a:pathLst>
                <a:path w="2234" h="1476" extrusionOk="0">
                  <a:moveTo>
                    <a:pt x="2190" y="1"/>
                  </a:moveTo>
                  <a:cubicBezTo>
                    <a:pt x="2125" y="196"/>
                    <a:pt x="2060" y="369"/>
                    <a:pt x="2016" y="543"/>
                  </a:cubicBezTo>
                  <a:cubicBezTo>
                    <a:pt x="1930" y="803"/>
                    <a:pt x="1843" y="1063"/>
                    <a:pt x="1756" y="1323"/>
                  </a:cubicBezTo>
                  <a:lnTo>
                    <a:pt x="1735" y="1410"/>
                  </a:lnTo>
                  <a:lnTo>
                    <a:pt x="1713" y="1410"/>
                  </a:lnTo>
                  <a:cubicBezTo>
                    <a:pt x="1171" y="1193"/>
                    <a:pt x="585" y="1063"/>
                    <a:pt x="0" y="976"/>
                  </a:cubicBezTo>
                  <a:lnTo>
                    <a:pt x="0" y="1041"/>
                  </a:lnTo>
                  <a:cubicBezTo>
                    <a:pt x="607" y="1128"/>
                    <a:pt x="1193" y="1280"/>
                    <a:pt x="1756" y="1475"/>
                  </a:cubicBezTo>
                  <a:lnTo>
                    <a:pt x="1778" y="1475"/>
                  </a:lnTo>
                  <a:lnTo>
                    <a:pt x="1778" y="1453"/>
                  </a:lnTo>
                  <a:lnTo>
                    <a:pt x="1800" y="1410"/>
                  </a:lnTo>
                  <a:cubicBezTo>
                    <a:pt x="1886" y="1128"/>
                    <a:pt x="1973" y="846"/>
                    <a:pt x="2060" y="564"/>
                  </a:cubicBezTo>
                  <a:cubicBezTo>
                    <a:pt x="2103" y="391"/>
                    <a:pt x="2168" y="239"/>
                    <a:pt x="2233" y="66"/>
                  </a:cubicBezTo>
                  <a:cubicBezTo>
                    <a:pt x="2212" y="44"/>
                    <a:pt x="2190" y="22"/>
                    <a:pt x="21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1720" name="Google Shape;1720;p41"/>
            <p:cNvSpPr/>
            <p:nvPr/>
          </p:nvSpPr>
          <p:spPr>
            <a:xfrm>
              <a:off x="1068396" y="2422152"/>
              <a:ext cx="462840" cy="79764"/>
            </a:xfrm>
            <a:custGeom>
              <a:avLst/>
              <a:gdLst/>
              <a:ahLst/>
              <a:cxnLst/>
              <a:rect l="l" t="t" r="r" b="b"/>
              <a:pathLst>
                <a:path w="2646" h="456" extrusionOk="0">
                  <a:moveTo>
                    <a:pt x="1" y="0"/>
                  </a:moveTo>
                  <a:lnTo>
                    <a:pt x="22" y="65"/>
                  </a:lnTo>
                  <a:cubicBezTo>
                    <a:pt x="890" y="239"/>
                    <a:pt x="1757" y="369"/>
                    <a:pt x="2624" y="456"/>
                  </a:cubicBezTo>
                  <a:lnTo>
                    <a:pt x="2646" y="456"/>
                  </a:lnTo>
                  <a:lnTo>
                    <a:pt x="2646" y="391"/>
                  </a:lnTo>
                  <a:lnTo>
                    <a:pt x="2602" y="391"/>
                  </a:lnTo>
                  <a:cubicBezTo>
                    <a:pt x="1735" y="282"/>
                    <a:pt x="868" y="152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1721" name="Google Shape;1721;p41"/>
            <p:cNvSpPr/>
            <p:nvPr/>
          </p:nvSpPr>
          <p:spPr>
            <a:xfrm>
              <a:off x="1026765" y="2672467"/>
              <a:ext cx="921658" cy="386925"/>
            </a:xfrm>
            <a:custGeom>
              <a:avLst/>
              <a:gdLst/>
              <a:ahLst/>
              <a:cxnLst/>
              <a:rect l="l" t="t" r="r" b="b"/>
              <a:pathLst>
                <a:path w="5269" h="2212" extrusionOk="0">
                  <a:moveTo>
                    <a:pt x="5269" y="0"/>
                  </a:moveTo>
                  <a:lnTo>
                    <a:pt x="4835" y="759"/>
                  </a:lnTo>
                  <a:cubicBezTo>
                    <a:pt x="4575" y="1193"/>
                    <a:pt x="4315" y="1648"/>
                    <a:pt x="4054" y="2082"/>
                  </a:cubicBezTo>
                  <a:cubicBezTo>
                    <a:pt x="4033" y="2103"/>
                    <a:pt x="4033" y="2125"/>
                    <a:pt x="4011" y="2125"/>
                  </a:cubicBezTo>
                  <a:lnTo>
                    <a:pt x="3989" y="2125"/>
                  </a:lnTo>
                  <a:cubicBezTo>
                    <a:pt x="2689" y="1886"/>
                    <a:pt x="1323" y="1670"/>
                    <a:pt x="0" y="1518"/>
                  </a:cubicBezTo>
                  <a:cubicBezTo>
                    <a:pt x="0" y="1540"/>
                    <a:pt x="0" y="1561"/>
                    <a:pt x="0" y="1583"/>
                  </a:cubicBezTo>
                  <a:cubicBezTo>
                    <a:pt x="1344" y="1735"/>
                    <a:pt x="2689" y="1951"/>
                    <a:pt x="4011" y="2212"/>
                  </a:cubicBezTo>
                  <a:lnTo>
                    <a:pt x="4054" y="2212"/>
                  </a:lnTo>
                  <a:lnTo>
                    <a:pt x="4054" y="2190"/>
                  </a:lnTo>
                  <a:lnTo>
                    <a:pt x="4054" y="2168"/>
                  </a:lnTo>
                  <a:cubicBezTo>
                    <a:pt x="4336" y="1713"/>
                    <a:pt x="4596" y="1236"/>
                    <a:pt x="4878" y="781"/>
                  </a:cubicBezTo>
                  <a:lnTo>
                    <a:pt x="5269" y="109"/>
                  </a:lnTo>
                  <a:cubicBezTo>
                    <a:pt x="5269" y="65"/>
                    <a:pt x="5269" y="22"/>
                    <a:pt x="52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1722" name="Google Shape;1722;p41"/>
            <p:cNvSpPr/>
            <p:nvPr/>
          </p:nvSpPr>
          <p:spPr>
            <a:xfrm>
              <a:off x="1842077" y="3214728"/>
              <a:ext cx="151831" cy="231595"/>
            </a:xfrm>
            <a:custGeom>
              <a:avLst/>
              <a:gdLst/>
              <a:ahLst/>
              <a:cxnLst/>
              <a:rect l="l" t="t" r="r" b="b"/>
              <a:pathLst>
                <a:path w="868" h="1324" extrusionOk="0">
                  <a:moveTo>
                    <a:pt x="846" y="1"/>
                  </a:moveTo>
                  <a:cubicBezTo>
                    <a:pt x="586" y="412"/>
                    <a:pt x="304" y="824"/>
                    <a:pt x="44" y="1236"/>
                  </a:cubicBezTo>
                  <a:lnTo>
                    <a:pt x="1" y="1280"/>
                  </a:lnTo>
                  <a:lnTo>
                    <a:pt x="44" y="1323"/>
                  </a:lnTo>
                  <a:cubicBezTo>
                    <a:pt x="326" y="933"/>
                    <a:pt x="608" y="543"/>
                    <a:pt x="868" y="131"/>
                  </a:cubicBezTo>
                  <a:cubicBezTo>
                    <a:pt x="868" y="109"/>
                    <a:pt x="868" y="66"/>
                    <a:pt x="8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endParaRPr sz="1800"/>
            </a:p>
          </p:txBody>
        </p:sp>
      </p:grpSp>
      <p:sp>
        <p:nvSpPr>
          <p:cNvPr id="54" name="Google Shape;1621;p38">
            <a:extLst>
              <a:ext uri="{FF2B5EF4-FFF2-40B4-BE49-F238E27FC236}">
                <a16:creationId xmlns:a16="http://schemas.microsoft.com/office/drawing/2014/main" id="{9016F885-1BBF-4463-BCEF-50A0E1CEE79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290310" y="435107"/>
            <a:ext cx="3923691" cy="675813"/>
          </a:xfrm>
          <a:prstGeom prst="rect">
            <a:avLst/>
          </a:prstGeom>
        </p:spPr>
        <p:txBody>
          <a:bodyPr spcFirstLastPara="1" vert="horz" wrap="square" lIns="91422" tIns="91422" rIns="91422" bIns="91422" rtlCol="0" anchor="t" anchorCtr="0">
            <a:noAutofit/>
          </a:bodyPr>
          <a:lstStyle/>
          <a:p>
            <a:pPr algn="ctr"/>
            <a:r>
              <a:rPr lang="en" b="1" dirty="0" smtClean="0">
                <a:solidFill>
                  <a:schemeClr val="accent3">
                    <a:lumMod val="75000"/>
                  </a:schemeClr>
                </a:solidFill>
                <a:latin typeface="Candara" panose="020E0502030303020204" pitchFamily="34" charset="0"/>
              </a:rPr>
              <a:t>Yêu cầu cần đạt</a:t>
            </a:r>
            <a:endParaRPr b="1" dirty="0">
              <a:solidFill>
                <a:schemeClr val="accent3">
                  <a:lumMod val="75000"/>
                </a:schemeClr>
              </a:solidFill>
              <a:latin typeface="Candara" panose="020E0502030303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162952" y="1110920"/>
            <a:ext cx="6442568" cy="37805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2800" b="1" dirty="0"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- </a:t>
            </a:r>
            <a:r>
              <a:rPr lang="vi-VN" sz="2800" dirty="0"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HS có khả năng phát hiện ra một số tính chất của nước bằng </a:t>
            </a:r>
            <a:r>
              <a:rPr lang="vi-VN" sz="2800" dirty="0" smtClean="0"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cách:</a:t>
            </a:r>
            <a:endParaRPr lang="en-US" sz="2800" dirty="0">
              <a:latin typeface="Calibri" panose="020F0502020204030204" pitchFamily="34" charset="0"/>
              <a:ea typeface="Arial" panose="020B0604020202020204" pitchFamily="34" charset="0"/>
              <a:cs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2800" dirty="0" smtClean="0"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+</a:t>
            </a:r>
            <a:r>
              <a:rPr lang="vi-VN" sz="2800" dirty="0" smtClean="0"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</a:t>
            </a:r>
            <a:r>
              <a:rPr lang="vi-VN" sz="2800" dirty="0"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Quan sát để phát hiện màu, mùi, vị của nước.</a:t>
            </a:r>
            <a:endParaRPr lang="en-US" sz="2800" dirty="0">
              <a:latin typeface="Calibri" panose="020F0502020204030204" pitchFamily="34" charset="0"/>
              <a:ea typeface="Arial" panose="020B0604020202020204" pitchFamily="34" charset="0"/>
              <a:cs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2800" dirty="0" smtClean="0"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+</a:t>
            </a:r>
            <a:r>
              <a:rPr lang="vi-VN" sz="2800" dirty="0" smtClean="0"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</a:t>
            </a:r>
            <a:r>
              <a:rPr lang="vi-VN" sz="2800" dirty="0"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Làm thí nghiệm chứng minh nước không có hình dạng nhất định, chảy lan ra mọi phía, thấm qua một số vật và có thể hoà tan một số chất.</a:t>
            </a:r>
            <a:endParaRPr lang="en-US" sz="2800" dirty="0">
              <a:effectLst/>
              <a:latin typeface="Calibri" panose="020F0502020204030204" pitchFamily="34" charset="0"/>
              <a:ea typeface="Arial" panose="020B060402020202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0817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卡通欢乐乐园幼儿教育PPT模板"/>
</p:tagLst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Gothic-EB"/>
        <a:ea typeface="华康少女文字W5"/>
        <a:cs typeface=""/>
      </a:majorFont>
      <a:minorFont>
        <a:latin typeface="DFGothic-EB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456</TotalTime>
  <Words>713</Words>
  <Application>Microsoft Office PowerPoint</Application>
  <PresentationFormat>On-screen Show (16:9)</PresentationFormat>
  <Paragraphs>115</Paragraphs>
  <Slides>29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47" baseType="lpstr">
      <vt:lpstr>Showcard Gothic</vt:lpstr>
      <vt:lpstr>Comfortaa</vt:lpstr>
      <vt:lpstr>宋体</vt:lpstr>
      <vt:lpstr>UVN Mang Cau Nang</vt:lpstr>
      <vt:lpstr>UTM Loko</vt:lpstr>
      <vt:lpstr>UVN Banh Mi</vt:lpstr>
      <vt:lpstr>UTM Flamenco</vt:lpstr>
      <vt:lpstr>Candara</vt:lpstr>
      <vt:lpstr>Times New Roman</vt:lpstr>
      <vt:lpstr>UTM Showcard</vt:lpstr>
      <vt:lpstr>UTM Times</vt:lpstr>
      <vt:lpstr>UTM Guanine</vt:lpstr>
      <vt:lpstr>UVN Vung Tau</vt:lpstr>
      <vt:lpstr>Calibri</vt:lpstr>
      <vt:lpstr>华康少女文字W5</vt:lpstr>
      <vt:lpstr>Arial</vt:lpstr>
      <vt:lpstr>DFGothic-EB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Yêu cầu cần đạt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NuocCoTCGi</dc:title>
  <dc:subject>Khoa hoc 4</dc:subject>
  <dc:creator>KTUTS</dc:creator>
  <cp:keywords>BichHa</cp:keywords>
  <dc:description>Http://Dian1.taobao.com</dc:description>
  <cp:lastModifiedBy>Admin</cp:lastModifiedBy>
  <cp:revision>96</cp:revision>
  <dcterms:created xsi:type="dcterms:W3CDTF">2015-10-28T03:33:00Z</dcterms:created>
  <dcterms:modified xsi:type="dcterms:W3CDTF">2022-11-05T03:26:59Z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2052-10.1.0.6028</vt:lpwstr>
  </property>
</Properties>
</file>