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310" r:id="rId6"/>
    <p:sldId id="264" r:id="rId7"/>
    <p:sldId id="311" r:id="rId8"/>
    <p:sldId id="265" r:id="rId9"/>
    <p:sldId id="268" r:id="rId10"/>
    <p:sldId id="269" r:id="rId11"/>
    <p:sldId id="270" r:id="rId12"/>
    <p:sldId id="266" r:id="rId13"/>
    <p:sldId id="267" r:id="rId14"/>
    <p:sldId id="271" r:id="rId15"/>
    <p:sldId id="295" r:id="rId16"/>
    <p:sldId id="274" r:id="rId17"/>
    <p:sldId id="275" r:id="rId18"/>
    <p:sldId id="276" r:id="rId19"/>
    <p:sldId id="277" r:id="rId20"/>
    <p:sldId id="309" r:id="rId21"/>
    <p:sldId id="279" r:id="rId22"/>
    <p:sldId id="280" r:id="rId23"/>
    <p:sldId id="296" r:id="rId24"/>
    <p:sldId id="281" r:id="rId25"/>
    <p:sldId id="283" r:id="rId26"/>
    <p:sldId id="284" r:id="rId27"/>
    <p:sldId id="285" r:id="rId28"/>
    <p:sldId id="287" r:id="rId29"/>
    <p:sldId id="289" r:id="rId30"/>
    <p:sldId id="297" r:id="rId31"/>
    <p:sldId id="307" r:id="rId32"/>
    <p:sldId id="312" r:id="rId33"/>
    <p:sldId id="303" r:id="rId34"/>
  </p:sldIdLst>
  <p:sldSz cx="12192000" cy="6858000"/>
  <p:notesSz cx="6858000" cy="9144000"/>
  <p:embeddedFontLs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Showcard" panose="02040603050506020204" pitchFamily="18" charset="0"/>
      <p:regular r:id="rId40"/>
    </p:embeddedFont>
    <p:embeddedFont>
      <p:font typeface="UTM Isadora" panose="02040603050506020204" pitchFamily="18" charset="0"/>
      <p:regular r:id="rId41"/>
      <p:bold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AA"/>
    <a:srgbClr val="8ED7F7"/>
    <a:srgbClr val="FC8F00"/>
    <a:srgbClr val="ECA58B"/>
    <a:srgbClr val="E9B19A"/>
    <a:srgbClr val="2D3F42"/>
    <a:srgbClr val="46573E"/>
    <a:srgbClr val="CC613F"/>
    <a:srgbClr val="F7FCF6"/>
    <a:srgbClr val="A09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83784" autoAdjust="0"/>
  </p:normalViewPr>
  <p:slideViewPr>
    <p:cSldViewPr snapToGrid="0">
      <p:cViewPr>
        <p:scale>
          <a:sx n="75" d="100"/>
          <a:sy n="75" d="100"/>
        </p:scale>
        <p:origin x="-72" y="-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7D6F4-700D-489E-9FDE-5BA2A65D9455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439F7-ED50-48FA-BBC9-C912488C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5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3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3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4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9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1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3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CDB773-2B68-409B-A327-5241E263200A}"/>
              </a:ext>
            </a:extLst>
          </p:cNvPr>
          <p:cNvSpPr txBox="1"/>
          <p:nvPr userDrawn="1"/>
        </p:nvSpPr>
        <p:spPr>
          <a:xfrm>
            <a:off x="11232768" y="6488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EDB4-6494-4924-9A27-5B1D1EC1FE32}"/>
              </a:ext>
            </a:extLst>
          </p:cNvPr>
          <p:cNvSpPr txBox="1"/>
          <p:nvPr userDrawn="1"/>
        </p:nvSpPr>
        <p:spPr>
          <a:xfrm>
            <a:off x="0" y="3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160D3D-36FA-4729-A6E7-BC6B0D6B9B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56" y="5511800"/>
            <a:ext cx="1558301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3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jpg"/><Relationship Id="rId7" Type="http://schemas.openxmlformats.org/officeDocument/2006/relationships/image" Target="../media/image7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4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20460726">
            <a:off x="2723793" y="2545726"/>
            <a:ext cx="6893136" cy="1548133"/>
            <a:chOff x="4298059" y="3492878"/>
            <a:chExt cx="6893136" cy="1548133"/>
          </a:xfrm>
        </p:grpSpPr>
        <p:sp>
          <p:nvSpPr>
            <p:cNvPr id="9" name="TextBox 8"/>
            <p:cNvSpPr txBox="1"/>
            <p:nvPr/>
          </p:nvSpPr>
          <p:spPr>
            <a:xfrm>
              <a:off x="4298059" y="3492878"/>
              <a:ext cx="68931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KHỞI ĐỘNG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59807" y="3594461"/>
              <a:ext cx="67964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8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5495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184400" y="3883866"/>
            <a:ext cx="730050" cy="1764170"/>
          </a:xfrm>
          <a:custGeom>
            <a:avLst/>
            <a:gdLst>
              <a:gd name="connsiteX0" fmla="*/ 138545 w 730050"/>
              <a:gd name="connsiteY0" fmla="*/ 24 h 1764170"/>
              <a:gd name="connsiteX1" fmla="*/ 189345 w 730050"/>
              <a:gd name="connsiteY1" fmla="*/ 27733 h 1764170"/>
              <a:gd name="connsiteX2" fmla="*/ 203200 w 730050"/>
              <a:gd name="connsiteY2" fmla="*/ 32352 h 1764170"/>
              <a:gd name="connsiteX3" fmla="*/ 244763 w 730050"/>
              <a:gd name="connsiteY3" fmla="*/ 55442 h 1764170"/>
              <a:gd name="connsiteX4" fmla="*/ 254000 w 730050"/>
              <a:gd name="connsiteY4" fmla="*/ 64679 h 1764170"/>
              <a:gd name="connsiteX5" fmla="*/ 267854 w 730050"/>
              <a:gd name="connsiteY5" fmla="*/ 69297 h 1764170"/>
              <a:gd name="connsiteX6" fmla="*/ 309418 w 730050"/>
              <a:gd name="connsiteY6" fmla="*/ 78533 h 1764170"/>
              <a:gd name="connsiteX7" fmla="*/ 318654 w 730050"/>
              <a:gd name="connsiteY7" fmla="*/ 106242 h 1764170"/>
              <a:gd name="connsiteX8" fmla="*/ 332509 w 730050"/>
              <a:gd name="connsiteY8" fmla="*/ 133952 h 1764170"/>
              <a:gd name="connsiteX9" fmla="*/ 346363 w 730050"/>
              <a:gd name="connsiteY9" fmla="*/ 143188 h 1764170"/>
              <a:gd name="connsiteX10" fmla="*/ 355600 w 730050"/>
              <a:gd name="connsiteY10" fmla="*/ 157042 h 1764170"/>
              <a:gd name="connsiteX11" fmla="*/ 374073 w 730050"/>
              <a:gd name="connsiteY11" fmla="*/ 193988 h 1764170"/>
              <a:gd name="connsiteX12" fmla="*/ 401782 w 730050"/>
              <a:gd name="connsiteY12" fmla="*/ 189370 h 1764170"/>
              <a:gd name="connsiteX13" fmla="*/ 406400 w 730050"/>
              <a:gd name="connsiteY13" fmla="*/ 175515 h 1764170"/>
              <a:gd name="connsiteX14" fmla="*/ 424873 w 730050"/>
              <a:gd name="connsiteY14" fmla="*/ 152424 h 1764170"/>
              <a:gd name="connsiteX15" fmla="*/ 438727 w 730050"/>
              <a:gd name="connsiteY15" fmla="*/ 147806 h 1764170"/>
              <a:gd name="connsiteX16" fmla="*/ 443345 w 730050"/>
              <a:gd name="connsiteY16" fmla="*/ 170897 h 1764170"/>
              <a:gd name="connsiteX17" fmla="*/ 466436 w 730050"/>
              <a:gd name="connsiteY17" fmla="*/ 193988 h 1764170"/>
              <a:gd name="connsiteX18" fmla="*/ 480291 w 730050"/>
              <a:gd name="connsiteY18" fmla="*/ 198606 h 1764170"/>
              <a:gd name="connsiteX19" fmla="*/ 503382 w 730050"/>
              <a:gd name="connsiteY19" fmla="*/ 221697 h 1764170"/>
              <a:gd name="connsiteX20" fmla="*/ 508000 w 730050"/>
              <a:gd name="connsiteY20" fmla="*/ 235552 h 1764170"/>
              <a:gd name="connsiteX21" fmla="*/ 521854 w 730050"/>
              <a:gd name="connsiteY21" fmla="*/ 244788 h 1764170"/>
              <a:gd name="connsiteX22" fmla="*/ 531091 w 730050"/>
              <a:gd name="connsiteY22" fmla="*/ 254024 h 1764170"/>
              <a:gd name="connsiteX23" fmla="*/ 535709 w 730050"/>
              <a:gd name="connsiteY23" fmla="*/ 267879 h 1764170"/>
              <a:gd name="connsiteX24" fmla="*/ 554182 w 730050"/>
              <a:gd name="connsiteY24" fmla="*/ 290970 h 1764170"/>
              <a:gd name="connsiteX25" fmla="*/ 558800 w 730050"/>
              <a:gd name="connsiteY25" fmla="*/ 332533 h 1764170"/>
              <a:gd name="connsiteX26" fmla="*/ 577273 w 730050"/>
              <a:gd name="connsiteY26" fmla="*/ 351006 h 1764170"/>
              <a:gd name="connsiteX27" fmla="*/ 586509 w 730050"/>
              <a:gd name="connsiteY27" fmla="*/ 364861 h 1764170"/>
              <a:gd name="connsiteX28" fmla="*/ 595745 w 730050"/>
              <a:gd name="connsiteY28" fmla="*/ 424897 h 1764170"/>
              <a:gd name="connsiteX29" fmla="*/ 591127 w 730050"/>
              <a:gd name="connsiteY29" fmla="*/ 549588 h 1764170"/>
              <a:gd name="connsiteX30" fmla="*/ 595745 w 730050"/>
              <a:gd name="connsiteY30" fmla="*/ 572679 h 1764170"/>
              <a:gd name="connsiteX31" fmla="*/ 600363 w 730050"/>
              <a:gd name="connsiteY31" fmla="*/ 586533 h 1764170"/>
              <a:gd name="connsiteX32" fmla="*/ 604982 w 730050"/>
              <a:gd name="connsiteY32" fmla="*/ 618861 h 1764170"/>
              <a:gd name="connsiteX33" fmla="*/ 609600 w 730050"/>
              <a:gd name="connsiteY33" fmla="*/ 646570 h 1764170"/>
              <a:gd name="connsiteX34" fmla="*/ 614218 w 730050"/>
              <a:gd name="connsiteY34" fmla="*/ 665042 h 1764170"/>
              <a:gd name="connsiteX35" fmla="*/ 623454 w 730050"/>
              <a:gd name="connsiteY35" fmla="*/ 692752 h 1764170"/>
              <a:gd name="connsiteX36" fmla="*/ 628073 w 730050"/>
              <a:gd name="connsiteY36" fmla="*/ 734315 h 1764170"/>
              <a:gd name="connsiteX37" fmla="*/ 637309 w 730050"/>
              <a:gd name="connsiteY37" fmla="*/ 762024 h 1764170"/>
              <a:gd name="connsiteX38" fmla="*/ 646545 w 730050"/>
              <a:gd name="connsiteY38" fmla="*/ 789733 h 1764170"/>
              <a:gd name="connsiteX39" fmla="*/ 655782 w 730050"/>
              <a:gd name="connsiteY39" fmla="*/ 803588 h 1764170"/>
              <a:gd name="connsiteX40" fmla="*/ 641927 w 730050"/>
              <a:gd name="connsiteY40" fmla="*/ 974461 h 1764170"/>
              <a:gd name="connsiteX41" fmla="*/ 628073 w 730050"/>
              <a:gd name="connsiteY41" fmla="*/ 983697 h 1764170"/>
              <a:gd name="connsiteX42" fmla="*/ 623454 w 730050"/>
              <a:gd name="connsiteY42" fmla="*/ 997552 h 1764170"/>
              <a:gd name="connsiteX43" fmla="*/ 609600 w 730050"/>
              <a:gd name="connsiteY43" fmla="*/ 1011406 h 1764170"/>
              <a:gd name="connsiteX44" fmla="*/ 600363 w 730050"/>
              <a:gd name="connsiteY44" fmla="*/ 1025261 h 1764170"/>
              <a:gd name="connsiteX45" fmla="*/ 595745 w 730050"/>
              <a:gd name="connsiteY45" fmla="*/ 1039115 h 1764170"/>
              <a:gd name="connsiteX46" fmla="*/ 604982 w 730050"/>
              <a:gd name="connsiteY46" fmla="*/ 1066824 h 1764170"/>
              <a:gd name="connsiteX47" fmla="*/ 614218 w 730050"/>
              <a:gd name="connsiteY47" fmla="*/ 1076061 h 1764170"/>
              <a:gd name="connsiteX48" fmla="*/ 641927 w 730050"/>
              <a:gd name="connsiteY48" fmla="*/ 1085297 h 1764170"/>
              <a:gd name="connsiteX49" fmla="*/ 669636 w 730050"/>
              <a:gd name="connsiteY49" fmla="*/ 1094533 h 1764170"/>
              <a:gd name="connsiteX50" fmla="*/ 697345 w 730050"/>
              <a:gd name="connsiteY50" fmla="*/ 1108388 h 1764170"/>
              <a:gd name="connsiteX51" fmla="*/ 711200 w 730050"/>
              <a:gd name="connsiteY51" fmla="*/ 1113006 h 1764170"/>
              <a:gd name="connsiteX52" fmla="*/ 720436 w 730050"/>
              <a:gd name="connsiteY52" fmla="*/ 1126861 h 1764170"/>
              <a:gd name="connsiteX53" fmla="*/ 729673 w 730050"/>
              <a:gd name="connsiteY53" fmla="*/ 1136097 h 1764170"/>
              <a:gd name="connsiteX54" fmla="*/ 711200 w 730050"/>
              <a:gd name="connsiteY54" fmla="*/ 1159188 h 1764170"/>
              <a:gd name="connsiteX55" fmla="*/ 683491 w 730050"/>
              <a:gd name="connsiteY55" fmla="*/ 1191515 h 1764170"/>
              <a:gd name="connsiteX56" fmla="*/ 665018 w 730050"/>
              <a:gd name="connsiteY56" fmla="*/ 1228461 h 1764170"/>
              <a:gd name="connsiteX57" fmla="*/ 637309 w 730050"/>
              <a:gd name="connsiteY57" fmla="*/ 1237697 h 1764170"/>
              <a:gd name="connsiteX58" fmla="*/ 623454 w 730050"/>
              <a:gd name="connsiteY58" fmla="*/ 1242315 h 1764170"/>
              <a:gd name="connsiteX59" fmla="*/ 609600 w 730050"/>
              <a:gd name="connsiteY59" fmla="*/ 1246933 h 1764170"/>
              <a:gd name="connsiteX60" fmla="*/ 600363 w 730050"/>
              <a:gd name="connsiteY60" fmla="*/ 1256170 h 1764170"/>
              <a:gd name="connsiteX61" fmla="*/ 586509 w 730050"/>
              <a:gd name="connsiteY61" fmla="*/ 1265406 h 1764170"/>
              <a:gd name="connsiteX62" fmla="*/ 577273 w 730050"/>
              <a:gd name="connsiteY62" fmla="*/ 1293115 h 1764170"/>
              <a:gd name="connsiteX63" fmla="*/ 581891 w 730050"/>
              <a:gd name="connsiteY63" fmla="*/ 1330061 h 1764170"/>
              <a:gd name="connsiteX64" fmla="*/ 600363 w 730050"/>
              <a:gd name="connsiteY64" fmla="*/ 1353152 h 1764170"/>
              <a:gd name="connsiteX65" fmla="*/ 595745 w 730050"/>
              <a:gd name="connsiteY65" fmla="*/ 1436279 h 1764170"/>
              <a:gd name="connsiteX66" fmla="*/ 591127 w 730050"/>
              <a:gd name="connsiteY66" fmla="*/ 1454752 h 1764170"/>
              <a:gd name="connsiteX67" fmla="*/ 581891 w 730050"/>
              <a:gd name="connsiteY67" fmla="*/ 1510170 h 1764170"/>
              <a:gd name="connsiteX68" fmla="*/ 586509 w 730050"/>
              <a:gd name="connsiteY68" fmla="*/ 1570206 h 1764170"/>
              <a:gd name="connsiteX69" fmla="*/ 572654 w 730050"/>
              <a:gd name="connsiteY69" fmla="*/ 1611770 h 1764170"/>
              <a:gd name="connsiteX70" fmla="*/ 563418 w 730050"/>
              <a:gd name="connsiteY70" fmla="*/ 1625624 h 1764170"/>
              <a:gd name="connsiteX71" fmla="*/ 544945 w 730050"/>
              <a:gd name="connsiteY71" fmla="*/ 1644097 h 1764170"/>
              <a:gd name="connsiteX72" fmla="*/ 452582 w 730050"/>
              <a:gd name="connsiteY72" fmla="*/ 1653333 h 1764170"/>
              <a:gd name="connsiteX73" fmla="*/ 443345 w 730050"/>
              <a:gd name="connsiteY73" fmla="*/ 1662570 h 1764170"/>
              <a:gd name="connsiteX74" fmla="*/ 434109 w 730050"/>
              <a:gd name="connsiteY74" fmla="*/ 1704133 h 1764170"/>
              <a:gd name="connsiteX75" fmla="*/ 424873 w 730050"/>
              <a:gd name="connsiteY75" fmla="*/ 1731842 h 1764170"/>
              <a:gd name="connsiteX76" fmla="*/ 401782 w 730050"/>
              <a:gd name="connsiteY76" fmla="*/ 1745697 h 1764170"/>
              <a:gd name="connsiteX77" fmla="*/ 387927 w 730050"/>
              <a:gd name="connsiteY77" fmla="*/ 1754933 h 1764170"/>
              <a:gd name="connsiteX78" fmla="*/ 369454 w 730050"/>
              <a:gd name="connsiteY78" fmla="*/ 1759552 h 1764170"/>
              <a:gd name="connsiteX79" fmla="*/ 355600 w 730050"/>
              <a:gd name="connsiteY79" fmla="*/ 1764170 h 1764170"/>
              <a:gd name="connsiteX80" fmla="*/ 332509 w 730050"/>
              <a:gd name="connsiteY80" fmla="*/ 1759552 h 1764170"/>
              <a:gd name="connsiteX81" fmla="*/ 327891 w 730050"/>
              <a:gd name="connsiteY81" fmla="*/ 1745697 h 1764170"/>
              <a:gd name="connsiteX82" fmla="*/ 314036 w 730050"/>
              <a:gd name="connsiteY82" fmla="*/ 1741079 h 1764170"/>
              <a:gd name="connsiteX83" fmla="*/ 189345 w 730050"/>
              <a:gd name="connsiteY83" fmla="*/ 1727224 h 1764170"/>
              <a:gd name="connsiteX84" fmla="*/ 175491 w 730050"/>
              <a:gd name="connsiteY84" fmla="*/ 1722606 h 1764170"/>
              <a:gd name="connsiteX85" fmla="*/ 157018 w 730050"/>
              <a:gd name="connsiteY85" fmla="*/ 1717988 h 1764170"/>
              <a:gd name="connsiteX86" fmla="*/ 129309 w 730050"/>
              <a:gd name="connsiteY86" fmla="*/ 1708752 h 1764170"/>
              <a:gd name="connsiteX87" fmla="*/ 110836 w 730050"/>
              <a:gd name="connsiteY87" fmla="*/ 1685661 h 1764170"/>
              <a:gd name="connsiteX88" fmla="*/ 96982 w 730050"/>
              <a:gd name="connsiteY88" fmla="*/ 1676424 h 1764170"/>
              <a:gd name="connsiteX89" fmla="*/ 73891 w 730050"/>
              <a:gd name="connsiteY89" fmla="*/ 1662570 h 1764170"/>
              <a:gd name="connsiteX90" fmla="*/ 50800 w 730050"/>
              <a:gd name="connsiteY90" fmla="*/ 1644097 h 1764170"/>
              <a:gd name="connsiteX91" fmla="*/ 27709 w 730050"/>
              <a:gd name="connsiteY91" fmla="*/ 1625624 h 1764170"/>
              <a:gd name="connsiteX92" fmla="*/ 27709 w 730050"/>
              <a:gd name="connsiteY92" fmla="*/ 1570206 h 1764170"/>
              <a:gd name="connsiteX93" fmla="*/ 41563 w 730050"/>
              <a:gd name="connsiteY93" fmla="*/ 1565588 h 1764170"/>
              <a:gd name="connsiteX94" fmla="*/ 50800 w 730050"/>
              <a:gd name="connsiteY94" fmla="*/ 1556352 h 1764170"/>
              <a:gd name="connsiteX95" fmla="*/ 60036 w 730050"/>
              <a:gd name="connsiteY95" fmla="*/ 1528642 h 1764170"/>
              <a:gd name="connsiteX96" fmla="*/ 55418 w 730050"/>
              <a:gd name="connsiteY96" fmla="*/ 1473224 h 1764170"/>
              <a:gd name="connsiteX97" fmla="*/ 41563 w 730050"/>
              <a:gd name="connsiteY97" fmla="*/ 1463988 h 1764170"/>
              <a:gd name="connsiteX98" fmla="*/ 36945 w 730050"/>
              <a:gd name="connsiteY98" fmla="*/ 1450133 h 1764170"/>
              <a:gd name="connsiteX99" fmla="*/ 23091 w 730050"/>
              <a:gd name="connsiteY99" fmla="*/ 1440897 h 1764170"/>
              <a:gd name="connsiteX100" fmla="*/ 13854 w 730050"/>
              <a:gd name="connsiteY100" fmla="*/ 1431661 h 1764170"/>
              <a:gd name="connsiteX101" fmla="*/ 0 w 730050"/>
              <a:gd name="connsiteY101" fmla="*/ 1353152 h 1764170"/>
              <a:gd name="connsiteX102" fmla="*/ 13854 w 730050"/>
              <a:gd name="connsiteY102" fmla="*/ 1316206 h 1764170"/>
              <a:gd name="connsiteX103" fmla="*/ 27709 w 730050"/>
              <a:gd name="connsiteY103" fmla="*/ 1311588 h 1764170"/>
              <a:gd name="connsiteX104" fmla="*/ 83127 w 730050"/>
              <a:gd name="connsiteY104" fmla="*/ 1325442 h 1764170"/>
              <a:gd name="connsiteX105" fmla="*/ 96982 w 730050"/>
              <a:gd name="connsiteY105" fmla="*/ 1330061 h 1764170"/>
              <a:gd name="connsiteX106" fmla="*/ 115454 w 730050"/>
              <a:gd name="connsiteY106" fmla="*/ 1325442 h 1764170"/>
              <a:gd name="connsiteX107" fmla="*/ 133927 w 730050"/>
              <a:gd name="connsiteY107" fmla="*/ 1302352 h 1764170"/>
              <a:gd name="connsiteX108" fmla="*/ 133927 w 730050"/>
              <a:gd name="connsiteY108" fmla="*/ 1168424 h 1764170"/>
              <a:gd name="connsiteX109" fmla="*/ 124691 w 730050"/>
              <a:gd name="connsiteY109" fmla="*/ 1154570 h 1764170"/>
              <a:gd name="connsiteX110" fmla="*/ 115454 w 730050"/>
              <a:gd name="connsiteY110" fmla="*/ 1099152 h 1764170"/>
              <a:gd name="connsiteX111" fmla="*/ 110836 w 730050"/>
              <a:gd name="connsiteY111" fmla="*/ 1076061 h 1764170"/>
              <a:gd name="connsiteX112" fmla="*/ 101600 w 730050"/>
              <a:gd name="connsiteY112" fmla="*/ 1066824 h 1764170"/>
              <a:gd name="connsiteX113" fmla="*/ 96982 w 730050"/>
              <a:gd name="connsiteY113" fmla="*/ 1052970 h 1764170"/>
              <a:gd name="connsiteX114" fmla="*/ 110836 w 730050"/>
              <a:gd name="connsiteY114" fmla="*/ 988315 h 1764170"/>
              <a:gd name="connsiteX115" fmla="*/ 120073 w 730050"/>
              <a:gd name="connsiteY115" fmla="*/ 960606 h 1764170"/>
              <a:gd name="connsiteX116" fmla="*/ 124691 w 730050"/>
              <a:gd name="connsiteY116" fmla="*/ 946752 h 1764170"/>
              <a:gd name="connsiteX117" fmla="*/ 133927 w 730050"/>
              <a:gd name="connsiteY117" fmla="*/ 937515 h 1764170"/>
              <a:gd name="connsiteX118" fmla="*/ 138545 w 730050"/>
              <a:gd name="connsiteY118" fmla="*/ 909806 h 1764170"/>
              <a:gd name="connsiteX119" fmla="*/ 143163 w 730050"/>
              <a:gd name="connsiteY119" fmla="*/ 891333 h 1764170"/>
              <a:gd name="connsiteX120" fmla="*/ 147782 w 730050"/>
              <a:gd name="connsiteY120" fmla="*/ 794352 h 1764170"/>
              <a:gd name="connsiteX121" fmla="*/ 129309 w 730050"/>
              <a:gd name="connsiteY121" fmla="*/ 752788 h 1764170"/>
              <a:gd name="connsiteX122" fmla="*/ 110836 w 730050"/>
              <a:gd name="connsiteY122" fmla="*/ 725079 h 1764170"/>
              <a:gd name="connsiteX123" fmla="*/ 92363 w 730050"/>
              <a:gd name="connsiteY123" fmla="*/ 706606 h 1764170"/>
              <a:gd name="connsiteX124" fmla="*/ 78509 w 730050"/>
              <a:gd name="connsiteY124" fmla="*/ 655806 h 1764170"/>
              <a:gd name="connsiteX125" fmla="*/ 83127 w 730050"/>
              <a:gd name="connsiteY125" fmla="*/ 628097 h 1764170"/>
              <a:gd name="connsiteX126" fmla="*/ 87745 w 730050"/>
              <a:gd name="connsiteY126" fmla="*/ 614242 h 1764170"/>
              <a:gd name="connsiteX127" fmla="*/ 83127 w 730050"/>
              <a:gd name="connsiteY127" fmla="*/ 600388 h 1764170"/>
              <a:gd name="connsiteX128" fmla="*/ 64654 w 730050"/>
              <a:gd name="connsiteY128" fmla="*/ 595770 h 1764170"/>
              <a:gd name="connsiteX129" fmla="*/ 55418 w 730050"/>
              <a:gd name="connsiteY129" fmla="*/ 586533 h 1764170"/>
              <a:gd name="connsiteX130" fmla="*/ 50800 w 730050"/>
              <a:gd name="connsiteY130" fmla="*/ 457224 h 1764170"/>
              <a:gd name="connsiteX131" fmla="*/ 73891 w 730050"/>
              <a:gd name="connsiteY131" fmla="*/ 420279 h 1764170"/>
              <a:gd name="connsiteX132" fmla="*/ 87745 w 730050"/>
              <a:gd name="connsiteY132" fmla="*/ 415661 h 1764170"/>
              <a:gd name="connsiteX133" fmla="*/ 96982 w 730050"/>
              <a:gd name="connsiteY133" fmla="*/ 406424 h 1764170"/>
              <a:gd name="connsiteX134" fmla="*/ 115454 w 730050"/>
              <a:gd name="connsiteY134" fmla="*/ 378715 h 1764170"/>
              <a:gd name="connsiteX135" fmla="*/ 120073 w 730050"/>
              <a:gd name="connsiteY135" fmla="*/ 355624 h 1764170"/>
              <a:gd name="connsiteX136" fmla="*/ 120073 w 730050"/>
              <a:gd name="connsiteY136" fmla="*/ 221697 h 1764170"/>
              <a:gd name="connsiteX137" fmla="*/ 115454 w 730050"/>
              <a:gd name="connsiteY137" fmla="*/ 207842 h 1764170"/>
              <a:gd name="connsiteX138" fmla="*/ 87745 w 730050"/>
              <a:gd name="connsiteY138" fmla="*/ 198606 h 1764170"/>
              <a:gd name="connsiteX139" fmla="*/ 83127 w 730050"/>
              <a:gd name="connsiteY139" fmla="*/ 184752 h 1764170"/>
              <a:gd name="connsiteX140" fmla="*/ 87745 w 730050"/>
              <a:gd name="connsiteY140" fmla="*/ 170897 h 1764170"/>
              <a:gd name="connsiteX141" fmla="*/ 110836 w 730050"/>
              <a:gd name="connsiteY141" fmla="*/ 157042 h 1764170"/>
              <a:gd name="connsiteX142" fmla="*/ 133927 w 730050"/>
              <a:gd name="connsiteY142" fmla="*/ 152424 h 1764170"/>
              <a:gd name="connsiteX143" fmla="*/ 152400 w 730050"/>
              <a:gd name="connsiteY143" fmla="*/ 129333 h 1764170"/>
              <a:gd name="connsiteX144" fmla="*/ 161636 w 730050"/>
              <a:gd name="connsiteY144" fmla="*/ 115479 h 1764170"/>
              <a:gd name="connsiteX145" fmla="*/ 170873 w 730050"/>
              <a:gd name="connsiteY145" fmla="*/ 83152 h 1764170"/>
              <a:gd name="connsiteX146" fmla="*/ 166254 w 730050"/>
              <a:gd name="connsiteY146" fmla="*/ 50824 h 1764170"/>
              <a:gd name="connsiteX147" fmla="*/ 157018 w 730050"/>
              <a:gd name="connsiteY147" fmla="*/ 36970 h 1764170"/>
              <a:gd name="connsiteX148" fmla="*/ 152400 w 730050"/>
              <a:gd name="connsiteY148" fmla="*/ 23115 h 1764170"/>
              <a:gd name="connsiteX149" fmla="*/ 138545 w 730050"/>
              <a:gd name="connsiteY149" fmla="*/ 24 h 176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730050" h="1764170">
                <a:moveTo>
                  <a:pt x="138545" y="24"/>
                </a:moveTo>
                <a:cubicBezTo>
                  <a:pt x="144703" y="794"/>
                  <a:pt x="172093" y="19107"/>
                  <a:pt x="189345" y="27733"/>
                </a:cubicBezTo>
                <a:cubicBezTo>
                  <a:pt x="193699" y="29910"/>
                  <a:pt x="198944" y="29988"/>
                  <a:pt x="203200" y="32352"/>
                </a:cubicBezTo>
                <a:cubicBezTo>
                  <a:pt x="250836" y="58816"/>
                  <a:pt x="213416" y="44993"/>
                  <a:pt x="244763" y="55442"/>
                </a:cubicBezTo>
                <a:cubicBezTo>
                  <a:pt x="247842" y="58521"/>
                  <a:pt x="250266" y="62439"/>
                  <a:pt x="254000" y="64679"/>
                </a:cubicBezTo>
                <a:cubicBezTo>
                  <a:pt x="258174" y="67184"/>
                  <a:pt x="263173" y="67960"/>
                  <a:pt x="267854" y="69297"/>
                </a:cubicBezTo>
                <a:cubicBezTo>
                  <a:pt x="283071" y="73644"/>
                  <a:pt x="293548" y="75359"/>
                  <a:pt x="309418" y="78533"/>
                </a:cubicBezTo>
                <a:lnTo>
                  <a:pt x="318654" y="106242"/>
                </a:lnTo>
                <a:cubicBezTo>
                  <a:pt x="322409" y="117508"/>
                  <a:pt x="323559" y="125001"/>
                  <a:pt x="332509" y="133952"/>
                </a:cubicBezTo>
                <a:cubicBezTo>
                  <a:pt x="336433" y="137877"/>
                  <a:pt x="341745" y="140109"/>
                  <a:pt x="346363" y="143188"/>
                </a:cubicBezTo>
                <a:cubicBezTo>
                  <a:pt x="349442" y="147806"/>
                  <a:pt x="353346" y="151970"/>
                  <a:pt x="355600" y="157042"/>
                </a:cubicBezTo>
                <a:cubicBezTo>
                  <a:pt x="372582" y="195251"/>
                  <a:pt x="355103" y="175020"/>
                  <a:pt x="374073" y="193988"/>
                </a:cubicBezTo>
                <a:cubicBezTo>
                  <a:pt x="383309" y="192449"/>
                  <a:pt x="393652" y="194016"/>
                  <a:pt x="401782" y="189370"/>
                </a:cubicBezTo>
                <a:cubicBezTo>
                  <a:pt x="406009" y="186955"/>
                  <a:pt x="404223" y="179869"/>
                  <a:pt x="406400" y="175515"/>
                </a:cubicBezTo>
                <a:cubicBezTo>
                  <a:pt x="409097" y="170121"/>
                  <a:pt x="418737" y="156106"/>
                  <a:pt x="424873" y="152424"/>
                </a:cubicBezTo>
                <a:cubicBezTo>
                  <a:pt x="429047" y="149919"/>
                  <a:pt x="434109" y="149345"/>
                  <a:pt x="438727" y="147806"/>
                </a:cubicBezTo>
                <a:cubicBezTo>
                  <a:pt x="440266" y="155503"/>
                  <a:pt x="440589" y="163547"/>
                  <a:pt x="443345" y="170897"/>
                </a:cubicBezTo>
                <a:cubicBezTo>
                  <a:pt x="447608" y="182264"/>
                  <a:pt x="456016" y="188778"/>
                  <a:pt x="466436" y="193988"/>
                </a:cubicBezTo>
                <a:cubicBezTo>
                  <a:pt x="470790" y="196165"/>
                  <a:pt x="475673" y="197067"/>
                  <a:pt x="480291" y="198606"/>
                </a:cubicBezTo>
                <a:cubicBezTo>
                  <a:pt x="487988" y="206303"/>
                  <a:pt x="499940" y="211370"/>
                  <a:pt x="503382" y="221697"/>
                </a:cubicBezTo>
                <a:cubicBezTo>
                  <a:pt x="504921" y="226315"/>
                  <a:pt x="504959" y="231751"/>
                  <a:pt x="508000" y="235552"/>
                </a:cubicBezTo>
                <a:cubicBezTo>
                  <a:pt x="511467" y="239886"/>
                  <a:pt x="517520" y="241321"/>
                  <a:pt x="521854" y="244788"/>
                </a:cubicBezTo>
                <a:cubicBezTo>
                  <a:pt x="525254" y="247508"/>
                  <a:pt x="528012" y="250945"/>
                  <a:pt x="531091" y="254024"/>
                </a:cubicBezTo>
                <a:cubicBezTo>
                  <a:pt x="532630" y="258642"/>
                  <a:pt x="533532" y="263525"/>
                  <a:pt x="535709" y="267879"/>
                </a:cubicBezTo>
                <a:cubicBezTo>
                  <a:pt x="541534" y="279530"/>
                  <a:pt x="545591" y="282379"/>
                  <a:pt x="554182" y="290970"/>
                </a:cubicBezTo>
                <a:cubicBezTo>
                  <a:pt x="555721" y="304824"/>
                  <a:pt x="553796" y="319523"/>
                  <a:pt x="558800" y="332533"/>
                </a:cubicBezTo>
                <a:cubicBezTo>
                  <a:pt x="561926" y="340661"/>
                  <a:pt x="572443" y="343760"/>
                  <a:pt x="577273" y="351006"/>
                </a:cubicBezTo>
                <a:lnTo>
                  <a:pt x="586509" y="364861"/>
                </a:lnTo>
                <a:cubicBezTo>
                  <a:pt x="587805" y="372636"/>
                  <a:pt x="595745" y="418955"/>
                  <a:pt x="595745" y="424897"/>
                </a:cubicBezTo>
                <a:cubicBezTo>
                  <a:pt x="595745" y="466489"/>
                  <a:pt x="592666" y="508024"/>
                  <a:pt x="591127" y="549588"/>
                </a:cubicBezTo>
                <a:cubicBezTo>
                  <a:pt x="592666" y="557285"/>
                  <a:pt x="593841" y="565064"/>
                  <a:pt x="595745" y="572679"/>
                </a:cubicBezTo>
                <a:cubicBezTo>
                  <a:pt x="596926" y="577401"/>
                  <a:pt x="599408" y="581760"/>
                  <a:pt x="600363" y="586533"/>
                </a:cubicBezTo>
                <a:cubicBezTo>
                  <a:pt x="602498" y="597207"/>
                  <a:pt x="603327" y="608102"/>
                  <a:pt x="604982" y="618861"/>
                </a:cubicBezTo>
                <a:cubicBezTo>
                  <a:pt x="606406" y="628116"/>
                  <a:pt x="607764" y="637388"/>
                  <a:pt x="609600" y="646570"/>
                </a:cubicBezTo>
                <a:cubicBezTo>
                  <a:pt x="610845" y="652794"/>
                  <a:pt x="612394" y="658963"/>
                  <a:pt x="614218" y="665042"/>
                </a:cubicBezTo>
                <a:cubicBezTo>
                  <a:pt x="617016" y="674368"/>
                  <a:pt x="623454" y="692752"/>
                  <a:pt x="623454" y="692752"/>
                </a:cubicBezTo>
                <a:cubicBezTo>
                  <a:pt x="624994" y="706606"/>
                  <a:pt x="625339" y="720646"/>
                  <a:pt x="628073" y="734315"/>
                </a:cubicBezTo>
                <a:cubicBezTo>
                  <a:pt x="629982" y="743862"/>
                  <a:pt x="634230" y="752788"/>
                  <a:pt x="637309" y="762024"/>
                </a:cubicBezTo>
                <a:cubicBezTo>
                  <a:pt x="637309" y="762025"/>
                  <a:pt x="646544" y="789732"/>
                  <a:pt x="646545" y="789733"/>
                </a:cubicBezTo>
                <a:lnTo>
                  <a:pt x="655782" y="803588"/>
                </a:lnTo>
                <a:cubicBezTo>
                  <a:pt x="654468" y="849570"/>
                  <a:pt x="688997" y="936803"/>
                  <a:pt x="641927" y="974461"/>
                </a:cubicBezTo>
                <a:cubicBezTo>
                  <a:pt x="637593" y="977928"/>
                  <a:pt x="632691" y="980618"/>
                  <a:pt x="628073" y="983697"/>
                </a:cubicBezTo>
                <a:cubicBezTo>
                  <a:pt x="626533" y="988315"/>
                  <a:pt x="626154" y="993501"/>
                  <a:pt x="623454" y="997552"/>
                </a:cubicBezTo>
                <a:cubicBezTo>
                  <a:pt x="619831" y="1002986"/>
                  <a:pt x="613781" y="1006389"/>
                  <a:pt x="609600" y="1011406"/>
                </a:cubicBezTo>
                <a:cubicBezTo>
                  <a:pt x="606047" y="1015670"/>
                  <a:pt x="603442" y="1020643"/>
                  <a:pt x="600363" y="1025261"/>
                </a:cubicBezTo>
                <a:cubicBezTo>
                  <a:pt x="598824" y="1029879"/>
                  <a:pt x="595207" y="1034277"/>
                  <a:pt x="595745" y="1039115"/>
                </a:cubicBezTo>
                <a:cubicBezTo>
                  <a:pt x="596820" y="1048791"/>
                  <a:pt x="598098" y="1059939"/>
                  <a:pt x="604982" y="1066824"/>
                </a:cubicBezTo>
                <a:cubicBezTo>
                  <a:pt x="608061" y="1069903"/>
                  <a:pt x="610324" y="1074114"/>
                  <a:pt x="614218" y="1076061"/>
                </a:cubicBezTo>
                <a:cubicBezTo>
                  <a:pt x="622926" y="1080415"/>
                  <a:pt x="632691" y="1082218"/>
                  <a:pt x="641927" y="1085297"/>
                </a:cubicBezTo>
                <a:lnTo>
                  <a:pt x="669636" y="1094533"/>
                </a:lnTo>
                <a:cubicBezTo>
                  <a:pt x="704464" y="1106143"/>
                  <a:pt x="661532" y="1090482"/>
                  <a:pt x="697345" y="1108388"/>
                </a:cubicBezTo>
                <a:cubicBezTo>
                  <a:pt x="701699" y="1110565"/>
                  <a:pt x="706582" y="1111467"/>
                  <a:pt x="711200" y="1113006"/>
                </a:cubicBezTo>
                <a:cubicBezTo>
                  <a:pt x="714279" y="1117624"/>
                  <a:pt x="716969" y="1122527"/>
                  <a:pt x="720436" y="1126861"/>
                </a:cubicBezTo>
                <a:cubicBezTo>
                  <a:pt x="723156" y="1130261"/>
                  <a:pt x="728819" y="1131827"/>
                  <a:pt x="729673" y="1136097"/>
                </a:cubicBezTo>
                <a:cubicBezTo>
                  <a:pt x="732515" y="1150309"/>
                  <a:pt x="718597" y="1152848"/>
                  <a:pt x="711200" y="1159188"/>
                </a:cubicBezTo>
                <a:cubicBezTo>
                  <a:pt x="693780" y="1174120"/>
                  <a:pt x="694385" y="1175173"/>
                  <a:pt x="683491" y="1191515"/>
                </a:cubicBezTo>
                <a:cubicBezTo>
                  <a:pt x="680088" y="1201723"/>
                  <a:pt x="677913" y="1222013"/>
                  <a:pt x="665018" y="1228461"/>
                </a:cubicBezTo>
                <a:cubicBezTo>
                  <a:pt x="656310" y="1232815"/>
                  <a:pt x="646545" y="1234618"/>
                  <a:pt x="637309" y="1237697"/>
                </a:cubicBezTo>
                <a:lnTo>
                  <a:pt x="623454" y="1242315"/>
                </a:lnTo>
                <a:lnTo>
                  <a:pt x="609600" y="1246933"/>
                </a:lnTo>
                <a:cubicBezTo>
                  <a:pt x="606521" y="1250012"/>
                  <a:pt x="603763" y="1253450"/>
                  <a:pt x="600363" y="1256170"/>
                </a:cubicBezTo>
                <a:cubicBezTo>
                  <a:pt x="596029" y="1259637"/>
                  <a:pt x="589451" y="1260699"/>
                  <a:pt x="586509" y="1265406"/>
                </a:cubicBezTo>
                <a:cubicBezTo>
                  <a:pt x="581349" y="1273662"/>
                  <a:pt x="577273" y="1293115"/>
                  <a:pt x="577273" y="1293115"/>
                </a:cubicBezTo>
                <a:cubicBezTo>
                  <a:pt x="578812" y="1305430"/>
                  <a:pt x="578626" y="1318087"/>
                  <a:pt x="581891" y="1330061"/>
                </a:cubicBezTo>
                <a:cubicBezTo>
                  <a:pt x="584075" y="1338070"/>
                  <a:pt x="594630" y="1347418"/>
                  <a:pt x="600363" y="1353152"/>
                </a:cubicBezTo>
                <a:cubicBezTo>
                  <a:pt x="598824" y="1380861"/>
                  <a:pt x="598257" y="1408641"/>
                  <a:pt x="595745" y="1436279"/>
                </a:cubicBezTo>
                <a:cubicBezTo>
                  <a:pt x="595170" y="1442600"/>
                  <a:pt x="592297" y="1448514"/>
                  <a:pt x="591127" y="1454752"/>
                </a:cubicBezTo>
                <a:cubicBezTo>
                  <a:pt x="587676" y="1473159"/>
                  <a:pt x="581891" y="1510170"/>
                  <a:pt x="581891" y="1510170"/>
                </a:cubicBezTo>
                <a:cubicBezTo>
                  <a:pt x="583430" y="1530182"/>
                  <a:pt x="586509" y="1550135"/>
                  <a:pt x="586509" y="1570206"/>
                </a:cubicBezTo>
                <a:cubicBezTo>
                  <a:pt x="586509" y="1610884"/>
                  <a:pt x="587494" y="1593220"/>
                  <a:pt x="572654" y="1611770"/>
                </a:cubicBezTo>
                <a:cubicBezTo>
                  <a:pt x="569187" y="1616104"/>
                  <a:pt x="567030" y="1621410"/>
                  <a:pt x="563418" y="1625624"/>
                </a:cubicBezTo>
                <a:cubicBezTo>
                  <a:pt x="557751" y="1632236"/>
                  <a:pt x="553206" y="1641343"/>
                  <a:pt x="544945" y="1644097"/>
                </a:cubicBezTo>
                <a:cubicBezTo>
                  <a:pt x="506221" y="1657005"/>
                  <a:pt x="535950" y="1648429"/>
                  <a:pt x="452582" y="1653333"/>
                </a:cubicBezTo>
                <a:cubicBezTo>
                  <a:pt x="449503" y="1656412"/>
                  <a:pt x="445585" y="1658836"/>
                  <a:pt x="443345" y="1662570"/>
                </a:cubicBezTo>
                <a:cubicBezTo>
                  <a:pt x="437682" y="1672007"/>
                  <a:pt x="435841" y="1697206"/>
                  <a:pt x="434109" y="1704133"/>
                </a:cubicBezTo>
                <a:cubicBezTo>
                  <a:pt x="431748" y="1713578"/>
                  <a:pt x="431757" y="1724958"/>
                  <a:pt x="424873" y="1731842"/>
                </a:cubicBezTo>
                <a:cubicBezTo>
                  <a:pt x="406832" y="1749883"/>
                  <a:pt x="425761" y="1733708"/>
                  <a:pt x="401782" y="1745697"/>
                </a:cubicBezTo>
                <a:cubicBezTo>
                  <a:pt x="396818" y="1748179"/>
                  <a:pt x="393029" y="1752747"/>
                  <a:pt x="387927" y="1754933"/>
                </a:cubicBezTo>
                <a:cubicBezTo>
                  <a:pt x="382093" y="1757433"/>
                  <a:pt x="375557" y="1757808"/>
                  <a:pt x="369454" y="1759552"/>
                </a:cubicBezTo>
                <a:cubicBezTo>
                  <a:pt x="364774" y="1760889"/>
                  <a:pt x="360218" y="1762631"/>
                  <a:pt x="355600" y="1764170"/>
                </a:cubicBezTo>
                <a:cubicBezTo>
                  <a:pt x="347903" y="1762631"/>
                  <a:pt x="339040" y="1763906"/>
                  <a:pt x="332509" y="1759552"/>
                </a:cubicBezTo>
                <a:cubicBezTo>
                  <a:pt x="328459" y="1756852"/>
                  <a:pt x="331333" y="1749139"/>
                  <a:pt x="327891" y="1745697"/>
                </a:cubicBezTo>
                <a:cubicBezTo>
                  <a:pt x="324449" y="1742255"/>
                  <a:pt x="318654" y="1742618"/>
                  <a:pt x="314036" y="1741079"/>
                </a:cubicBezTo>
                <a:cubicBezTo>
                  <a:pt x="268461" y="1710692"/>
                  <a:pt x="312091" y="1736316"/>
                  <a:pt x="189345" y="1727224"/>
                </a:cubicBezTo>
                <a:cubicBezTo>
                  <a:pt x="184490" y="1726864"/>
                  <a:pt x="180172" y="1723943"/>
                  <a:pt x="175491" y="1722606"/>
                </a:cubicBezTo>
                <a:cubicBezTo>
                  <a:pt x="169388" y="1720862"/>
                  <a:pt x="163097" y="1719812"/>
                  <a:pt x="157018" y="1717988"/>
                </a:cubicBezTo>
                <a:cubicBezTo>
                  <a:pt x="147693" y="1715191"/>
                  <a:pt x="129309" y="1708752"/>
                  <a:pt x="129309" y="1708752"/>
                </a:cubicBezTo>
                <a:cubicBezTo>
                  <a:pt x="122448" y="1698460"/>
                  <a:pt x="120240" y="1693184"/>
                  <a:pt x="110836" y="1685661"/>
                </a:cubicBezTo>
                <a:cubicBezTo>
                  <a:pt x="106502" y="1682194"/>
                  <a:pt x="101316" y="1679891"/>
                  <a:pt x="96982" y="1676424"/>
                </a:cubicBezTo>
                <a:cubicBezTo>
                  <a:pt x="78872" y="1661936"/>
                  <a:pt x="97947" y="1670589"/>
                  <a:pt x="73891" y="1662570"/>
                </a:cubicBezTo>
                <a:cubicBezTo>
                  <a:pt x="51592" y="1640271"/>
                  <a:pt x="79923" y="1667395"/>
                  <a:pt x="50800" y="1644097"/>
                </a:cubicBezTo>
                <a:cubicBezTo>
                  <a:pt x="17887" y="1617768"/>
                  <a:pt x="70363" y="1654063"/>
                  <a:pt x="27709" y="1625624"/>
                </a:cubicBezTo>
                <a:cubicBezTo>
                  <a:pt x="20811" y="1604929"/>
                  <a:pt x="16460" y="1598329"/>
                  <a:pt x="27709" y="1570206"/>
                </a:cubicBezTo>
                <a:cubicBezTo>
                  <a:pt x="29517" y="1565686"/>
                  <a:pt x="36945" y="1567127"/>
                  <a:pt x="41563" y="1565588"/>
                </a:cubicBezTo>
                <a:cubicBezTo>
                  <a:pt x="44642" y="1562509"/>
                  <a:pt x="48853" y="1560246"/>
                  <a:pt x="50800" y="1556352"/>
                </a:cubicBezTo>
                <a:cubicBezTo>
                  <a:pt x="55154" y="1547644"/>
                  <a:pt x="60036" y="1528642"/>
                  <a:pt x="60036" y="1528642"/>
                </a:cubicBezTo>
                <a:cubicBezTo>
                  <a:pt x="58497" y="1510169"/>
                  <a:pt x="60511" y="1491047"/>
                  <a:pt x="55418" y="1473224"/>
                </a:cubicBezTo>
                <a:cubicBezTo>
                  <a:pt x="53893" y="1467887"/>
                  <a:pt x="45030" y="1468322"/>
                  <a:pt x="41563" y="1463988"/>
                </a:cubicBezTo>
                <a:cubicBezTo>
                  <a:pt x="38522" y="1460187"/>
                  <a:pt x="39986" y="1453934"/>
                  <a:pt x="36945" y="1450133"/>
                </a:cubicBezTo>
                <a:cubicBezTo>
                  <a:pt x="33478" y="1445799"/>
                  <a:pt x="27425" y="1444364"/>
                  <a:pt x="23091" y="1440897"/>
                </a:cubicBezTo>
                <a:cubicBezTo>
                  <a:pt x="19691" y="1438177"/>
                  <a:pt x="16933" y="1434740"/>
                  <a:pt x="13854" y="1431661"/>
                </a:cubicBezTo>
                <a:cubicBezTo>
                  <a:pt x="3930" y="1362187"/>
                  <a:pt x="11502" y="1387659"/>
                  <a:pt x="0" y="1353152"/>
                </a:cubicBezTo>
                <a:cubicBezTo>
                  <a:pt x="2503" y="1340636"/>
                  <a:pt x="2529" y="1325266"/>
                  <a:pt x="13854" y="1316206"/>
                </a:cubicBezTo>
                <a:cubicBezTo>
                  <a:pt x="17655" y="1313165"/>
                  <a:pt x="23091" y="1313127"/>
                  <a:pt x="27709" y="1311588"/>
                </a:cubicBezTo>
                <a:cubicBezTo>
                  <a:pt x="65017" y="1317806"/>
                  <a:pt x="46539" y="1313246"/>
                  <a:pt x="83127" y="1325442"/>
                </a:cubicBezTo>
                <a:lnTo>
                  <a:pt x="96982" y="1330061"/>
                </a:lnTo>
                <a:cubicBezTo>
                  <a:pt x="103139" y="1328521"/>
                  <a:pt x="109777" y="1328281"/>
                  <a:pt x="115454" y="1325442"/>
                </a:cubicBezTo>
                <a:cubicBezTo>
                  <a:pt x="122036" y="1322151"/>
                  <a:pt x="130662" y="1307249"/>
                  <a:pt x="133927" y="1302352"/>
                </a:cubicBezTo>
                <a:cubicBezTo>
                  <a:pt x="146943" y="1250287"/>
                  <a:pt x="144523" y="1267323"/>
                  <a:pt x="133927" y="1168424"/>
                </a:cubicBezTo>
                <a:cubicBezTo>
                  <a:pt x="133336" y="1162905"/>
                  <a:pt x="127770" y="1159188"/>
                  <a:pt x="124691" y="1154570"/>
                </a:cubicBezTo>
                <a:cubicBezTo>
                  <a:pt x="114765" y="1124790"/>
                  <a:pt x="123188" y="1153286"/>
                  <a:pt x="115454" y="1099152"/>
                </a:cubicBezTo>
                <a:cubicBezTo>
                  <a:pt x="114344" y="1091381"/>
                  <a:pt x="113928" y="1083276"/>
                  <a:pt x="110836" y="1076061"/>
                </a:cubicBezTo>
                <a:cubicBezTo>
                  <a:pt x="109121" y="1072059"/>
                  <a:pt x="104679" y="1069903"/>
                  <a:pt x="101600" y="1066824"/>
                </a:cubicBezTo>
                <a:cubicBezTo>
                  <a:pt x="100061" y="1062206"/>
                  <a:pt x="96982" y="1057838"/>
                  <a:pt x="96982" y="1052970"/>
                </a:cubicBezTo>
                <a:cubicBezTo>
                  <a:pt x="96982" y="1023841"/>
                  <a:pt x="102245" y="1014088"/>
                  <a:pt x="110836" y="988315"/>
                </a:cubicBezTo>
                <a:lnTo>
                  <a:pt x="120073" y="960606"/>
                </a:lnTo>
                <a:cubicBezTo>
                  <a:pt x="121612" y="955988"/>
                  <a:pt x="121249" y="950194"/>
                  <a:pt x="124691" y="946752"/>
                </a:cubicBezTo>
                <a:lnTo>
                  <a:pt x="133927" y="937515"/>
                </a:lnTo>
                <a:cubicBezTo>
                  <a:pt x="135466" y="928279"/>
                  <a:pt x="136709" y="918988"/>
                  <a:pt x="138545" y="909806"/>
                </a:cubicBezTo>
                <a:cubicBezTo>
                  <a:pt x="139790" y="903582"/>
                  <a:pt x="142657" y="897660"/>
                  <a:pt x="143163" y="891333"/>
                </a:cubicBezTo>
                <a:cubicBezTo>
                  <a:pt x="145744" y="859072"/>
                  <a:pt x="146242" y="826679"/>
                  <a:pt x="147782" y="794352"/>
                </a:cubicBezTo>
                <a:cubicBezTo>
                  <a:pt x="138724" y="730956"/>
                  <a:pt x="154083" y="781101"/>
                  <a:pt x="129309" y="752788"/>
                </a:cubicBezTo>
                <a:cubicBezTo>
                  <a:pt x="121999" y="744434"/>
                  <a:pt x="118685" y="732928"/>
                  <a:pt x="110836" y="725079"/>
                </a:cubicBezTo>
                <a:lnTo>
                  <a:pt x="92363" y="706606"/>
                </a:lnTo>
                <a:cubicBezTo>
                  <a:pt x="80645" y="671450"/>
                  <a:pt x="85036" y="688444"/>
                  <a:pt x="78509" y="655806"/>
                </a:cubicBezTo>
                <a:cubicBezTo>
                  <a:pt x="80048" y="646570"/>
                  <a:pt x="81096" y="637238"/>
                  <a:pt x="83127" y="628097"/>
                </a:cubicBezTo>
                <a:cubicBezTo>
                  <a:pt x="84183" y="623345"/>
                  <a:pt x="87745" y="619110"/>
                  <a:pt x="87745" y="614242"/>
                </a:cubicBezTo>
                <a:cubicBezTo>
                  <a:pt x="87745" y="609374"/>
                  <a:pt x="86928" y="603429"/>
                  <a:pt x="83127" y="600388"/>
                </a:cubicBezTo>
                <a:cubicBezTo>
                  <a:pt x="78171" y="596423"/>
                  <a:pt x="70812" y="597309"/>
                  <a:pt x="64654" y="595770"/>
                </a:cubicBezTo>
                <a:cubicBezTo>
                  <a:pt x="61575" y="592691"/>
                  <a:pt x="58138" y="589933"/>
                  <a:pt x="55418" y="586533"/>
                </a:cubicBezTo>
                <a:cubicBezTo>
                  <a:pt x="24797" y="548255"/>
                  <a:pt x="46103" y="525326"/>
                  <a:pt x="50800" y="457224"/>
                </a:cubicBezTo>
                <a:cubicBezTo>
                  <a:pt x="51754" y="443385"/>
                  <a:pt x="58855" y="425291"/>
                  <a:pt x="73891" y="420279"/>
                </a:cubicBezTo>
                <a:lnTo>
                  <a:pt x="87745" y="415661"/>
                </a:lnTo>
                <a:cubicBezTo>
                  <a:pt x="90824" y="412582"/>
                  <a:pt x="94369" y="409908"/>
                  <a:pt x="96982" y="406424"/>
                </a:cubicBezTo>
                <a:cubicBezTo>
                  <a:pt x="103642" y="397543"/>
                  <a:pt x="115454" y="378715"/>
                  <a:pt x="115454" y="378715"/>
                </a:cubicBezTo>
                <a:cubicBezTo>
                  <a:pt x="116994" y="371018"/>
                  <a:pt x="120073" y="363473"/>
                  <a:pt x="120073" y="355624"/>
                </a:cubicBezTo>
                <a:cubicBezTo>
                  <a:pt x="120073" y="216271"/>
                  <a:pt x="102202" y="275302"/>
                  <a:pt x="120073" y="221697"/>
                </a:cubicBezTo>
                <a:cubicBezTo>
                  <a:pt x="118533" y="217079"/>
                  <a:pt x="119415" y="210672"/>
                  <a:pt x="115454" y="207842"/>
                </a:cubicBezTo>
                <a:cubicBezTo>
                  <a:pt x="107532" y="202183"/>
                  <a:pt x="87745" y="198606"/>
                  <a:pt x="87745" y="198606"/>
                </a:cubicBezTo>
                <a:cubicBezTo>
                  <a:pt x="86206" y="193988"/>
                  <a:pt x="83127" y="189620"/>
                  <a:pt x="83127" y="184752"/>
                </a:cubicBezTo>
                <a:cubicBezTo>
                  <a:pt x="83127" y="179884"/>
                  <a:pt x="85240" y="175071"/>
                  <a:pt x="87745" y="170897"/>
                </a:cubicBezTo>
                <a:cubicBezTo>
                  <a:pt x="93510" y="161289"/>
                  <a:pt x="100582" y="159606"/>
                  <a:pt x="110836" y="157042"/>
                </a:cubicBezTo>
                <a:cubicBezTo>
                  <a:pt x="118451" y="155138"/>
                  <a:pt x="126230" y="153963"/>
                  <a:pt x="133927" y="152424"/>
                </a:cubicBezTo>
                <a:cubicBezTo>
                  <a:pt x="162352" y="109786"/>
                  <a:pt x="126078" y="162235"/>
                  <a:pt x="152400" y="129333"/>
                </a:cubicBezTo>
                <a:cubicBezTo>
                  <a:pt x="155867" y="124999"/>
                  <a:pt x="158557" y="120097"/>
                  <a:pt x="161636" y="115479"/>
                </a:cubicBezTo>
                <a:cubicBezTo>
                  <a:pt x="163812" y="108949"/>
                  <a:pt x="170873" y="88946"/>
                  <a:pt x="170873" y="83152"/>
                </a:cubicBezTo>
                <a:cubicBezTo>
                  <a:pt x="170873" y="72267"/>
                  <a:pt x="169382" y="61250"/>
                  <a:pt x="166254" y="50824"/>
                </a:cubicBezTo>
                <a:cubicBezTo>
                  <a:pt x="164659" y="45508"/>
                  <a:pt x="160097" y="41588"/>
                  <a:pt x="157018" y="36970"/>
                </a:cubicBezTo>
                <a:cubicBezTo>
                  <a:pt x="155479" y="32352"/>
                  <a:pt x="153737" y="27796"/>
                  <a:pt x="152400" y="23115"/>
                </a:cubicBezTo>
                <a:cubicBezTo>
                  <a:pt x="150656" y="17012"/>
                  <a:pt x="132387" y="-746"/>
                  <a:pt x="138545" y="2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44359" y="1575542"/>
            <a:ext cx="6285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cư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thưa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thớt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ta.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5044886" y="1061545"/>
            <a:ext cx="6905376" cy="3268717"/>
          </a:xfrm>
          <a:prstGeom prst="round2Diag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786" r="100000">
                        <a14:foregroundMark x1="25429" y1="40429" x2="29357" y2="90857"/>
                        <a14:foregroundMark x1="17714" y1="94143" x2="33786" y2="96714"/>
                        <a14:backgroundMark x1="13071" y1="40857" x2="20143" y2="22857"/>
                        <a14:backgroundMark x1="22786" y1="27429" x2="41286" y2="38000"/>
                        <a14:backgroundMark x1="39071" y1="44571" x2="36929" y2="73143"/>
                        <a14:backgroundMark x1="12857" y1="42286" x2="15000" y2="72143"/>
                        <a14:backgroundMark x1="60857" y1="52286" x2="70071" y2="27000"/>
                        <a14:backgroundMark x1="77214" y1="29286" x2="85929" y2="34714"/>
                        <a14:backgroundMark x1="85500" y1="68857" x2="87000" y2="4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56"/>
          <a:stretch/>
        </p:blipFill>
        <p:spPr>
          <a:xfrm>
            <a:off x="4804416" y="3606800"/>
            <a:ext cx="3006969" cy="325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" b="100000" l="0" r="100000">
                        <a14:foregroundMark x1="69500" y1="56000" x2="80714" y2="59286"/>
                        <a14:foregroundMark x1="74429" y1="67000" x2="76500" y2="73571"/>
                        <a14:foregroundMark x1="24071" y1="37714" x2="25357" y2="96429"/>
                        <a14:foregroundMark x1="16357" y1="91571" x2="31714" y2="95714"/>
                        <a14:foregroundMark x1="65786" y1="83143" x2="73000" y2="97000"/>
                        <a14:foregroundMark x1="74929" y1="96286" x2="81500" y2="87000"/>
                        <a14:foregroundMark x1="85286" y1="83143" x2="83929" y2="85286"/>
                        <a14:backgroundMark x1="24929" y1="24143" x2="39929" y2="38143"/>
                        <a14:backgroundMark x1="38857" y1="43143" x2="39571" y2="52571"/>
                        <a14:backgroundMark x1="67143" y1="29429" x2="59929" y2="60571"/>
                        <a14:backgroundMark x1="69786" y1="76714" x2="705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8"/>
          <a:stretch/>
        </p:blipFill>
        <p:spPr>
          <a:xfrm>
            <a:off x="9894657" y="3606800"/>
            <a:ext cx="3008181" cy="325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786" r="100000">
                        <a14:foregroundMark x1="25429" y1="40429" x2="29357" y2="90857"/>
                        <a14:foregroundMark x1="17714" y1="94143" x2="33786" y2="96714"/>
                        <a14:backgroundMark x1="13071" y1="40857" x2="20143" y2="22857"/>
                        <a14:backgroundMark x1="22786" y1="27429" x2="41286" y2="38000"/>
                        <a14:backgroundMark x1="39071" y1="44571" x2="36929" y2="73143"/>
                        <a14:backgroundMark x1="12857" y1="42286" x2="15000" y2="72143"/>
                        <a14:backgroundMark x1="60857" y1="52286" x2="70071" y2="27000"/>
                        <a14:backgroundMark x1="77214" y1="29286" x2="85929" y2="34714"/>
                        <a14:backgroundMark x1="85500" y1="68857" x2="87000" y2="4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341"/>
          <a:stretch/>
        </p:blipFill>
        <p:spPr>
          <a:xfrm>
            <a:off x="6182575" y="3606800"/>
            <a:ext cx="2773878" cy="3251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" b="100000" l="0" r="100000">
                        <a14:foregroundMark x1="69500" y1="56000" x2="80714" y2="59286"/>
                        <a14:foregroundMark x1="74429" y1="67000" x2="76500" y2="73571"/>
                        <a14:foregroundMark x1="24071" y1="37714" x2="25357" y2="96429"/>
                        <a14:foregroundMark x1="16357" y1="91571" x2="31714" y2="95714"/>
                        <a14:foregroundMark x1="65786" y1="83143" x2="73000" y2="97000"/>
                        <a14:foregroundMark x1="74929" y1="96286" x2="81500" y2="87000"/>
                        <a14:foregroundMark x1="85286" y1="83143" x2="83929" y2="85286"/>
                        <a14:backgroundMark x1="24929" y1="24143" x2="39929" y2="38143"/>
                        <a14:backgroundMark x1="38857" y1="43143" x2="39571" y2="52571"/>
                        <a14:backgroundMark x1="67143" y1="29429" x2="59929" y2="60571"/>
                        <a14:backgroundMark x1="69786" y1="76714" x2="705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13"/>
          <a:stretch/>
        </p:blipFill>
        <p:spPr>
          <a:xfrm>
            <a:off x="8053612" y="3606800"/>
            <a:ext cx="272368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1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68" y="0"/>
            <a:ext cx="685165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137513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4393324" y="3264106"/>
            <a:ext cx="1663944" cy="934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4" y="2024017"/>
            <a:ext cx="11650945" cy="2910840"/>
          </a:xfrm>
          <a:prstGeom prst="rect">
            <a:avLst/>
          </a:prstGeom>
          <a:ln w="38100">
            <a:solidFill>
              <a:srgbClr val="A09A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5203" y="1250148"/>
            <a:ext cx="1094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656568" y="2902857"/>
            <a:ext cx="2969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345" y="3392353"/>
            <a:ext cx="1233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795879" y="3392353"/>
            <a:ext cx="92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9738" y="3885838"/>
            <a:ext cx="2873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5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5680" y="145553"/>
            <a:ext cx="3068317" cy="1818528"/>
            <a:chOff x="105680" y="145553"/>
            <a:chExt cx="3068317" cy="18185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" y="145553"/>
              <a:ext cx="2588795" cy="17977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05680" y="1440861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27856" y="657293"/>
            <a:ext cx="3814878" cy="3843786"/>
            <a:chOff x="2927856" y="657293"/>
            <a:chExt cx="3814878" cy="3843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856" y="657293"/>
              <a:ext cx="2883459" cy="38437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674417" y="3950787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0582" y="110630"/>
            <a:ext cx="3330478" cy="2144538"/>
            <a:chOff x="6000582" y="110630"/>
            <a:chExt cx="3330478" cy="2144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789" y="110630"/>
              <a:ext cx="3114737" cy="20713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000582" y="173194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5" y="2211104"/>
            <a:ext cx="3330478" cy="1806194"/>
            <a:chOff x="855" y="2211104"/>
            <a:chExt cx="3330478" cy="18061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0" y="2211104"/>
              <a:ext cx="2615051" cy="17782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55" y="349407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20033" y="2439400"/>
            <a:ext cx="3678919" cy="2241005"/>
            <a:chOff x="6320033" y="2439400"/>
            <a:chExt cx="3678919" cy="22410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033" y="2439400"/>
              <a:ext cx="2974460" cy="22308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930635" y="4157185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Mông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552628" y="701060"/>
            <a:ext cx="3355751" cy="3627364"/>
            <a:chOff x="9552628" y="701060"/>
            <a:chExt cx="3355751" cy="36273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628" y="701060"/>
              <a:ext cx="2400771" cy="35771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840062" y="38052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Kinh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36862" y="4501079"/>
            <a:ext cx="3092369" cy="1565450"/>
            <a:chOff x="9636862" y="4501079"/>
            <a:chExt cx="3092369" cy="15654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862" y="4501079"/>
              <a:ext cx="2316537" cy="15451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9660914" y="554330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Nùng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8897" y="4924958"/>
            <a:ext cx="3586870" cy="1761801"/>
            <a:chOff x="6838897" y="4924958"/>
            <a:chExt cx="3586870" cy="17618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897" y="4924958"/>
              <a:ext cx="2531119" cy="17211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357450" y="616353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Tày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94246" y="4777904"/>
            <a:ext cx="52688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lâu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ở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5072" y="4786946"/>
            <a:ext cx="52688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di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cư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43431" y="363402"/>
            <a:ext cx="3068317" cy="1818528"/>
            <a:chOff x="105680" y="145553"/>
            <a:chExt cx="3068317" cy="18185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" y="145553"/>
              <a:ext cx="2588795" cy="17977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05680" y="1440861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9675" y="2479669"/>
            <a:ext cx="3537328" cy="3790193"/>
            <a:chOff x="2927856" y="657293"/>
            <a:chExt cx="3680670" cy="3843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856" y="657293"/>
              <a:ext cx="2883459" cy="38437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540209" y="391329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16617" y="102850"/>
            <a:ext cx="3330478" cy="2144538"/>
            <a:chOff x="6000582" y="110630"/>
            <a:chExt cx="3330478" cy="2144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789" y="110630"/>
              <a:ext cx="3114737" cy="20713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000582" y="173194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02478" y="4924958"/>
            <a:ext cx="3330478" cy="1806194"/>
            <a:chOff x="855" y="2211104"/>
            <a:chExt cx="3330478" cy="18061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0" y="2211104"/>
              <a:ext cx="2615051" cy="17782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55" y="349407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65001" y="4193296"/>
            <a:ext cx="3678919" cy="2241005"/>
            <a:chOff x="6320033" y="2439400"/>
            <a:chExt cx="3678919" cy="22410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033" y="2439400"/>
              <a:ext cx="2974460" cy="22308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930635" y="4157185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Mông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563516" y="431486"/>
            <a:ext cx="3355751" cy="3627364"/>
            <a:chOff x="9552628" y="701060"/>
            <a:chExt cx="3355751" cy="36273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628" y="701060"/>
              <a:ext cx="2400771" cy="35771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840062" y="38052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Kinh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47095" y="166069"/>
            <a:ext cx="4136779" cy="1931100"/>
            <a:chOff x="9636862" y="4501079"/>
            <a:chExt cx="3415932" cy="16379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862" y="4501079"/>
              <a:ext cx="2316537" cy="15451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9984477" y="5615823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Nùng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02728" y="4941392"/>
            <a:ext cx="3586870" cy="1761801"/>
            <a:chOff x="6838897" y="4924958"/>
            <a:chExt cx="3586870" cy="17618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897" y="4924958"/>
              <a:ext cx="2531119" cy="17211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357450" y="616353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Tày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360214" y="2536230"/>
            <a:ext cx="552654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riêng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07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12610" y="1118402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20833"/>
            <a:ext cx="12097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TÂY NGUYÊN</a:t>
            </a:r>
          </a:p>
          <a:p>
            <a:pPr algn="ctr"/>
            <a:r>
              <a:rPr lang="en-US" sz="5400" dirty="0">
                <a:solidFill>
                  <a:srgbClr val="FF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NƠI CÓ NHIỀU DÂN TỘC CHUNG SỐNG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50" y="3275159"/>
            <a:ext cx="11110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ta.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984227" y="5364480"/>
            <a:ext cx="14892528" cy="1493520"/>
            <a:chOff x="0" y="5370900"/>
            <a:chExt cx="14892528" cy="14935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0900"/>
              <a:ext cx="7446264" cy="14935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264" y="5370900"/>
              <a:ext cx="7446264" cy="1493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5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0012" y="676462"/>
            <a:ext cx="10372808" cy="2807800"/>
            <a:chOff x="1028166" y="3583863"/>
            <a:chExt cx="9000088" cy="2807800"/>
          </a:xfrm>
        </p:grpSpPr>
        <p:sp>
          <p:nvSpPr>
            <p:cNvPr id="5" name="TextBox 4"/>
            <p:cNvSpPr txBox="1"/>
            <p:nvPr/>
          </p:nvSpPr>
          <p:spPr>
            <a:xfrm>
              <a:off x="1072901" y="3583863"/>
              <a:ext cx="895535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Nhà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rông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ở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endParaRPr lang="en-US" sz="8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8166" y="3590896"/>
              <a:ext cx="895535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Nhà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rông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ở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endParaRPr lang="en-US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13818" y="132883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>
            <a:off x="-193040" y="2712720"/>
            <a:ext cx="3376652" cy="413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 flipH="1">
            <a:off x="8977907" y="2712720"/>
            <a:ext cx="3376652" cy="4131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2"/>
          <a:stretch/>
        </p:blipFill>
        <p:spPr>
          <a:xfrm>
            <a:off x="6912471" y="3512933"/>
            <a:ext cx="3341671" cy="3355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6"/>
          <a:stretch/>
        </p:blipFill>
        <p:spPr>
          <a:xfrm>
            <a:off x="1782273" y="3606800"/>
            <a:ext cx="3312512" cy="3261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48"/>
          <a:stretch/>
        </p:blipFill>
        <p:spPr>
          <a:xfrm>
            <a:off x="3775832" y="4073446"/>
            <a:ext cx="2374548" cy="2770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16"/>
          <a:stretch/>
        </p:blipFill>
        <p:spPr>
          <a:xfrm>
            <a:off x="5447724" y="4018105"/>
            <a:ext cx="2757932" cy="28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291" y="1560682"/>
            <a:ext cx="7719172" cy="5079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54786" y="765467"/>
            <a:ext cx="702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thầm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60026" y="2127639"/>
            <a:ext cx="6520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02415" y="2689558"/>
            <a:ext cx="53173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97661" y="295098"/>
            <a:ext cx="744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2960" y="699554"/>
            <a:ext cx="898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buôn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32936" y="3233350"/>
            <a:ext cx="4187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57094" y="2689558"/>
            <a:ext cx="19125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0"/>
      <p:bldP spid="16" grpId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6008" y="2613433"/>
            <a:ext cx="4089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riêng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12764" y="140304"/>
            <a:ext cx="3104844" cy="3929449"/>
            <a:chOff x="5164946" y="124315"/>
            <a:chExt cx="3104844" cy="39294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946" y="124315"/>
              <a:ext cx="3104844" cy="39294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201473" y="1403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14692" y="4215258"/>
            <a:ext cx="3386353" cy="2519092"/>
            <a:chOff x="5817892" y="4203969"/>
            <a:chExt cx="3386353" cy="25190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892" y="4205871"/>
              <a:ext cx="3356253" cy="25171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847992" y="4203969"/>
              <a:ext cx="3356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75018" y="2900953"/>
            <a:ext cx="3356253" cy="3656277"/>
            <a:chOff x="9375018" y="2900953"/>
            <a:chExt cx="3356253" cy="36562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18" y="2900953"/>
              <a:ext cx="2713149" cy="36562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375018" y="6034010"/>
              <a:ext cx="3356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60712" y="140304"/>
            <a:ext cx="3794941" cy="2643668"/>
            <a:chOff x="8460712" y="140304"/>
            <a:chExt cx="3794941" cy="2643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712" y="140304"/>
              <a:ext cx="3466681" cy="26000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9204245" y="1829865"/>
              <a:ext cx="30514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Nhà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dài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7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55" y="1405269"/>
            <a:ext cx="6612501" cy="5218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" y="4158624"/>
            <a:ext cx="3224755" cy="2538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934274" y="94478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xây dựng chủ yếu bằng các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vật liệu của chính núi rừng Tây Nguyên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như cỏ tranh, tre, gỗ, lồ ô... 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68" y="1223788"/>
            <a:ext cx="3487090" cy="2759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2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86182" y="400713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1695" y="1642316"/>
            <a:ext cx="9689652" cy="1158865"/>
            <a:chOff x="1146409" y="1605245"/>
            <a:chExt cx="9689652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8" y="1959428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593072" y="2639728"/>
            <a:ext cx="9218275" cy="1219246"/>
            <a:chOff x="1617786" y="2713870"/>
            <a:chExt cx="9218275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8" y="3102844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núi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dốc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571509" y="3647265"/>
            <a:ext cx="9239838" cy="1196160"/>
            <a:chOff x="1596223" y="3807904"/>
            <a:chExt cx="9239838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8" y="4227423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571509" y="4664034"/>
            <a:ext cx="9239838" cy="1245688"/>
            <a:chOff x="1596223" y="4861746"/>
            <a:chExt cx="9239838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8" y="5320600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lũng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34942" y="-450292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1279" y="-450293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16855" y="-450294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33192" y="-447611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80" y="3906575"/>
            <a:ext cx="1164198" cy="868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48" y="3088963"/>
            <a:ext cx="603108" cy="599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35" y="2062266"/>
            <a:ext cx="603442" cy="5994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48" y="5175874"/>
            <a:ext cx="603108" cy="5990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34274" y="2692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xây dựng chủ yếu bằng các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vật liệu của chính núi rừng Tây Nguyên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như cỏ tranh, tre, gỗ, lồ ô... 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4274" y="2565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được xây cất trên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một khoảng đất rộng,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nằm ngay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tại khu vực trung tâm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của buôn.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68" y="1759705"/>
            <a:ext cx="5427000" cy="4357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8" y="1888771"/>
            <a:ext cx="5304460" cy="4228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2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59" y="1397000"/>
            <a:ext cx="3791471" cy="503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43" y="1397000"/>
            <a:ext cx="3791471" cy="503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934274" y="2692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có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kiến trúc 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đặc điểm là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mái nhọn xuôi dốc hình lưỡi rìu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 vươn lên trời với dáng vẻ mạnh mẽ.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34274" y="269265"/>
            <a:ext cx="10240788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buôn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hội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họp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khách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, …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diễn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ra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rông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càng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to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tỏ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buôn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giàu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thịnh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vượng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1" y="1820172"/>
            <a:ext cx="3587899" cy="2393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29" y="2580762"/>
            <a:ext cx="4145878" cy="3109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34" y="1793224"/>
            <a:ext cx="3648965" cy="243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4" y="4413037"/>
            <a:ext cx="3487786" cy="22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34" y="4413037"/>
            <a:ext cx="3632312" cy="22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6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24831" y="417712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8173" y="927767"/>
            <a:ext cx="1131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Nhà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rông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ở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tây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nguyên</a:t>
            </a:r>
            <a:endParaRPr lang="en-US" sz="7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2537" y="2242562"/>
            <a:ext cx="10440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buôn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>
            <a:off x="-193040" y="2712720"/>
            <a:ext cx="3376652" cy="413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 flipH="1">
            <a:off x="8977907" y="2712720"/>
            <a:ext cx="3376652" cy="413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2"/>
          <a:stretch/>
        </p:blipFill>
        <p:spPr>
          <a:xfrm>
            <a:off x="6912471" y="3512933"/>
            <a:ext cx="3341671" cy="33552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6"/>
          <a:stretch/>
        </p:blipFill>
        <p:spPr>
          <a:xfrm>
            <a:off x="1782273" y="3606800"/>
            <a:ext cx="3312512" cy="32613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48"/>
          <a:stretch/>
        </p:blipFill>
        <p:spPr>
          <a:xfrm>
            <a:off x="3775832" y="4073446"/>
            <a:ext cx="2374548" cy="27706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16"/>
          <a:stretch/>
        </p:blipFill>
        <p:spPr>
          <a:xfrm>
            <a:off x="5447724" y="4018105"/>
            <a:ext cx="2757932" cy="28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2750" flipH="1">
            <a:off x="-767205" y="3130099"/>
            <a:ext cx="5281766" cy="39613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38413" y="2088830"/>
            <a:ext cx="10397449" cy="3657162"/>
            <a:chOff x="1777789" y="3559091"/>
            <a:chExt cx="9021466" cy="3657162"/>
          </a:xfrm>
        </p:grpSpPr>
        <p:sp>
          <p:nvSpPr>
            <p:cNvPr id="5" name="TextBox 4"/>
            <p:cNvSpPr txBox="1"/>
            <p:nvPr/>
          </p:nvSpPr>
          <p:spPr>
            <a:xfrm>
              <a:off x="1843902" y="3559091"/>
              <a:ext cx="895535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Trang</a:t>
              </a:r>
              <a:r>
                <a:rPr lang="en-US" sz="115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phục</a:t>
              </a:r>
              <a:endParaRPr lang="en-US" sz="115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  <a:p>
              <a:pPr algn="ctr"/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Lễ</a:t>
              </a:r>
              <a:r>
                <a:rPr lang="en-US" sz="115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hội</a:t>
              </a:r>
              <a:endParaRPr lang="en-US" sz="115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77789" y="3584490"/>
              <a:ext cx="895535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Trang</a:t>
              </a:r>
              <a:r>
                <a:rPr lang="en-US" sz="11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phục</a:t>
              </a:r>
              <a:endPara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  <a:p>
              <a:pPr algn="ctr"/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Lễ</a:t>
              </a:r>
              <a:r>
                <a:rPr lang="en-US" sz="11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hội</a:t>
              </a:r>
              <a:endPara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00703" y="1644605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346" flipH="1">
            <a:off x="7474611" y="-500644"/>
            <a:ext cx="4963051" cy="3722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" y="-1674229"/>
            <a:ext cx="6095238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090" y="216954"/>
            <a:ext cx="11053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85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75" y="1150984"/>
            <a:ext cx="1592466" cy="2258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7" y="937871"/>
            <a:ext cx="3433897" cy="4792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27" y="1301739"/>
            <a:ext cx="2978393" cy="4408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93" y="3573121"/>
            <a:ext cx="4745684" cy="316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77" y="1279745"/>
            <a:ext cx="3098800" cy="2060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37531" y="128735"/>
            <a:ext cx="898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phục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7174" y="417689"/>
            <a:ext cx="6076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Nam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8" y="1351642"/>
            <a:ext cx="4145772" cy="5373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24" y="216061"/>
            <a:ext cx="3613548" cy="6229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05" y="2024526"/>
            <a:ext cx="2956533" cy="4701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6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6809" y="159766"/>
            <a:ext cx="4870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Nữ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quấn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váy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67" y="3044354"/>
            <a:ext cx="2439421" cy="3610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3" y="305671"/>
            <a:ext cx="1919686" cy="284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1" y="2065081"/>
            <a:ext cx="5668511" cy="4146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99" y="647707"/>
            <a:ext cx="3238756" cy="215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23" y="3536304"/>
            <a:ext cx="1725754" cy="2331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30" y="146015"/>
            <a:ext cx="11087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phục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trí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màu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sắc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sức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kim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" y="1775683"/>
            <a:ext cx="2930043" cy="4155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04" y="1661382"/>
            <a:ext cx="3436075" cy="5085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57" y="4051300"/>
            <a:ext cx="1348085" cy="232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11" y="1432783"/>
            <a:ext cx="1786431" cy="2643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88" y="1500582"/>
            <a:ext cx="3069530" cy="2131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4" y="4300923"/>
            <a:ext cx="3652813" cy="2432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4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97639" y="2449774"/>
            <a:ext cx="8646869" cy="3559815"/>
            <a:chOff x="410396" y="1360042"/>
            <a:chExt cx="9838456" cy="462410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96" y="1360042"/>
              <a:ext cx="6941268" cy="462410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27405" y="5298139"/>
              <a:ext cx="9721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LỄ ĂN CƠM MỚI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01841" y="2449775"/>
            <a:ext cx="7146413" cy="3559815"/>
            <a:chOff x="1754485" y="1966968"/>
            <a:chExt cx="9721447" cy="46718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832" y="1966968"/>
              <a:ext cx="7007732" cy="46718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754485" y="5849450"/>
              <a:ext cx="972144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LỄ HỘI CỒNG CHIÊNG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61895" y="431853"/>
            <a:ext cx="103212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Lễ</a:t>
            </a:r>
            <a:r>
              <a: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hội</a:t>
            </a:r>
            <a:endParaRPr lang="en-US" sz="11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41475" y="1141209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33748" y="2663810"/>
            <a:ext cx="6088397" cy="1158865"/>
            <a:chOff x="1146409" y="1605245"/>
            <a:chExt cx="6088397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9" y="1959428"/>
              <a:ext cx="5576827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1475" y="3732287"/>
            <a:ext cx="5626957" cy="1219246"/>
            <a:chOff x="1617786" y="2713870"/>
            <a:chExt cx="5626957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9" y="3102844"/>
              <a:ext cx="5586764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Tum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02312" y="2621045"/>
            <a:ext cx="5638584" cy="1196160"/>
            <a:chOff x="1596223" y="3807904"/>
            <a:chExt cx="5638584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9" y="4227423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Đắk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Lắk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02312" y="3702373"/>
            <a:ext cx="5638584" cy="1245688"/>
            <a:chOff x="1596223" y="4861746"/>
            <a:chExt cx="5638584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9" y="5320600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9656" y="-487363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5993" y="-487364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1569" y="-487365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57906" y="-484682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74" y="2853103"/>
            <a:ext cx="1164198" cy="868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560" y="3122358"/>
            <a:ext cx="603108" cy="599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36" y="4198785"/>
            <a:ext cx="603442" cy="599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78" b="100000" l="2759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081" y="4227234"/>
            <a:ext cx="603108" cy="5990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8713" y="1973436"/>
            <a:ext cx="1032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Trang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phục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Lễ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hội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18203" y="1388661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4767" y="2989099"/>
            <a:ext cx="83719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cụ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346" flipH="1">
            <a:off x="8045206" y="3552067"/>
            <a:ext cx="4963051" cy="3722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21" y="-1730673"/>
            <a:ext cx="6095238" cy="4571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2750" flipH="1">
            <a:off x="-801073" y="3302669"/>
            <a:ext cx="5281766" cy="3961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955" y="-1707968"/>
            <a:ext cx="6095238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7392" y="5189626"/>
            <a:ext cx="13179297" cy="1713894"/>
            <a:chOff x="-95836" y="5152896"/>
            <a:chExt cx="13179297" cy="17138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36" y="5170476"/>
              <a:ext cx="4910383" cy="169631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27" y="5161686"/>
              <a:ext cx="4910383" cy="16963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78" y="5152896"/>
              <a:ext cx="4910383" cy="169631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54" y="650319"/>
            <a:ext cx="1247830" cy="1128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13" y="572554"/>
            <a:ext cx="1649177" cy="1284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2017" y="748603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C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GHI NHỚ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6567" y="2115655"/>
            <a:ext cx="11655095" cy="329320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tuy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cùng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chung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nhưng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thưa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nhất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nước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ta. 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trung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buôn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rất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yêu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nghệ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thuật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sáng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tạo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ra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nhạc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cụ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đáo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4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7392" y="5189626"/>
            <a:ext cx="13179297" cy="1713894"/>
            <a:chOff x="-95836" y="5152896"/>
            <a:chExt cx="13179297" cy="17138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36" y="5170476"/>
              <a:ext cx="4910383" cy="169631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27" y="5161686"/>
              <a:ext cx="4910383" cy="16963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78" y="5152896"/>
              <a:ext cx="4910383" cy="169631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67426" y="0"/>
            <a:ext cx="11776924" cy="689419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1,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Tây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nhiều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dân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tộc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sống</a:t>
            </a:r>
            <a:endParaRPr lang="en-US" sz="3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lvl="0"/>
            <a:r>
              <a:rPr lang="en-US" sz="3400" b="1" dirty="0" smtClean="0">
                <a:latin typeface="UTM Avo" panose="02040603050506020204" pitchFamily="18" charset="0"/>
              </a:rPr>
              <a:t>- </a:t>
            </a:r>
            <a:r>
              <a:rPr lang="en-US" sz="3400" b="1" dirty="0" err="1" smtClean="0">
                <a:latin typeface="UTM Avo" panose="02040603050506020204" pitchFamily="18" charset="0"/>
              </a:rPr>
              <a:t>Có</a:t>
            </a:r>
            <a:r>
              <a:rPr lang="en-US" sz="3400" b="1" dirty="0" smtClean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nhiều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dân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tộc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sinh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sống</a:t>
            </a:r>
            <a:r>
              <a:rPr lang="en-US" sz="3400" b="1" dirty="0">
                <a:latin typeface="UTM Avo" panose="02040603050506020204" pitchFamily="18" charset="0"/>
              </a:rPr>
              <a:t>: </a:t>
            </a:r>
            <a:r>
              <a:rPr lang="en-US" sz="3400" b="1" dirty="0" err="1">
                <a:latin typeface="UTM Avo" panose="02040603050506020204" pitchFamily="18" charset="0"/>
              </a:rPr>
              <a:t>Gia</a:t>
            </a:r>
            <a:r>
              <a:rPr lang="en-US" sz="3400" b="1" dirty="0">
                <a:latin typeface="UTM Avo" panose="02040603050506020204" pitchFamily="18" charset="0"/>
              </a:rPr>
              <a:t>- rai, Ê-</a:t>
            </a:r>
            <a:r>
              <a:rPr lang="en-US" sz="3400" b="1" dirty="0" err="1">
                <a:latin typeface="UTM Avo" panose="02040603050506020204" pitchFamily="18" charset="0"/>
              </a:rPr>
              <a:t>đê</a:t>
            </a:r>
            <a:r>
              <a:rPr lang="en-US" sz="3400" b="1" dirty="0">
                <a:latin typeface="UTM Avo" panose="02040603050506020204" pitchFamily="18" charset="0"/>
              </a:rPr>
              <a:t>, Ba-</a:t>
            </a:r>
            <a:r>
              <a:rPr lang="en-US" sz="3400" b="1" dirty="0" err="1">
                <a:latin typeface="UTM Avo" panose="02040603050506020204" pitchFamily="18" charset="0"/>
              </a:rPr>
              <a:t>na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Xơ-đăng</a:t>
            </a:r>
            <a:r>
              <a:rPr lang="en-US" sz="3400" b="1" dirty="0">
                <a:latin typeface="UTM Avo" panose="02040603050506020204" pitchFamily="18" charset="0"/>
              </a:rPr>
              <a:t>,…</a:t>
            </a:r>
          </a:p>
          <a:p>
            <a:pPr lvl="0"/>
            <a:r>
              <a:rPr lang="en-US" sz="3400" b="1" dirty="0" smtClean="0">
                <a:latin typeface="UTM Avo" panose="02040603050506020204" pitchFamily="18" charset="0"/>
              </a:rPr>
              <a:t>- </a:t>
            </a:r>
            <a:r>
              <a:rPr lang="en-US" sz="3400" b="1" dirty="0" err="1" smtClean="0">
                <a:latin typeface="UTM Avo" panose="02040603050506020204" pitchFamily="18" charset="0"/>
              </a:rPr>
              <a:t>Một</a:t>
            </a:r>
            <a:r>
              <a:rPr lang="en-US" sz="3400" b="1" dirty="0" smtClean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số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dân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tộc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từ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nơi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khác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đến</a:t>
            </a:r>
            <a:r>
              <a:rPr lang="en-US" sz="3400" b="1" dirty="0">
                <a:latin typeface="UTM Avo" panose="02040603050506020204" pitchFamily="18" charset="0"/>
              </a:rPr>
              <a:t>: </a:t>
            </a:r>
            <a:r>
              <a:rPr lang="en-US" sz="3400" b="1" dirty="0" err="1">
                <a:latin typeface="UTM Avo" panose="02040603050506020204" pitchFamily="18" charset="0"/>
              </a:rPr>
              <a:t>Kinh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Mông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Tày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Nùng</a:t>
            </a:r>
            <a:r>
              <a:rPr lang="en-US" sz="3400" b="1" dirty="0">
                <a:latin typeface="UTM Avo" panose="02040603050506020204" pitchFamily="18" charset="0"/>
              </a:rPr>
              <a:t>,….</a:t>
            </a:r>
          </a:p>
          <a:p>
            <a:pPr lvl="0"/>
            <a:r>
              <a:rPr lang="en-US" sz="3400" b="1" dirty="0" smtClean="0">
                <a:latin typeface="UTM Avo" panose="02040603050506020204" pitchFamily="18" charset="0"/>
              </a:rPr>
              <a:t>- </a:t>
            </a:r>
            <a:r>
              <a:rPr lang="en-US" sz="3400" b="1" dirty="0" err="1" smtClean="0">
                <a:latin typeface="UTM Avo" panose="02040603050506020204" pitchFamily="18" charset="0"/>
              </a:rPr>
              <a:t>Là</a:t>
            </a:r>
            <a:r>
              <a:rPr lang="en-US" sz="3400" b="1" dirty="0" smtClean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nơi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dân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thưa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nhất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nước</a:t>
            </a:r>
            <a:r>
              <a:rPr lang="en-US" sz="3400" b="1" dirty="0">
                <a:latin typeface="UTM Avo" panose="02040603050506020204" pitchFamily="18" charset="0"/>
              </a:rPr>
              <a:t> ta.</a:t>
            </a:r>
          </a:p>
          <a:p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2,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rông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Tây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lvl="0"/>
            <a:r>
              <a:rPr lang="en-US" sz="3400" b="1" dirty="0" smtClean="0">
                <a:latin typeface="UTM Avo" panose="02040603050506020204" pitchFamily="18" charset="0"/>
              </a:rPr>
              <a:t>- </a:t>
            </a:r>
            <a:r>
              <a:rPr lang="en-US" sz="3400" b="1" dirty="0" err="1" smtClean="0">
                <a:latin typeface="UTM Avo" panose="02040603050506020204" pitchFamily="18" charset="0"/>
              </a:rPr>
              <a:t>Mỗi</a:t>
            </a:r>
            <a:r>
              <a:rPr lang="en-US" sz="3400" b="1" dirty="0" smtClean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buôn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có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 smtClean="0">
                <a:latin typeface="UTM Avo" panose="02040603050506020204" pitchFamily="18" charset="0"/>
              </a:rPr>
              <a:t>một</a:t>
            </a:r>
            <a:r>
              <a:rPr lang="en-US" sz="3400" b="1" dirty="0" smtClean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nhà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rông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mang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nét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riêng</a:t>
            </a:r>
            <a:endParaRPr lang="en-US" sz="3400" b="1" dirty="0">
              <a:latin typeface="UTM Avo" panose="02040603050506020204" pitchFamily="18" charset="0"/>
            </a:endParaRPr>
          </a:p>
          <a:p>
            <a:pPr lvl="0"/>
            <a:r>
              <a:rPr lang="en-US" sz="3400" b="1" dirty="0" smtClean="0">
                <a:latin typeface="UTM Avo" panose="02040603050506020204" pitchFamily="18" charset="0"/>
              </a:rPr>
              <a:t>- </a:t>
            </a:r>
            <a:r>
              <a:rPr lang="en-US" sz="3400" b="1" dirty="0" err="1" smtClean="0">
                <a:latin typeface="UTM Avo" panose="02040603050506020204" pitchFamily="18" charset="0"/>
              </a:rPr>
              <a:t>Là</a:t>
            </a:r>
            <a:r>
              <a:rPr lang="en-US" sz="3400" b="1" dirty="0" smtClean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ngôi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nhà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để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hội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họp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tiếp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khách</a:t>
            </a:r>
            <a:r>
              <a:rPr lang="en-US" sz="3400" b="1" dirty="0">
                <a:latin typeface="UTM Avo" panose="02040603050506020204" pitchFamily="18" charset="0"/>
              </a:rPr>
              <a:t>.</a:t>
            </a:r>
          </a:p>
          <a:p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3,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phục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lễ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hội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lvl="0"/>
            <a:r>
              <a:rPr lang="en-US" sz="3400" b="1" dirty="0" smtClean="0">
                <a:latin typeface="UTM Avo" panose="02040603050506020204" pitchFamily="18" charset="0"/>
              </a:rPr>
              <a:t>- Nam </a:t>
            </a:r>
            <a:r>
              <a:rPr lang="en-US" sz="3400" b="1" dirty="0" err="1">
                <a:latin typeface="UTM Avo" panose="02040603050506020204" pitchFamily="18" charset="0"/>
              </a:rPr>
              <a:t>đóng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khố</a:t>
            </a:r>
            <a:r>
              <a:rPr lang="en-US" sz="3400" b="1" dirty="0">
                <a:latin typeface="UTM Avo" panose="02040603050506020204" pitchFamily="18" charset="0"/>
              </a:rPr>
              <a:t>, </a:t>
            </a:r>
            <a:r>
              <a:rPr lang="en-US" sz="3400" b="1" dirty="0" err="1">
                <a:latin typeface="UTM Avo" panose="02040603050506020204" pitchFamily="18" charset="0"/>
              </a:rPr>
              <a:t>nữ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quấn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váy</a:t>
            </a:r>
            <a:endParaRPr lang="en-US" sz="3400" b="1" dirty="0">
              <a:latin typeface="UTM Avo" panose="02040603050506020204" pitchFamily="18" charset="0"/>
            </a:endParaRPr>
          </a:p>
          <a:p>
            <a:pPr lvl="0"/>
            <a:r>
              <a:rPr lang="en-US" sz="3400" b="1" dirty="0" smtClean="0">
                <a:latin typeface="UTM Avo" panose="02040603050506020204" pitchFamily="18" charset="0"/>
              </a:rPr>
              <a:t>- </a:t>
            </a:r>
            <a:r>
              <a:rPr lang="en-US" sz="3400" b="1" dirty="0" err="1" smtClean="0">
                <a:latin typeface="UTM Avo" panose="02040603050506020204" pitchFamily="18" charset="0"/>
              </a:rPr>
              <a:t>Lễ</a:t>
            </a:r>
            <a:r>
              <a:rPr lang="en-US" sz="3400" b="1" dirty="0" smtClean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hội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thường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tổ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chức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vào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mùa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xuân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hoặc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sau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mùa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thu</a:t>
            </a:r>
            <a:r>
              <a:rPr lang="en-US" sz="3400" b="1" dirty="0">
                <a:latin typeface="UTM Avo" panose="020406030505060202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</a:rPr>
              <a:t>hoạch</a:t>
            </a:r>
            <a:r>
              <a:rPr lang="en-US" sz="3400" b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13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98" y="1816942"/>
            <a:ext cx="8574546" cy="289738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27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41475" y="1141209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33748" y="2663810"/>
            <a:ext cx="6088397" cy="1158865"/>
            <a:chOff x="1146409" y="1605245"/>
            <a:chExt cx="6088397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9" y="1959428"/>
              <a:ext cx="5576827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1475" y="3732287"/>
            <a:ext cx="5626957" cy="1219246"/>
            <a:chOff x="1617786" y="2713870"/>
            <a:chExt cx="5626957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9" y="3102844"/>
              <a:ext cx="5586764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02312" y="2621045"/>
            <a:ext cx="5638584" cy="1196160"/>
            <a:chOff x="1596223" y="3807904"/>
            <a:chExt cx="5638584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9" y="4227423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02312" y="3702373"/>
            <a:ext cx="5638584" cy="1245688"/>
            <a:chOff x="1596223" y="4861746"/>
            <a:chExt cx="5638584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9" y="5320600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9656" y="-487363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5993" y="-487364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1569" y="-487365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57906" y="-484682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15" y="4003811"/>
            <a:ext cx="1164198" cy="868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560" y="3122358"/>
            <a:ext cx="603108" cy="599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03" y="4161227"/>
            <a:ext cx="603442" cy="599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03" y="3070528"/>
            <a:ext cx="603108" cy="5990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9043" y="1502229"/>
            <a:ext cx="8164286" cy="3265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569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3" y="990229"/>
            <a:ext cx="11852600" cy="5075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66" y="152655"/>
            <a:ext cx="2359356" cy="1518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" y="167617"/>
            <a:ext cx="1537287" cy="15372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547392" y="5189626"/>
            <a:ext cx="13179297" cy="1713894"/>
            <a:chOff x="-95836" y="5152896"/>
            <a:chExt cx="13179297" cy="17138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36" y="5170476"/>
              <a:ext cx="4910383" cy="169631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27" y="5161686"/>
              <a:ext cx="4910383" cy="16963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78" y="5152896"/>
              <a:ext cx="4910383" cy="169631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306" y="542175"/>
            <a:ext cx="1247830" cy="1128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1" y="3923161"/>
            <a:ext cx="1649177" cy="128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00500" y="244928"/>
            <a:ext cx="5045529" cy="14205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778" y="2608106"/>
            <a:ext cx="126709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9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770474" y="802732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24687" y="1449063"/>
            <a:ext cx="10402315" cy="4524315"/>
            <a:chOff x="1002564" y="3583863"/>
            <a:chExt cx="9025690" cy="4524315"/>
          </a:xfrm>
        </p:grpSpPr>
        <p:sp>
          <p:nvSpPr>
            <p:cNvPr id="5" name="TextBox 4"/>
            <p:cNvSpPr txBox="1"/>
            <p:nvPr/>
          </p:nvSpPr>
          <p:spPr>
            <a:xfrm>
              <a:off x="1072901" y="3583863"/>
              <a:ext cx="895535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 NGUYÊN</a:t>
              </a:r>
            </a:p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NƠI CÓ NHIỀU DÂN TỘC</a:t>
              </a:r>
            </a:p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CHUNG SỐNG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2564" y="3583863"/>
              <a:ext cx="895535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 NGUYÊN</a:t>
              </a:r>
            </a:p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NƠI CÓ NHIỀU DÂN TỘC</a:t>
              </a:r>
            </a:p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CHUNG SỐNG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8077" l="0" r="98800">
                        <a14:foregroundMark x1="38600" y1="48590" x2="40200" y2="55128"/>
                        <a14:foregroundMark x1="66200" y1="39615" x2="74300" y2="52949"/>
                        <a14:foregroundMark x1="77000" y1="42692" x2="81200" y2="50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10"/>
          <a:stretch/>
        </p:blipFill>
        <p:spPr>
          <a:xfrm flipH="1">
            <a:off x="-57179" y="2786313"/>
            <a:ext cx="6977267" cy="4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1886" y="1194618"/>
            <a:ext cx="702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thầm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4" y="2024017"/>
            <a:ext cx="11650945" cy="2910840"/>
          </a:xfrm>
          <a:prstGeom prst="rect">
            <a:avLst/>
          </a:prstGeom>
          <a:ln w="38100">
            <a:solidFill>
              <a:srgbClr val="A09A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1718" y="801343"/>
            <a:ext cx="10943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75415" y="2409372"/>
            <a:ext cx="48122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345" y="2913382"/>
            <a:ext cx="2583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20993" y="2409372"/>
            <a:ext cx="3207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945</Words>
  <Application>Microsoft Office PowerPoint</Application>
  <PresentationFormat>Widescreen</PresentationFormat>
  <Paragraphs>120</Paragraphs>
  <Slides>33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UTM Avo</vt:lpstr>
      <vt:lpstr>Arial</vt:lpstr>
      <vt:lpstr>Times New Roman</vt:lpstr>
      <vt:lpstr>UTM Showcard</vt:lpstr>
      <vt:lpstr>UTM Isadora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keywords>VIET BAO</cp:keywords>
  <cp:lastModifiedBy>Techsi.vn</cp:lastModifiedBy>
  <cp:revision>115</cp:revision>
  <dcterms:created xsi:type="dcterms:W3CDTF">2021-10-04T09:33:08Z</dcterms:created>
  <dcterms:modified xsi:type="dcterms:W3CDTF">2022-10-21T09:09:13Z</dcterms:modified>
</cp:coreProperties>
</file>