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259" r:id="rId2"/>
    <p:sldId id="354" r:id="rId3"/>
    <p:sldId id="326" r:id="rId4"/>
    <p:sldId id="355" r:id="rId5"/>
    <p:sldId id="357" r:id="rId6"/>
    <p:sldId id="320" r:id="rId7"/>
    <p:sldId id="321" r:id="rId8"/>
    <p:sldId id="322" r:id="rId9"/>
    <p:sldId id="276" r:id="rId10"/>
    <p:sldId id="352" r:id="rId11"/>
    <p:sldId id="374" r:id="rId12"/>
    <p:sldId id="331" r:id="rId13"/>
    <p:sldId id="263" r:id="rId14"/>
    <p:sldId id="332" r:id="rId15"/>
    <p:sldId id="333" r:id="rId16"/>
    <p:sldId id="334" r:id="rId17"/>
    <p:sldId id="369" r:id="rId18"/>
    <p:sldId id="335" r:id="rId19"/>
    <p:sldId id="358" r:id="rId20"/>
    <p:sldId id="337" r:id="rId21"/>
    <p:sldId id="342" r:id="rId22"/>
    <p:sldId id="343" r:id="rId23"/>
    <p:sldId id="338" r:id="rId24"/>
    <p:sldId id="344" r:id="rId25"/>
    <p:sldId id="258" r:id="rId26"/>
    <p:sldId id="372" r:id="rId27"/>
    <p:sldId id="373" r:id="rId28"/>
    <p:sldId id="376" r:id="rId29"/>
    <p:sldId id="370" r:id="rId30"/>
    <p:sldId id="377" r:id="rId31"/>
    <p:sldId id="375" r:id="rId32"/>
    <p:sldId id="371" r:id="rId33"/>
    <p:sldId id="36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39BE1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91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25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5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11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36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09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3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91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98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2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76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07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pPr/>
              <a:t>06/11/2022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56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gif"/><Relationship Id="rId12" Type="http://schemas.openxmlformats.org/officeDocument/2006/relationships/image" Target="../media/image32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gif"/><Relationship Id="rId10" Type="http://schemas.openxmlformats.org/officeDocument/2006/relationships/image" Target="../media/image47.gif"/><Relationship Id="rId4" Type="http://schemas.openxmlformats.org/officeDocument/2006/relationships/image" Target="../media/image46.gi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50.png"/><Relationship Id="rId2" Type="http://schemas.openxmlformats.org/officeDocument/2006/relationships/audio" Target="../media/media6.wav"/><Relationship Id="rId16" Type="http://schemas.openxmlformats.org/officeDocument/2006/relationships/image" Target="../media/image57.png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11" Type="http://schemas.openxmlformats.org/officeDocument/2006/relationships/image" Target="../media/image48.gif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image" Target="../media/image47.gif"/><Relationship Id="rId19" Type="http://schemas.openxmlformats.org/officeDocument/2006/relationships/image" Target="../media/image5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gif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2" y="4650782"/>
            <a:ext cx="6192078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71008"/>
            <a:ext cx="6210302" cy="23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:a16="http://schemas.microsoft.com/office/drawing/2014/main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38915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:a16="http://schemas.microsoft.com/office/drawing/2014/main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7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:a16="http://schemas.microsoft.com/office/drawing/2014/main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:a16="http://schemas.microsoft.com/office/drawing/2014/main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5836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:a16="http://schemas.microsoft.com/office/drawing/2014/main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:a16="http://schemas.microsoft.com/office/drawing/2014/main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:a16="http://schemas.microsoft.com/office/drawing/2014/main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:a16="http://schemas.microsoft.com/office/drawing/2014/main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:a16="http://schemas.microsoft.com/office/drawing/2014/main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:a16="http://schemas.microsoft.com/office/drawing/2014/main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:a16="http://schemas.microsoft.com/office/drawing/2014/main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" y="327832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54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Ba </a:t>
            </a:r>
            <a:r>
              <a:rPr lang="en-US" sz="54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54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8 </a:t>
            </a:r>
            <a:r>
              <a:rPr lang="en-US" sz="54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54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11 </a:t>
            </a:r>
            <a:r>
              <a:rPr lang="en-US" sz="54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54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2022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20766" y="1437492"/>
            <a:ext cx="6350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5400" b="1" dirty="0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5400" b="1" dirty="0">
              <a:ln w="10541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8" y="2653848"/>
            <a:ext cx="1219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+ 2)</a:t>
            </a:r>
          </a:p>
        </p:txBody>
      </p:sp>
    </p:spTree>
    <p:extLst>
      <p:ext uri="{BB962C8B-B14F-4D97-AF65-F5344CB8AC3E}">
        <p14:creationId xmlns:p14="http://schemas.microsoft.com/office/powerpoint/2010/main" val="2906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483"/>
            <a:ext cx="12191999" cy="47859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7398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624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624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5" y="947576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624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2088989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646662" y="3249028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3149164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624362" y="4036563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624360" y="4934941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4934941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624360" y="5771906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5752434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719469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Nếu hành khách đến muộn giờ tàu, máy bay thì điều gì sẽ xảy ra?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Điều gì sẽ xảy ra nếu người bệnh được đưa đến bệnh viện cấp cứu chậm?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4018" y="3233123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 NGHĨ VÀ TRẢ LỜI CÂU HỎI(2PHÚT)</a:t>
            </a: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3305047" y="1377522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3155503" y="2698532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2154622" y="2112579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21" y="543911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2517913" y="2686880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2517913" y="1389968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25" y="4540972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6549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282391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>
              <a:buClr>
                <a:srgbClr val="0BD0D9"/>
              </a:buClr>
              <a:buSzPct val="95000"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4512129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033874" y="420211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42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64" y="3264695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35" y="2756860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20" y="1998209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7" y="1705315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6" y="2326821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7" y="2817019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652713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281171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613054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137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4664041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Luật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2745300" y="2765500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653357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53" y="4292112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EF07C-FE75-46F3-A1B8-AC6B55014C8F}"/>
              </a:ext>
            </a:extLst>
          </p:cNvPr>
          <p:cNvSpPr/>
          <p:nvPr/>
        </p:nvSpPr>
        <p:spPr>
          <a:xfrm>
            <a:off x="679271" y="3558208"/>
            <a:ext cx="91962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 “MỘT PHÚT”</a:t>
            </a:r>
          </a:p>
        </p:txBody>
      </p:sp>
    </p:spTree>
    <p:extLst>
      <p:ext uri="{BB962C8B-B14F-4D97-AF65-F5344CB8AC3E}">
        <p14:creationId xmlns:p14="http://schemas.microsoft.com/office/powerpoint/2010/main" val="406966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481137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103969" y="4469348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3186821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25202" y="5829819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076658"/>
              </p:ext>
            </p:extLst>
          </p:nvPr>
        </p:nvGraphicFramePr>
        <p:xfrm>
          <a:off x="0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84346">
                  <a:extLst>
                    <a:ext uri="{9D8B030D-6E8A-4147-A177-3AD203B41FA5}">
                      <a16:colId xmlns:a16="http://schemas.microsoft.com/office/drawing/2014/main" val="3302080959"/>
                    </a:ext>
                  </a:extLst>
                </a:gridCol>
                <a:gridCol w="2178687">
                  <a:extLst>
                    <a:ext uri="{9D8B030D-6E8A-4147-A177-3AD203B41FA5}">
                      <a16:colId xmlns:a16="http://schemas.microsoft.com/office/drawing/2014/main" val="2043632641"/>
                    </a:ext>
                  </a:extLst>
                </a:gridCol>
                <a:gridCol w="2928966">
                  <a:extLst>
                    <a:ext uri="{9D8B030D-6E8A-4147-A177-3AD203B41FA5}">
                      <a16:colId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2972791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152850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196" y="4381552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601" y="5734641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4" y="1653682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9" y="1553784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74" y="1452317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09" y="2715976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91" y="3069027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82" y="3596880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34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3425443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5480" y="1140693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52400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49" y="2177150"/>
            <a:ext cx="2985775" cy="28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82" y="3596880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34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3425443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239482" y="3350299"/>
            <a:ext cx="5249991" cy="174574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khế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vàng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, may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gang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đựng</a:t>
            </a:r>
            <a:r>
              <a:rPr lang="en-US" sz="2100" dirty="0">
                <a:solidFill>
                  <a:srgbClr val="FF0066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02478" y="457200"/>
            <a:ext cx="5410402" cy="2258776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bg1"/>
                </a:solidFill>
              </a:rPr>
              <a:t>Đấy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xưa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rồi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ngọt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giờ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ta. </a:t>
            </a:r>
            <a:r>
              <a:rPr lang="en-US" sz="2800" dirty="0" err="1">
                <a:solidFill>
                  <a:schemeClr val="bg1"/>
                </a:solidFill>
              </a:rPr>
              <a:t>Muốn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ăn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phải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đúng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hỏi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đưa</a:t>
            </a:r>
            <a:r>
              <a:rPr lang="en-US" sz="2800" dirty="0">
                <a:solidFill>
                  <a:schemeClr val="bg1"/>
                </a:solidFill>
              </a:rPr>
              <a:t>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4" y="1653682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9" y="1553784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74" y="1452317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09" y="2715976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91" y="3069027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524807" y="99682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6524807" y="2848429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Tiết kiệm thời giờ là sử dụng thời giờ một cách hợp lí, có hiệu quả.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60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6520802" y="996828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2b"/>
          <p:cNvSpPr/>
          <p:nvPr/>
        </p:nvSpPr>
        <p:spPr>
          <a:xfrm>
            <a:off x="6413641" y="2820392"/>
            <a:ext cx="4150482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Em cần tiết kiệm thời giờ vì thời gian trôi đi không trở lại.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6545105" y="1010846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6213947" y="2796779"/>
            <a:ext cx="4354856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Để tiết kiệm thời giờ em cần l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m giờ n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o việc nấy.</a:t>
            </a:r>
            <a:endParaRPr lang="vi-VN" altLang="vi-VN" sz="2800" b="1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2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2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6565403" y="980298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Em hãy đọc câu ca dao, tục ngữ nói về tiết kiệm thời giờ.</a:t>
            </a:r>
            <a:endParaRPr lang="vi-VN" altLang="vi-VN" sz="28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5694278" y="2790394"/>
            <a:ext cx="492883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Thời gian thấm thoắt thoi đưa</a:t>
            </a:r>
          </a:p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Nó đi đi mãi không chờ đợi ai</a:t>
            </a:r>
            <a:endParaRPr lang="vi-VN" altLang="vi-VN" sz="28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2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2241573" y="1653682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2241573" y="1653682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22" y="1553784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22" y="1553784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84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84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02" y="3583817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13403" y="2899931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9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7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4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"/>
                            </p:stCondLst>
                            <p:childTnLst>
                              <p:par>
                                <p:cTn id="1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21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3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"/>
                            </p:stCondLst>
                            <p:childTnLst>
                              <p:par>
                                <p:cTn id="2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25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8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2489" y="557683"/>
            <a:ext cx="11557820" cy="12890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586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Chủ tịch Hồ Chí Minh | C. Mác; Ph. Ăngghen; V. I. Lênin; Hồ Chí Minh">
            <a:extLst>
              <a:ext uri="{FF2B5EF4-FFF2-40B4-BE49-F238E27FC236}">
                <a16:creationId xmlns:a16="http://schemas.microsoft.com/office/drawing/2014/main" id="{CB605E36-D8FB-48E8-8EEC-73A14D31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67" y="468352"/>
            <a:ext cx="3265403" cy="45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95C1C76F-9DF9-48B8-BA5D-CB57DE8D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263" y="5347809"/>
            <a:ext cx="4329410" cy="1169551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19/5/1890-2/9/1969)</a:t>
            </a:r>
            <a:endParaRPr lang="en-US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màu hiếm về Chủ tịch Hồ Chí Minh (P3) - Giáo dục Việt Nam">
            <a:extLst>
              <a:ext uri="{FF2B5EF4-FFF2-40B4-BE49-F238E27FC236}">
                <a16:creationId xmlns:a16="http://schemas.microsoft.com/office/drawing/2014/main" id="{FC446951-016A-4992-A6BC-6693E98B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55" y="468352"/>
            <a:ext cx="3496689" cy="45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57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4644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323991" y="4970963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" y="3165886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resentación de PowerPoint">
            <a:extLst>
              <a:ext uri="{FF2B5EF4-FFF2-40B4-BE49-F238E27FC236}">
                <a16:creationId xmlns:a16="http://schemas.microsoft.com/office/drawing/2014/main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97" y="3754148"/>
            <a:ext cx="3437992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969">
            <a:off x="9524114" y="1842889"/>
            <a:ext cx="1812378" cy="18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504" y="-85097"/>
            <a:ext cx="12087496" cy="7198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8h10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32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5660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38069"/>
              </p:ext>
            </p:extLst>
          </p:nvPr>
        </p:nvGraphicFramePr>
        <p:xfrm>
          <a:off x="0" y="1287412"/>
          <a:ext cx="12192000" cy="5557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532">
                  <a:extLst>
                    <a:ext uri="{9D8B030D-6E8A-4147-A177-3AD203B41FA5}">
                      <a16:colId xmlns:a16="http://schemas.microsoft.com/office/drawing/2014/main" val="124743769"/>
                    </a:ext>
                  </a:extLst>
                </a:gridCol>
                <a:gridCol w="8548468">
                  <a:extLst>
                    <a:ext uri="{9D8B030D-6E8A-4147-A177-3AD203B41FA5}">
                      <a16:colId xmlns:a16="http://schemas.microsoft.com/office/drawing/2014/main" val="249396670"/>
                    </a:ext>
                  </a:extLst>
                </a:gridCol>
              </a:tblGrid>
              <a:tr h="5532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627370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985181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35864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7352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76087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86201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96157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4608870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60536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04199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13471" y="1825885"/>
            <a:ext cx="2672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6h – 6h30p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9804" y="1841410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3471" y="2356831"/>
            <a:ext cx="2977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h30p – 6h40p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9804" y="2356830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923913"/>
            <a:ext cx="3186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h40p – 7h20p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9804" y="2923913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799" y="3439333"/>
            <a:ext cx="3090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h20p – 7h30p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9803" y="3518582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798" y="4067189"/>
            <a:ext cx="318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7h3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0p – 11h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99803" y="4048946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798" y="4603883"/>
            <a:ext cx="318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11h10p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99803" y="4615996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798" y="5155083"/>
            <a:ext cx="3395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11h10p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12h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99803" y="5155082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2508069" y="1446000"/>
            <a:ext cx="6779622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7F391-2D3E-4A3F-8146-89579090AB8C}"/>
              </a:ext>
            </a:extLst>
          </p:cNvPr>
          <p:cNvSpPr txBox="1"/>
          <p:nvPr/>
        </p:nvSpPr>
        <p:spPr>
          <a:xfrm>
            <a:off x="5326566" y="5181169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5">
            <a:extLst>
              <a:ext uri="{FF2B5EF4-FFF2-40B4-BE49-F238E27FC236}">
                <a16:creationId xmlns:a16="http://schemas.microsoft.com/office/drawing/2014/main" id="{D5DEB694-86E6-4734-B75C-39E6F625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78414"/>
            <a:ext cx="2057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5">
            <a:extLst>
              <a:ext uri="{FF2B5EF4-FFF2-40B4-BE49-F238E27FC236}">
                <a16:creationId xmlns:a16="http://schemas.microsoft.com/office/drawing/2014/main" id="{FB551F0D-3DDD-48A1-924B-BEB1AC84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91088"/>
            <a:ext cx="22733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12AE70-D65D-425E-A5D0-0FB50DA26D54}"/>
              </a:ext>
            </a:extLst>
          </p:cNvPr>
          <p:cNvSpPr/>
          <p:nvPr/>
        </p:nvSpPr>
        <p:spPr>
          <a:xfrm>
            <a:off x="2131671" y="3025208"/>
            <a:ext cx="7928659" cy="177958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chân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ơn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1446882" y="2743201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653408-EA68-4DF0-9A76-154615AA54FE}"/>
              </a:ext>
            </a:extLst>
          </p:cNvPr>
          <p:cNvGrpSpPr/>
          <p:nvPr/>
        </p:nvGrpSpPr>
        <p:grpSpPr>
          <a:xfrm>
            <a:off x="3964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744F-20AB-460A-8E87-04A6AA35C661}"/>
              </a:ext>
            </a:extLst>
          </p:cNvPr>
          <p:cNvGrpSpPr/>
          <p:nvPr/>
        </p:nvGrpSpPr>
        <p:grpSpPr>
          <a:xfrm>
            <a:off x="7992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F2A26-8E49-4367-9CDA-5D48E1D74D4B}"/>
              </a:ext>
            </a:extLst>
          </p:cNvPr>
          <p:cNvGrpSpPr/>
          <p:nvPr/>
        </p:nvGrpSpPr>
        <p:grpSpPr>
          <a:xfrm>
            <a:off x="1891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8921145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DE9E4A-2360-40DD-8F75-E9E5F69826BD}"/>
              </a:ext>
            </a:extLst>
          </p:cNvPr>
          <p:cNvGrpSpPr/>
          <p:nvPr/>
        </p:nvGrpSpPr>
        <p:grpSpPr>
          <a:xfrm>
            <a:off x="7424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2"/>
            <a:ext cx="12192000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95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68" y="3861413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4895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3044687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2508140" y="1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03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b="1" dirty="0">
                  <a:solidFill>
                    <a:srgbClr val="0070C0"/>
                  </a:solidFill>
                </a:rPr>
                <a:t>  </a:t>
              </a:r>
              <a:r>
                <a:rPr lang="en-US" altLang="vi-VN" b="1" dirty="0" err="1">
                  <a:solidFill>
                    <a:srgbClr val="0070C0"/>
                  </a:solidFill>
                </a:rPr>
                <a:t>thứ</a:t>
              </a:r>
              <a:r>
                <a:rPr lang="en-US" altLang="vi-VN" b="1" dirty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err="1">
                  <a:solidFill>
                    <a:srgbClr val="0070C0"/>
                  </a:solidFill>
                </a:rPr>
                <a:t>nhì</a:t>
              </a:r>
              <a:endParaRPr lang="en-US" altLang="vi-VN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7915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3260673" y="162741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6532577" y="484831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đầu</a:t>
              </a:r>
              <a:endParaRPr lang="en-US" altLang="vi-VN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3606247" y="4174436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2358888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918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9258"/>
            <a:ext cx="12191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068059"/>
            <a:ext cx="12027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:a16="http://schemas.microsoft.com/office/drawing/2014/main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687952"/>
            <a:ext cx="1037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2266095"/>
            <a:ext cx="99182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4" y="3197119"/>
            <a:ext cx="9608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4128144"/>
            <a:ext cx="96082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702191" y="1446000"/>
            <a:ext cx="7413674" cy="3250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5645120" y="4865771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1743</Words>
  <Application>Microsoft Office PowerPoint</Application>
  <PresentationFormat>Widescreen</PresentationFormat>
  <Paragraphs>124</Paragraphs>
  <Slides>33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HP001 4 hàng</vt:lpstr>
      <vt:lpstr>HP001 5 hàng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GVCB Hoàng Hương Duyên</cp:lastModifiedBy>
  <cp:revision>43</cp:revision>
  <dcterms:created xsi:type="dcterms:W3CDTF">2020-10-13T03:16:56Z</dcterms:created>
  <dcterms:modified xsi:type="dcterms:W3CDTF">2022-11-06T16:59:32Z</dcterms:modified>
</cp:coreProperties>
</file>