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  <p:sldMasterId id="2147483746" r:id="rId3"/>
    <p:sldMasterId id="2147483758" r:id="rId4"/>
    <p:sldMasterId id="2147483771" r:id="rId5"/>
    <p:sldMasterId id="2147483784" r:id="rId6"/>
  </p:sldMasterIdLst>
  <p:notesMasterIdLst>
    <p:notesMasterId r:id="rId34"/>
  </p:notesMasterIdLst>
  <p:sldIdLst>
    <p:sldId id="378" r:id="rId7"/>
    <p:sldId id="399" r:id="rId8"/>
    <p:sldId id="379" r:id="rId9"/>
    <p:sldId id="381" r:id="rId10"/>
    <p:sldId id="355" r:id="rId11"/>
    <p:sldId id="357" r:id="rId12"/>
    <p:sldId id="320" r:id="rId13"/>
    <p:sldId id="382" r:id="rId14"/>
    <p:sldId id="322" r:id="rId15"/>
    <p:sldId id="385" r:id="rId16"/>
    <p:sldId id="386" r:id="rId17"/>
    <p:sldId id="352" r:id="rId18"/>
    <p:sldId id="387" r:id="rId19"/>
    <p:sldId id="388" r:id="rId20"/>
    <p:sldId id="263" r:id="rId21"/>
    <p:sldId id="332" r:id="rId22"/>
    <p:sldId id="396" r:id="rId23"/>
    <p:sldId id="333" r:id="rId24"/>
    <p:sldId id="334" r:id="rId25"/>
    <p:sldId id="369" r:id="rId26"/>
    <p:sldId id="370" r:id="rId27"/>
    <p:sldId id="377" r:id="rId28"/>
    <p:sldId id="375" r:id="rId29"/>
    <p:sldId id="391" r:id="rId30"/>
    <p:sldId id="390" r:id="rId31"/>
    <p:sldId id="367" r:id="rId32"/>
    <p:sldId id="30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 Mai" initials="VM" lastIdx="1" clrIdx="0">
    <p:extLst>
      <p:ext uri="{19B8F6BF-5375-455C-9EA6-DF929625EA0E}">
        <p15:presenceInfo xmlns:p15="http://schemas.microsoft.com/office/powerpoint/2012/main" userId="bb34af7cd8748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39BE1"/>
    <a:srgbClr val="E1CCF0"/>
    <a:srgbClr val="FD6B6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91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1193-B7BC-4F19-B8BA-040BDD6AA6FC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7809-DC70-48FE-B706-602638D86A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53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634F47B4-8871-452A-975C-505174AF3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48D349EF-6D24-4BA1-9FA7-12B60CB6C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373F62F6-30E0-47F7-8CB5-D972F5F6C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43463-F0FF-4072-8843-7A8EC79CA7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4696A57B-6FAD-4D89-9022-6E802C742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82A445BA-FE79-455A-A5C3-35F3D96D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21376B0F-E2CC-4485-B799-F70058AD9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1C3C0-0B87-4E5D-9313-265C3602FBF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7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4696A57B-6FAD-4D89-9022-6E802C742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82A445BA-FE79-455A-A5C3-35F3D96D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21376B0F-E2CC-4485-B799-F70058AD9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1C3C0-0B87-4E5D-9313-265C3602FBF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1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25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5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11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523427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35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4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8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53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89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369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8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5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31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03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311137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49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0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94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92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8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09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72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21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54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73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33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74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12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27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64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340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3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0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63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3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67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25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23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808493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E6BE4-7BAD-47A3-8541-01157DD3C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8B36AB-DC48-40B5-AB38-BE473D07F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DA884-0411-40CC-A731-D40A3569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0F9516-7C51-4F9F-B600-A9CD6A12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81BDBB-835B-48BB-9264-437C091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953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DE46E-1B98-4F90-A825-094D8008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7731A-52D5-476D-BEAD-58C4481B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E0881-D038-4D11-BEB6-97EA0EF4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13F24-BC5F-4F0D-A345-05745A7B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BE2C9-1829-4851-A2BE-633512B8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911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51DB2-445B-450E-9061-BD25087B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0BFA67-F773-4814-A318-3F91B9894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FB446-B221-4747-A8DD-384E6B10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D4585-8ADB-4398-9B8F-B16BB0FF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545479-6C94-4C7A-9A22-8FBF3758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50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1D648-1C8B-43AB-8CEA-BBB3C04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F72F0C-F0F5-4206-85F4-AF038E73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41251-5BEE-4128-9AB9-011E299BA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083EC6-B1F9-4F07-97C4-FBE7C646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944742-7044-4EBF-A3FB-4FD28BBA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2BCBF-4801-4C09-9AB2-0E664E31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447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B4E09-0D88-4893-A622-7DB51B1E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1B0080-8E43-48C5-B998-FB999582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598F28-032B-4C08-B981-C6EB23835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DE3015-A56C-4E4A-9CDF-B6B4FD297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11FA45-606E-4F0F-B8FB-130DD90D3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E1D23C-651D-4CA9-A15D-BC09647F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C02641-FDE7-4C4C-B17F-FE606125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3FD049-E0B0-4310-9289-8047959F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05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6C0E4-8246-4E34-A10D-6F03A681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29AF1A-0B77-4E1F-847B-A33BC5F9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0F999C-8666-49E6-A837-3B7FE6A6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1944A6-A60A-406E-8E66-63914BEE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1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8B804C-9B1A-46EE-8E3C-DC19232C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0B7E37-9CB5-46C7-AC82-11C6E0D4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DB2596-92C4-4F06-86DC-1511BEC6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00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FD071-AF2F-42DE-90AA-B833CC4B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E5909E-1E75-4EF7-9970-30F635EE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7A5227-6E21-4816-B078-3BE161D83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5DA2E2-1CEB-48BB-9B85-E64310FC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5A9F6B-1D94-48FE-8605-6793CB8B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D733A1-8C7F-4A24-90F5-2DF4074E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75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DB534-95BB-412D-9958-316DF491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372B38-841F-4223-ACB2-2B50BAAE9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70C6A3-3669-471B-8327-9BB55C85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8DB0FC-0D85-4529-A1A9-972D48DF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FDC44E-9679-49A9-AD94-72FBB002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F32A6F-B1F8-4520-AEAD-8570628F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43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4CE7D-70E9-4C69-B1C2-D930B964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D7BF7A-D4E0-45C9-A714-CD971D1AC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3AB06-E9B0-4D32-9787-E70B8B50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06855-177B-4EC6-8F05-735699EC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283F5B-1A24-4CF6-BECF-286F675B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381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6B47B2-CC68-4724-A852-DF124E10C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D6C5A6-B95C-4A63-96D2-6DD5B3105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1E645-0643-4D77-B15C-77C62247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EB58E-5923-4011-855A-0875EA83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59B461-9F08-4167-9858-817A9B22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63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6251814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984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670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62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0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18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44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03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48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93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18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236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20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D865DF0-568E-4CAE-A5D8-E7C738BB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FB0B9E38-FDAD-4850-BA1E-8279D524D9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D6CFA509-C68D-4183-BB8B-87C8D0E5A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1983908-FD22-4D72-8A93-90C8B7E1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364737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7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07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9C3A-FBA4-4684-B69A-6375F40D084F}" type="datetimeFigureOut">
              <a:rPr lang="vi-VN" smtClean="0"/>
              <a:t>28/10/2022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1FA2-502E-4C75-A072-592810406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5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C64C-9C30-47BB-928B-4BBEF7574773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FA4C-5671-4861-A6A5-B326F93CDF8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00D4BA-FB52-4315-AAFB-4B7717E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47F164-18AF-46CF-A5C5-499DE9D1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724BC-1749-4607-AE84-725637D6A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60468-4E6D-48C9-BB02-EEE828B91C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91BCEF-8D5B-4E7D-B335-D936493F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D4CBC7-CA42-446B-B1B2-F97B9B379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7E5F2-A1DD-45AA-950D-FF434B3B00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463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C3A-FBA4-4684-B69A-6375F40D084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1FA2-502E-4C75-A072-59281040665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2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7BE88939-82B3-4FD9-92E0-1924083CA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1" y="5270499"/>
            <a:ext cx="2160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549160F-4126-4FBF-ACA1-3EE8DA7F4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" y="3800935"/>
            <a:ext cx="330676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5FA4D88-A8F0-41E6-B5D5-73145DB2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25" y="5114130"/>
            <a:ext cx="5645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7D46D5C-78DE-4626-B0F1-A64D0584FC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07" t="9654" r="8393" b="15580"/>
          <a:stretch>
            <a:fillRect/>
          </a:stretch>
        </p:blipFill>
        <p:spPr>
          <a:xfrm>
            <a:off x="3427412" y="403226"/>
            <a:ext cx="866775" cy="823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1DD22-82FB-4D76-8B87-5ACBAC495E7A}"/>
              </a:ext>
            </a:extLst>
          </p:cNvPr>
          <p:cNvSpPr txBox="1"/>
          <p:nvPr/>
        </p:nvSpPr>
        <p:spPr>
          <a:xfrm>
            <a:off x="1774031" y="2822176"/>
            <a:ext cx="889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kiệm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1DD22-82FB-4D76-8B87-5ACBAC495E7A}"/>
              </a:ext>
            </a:extLst>
          </p:cNvPr>
          <p:cNvSpPr txBox="1"/>
          <p:nvPr/>
        </p:nvSpPr>
        <p:spPr>
          <a:xfrm>
            <a:off x="1869039" y="1898846"/>
            <a:ext cx="889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u="sng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noProof="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5400" b="1" noProof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1DD22-82FB-4D76-8B87-5ACBAC495E7A}"/>
              </a:ext>
            </a:extLst>
          </p:cNvPr>
          <p:cNvSpPr txBox="1"/>
          <p:nvPr/>
        </p:nvSpPr>
        <p:spPr>
          <a:xfrm>
            <a:off x="719328" y="1092893"/>
            <a:ext cx="1080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65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ết quả hình ảnh cho ảnh tiet kiệm thoi 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0"/>
            <a:ext cx="7408749" cy="55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89266" y="4692580"/>
            <a:ext cx="6802734" cy="2170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3" indent="0" algn="ctr">
              <a:buClr>
                <a:srgbClr val="9BBB59"/>
              </a:buClr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7372467" y="3563280"/>
            <a:ext cx="451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9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"/>
    </mc:Choice>
    <mc:Fallback xmlns="">
      <p:transition spd="slow" advTm="7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52BBB-970C-4852-98DA-04ED7824AF7F}"/>
              </a:ext>
            </a:extLst>
          </p:cNvPr>
          <p:cNvSpPr txBox="1"/>
          <p:nvPr/>
        </p:nvSpPr>
        <p:spPr>
          <a:xfrm>
            <a:off x="2903974" y="1623617"/>
            <a:ext cx="6430945" cy="289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marR="0" lvl="0" indent="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trôi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Do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4424787" y="47942"/>
            <a:ext cx="338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09FB3-B585-48A8-9C82-D38A81A97192}"/>
              </a:ext>
            </a:extLst>
          </p:cNvPr>
          <p:cNvSpPr txBox="1"/>
          <p:nvPr/>
        </p:nvSpPr>
        <p:spPr>
          <a:xfrm>
            <a:off x="5326566" y="5181169"/>
            <a:ext cx="51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kumimoji="0" lang="vi-VN" sz="3600" b="1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4E61E4A8-BD87-45EA-A2C0-5E6B93F9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4483"/>
            <a:ext cx="12191999" cy="47859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+mj-lt"/>
              <a:buAutoNum type="alphaLcParenR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+mj-lt"/>
              <a:buAutoNum type="alphaLcParenR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+mj-lt"/>
              <a:buAutoNum type="alphaLcParenR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+mj-lt"/>
              <a:buAutoNum type="alphaLcParenR"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trâuThành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+mj-lt"/>
              <a:buAutoNum type="alphaLcParenR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marL="514350" indent="-514350" algn="just" eaLnBrk="1" hangingPunct="1">
              <a:spcBef>
                <a:spcPts val="600"/>
              </a:spcBef>
              <a:buAutoNum type="alphaLcParenR" startAt="7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7345852-7FB1-41A3-A2F6-3F19F9CD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1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tập1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8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D2C47F-B90B-4CDC-B331-2CD2CC3F7A1B}"/>
              </a:ext>
            </a:extLst>
          </p:cNvPr>
          <p:cNvGraphicFramePr>
            <a:graphicFrameLocks noGrp="1"/>
          </p:cNvGraphicFramePr>
          <p:nvPr/>
        </p:nvGraphicFramePr>
        <p:xfrm>
          <a:off x="133815" y="81280"/>
          <a:ext cx="11924371" cy="6502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813">
                  <a:extLst>
                    <a:ext uri="{9D8B030D-6E8A-4147-A177-3AD203B41FA5}">
                      <a16:colId xmlns:a16="http://schemas.microsoft.com/office/drawing/2014/main" val="3220560339"/>
                    </a:ext>
                  </a:extLst>
                </a:gridCol>
                <a:gridCol w="1735659">
                  <a:extLst>
                    <a:ext uri="{9D8B030D-6E8A-4147-A177-3AD203B41FA5}">
                      <a16:colId xmlns:a16="http://schemas.microsoft.com/office/drawing/2014/main" val="2225799125"/>
                    </a:ext>
                  </a:extLst>
                </a:gridCol>
                <a:gridCol w="1907899">
                  <a:extLst>
                    <a:ext uri="{9D8B030D-6E8A-4147-A177-3AD203B41FA5}">
                      <a16:colId xmlns:a16="http://schemas.microsoft.com/office/drawing/2014/main" val="597440274"/>
                    </a:ext>
                  </a:extLst>
                </a:gridCol>
              </a:tblGrid>
              <a:tr h="756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365987185"/>
                  </a:ext>
                </a:extLst>
              </a:tr>
              <a:tr h="12284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705733891"/>
                  </a:ext>
                </a:extLst>
              </a:tr>
              <a:tr h="11120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17910376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68863952"/>
                  </a:ext>
                </a:extLst>
              </a:tr>
              <a:tr h="8453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496543400"/>
                  </a:ext>
                </a:extLst>
              </a:tr>
              <a:tr h="8453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158437266"/>
                  </a:ext>
                </a:extLst>
              </a:tr>
              <a:tr h="8453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421137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74FA7E-B22E-4DB6-BF5E-3AF4466B0634}"/>
              </a:ext>
            </a:extLst>
          </p:cNvPr>
          <p:cNvSpPr txBox="1"/>
          <p:nvPr/>
        </p:nvSpPr>
        <p:spPr>
          <a:xfrm>
            <a:off x="133816" y="840838"/>
            <a:ext cx="819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7" descr="hinh1">
            <a:extLst>
              <a:ext uri="{FF2B5EF4-FFF2-40B4-BE49-F238E27FC236}">
                <a16:creationId xmlns:a16="http://schemas.microsoft.com/office/drawing/2014/main" id="{A4C7E826-6B20-4219-A662-9EB36242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39" y="947576"/>
            <a:ext cx="647295" cy="8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99663-C572-47EA-86C2-A91D85ADE449}"/>
              </a:ext>
            </a:extLst>
          </p:cNvPr>
          <p:cNvSpPr txBox="1"/>
          <p:nvPr/>
        </p:nvSpPr>
        <p:spPr>
          <a:xfrm>
            <a:off x="133816" y="2041167"/>
            <a:ext cx="819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Nam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giường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giục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6" descr="hinh3">
            <a:extLst>
              <a:ext uri="{FF2B5EF4-FFF2-40B4-BE49-F238E27FC236}">
                <a16:creationId xmlns:a16="http://schemas.microsoft.com/office/drawing/2014/main" id="{B54535F5-69CC-4317-9623-5F1DDB43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05" y="2088989"/>
            <a:ext cx="711200" cy="106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3DE8AB-BDA6-4F64-A950-743E19E72408}"/>
              </a:ext>
            </a:extLst>
          </p:cNvPr>
          <p:cNvSpPr txBox="1"/>
          <p:nvPr/>
        </p:nvSpPr>
        <p:spPr>
          <a:xfrm>
            <a:off x="163550" y="3249028"/>
            <a:ext cx="819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7" descr="hinh1">
            <a:extLst>
              <a:ext uri="{FF2B5EF4-FFF2-40B4-BE49-F238E27FC236}">
                <a16:creationId xmlns:a16="http://schemas.microsoft.com/office/drawing/2014/main" id="{8922DB0D-A07F-415A-BCA5-89336599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38" y="3149164"/>
            <a:ext cx="647295" cy="8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6ED3B2-AC4B-4591-8131-789223A394B6}"/>
              </a:ext>
            </a:extLst>
          </p:cNvPr>
          <p:cNvSpPr txBox="1"/>
          <p:nvPr/>
        </p:nvSpPr>
        <p:spPr>
          <a:xfrm>
            <a:off x="133816" y="4036563"/>
            <a:ext cx="819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trâuThành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7" descr="hinh1">
            <a:extLst>
              <a:ext uri="{FF2B5EF4-FFF2-40B4-BE49-F238E27FC236}">
                <a16:creationId xmlns:a16="http://schemas.microsoft.com/office/drawing/2014/main" id="{6D936E67-5199-4D45-A40A-6605E5B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95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38" y="4019740"/>
            <a:ext cx="647295" cy="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280018-F317-45BF-8FBE-8A79100B00D6}"/>
              </a:ext>
            </a:extLst>
          </p:cNvPr>
          <p:cNvSpPr txBox="1"/>
          <p:nvPr/>
        </p:nvSpPr>
        <p:spPr>
          <a:xfrm>
            <a:off x="133814" y="4934941"/>
            <a:ext cx="8192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vi.</a:t>
            </a:r>
          </a:p>
        </p:txBody>
      </p:sp>
      <p:pic>
        <p:nvPicPr>
          <p:cNvPr id="14" name="Picture 26" descr="hinh3">
            <a:extLst>
              <a:ext uri="{FF2B5EF4-FFF2-40B4-BE49-F238E27FC236}">
                <a16:creationId xmlns:a16="http://schemas.microsoft.com/office/drawing/2014/main" id="{A1C3CB94-4DD7-4443-A760-94E42267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05" y="4934941"/>
            <a:ext cx="711200" cy="8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3A7151-0E40-4195-921D-C6935B333D3F}"/>
              </a:ext>
            </a:extLst>
          </p:cNvPr>
          <p:cNvSpPr txBox="1"/>
          <p:nvPr/>
        </p:nvSpPr>
        <p:spPr>
          <a:xfrm>
            <a:off x="133814" y="5771906"/>
            <a:ext cx="819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Quang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vi,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khuya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6" descr="hinh3">
            <a:extLst>
              <a:ext uri="{FF2B5EF4-FFF2-40B4-BE49-F238E27FC236}">
                <a16:creationId xmlns:a16="http://schemas.microsoft.com/office/drawing/2014/main" id="{8F937A40-2B1D-4B9C-B1DB-EBEBA0C7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05" y="5752434"/>
            <a:ext cx="711200" cy="8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hòng Giáo Dục Và Đào Tạo quận Thanh Xuân">
            <a:extLst>
              <a:ext uri="{FF2B5EF4-FFF2-40B4-BE49-F238E27FC236}">
                <a16:creationId xmlns:a16="http://schemas.microsoft.com/office/drawing/2014/main" id="{72811795-6561-4B26-999F-CE1204B07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8" r="1432" b="8806"/>
          <a:stretch/>
        </p:blipFill>
        <p:spPr bwMode="auto">
          <a:xfrm>
            <a:off x="-145807" y="5471491"/>
            <a:ext cx="5138531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7">
            <a:extLst>
              <a:ext uri="{FF2B5EF4-FFF2-40B4-BE49-F238E27FC236}">
                <a16:creationId xmlns:a16="http://schemas.microsoft.com/office/drawing/2014/main" id="{E5802C0A-098B-4F86-88CC-EAB194C2FBA8}"/>
              </a:ext>
            </a:extLst>
          </p:cNvPr>
          <p:cNvGrpSpPr>
            <a:grpSpLocks/>
          </p:cNvGrpSpPr>
          <p:nvPr/>
        </p:nvGrpSpPr>
        <p:grpSpPr bwMode="auto">
          <a:xfrm>
            <a:off x="3359202" y="524360"/>
            <a:ext cx="5473595" cy="1807228"/>
            <a:chOff x="1880646" y="-39334"/>
            <a:chExt cx="6002961" cy="2485235"/>
          </a:xfrm>
        </p:grpSpPr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A21B1016-16A9-48A8-9513-61B07F38F665}"/>
                </a:ext>
              </a:extLst>
            </p:cNvPr>
            <p:cNvSpPr/>
            <p:nvPr/>
          </p:nvSpPr>
          <p:spPr>
            <a:xfrm>
              <a:off x="3673738" y="-39334"/>
              <a:ext cx="2338775" cy="1253604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C159B425-FFD5-45A7-900C-9DACB0C8416E}"/>
                </a:ext>
              </a:extLst>
            </p:cNvPr>
            <p:cNvSpPr/>
            <p:nvPr/>
          </p:nvSpPr>
          <p:spPr>
            <a:xfrm>
              <a:off x="1880646" y="1229164"/>
              <a:ext cx="6002961" cy="12167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4400" b="1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方圆体W7(P)" pitchFamily="82" charset="-122"/>
                  <a:cs typeface="Times New Roman" panose="02020603050405020304" pitchFamily="18" charset="0"/>
                </a:rPr>
                <a:t> 2: </a:t>
              </a:r>
              <a:endParaRPr kumimoji="0" lang="zh-CN" altLang="en-US" sz="4400" b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椭圆 4">
              <a:extLst>
                <a:ext uri="{FF2B5EF4-FFF2-40B4-BE49-F238E27FC236}">
                  <a16:creationId xmlns:a16="http://schemas.microsoft.com/office/drawing/2014/main" id="{A1E22529-20E9-4BB6-BDDB-9F09D0F989B9}"/>
                </a:ext>
              </a:extLst>
            </p:cNvPr>
            <p:cNvSpPr/>
            <p:nvPr/>
          </p:nvSpPr>
          <p:spPr>
            <a:xfrm>
              <a:off x="3564182" y="1112712"/>
              <a:ext cx="215936" cy="21581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5">
              <a:extLst>
                <a:ext uri="{FF2B5EF4-FFF2-40B4-BE49-F238E27FC236}">
                  <a16:creationId xmlns:a16="http://schemas.microsoft.com/office/drawing/2014/main" id="{824983B3-EF73-467A-B6C1-427DC6819BF6}"/>
                </a:ext>
              </a:extLst>
            </p:cNvPr>
            <p:cNvSpPr/>
            <p:nvPr/>
          </p:nvSpPr>
          <p:spPr>
            <a:xfrm>
              <a:off x="5939476" y="1060346"/>
              <a:ext cx="215936" cy="21581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C7C0B84-4E5B-4204-873B-0CD65007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032" y="2549544"/>
            <a:ext cx="8497394" cy="29712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1.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HS đến phòng thi bị muộn.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Nếu hành khách đến muộn giờ tàu, máy bay thì điều gì sẽ xảy ra?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Điều gì sẽ xảy ra nếu người bệnh được đưa đến bệnh viện cấp cứu chậm?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07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6532" y="3172833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KIẾN CỦA EM</a:t>
            </a:r>
          </a:p>
        </p:txBody>
      </p:sp>
    </p:spTree>
    <p:extLst>
      <p:ext uri="{BB962C8B-B14F-4D97-AF65-F5344CB8AC3E}">
        <p14:creationId xmlns:p14="http://schemas.microsoft.com/office/powerpoint/2010/main" val="174574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7FA63C-EBBC-4E6A-9D90-8D0EA092A8D4}"/>
              </a:ext>
            </a:extLst>
          </p:cNvPr>
          <p:cNvSpPr txBox="1"/>
          <p:nvPr/>
        </p:nvSpPr>
        <p:spPr>
          <a:xfrm>
            <a:off x="1517300" y="1578489"/>
            <a:ext cx="962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1. </a:t>
            </a:r>
            <a:r>
              <a:rPr lang="nl-NL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HS đến phòng thi bị muộn? 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C87D7-F107-467D-A1AC-8353712BFEBE}"/>
              </a:ext>
            </a:extLst>
          </p:cNvPr>
          <p:cNvSpPr txBox="1">
            <a:spLocks noChangeArrowheads="1"/>
          </p:cNvSpPr>
          <p:nvPr/>
        </p:nvSpPr>
        <p:spPr>
          <a:xfrm>
            <a:off x="4542176" y="2758822"/>
            <a:ext cx="5880994" cy="1813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2" indent="0" algn="just">
              <a:buNone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Ngủ quên đến trường thi muộn không được vào phòng, nữ sinh Hà Giang khóc  nức n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23" y="502400"/>
            <a:ext cx="5161935" cy="63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" y="-82375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2" name="Picture 4" descr="Đến trường muộn không được vào phòng thi,nam sinh thất thểu ra v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502400"/>
            <a:ext cx="5314767" cy="637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6734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5ABE5AC-EAA2-4CE0-84D6-DAC418128284}"/>
              </a:ext>
            </a:extLst>
          </p:cNvPr>
          <p:cNvSpPr txBox="1">
            <a:spLocks noChangeArrowheads="1"/>
          </p:cNvSpPr>
          <p:nvPr/>
        </p:nvSpPr>
        <p:spPr>
          <a:xfrm>
            <a:off x="633046" y="1338856"/>
            <a:ext cx="11033090" cy="819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muộn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nhỡ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nhỡ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bay.</a:t>
            </a:r>
            <a:endParaRPr lang="en-US" altLang="vi-VN" sz="3200" dirty="0">
              <a:latin typeface="Times New Roman" panose="02020603050405020304" pitchFamily="18" charset="0"/>
            </a:endParaRPr>
          </a:p>
          <a:p>
            <a:pPr lvl="1"/>
            <a:endParaRPr lang="en-US" altLang="vi-VN" sz="32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lvl="1"/>
            <a:endParaRPr lang="en-US" altLang="vi-VN" sz="3200" dirty="0">
              <a:latin typeface="Times New Roman" panose="02020603050405020304" pitchFamily="18" charset="0"/>
            </a:endParaRPr>
          </a:p>
        </p:txBody>
      </p:sp>
      <p:pic>
        <p:nvPicPr>
          <p:cNvPr id="3" name="Picture 4" descr="Kết quả hình ảnh cho ảnh trể máy bay, tàu lửa">
            <a:extLst>
              <a:ext uri="{FF2B5EF4-FFF2-40B4-BE49-F238E27FC236}">
                <a16:creationId xmlns:a16="http://schemas.microsoft.com/office/drawing/2014/main" id="{F79EEDA0-D2D0-45CD-AAAC-E8E0CFFE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7990"/>
            <a:ext cx="6735825" cy="39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Kết quả hình ảnh cho ảnh trể máy bay, tàu lửa">
            <a:extLst>
              <a:ext uri="{FF2B5EF4-FFF2-40B4-BE49-F238E27FC236}">
                <a16:creationId xmlns:a16="http://schemas.microsoft.com/office/drawing/2014/main" id="{B80C6811-FAFE-4439-B0EA-C4E40A25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69" y="2737990"/>
            <a:ext cx="5470631" cy="39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B9859D-D4AF-4D0F-853D-AFAC0E10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911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2. 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hành khách đến muộn giờ tàu, máy bay thì điều gì sẽ xảy ra?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5C38C99-460E-4766-A908-C11A45E873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26377"/>
            <a:ext cx="11980983" cy="1000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 algn="just"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CAD05-6E9A-45B7-B954-FD26C18025BD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3.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sẽ xảy ra nếu người bệnh được đưa đến bệnh viện cấp cứu chậm?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Emergencia gif 9 » GIF Images Download">
            <a:extLst>
              <a:ext uri="{FF2B5EF4-FFF2-40B4-BE49-F238E27FC236}">
                <a16:creationId xmlns:a16="http://schemas.microsoft.com/office/drawing/2014/main" id="{15D96BEE-32FD-442A-9E2B-3220736753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7" y="2753249"/>
            <a:ext cx="5724318" cy="38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Flat Medical Ambulance And Hospital Vector Emergeny Clinic Illustration  Cliparts, Vector, Và Stock Hình ảnh Minh Họa Miễn Phí Bản Quyền. Image  73611776.">
            <a:extLst>
              <a:ext uri="{FF2B5EF4-FFF2-40B4-BE49-F238E27FC236}">
                <a16:creationId xmlns:a16="http://schemas.microsoft.com/office/drawing/2014/main" id="{EE30A1F2-AEA2-48DE-A6BA-2A7BC8EF1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31"/>
          <a:stretch/>
        </p:blipFill>
        <p:spPr bwMode="auto">
          <a:xfrm>
            <a:off x="6519740" y="2441750"/>
            <a:ext cx="5342719" cy="34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8" y="1742525"/>
            <a:ext cx="1082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+mj-lt"/>
              </a:rPr>
              <a:t>- Nêu được ví dụ về tiết kiệm thời giờ.</a:t>
            </a:r>
          </a:p>
          <a:p>
            <a:r>
              <a:rPr lang="vi-VN" sz="4400" dirty="0">
                <a:latin typeface="+mj-lt"/>
              </a:rPr>
              <a:t>- Biết được lợi ích của tiết kiệm thời giờ.</a:t>
            </a:r>
          </a:p>
          <a:p>
            <a:r>
              <a:rPr lang="vi-VN" sz="4400" dirty="0">
                <a:latin typeface="+mj-lt"/>
              </a:rPr>
              <a:t>- Bước đầu biết sử dụng thời gian học tập, sinh hoạt,… hằng ngày một cách hợp lí.</a:t>
            </a:r>
          </a:p>
          <a:p>
            <a:r>
              <a:rPr lang="vi-VN" sz="4400" dirty="0">
                <a:latin typeface="+mj-lt"/>
              </a:rPr>
              <a:t>- Có ý thức sử dụng thời gian học tập, sinh hoạt,… hằng ngày một cách hợp lí.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3072" y="693791"/>
            <a:ext cx="5151781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8282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BBA6989D-FF81-4D43-B9D6-83EA14704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6447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vi-VN" sz="3200" b="1" dirty="0">
                <a:solidFill>
                  <a:srgbClr val="0033CC"/>
                </a:solidFill>
                <a:latin typeface="+mj-lt"/>
              </a:rPr>
              <a:t>Bài 3</a:t>
            </a:r>
            <a:r>
              <a:rPr lang="vi-VN" sz="3200" dirty="0">
                <a:latin typeface="+mj-lt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078E0-B54C-4AF6-9808-3DCAC823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93669"/>
            <a:ext cx="8534400" cy="44716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73050" lvl="2" indent="-273050" algn="just">
              <a:buClr>
                <a:srgbClr val="0BD0D9"/>
              </a:buClr>
              <a:buSzPct val="95000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Tiết kiệm thời giờ là tranh thủ làm nhiều việc một lúc.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Tiết kiệm thời giờ là sử dụng thời giờ một cách hợp lí, có hiệu quả.</a:t>
            </a:r>
          </a:p>
        </p:txBody>
      </p:sp>
      <p:pic>
        <p:nvPicPr>
          <p:cNvPr id="7" name="Picture 2" descr="Giờ – Wikipedia tiếng Việt">
            <a:extLst>
              <a:ext uri="{FF2B5EF4-FFF2-40B4-BE49-F238E27FC236}">
                <a16:creationId xmlns:a16="http://schemas.microsoft.com/office/drawing/2014/main" id="{0819C5F7-6D13-4304-B011-D6462DB2A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39" y="5584477"/>
            <a:ext cx="1361661" cy="13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2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ểu sử Chủ tịch Hồ Chí Minh | C. Mác; Ph. Ăngghen; V. I. Lênin; Hồ Chí Minh">
            <a:extLst>
              <a:ext uri="{FF2B5EF4-FFF2-40B4-BE49-F238E27FC236}">
                <a16:creationId xmlns:a16="http://schemas.microsoft.com/office/drawing/2014/main" id="{CB605E36-D8FB-48E8-8EEC-73A14D31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1232"/>
            <a:ext cx="3795650" cy="53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C1C76F-9DF9-48B8-BA5D-CB57DE8D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651" y="3476191"/>
            <a:ext cx="4329410" cy="116955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19/5/1890-2/9/1969)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màu hiếm về Chủ tịch Hồ Chí Minh (P3) - Giáo dục Việt Nam">
            <a:extLst>
              <a:ext uri="{FF2B5EF4-FFF2-40B4-BE49-F238E27FC236}">
                <a16:creationId xmlns:a16="http://schemas.microsoft.com/office/drawing/2014/main" id="{FC446951-016A-4992-A6BC-6693E98B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60" y="1538038"/>
            <a:ext cx="4066939" cy="53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1999" cy="12890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none" strike="noStrike" cap="none" normalizeH="0" dirty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1097"/>
            <a:ext cx="12192000" cy="690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cay,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ý: “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8h10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!”. 	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566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8069"/>
              </p:ext>
            </p:extLst>
          </p:nvPr>
        </p:nvGraphicFramePr>
        <p:xfrm>
          <a:off x="0" y="1287412"/>
          <a:ext cx="12192000" cy="555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532">
                  <a:extLst>
                    <a:ext uri="{9D8B030D-6E8A-4147-A177-3AD203B41FA5}">
                      <a16:colId xmlns:a16="http://schemas.microsoft.com/office/drawing/2014/main" val="124743769"/>
                    </a:ext>
                  </a:extLst>
                </a:gridCol>
                <a:gridCol w="8548468">
                  <a:extLst>
                    <a:ext uri="{9D8B030D-6E8A-4147-A177-3AD203B41FA5}">
                      <a16:colId xmlns:a16="http://schemas.microsoft.com/office/drawing/2014/main" val="249396670"/>
                    </a:ext>
                  </a:extLst>
                </a:gridCol>
              </a:tblGrid>
              <a:tr h="5532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27370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985181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5864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7352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76087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6201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7196157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608870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60536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0419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3471" y="1825885"/>
            <a:ext cx="2672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6h – 6h30p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9804" y="1841410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471" y="2356831"/>
            <a:ext cx="2977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h30p – 6h40p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9804" y="2356830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923913"/>
            <a:ext cx="318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h40p – 7h20p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9804" y="2923913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799" y="3439333"/>
            <a:ext cx="309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h20p – 7h30p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9803" y="3518582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798" y="4067189"/>
            <a:ext cx="3186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7h3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0p – 11h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9803" y="4048946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798" y="4603883"/>
            <a:ext cx="3186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11h10p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9803" y="4615996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798" y="5155083"/>
            <a:ext cx="339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11h10p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12h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9803" y="5155082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1A54E2-A21C-4B23-BCCE-280D1173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" y="3997643"/>
            <a:ext cx="6245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5F955-DDD1-4909-87E6-CD12199B4AB4}"/>
              </a:ext>
            </a:extLst>
          </p:cNvPr>
          <p:cNvSpPr txBox="1"/>
          <p:nvPr/>
        </p:nvSpPr>
        <p:spPr>
          <a:xfrm>
            <a:off x="1" y="136328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1633-BBDE-43BC-8B18-02855F4A71A7}"/>
              </a:ext>
            </a:extLst>
          </p:cNvPr>
          <p:cNvSpPr txBox="1"/>
          <p:nvPr/>
        </p:nvSpPr>
        <p:spPr>
          <a:xfrm>
            <a:off x="1929599" y="2336708"/>
            <a:ext cx="8775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online,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308213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52BBB-970C-4852-98DA-04ED7824AF7F}"/>
              </a:ext>
            </a:extLst>
          </p:cNvPr>
          <p:cNvSpPr txBox="1"/>
          <p:nvPr/>
        </p:nvSpPr>
        <p:spPr>
          <a:xfrm>
            <a:off x="2903974" y="1623617"/>
            <a:ext cx="6430945" cy="2899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marR="0" lvl="0" indent="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trôi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Do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09FB3-B585-48A8-9C82-D38A81A97192}"/>
              </a:ext>
            </a:extLst>
          </p:cNvPr>
          <p:cNvSpPr txBox="1"/>
          <p:nvPr/>
        </p:nvSpPr>
        <p:spPr>
          <a:xfrm>
            <a:off x="5326566" y="5181169"/>
            <a:ext cx="51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kumimoji="0" lang="en-US" sz="3600" b="1" i="1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endParaRPr kumimoji="0" lang="vi-VN" sz="3600" b="1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224643" y="345820"/>
            <a:ext cx="949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5">
            <a:extLst>
              <a:ext uri="{FF2B5EF4-FFF2-40B4-BE49-F238E27FC236}">
                <a16:creationId xmlns:a16="http://schemas.microsoft.com/office/drawing/2014/main" id="{D5DEB694-86E6-4734-B75C-39E6F625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78414"/>
            <a:ext cx="20574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5">
            <a:extLst>
              <a:ext uri="{FF2B5EF4-FFF2-40B4-BE49-F238E27FC236}">
                <a16:creationId xmlns:a16="http://schemas.microsoft.com/office/drawing/2014/main" id="{FB551F0D-3DDD-48A1-924B-BEB1AC84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91088"/>
            <a:ext cx="22733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12AE70-D65D-425E-A5D0-0FB50DA26D54}"/>
              </a:ext>
            </a:extLst>
          </p:cNvPr>
          <p:cNvSpPr/>
          <p:nvPr/>
        </p:nvSpPr>
        <p:spPr>
          <a:xfrm>
            <a:off x="2131671" y="3025208"/>
            <a:ext cx="7928659" cy="17795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chân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cảm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406400" y="304800"/>
            <a:ext cx="117856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DẠY.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2447" y="1823721"/>
            <a:ext cx="11959167" cy="29731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4800" i="1" dirty="0">
              <a:solidFill>
                <a:srgbClr val="0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8538557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DC248-8CF4-48CA-BEF2-CCA74FC9D282}"/>
              </a:ext>
            </a:extLst>
          </p:cNvPr>
          <p:cNvSpPr txBox="1"/>
          <p:nvPr/>
        </p:nvSpPr>
        <p:spPr>
          <a:xfrm>
            <a:off x="651161" y="-2721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u="sng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u="sng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Truyện kể: </a:t>
            </a:r>
            <a:r>
              <a:rPr lang="vi-V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D6B6B"/>
                </a:solidFill>
                <a:latin typeface="Times New Roman" pitchFamily="18" charset="0"/>
                <a:cs typeface="Times New Roman" pitchFamily="18" charset="0"/>
              </a:rPr>
              <a:t>“Một phút”</a:t>
            </a:r>
          </a:p>
        </p:txBody>
      </p:sp>
      <p:pic>
        <p:nvPicPr>
          <p:cNvPr id="29698" name="Picture 2" descr="Clock Alarm Sticker by Light for iOS &amp; Android | GIPHY">
            <a:extLst>
              <a:ext uri="{FF2B5EF4-FFF2-40B4-BE49-F238E27FC236}">
                <a16:creationId xmlns:a16="http://schemas.microsoft.com/office/drawing/2014/main" id="{71EFF9CD-F9FF-4FC7-9CB1-E9D5243507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3" y="-17797"/>
            <a:ext cx="1420739" cy="11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7" y="896112"/>
            <a:ext cx="7545965" cy="58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 descr="White marble">
            <a:extLst>
              <a:ext uri="{FF2B5EF4-FFF2-40B4-BE49-F238E27FC236}">
                <a16:creationId xmlns:a16="http://schemas.microsoft.com/office/drawing/2014/main" id="{5C40CCAF-CA61-4993-BEA9-22C6875C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2" y="1305216"/>
            <a:ext cx="4511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Mi-chi-a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1" descr="White marble">
            <a:extLst>
              <a:ext uri="{FF2B5EF4-FFF2-40B4-BE49-F238E27FC236}">
                <a16:creationId xmlns:a16="http://schemas.microsoft.com/office/drawing/2014/main" id="{35B4569D-12AA-493F-A51F-947EDF1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0" y="2417853"/>
            <a:ext cx="44263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Mi-chi-a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trượt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tuyết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3" descr="White marble">
            <a:extLst>
              <a:ext uri="{FF2B5EF4-FFF2-40B4-BE49-F238E27FC236}">
                <a16:creationId xmlns:a16="http://schemas.microsoft.com/office/drawing/2014/main" id="{ECC5F8E8-965E-478D-92EF-F2406258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0" y="3948400"/>
            <a:ext cx="4592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Sau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Mi-chi-a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3" descr="White marble">
            <a:extLst>
              <a:ext uri="{FF2B5EF4-FFF2-40B4-BE49-F238E27FC236}">
                <a16:creationId xmlns:a16="http://schemas.microsoft.com/office/drawing/2014/main" id="{4C340B99-D50C-49D8-9D12-8F8658182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26" y="5064278"/>
            <a:ext cx="43172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Mi-chi-a,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14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0" y="-1"/>
            <a:ext cx="12192000" cy="71041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-chi-a.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 –a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chi- 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 –a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!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 !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 –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!”.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à!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chi-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 				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3661" y="6488668"/>
            <a:ext cx="416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I.U.DÔ- LÔ- BA - REP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4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Một Bữa ăn Của Gia đình , Một Gia đình., Ăn Tối, Nghe Hay đấy.  miễn phí tải tập tin PNG PSDComment và Vector">
            <a:extLst>
              <a:ext uri="{FF2B5EF4-FFF2-40B4-BE49-F238E27FC236}">
                <a16:creationId xmlns:a16="http://schemas.microsoft.com/office/drawing/2014/main" id="{7F773B59-8028-4C28-9A7B-347209BE4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0000" l="3125" r="93125">
                        <a14:backgroundMark x1="24219" y1="30625" x2="24219" y2="32344"/>
                        <a14:backgroundMark x1="74844" y1="43594" x2="75469" y2="44688"/>
                        <a14:backgroundMark x1="86875" y1="45469" x2="86875" y2="45469"/>
                        <a14:backgroundMark x1="86875" y1="45469" x2="8687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4714" r="6626" b="15708"/>
          <a:stretch/>
        </p:blipFill>
        <p:spPr bwMode="auto">
          <a:xfrm>
            <a:off x="1446882" y="2743201"/>
            <a:ext cx="5376231" cy="42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653408-EA68-4DF0-9A76-154615AA54FE}"/>
              </a:ext>
            </a:extLst>
          </p:cNvPr>
          <p:cNvGrpSpPr/>
          <p:nvPr/>
        </p:nvGrpSpPr>
        <p:grpSpPr>
          <a:xfrm>
            <a:off x="3964868" y="458118"/>
            <a:ext cx="2858244" cy="1447800"/>
            <a:chOff x="6462396" y="1508818"/>
            <a:chExt cx="2675876" cy="1447800"/>
          </a:xfrm>
          <a:noFill/>
        </p:grpSpPr>
        <p:sp>
          <p:nvSpPr>
            <p:cNvPr id="4" name="AutoShape 28" descr="White marble">
              <a:extLst>
                <a:ext uri="{FF2B5EF4-FFF2-40B4-BE49-F238E27FC236}">
                  <a16:creationId xmlns:a16="http://schemas.microsoft.com/office/drawing/2014/main" id="{52BB6D1D-3276-49C7-B144-7DD270DC6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80" flipH="1">
              <a:off x="6462396" y="1508818"/>
              <a:ext cx="2675876" cy="1447800"/>
            </a:xfrm>
            <a:prstGeom prst="wedgeEllipseCallout">
              <a:avLst>
                <a:gd name="adj1" fmla="val -12919"/>
                <a:gd name="adj2" fmla="val 119652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4C1E24-822D-46D9-B98B-E4CA0B2A9856}"/>
                </a:ext>
              </a:extLst>
            </p:cNvPr>
            <p:cNvSpPr txBox="1"/>
            <p:nvPr/>
          </p:nvSpPr>
          <p:spPr>
            <a:xfrm rot="342239">
              <a:off x="6746509" y="1622752"/>
              <a:ext cx="228016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Mi-chi-a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B5744F-20AB-460A-8E87-04A6AA35C661}"/>
              </a:ext>
            </a:extLst>
          </p:cNvPr>
          <p:cNvGrpSpPr/>
          <p:nvPr/>
        </p:nvGrpSpPr>
        <p:grpSpPr>
          <a:xfrm>
            <a:off x="7992124" y="388984"/>
            <a:ext cx="2675876" cy="1447800"/>
            <a:chOff x="6462396" y="1508818"/>
            <a:chExt cx="2675876" cy="1447800"/>
          </a:xfrm>
        </p:grpSpPr>
        <p:sp>
          <p:nvSpPr>
            <p:cNvPr id="7" name="AutoShape 28" descr="White marble">
              <a:extLst>
                <a:ext uri="{FF2B5EF4-FFF2-40B4-BE49-F238E27FC236}">
                  <a16:creationId xmlns:a16="http://schemas.microsoft.com/office/drawing/2014/main" id="{9BDEFBF1-5030-4911-A7B5-EA9B12EA0B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-54121"/>
                <a:gd name="adj2" fmla="val 62869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D00CA-554F-475B-9B39-1D58FD6BA3DD}"/>
                </a:ext>
              </a:extLst>
            </p:cNvPr>
            <p:cNvSpPr txBox="1"/>
            <p:nvPr/>
          </p:nvSpPr>
          <p:spPr>
            <a:xfrm rot="342239">
              <a:off x="6746509" y="1838196"/>
              <a:ext cx="228016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9F2A26-8E49-4367-9CDA-5D48E1D74D4B}"/>
              </a:ext>
            </a:extLst>
          </p:cNvPr>
          <p:cNvGrpSpPr/>
          <p:nvPr/>
        </p:nvGrpSpPr>
        <p:grpSpPr>
          <a:xfrm>
            <a:off x="1891860" y="357861"/>
            <a:ext cx="2858244" cy="1447800"/>
            <a:chOff x="6462396" y="1508818"/>
            <a:chExt cx="2675876" cy="1447800"/>
          </a:xfrm>
          <a:noFill/>
        </p:grpSpPr>
        <p:sp>
          <p:nvSpPr>
            <p:cNvPr id="10" name="AutoShape 28" descr="White marble">
              <a:extLst>
                <a:ext uri="{FF2B5EF4-FFF2-40B4-BE49-F238E27FC236}">
                  <a16:creationId xmlns:a16="http://schemas.microsoft.com/office/drawing/2014/main" id="{165B18AF-6458-437F-93AC-234DD2A008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80" flipH="1">
              <a:off x="6462396" y="1508818"/>
              <a:ext cx="2675876" cy="1447800"/>
            </a:xfrm>
            <a:prstGeom prst="wedgeEllipseCallout">
              <a:avLst>
                <a:gd name="adj1" fmla="val 35028"/>
                <a:gd name="adj2" fmla="val 13041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CA878-192E-4BA1-A3A0-9267B79FB4E9}"/>
                </a:ext>
              </a:extLst>
            </p:cNvPr>
            <p:cNvSpPr txBox="1"/>
            <p:nvPr/>
          </p:nvSpPr>
          <p:spPr>
            <a:xfrm rot="342239">
              <a:off x="6746509" y="1622753"/>
              <a:ext cx="228016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074" name="Picture 2" descr="44.146 mẫu vector trẻ em cực kỳ ngộ nghĩnh và dễ thương - Mua bán hình ảnh  shutterstock giá rẻ chỉ từ 3.000 đ trong 2 phút">
            <a:extLst>
              <a:ext uri="{FF2B5EF4-FFF2-40B4-BE49-F238E27FC236}">
                <a16:creationId xmlns:a16="http://schemas.microsoft.com/office/drawing/2014/main" id="{1994027E-EB17-4A40-8E21-E9F4CF274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9" b="90222" l="52392" r="88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840" r="6835" b="8940"/>
          <a:stretch/>
        </p:blipFill>
        <p:spPr bwMode="auto">
          <a:xfrm>
            <a:off x="8921145" y="3034119"/>
            <a:ext cx="1667855" cy="32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DE9E4A-2360-40DD-8F75-E9E5F69826BD}"/>
              </a:ext>
            </a:extLst>
          </p:cNvPr>
          <p:cNvGrpSpPr/>
          <p:nvPr/>
        </p:nvGrpSpPr>
        <p:grpSpPr>
          <a:xfrm>
            <a:off x="7424596" y="875310"/>
            <a:ext cx="2675876" cy="1447800"/>
            <a:chOff x="6462396" y="1508818"/>
            <a:chExt cx="2675876" cy="1447800"/>
          </a:xfrm>
        </p:grpSpPr>
        <p:sp>
          <p:nvSpPr>
            <p:cNvPr id="14" name="AutoShape 28" descr="White marble">
              <a:extLst>
                <a:ext uri="{FF2B5EF4-FFF2-40B4-BE49-F238E27FC236}">
                  <a16:creationId xmlns:a16="http://schemas.microsoft.com/office/drawing/2014/main" id="{E7455C95-3B3C-4948-A929-2042975CB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-28775"/>
                <a:gd name="adj2" fmla="val 10514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1065D7-CA90-4E86-82AB-B73F807AA3CC}"/>
                </a:ext>
              </a:extLst>
            </p:cNvPr>
            <p:cNvSpPr txBox="1"/>
            <p:nvPr/>
          </p:nvSpPr>
          <p:spPr>
            <a:xfrm rot="342239">
              <a:off x="6746509" y="1838196"/>
              <a:ext cx="228016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bao, 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à!</a:t>
              </a:r>
            </a:p>
          </p:txBody>
        </p:sp>
      </p:grpSp>
      <p:pic>
        <p:nvPicPr>
          <p:cNvPr id="2" name="Picture 2" descr="Snow skiing clipart 6 » Clipart Station">
            <a:extLst>
              <a:ext uri="{FF2B5EF4-FFF2-40B4-BE49-F238E27FC236}">
                <a16:creationId xmlns:a16="http://schemas.microsoft.com/office/drawing/2014/main" id="{EDC8B415-A83B-4BAD-B72D-58454E3B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"/>
            <a:ext cx="12192000" cy="68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ộc thi trượt tuyết olympic Hình ảnh | Định dạng hình ảnh PSD 401445839|  vn.lovepik.com">
            <a:extLst>
              <a:ext uri="{FF2B5EF4-FFF2-40B4-BE49-F238E27FC236}">
                <a16:creationId xmlns:a16="http://schemas.microsoft.com/office/drawing/2014/main" id="{1CAEBF61-1C0C-42BB-BE7B-67EBDE6A1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28" l="1163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5" t="8406" r="5362" b="7391"/>
          <a:stretch/>
        </p:blipFill>
        <p:spPr bwMode="auto">
          <a:xfrm rot="20994152">
            <a:off x="-95993" y="3037595"/>
            <a:ext cx="2139945" cy="26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uộc Thi Trượt Tuyết Olympic Hình ảnh | Định dạng hình ảnh PSD 401445844|  vn.lovepik.com">
            <a:extLst>
              <a:ext uri="{FF2B5EF4-FFF2-40B4-BE49-F238E27FC236}">
                <a16:creationId xmlns:a16="http://schemas.microsoft.com/office/drawing/2014/main" id="{6690366C-6073-47F6-B59A-731AAB7E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3488" l="6047" r="90000">
                        <a14:backgroundMark x1="24535" y1="87442" x2="31395" y2="89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68" y="3861413"/>
            <a:ext cx="3285935" cy="28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4392 3.7037E-7 C 0.64306 3.7037E-7 0.88802 -0.07569 0.88802 -0.13681 L 0.88802 -0.2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92" y="-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3257 -2.96296E-6 C 0.4717 -2.96296E-6 0.65156 -0.01481 0.65156 -0.02754 L 0.65156 -0.0548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63B72-57F2-4822-89FB-78A1E51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" b="61965" l="0" r="100000">
                        <a14:foregroundMark x1="37773" y1="3883" x2="23035" y2="10337"/>
                        <a14:foregroundMark x1="6223" y1="1656" x2="88319" y2="22387"/>
                        <a14:foregroundMark x1="13755" y1="457" x2="78930" y2="857"/>
                        <a14:foregroundMark x1="36026" y1="7938" x2="36026" y2="25814"/>
                        <a14:foregroundMark x1="29803" y1="20388" x2="81878" y2="41005"/>
                        <a14:foregroundMark x1="43450" y1="15248" x2="93996" y2="45688"/>
                        <a14:foregroundMark x1="7969" y1="6054" x2="25328" y2="47116"/>
                        <a14:foregroundMark x1="1856" y1="34209" x2="85808" y2="53569"/>
                        <a14:foregroundMark x1="20524" y1="28212" x2="73035" y2="43004"/>
                        <a14:foregroundMark x1="68450" y1="32610" x2="76965" y2="48030"/>
                        <a14:foregroundMark x1="74891" y1="31239" x2="98144" y2="42776"/>
                        <a14:foregroundMark x1="81004" y1="40834" x2="94214" y2="50885"/>
                        <a14:foregroundMark x1="67140" y1="35580" x2="43450" y2="42776"/>
                        <a14:foregroundMark x1="20197" y1="35294" x2="71288" y2="47459"/>
                        <a14:foregroundMark x1="56769" y1="34894" x2="64956" y2="38664"/>
                        <a14:foregroundMark x1="54694" y1="39349" x2="61354" y2="44375"/>
                        <a14:foregroundMark x1="41157" y1="36779" x2="49454" y2="40320"/>
                        <a14:foregroundMark x1="26965" y1="34495" x2="34716" y2="38664"/>
                        <a14:foregroundMark x1="16812" y1="41690" x2="37336" y2="54255"/>
                        <a14:foregroundMark x1="17140" y1="46830" x2="39410" y2="58766"/>
                        <a14:foregroundMark x1="37555" y1="49001" x2="81659" y2="61965"/>
                        <a14:foregroundMark x1="91376" y1="51171" x2="62664" y2="56996"/>
                        <a14:foregroundMark x1="91921" y1="56139" x2="71507" y2="57110"/>
                        <a14:foregroundMark x1="21288" y1="56996" x2="64956" y2="56996"/>
                        <a14:foregroundMark x1="21943" y1="58195" x2="71943" y2="58481"/>
                        <a14:foregroundMark x1="79258" y1="58024" x2="88865" y2="58024"/>
                        <a14:foregroundMark x1="71179" y1="4797" x2="64738" y2="20674"/>
                        <a14:foregroundMark x1="66594" y1="15648" x2="83624" y2="33409"/>
                        <a14:foregroundMark x1="82424" y1="31354" x2="96288" y2="38435"/>
                        <a14:foregroundMark x1="72052" y1="4397" x2="73581" y2="18047"/>
                        <a14:foregroundMark x1="77183" y1="15762" x2="76638" y2="18789"/>
                        <a14:foregroundMark x1="75437" y1="18104" x2="80022" y2="19417"/>
                        <a14:backgroundMark x1="82860" y1="15534" x2="89083" y2="29298"/>
                        <a14:backgroundMark x1="764" y1="53569" x2="14192" y2="52370"/>
                        <a14:backgroundMark x1="84716" y1="21302" x2="84389" y2="2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2199"/>
          <a:stretch/>
        </p:blipFill>
        <p:spPr>
          <a:xfrm>
            <a:off x="4895056" y="3078234"/>
            <a:ext cx="3400506" cy="3757248"/>
          </a:xfrm>
          <a:prstGeom prst="rect">
            <a:avLst/>
          </a:prstGeom>
        </p:spPr>
      </p:pic>
      <p:pic>
        <p:nvPicPr>
          <p:cNvPr id="6146" name="Picture 2" descr="Cartoon Sad Boy Royalty Free Cliparts, Vectors, And Stock Illustration.  Image 37538595.">
            <a:extLst>
              <a:ext uri="{FF2B5EF4-FFF2-40B4-BE49-F238E27FC236}">
                <a16:creationId xmlns:a16="http://schemas.microsoft.com/office/drawing/2014/main" id="{624681F4-ADD5-4E95-8305-9214BB81B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0462" l="3308" r="100000">
                        <a14:foregroundMark x1="46858" y1="28077" x2="46858" y2="36692"/>
                        <a14:foregroundMark x1="50496" y1="72308" x2="52481" y2="78846"/>
                        <a14:foregroundMark x1="42117" y1="68923" x2="40132" y2="77154"/>
                        <a14:foregroundMark x1="58214" y1="73538" x2="60309" y2="80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3"/>
          <a:stretch/>
        </p:blipFill>
        <p:spPr bwMode="auto">
          <a:xfrm flipH="1">
            <a:off x="3044687" y="3607318"/>
            <a:ext cx="2295939" cy="3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8D08E1-0C2F-444E-9034-AADB4A3F1A3B}"/>
              </a:ext>
            </a:extLst>
          </p:cNvPr>
          <p:cNvSpPr/>
          <p:nvPr/>
        </p:nvSpPr>
        <p:spPr>
          <a:xfrm>
            <a:off x="2508140" y="1"/>
            <a:ext cx="4551956" cy="3254059"/>
          </a:xfrm>
          <a:prstGeom prst="cloudCallout">
            <a:avLst>
              <a:gd name="adj1" fmla="val 15401"/>
              <a:gd name="adj2" fmla="val 79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9D8D0-64C6-452A-93C0-D6C9822958EC}"/>
              </a:ext>
            </a:extLst>
          </p:cNvPr>
          <p:cNvGrpSpPr/>
          <p:nvPr/>
        </p:nvGrpSpPr>
        <p:grpSpPr>
          <a:xfrm>
            <a:off x="1703604" y="452288"/>
            <a:ext cx="1604630" cy="859676"/>
            <a:chOff x="828814" y="156591"/>
            <a:chExt cx="1818047" cy="82878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DA6D4F-C9A9-4FAB-BEE6-8C0E85350A2A}"/>
                </a:ext>
              </a:extLst>
            </p:cNvPr>
            <p:cNvCxnSpPr>
              <a:cxnSpLocks/>
            </p:cNvCxnSpPr>
            <p:nvPr/>
          </p:nvCxnSpPr>
          <p:spPr>
            <a:xfrm>
              <a:off x="890319" y="820468"/>
              <a:ext cx="1692585" cy="1649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890F03-B4A0-496B-B64E-104F06CC5424}"/>
                </a:ext>
              </a:extLst>
            </p:cNvPr>
            <p:cNvSpPr txBox="1"/>
            <p:nvPr/>
          </p:nvSpPr>
          <p:spPr>
            <a:xfrm rot="428648" flipH="1">
              <a:off x="828814" y="156591"/>
              <a:ext cx="181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b="1" dirty="0" err="1">
                  <a:solidFill>
                    <a:srgbClr val="0070C0"/>
                  </a:solidFill>
                </a:rPr>
                <a:t>Bạn</a:t>
              </a:r>
              <a:r>
                <a:rPr lang="en-US" altLang="vi-VN" b="1" dirty="0">
                  <a:solidFill>
                    <a:srgbClr val="0070C0"/>
                  </a:solidFill>
                </a:rPr>
                <a:t> Mi-chi-a </a:t>
              </a:r>
              <a:r>
                <a:rPr lang="en-US" altLang="vi-VN" b="1" dirty="0" err="1">
                  <a:solidFill>
                    <a:srgbClr val="0070C0"/>
                  </a:solidFill>
                </a:rPr>
                <a:t>về</a:t>
              </a:r>
              <a:r>
                <a:rPr lang="en-US" altLang="vi-VN" b="1" dirty="0">
                  <a:solidFill>
                    <a:srgbClr val="0070C0"/>
                  </a:solidFill>
                </a:rPr>
                <a:t> </a:t>
              </a:r>
              <a:r>
                <a:rPr lang="en-US" altLang="vi-VN" b="1" dirty="0" err="1">
                  <a:solidFill>
                    <a:srgbClr val="0070C0"/>
                  </a:solidFill>
                </a:rPr>
                <a:t>sau</a:t>
              </a:r>
              <a:endParaRPr lang="en-US" altLang="vi-VN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7A500E-F564-4756-832F-9576015477E4}"/>
              </a:ext>
            </a:extLst>
          </p:cNvPr>
          <p:cNvGrpSpPr/>
          <p:nvPr/>
        </p:nvGrpSpPr>
        <p:grpSpPr>
          <a:xfrm>
            <a:off x="7915274" y="1827163"/>
            <a:ext cx="2675876" cy="1447800"/>
            <a:chOff x="6462396" y="1508818"/>
            <a:chExt cx="2675876" cy="1447800"/>
          </a:xfrm>
        </p:grpSpPr>
        <p:sp>
          <p:nvSpPr>
            <p:cNvPr id="16" name="AutoShape 28" descr="White marble">
              <a:extLst>
                <a:ext uri="{FF2B5EF4-FFF2-40B4-BE49-F238E27FC236}">
                  <a16:creationId xmlns:a16="http://schemas.microsoft.com/office/drawing/2014/main" id="{08063EC9-FBEA-4295-A09A-B7F4F661E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591" flipH="1">
              <a:off x="6462396" y="1508818"/>
              <a:ext cx="2675876" cy="1447800"/>
            </a:xfrm>
            <a:prstGeom prst="wedgeEllipseCallout">
              <a:avLst>
                <a:gd name="adj1" fmla="val 57450"/>
                <a:gd name="adj2" fmla="val 83234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just">
                <a:defRPr/>
              </a:pP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C7D025-ED79-425A-B047-38677B009478}"/>
                </a:ext>
              </a:extLst>
            </p:cNvPr>
            <p:cNvSpPr txBox="1"/>
            <p:nvPr/>
          </p:nvSpPr>
          <p:spPr>
            <a:xfrm rot="746561">
              <a:off x="6746509" y="1668919"/>
              <a:ext cx="22801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…con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Vich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-to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8FE72F-0D4C-4DC6-BB80-D25C1CC5C2BA}"/>
              </a:ext>
            </a:extLst>
          </p:cNvPr>
          <p:cNvGrpSpPr/>
          <p:nvPr/>
        </p:nvGrpSpPr>
        <p:grpSpPr>
          <a:xfrm>
            <a:off x="3260673" y="162741"/>
            <a:ext cx="3295935" cy="2778649"/>
            <a:chOff x="326453" y="267994"/>
            <a:chExt cx="3295935" cy="2778649"/>
          </a:xfrm>
        </p:grpSpPr>
        <p:pic>
          <p:nvPicPr>
            <p:cNvPr id="2050" name="Picture 2" descr="cuộc thi trượt tuyết olympic Hình ảnh | Định dạng hình ảnh PSD 401445839|  vn.lovepik.com">
              <a:extLst>
                <a:ext uri="{FF2B5EF4-FFF2-40B4-BE49-F238E27FC236}">
                  <a16:creationId xmlns:a16="http://schemas.microsoft.com/office/drawing/2014/main" id="{B8232A2D-1281-4735-9AAF-FB035C3AC2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628" l="1163" r="989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5" t="8406" r="5362" b="7391"/>
            <a:stretch/>
          </p:blipFill>
          <p:spPr bwMode="auto">
            <a:xfrm rot="20994152">
              <a:off x="326453" y="267994"/>
              <a:ext cx="1781276" cy="218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uộc Thi Trượt Tuyết Olympic Hình ảnh | Định dạng hình ảnh PSD 401445844|  vn.lovepik.com">
              <a:extLst>
                <a:ext uri="{FF2B5EF4-FFF2-40B4-BE49-F238E27FC236}">
                  <a16:creationId xmlns:a16="http://schemas.microsoft.com/office/drawing/2014/main" id="{882A3209-57AD-43C3-B50D-5E05452D3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488" l="6047" r="90000">
                          <a14:backgroundMark x1="24535" y1="87442" x2="31395" y2="898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77" y="651532"/>
              <a:ext cx="2395111" cy="239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9474F6-8B79-445E-9297-57FF3E779D3F}"/>
              </a:ext>
            </a:extLst>
          </p:cNvPr>
          <p:cNvGrpSpPr/>
          <p:nvPr/>
        </p:nvGrpSpPr>
        <p:grpSpPr>
          <a:xfrm>
            <a:off x="6532577" y="484831"/>
            <a:ext cx="1808970" cy="1142199"/>
            <a:chOff x="5015496" y="148519"/>
            <a:chExt cx="1808970" cy="114219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5922DB7-AC97-47CD-A3F4-0C6F04F65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496" y="660768"/>
              <a:ext cx="1808970" cy="629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E1FEDE-45DD-4D24-83D8-7EF7FC88B8CC}"/>
                </a:ext>
              </a:extLst>
            </p:cNvPr>
            <p:cNvSpPr txBox="1"/>
            <p:nvPr/>
          </p:nvSpPr>
          <p:spPr>
            <a:xfrm rot="20390799">
              <a:off x="5410965" y="148519"/>
              <a:ext cx="1314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b="1" dirty="0" err="1">
                  <a:solidFill>
                    <a:srgbClr val="FF0000"/>
                  </a:solidFill>
                </a:rPr>
                <a:t>Bạn</a:t>
              </a:r>
              <a:r>
                <a:rPr lang="en-US" altLang="vi-VN" b="1" dirty="0">
                  <a:solidFill>
                    <a:srgbClr val="FF0000"/>
                  </a:solidFill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Vích</a:t>
              </a:r>
              <a:r>
                <a:rPr lang="en-US" altLang="vi-VN" b="1" dirty="0">
                  <a:solidFill>
                    <a:srgbClr val="FF0000"/>
                  </a:solidFill>
                </a:rPr>
                <a:t>-to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về</a:t>
              </a:r>
              <a:r>
                <a:rPr lang="en-US" altLang="vi-VN" b="1" dirty="0">
                  <a:solidFill>
                    <a:srgbClr val="FF0000"/>
                  </a:solidFill>
                </a:rPr>
                <a:t> </a:t>
              </a:r>
              <a:r>
                <a:rPr lang="en-US" altLang="vi-VN" b="1" dirty="0" err="1">
                  <a:solidFill>
                    <a:srgbClr val="FF0000"/>
                  </a:solidFill>
                </a:rPr>
                <a:t>đầu</a:t>
              </a:r>
              <a:endParaRPr lang="en-US" altLang="vi-VN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12192000" cy="20096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-chi-a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thói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sử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thời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giờ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thế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</a:t>
            </a: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bao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giờ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cũng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chậm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trễ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thường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: “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phút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nữa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”</a:t>
            </a: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20911"/>
            <a:ext cx="12192000" cy="1535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vi-VN" sz="3500" b="1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vi-V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Chuyện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xảy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-chi-a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cuộc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trượt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tuyết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</a:t>
            </a: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thua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cuộc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cuộc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trượt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tuyết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3162719"/>
            <a:ext cx="12192000" cy="1831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vi-VN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vi-V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Sau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chuyện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3500" b="1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vi-VN" sz="35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-chi-a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hiểu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điều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cuộc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chỉ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cần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phút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chuyện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4994031"/>
            <a:ext cx="12192000" cy="1535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vi-VN" sz="35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chuyện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-chi-a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chúng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rút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altLang="vi-VN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Cần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biết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kiệm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thời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giờ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chỉ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phút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1"/>
    </mc:Choice>
    <mc:Fallback xmlns="">
      <p:transition spd="slow" advTm="6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 descr="White marble">
            <a:extLst>
              <a:ext uri="{FF2B5EF4-FFF2-40B4-BE49-F238E27FC236}">
                <a16:creationId xmlns:a16="http://schemas.microsoft.com/office/drawing/2014/main" id="{F507456C-56D8-49DC-9731-065428C3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054" y="1753631"/>
            <a:ext cx="9639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 Mi-chi-a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trễ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2" descr="White marble">
            <a:extLst>
              <a:ext uri="{FF2B5EF4-FFF2-40B4-BE49-F238E27FC236}">
                <a16:creationId xmlns:a16="http://schemas.microsoft.com/office/drawing/2014/main" id="{258D0A3D-0C42-417E-9FC2-C23B0701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055" y="2684655"/>
            <a:ext cx="9569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2. Mi-chi-a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trượt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	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tuyết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4" descr="White marble">
            <a:extLst>
              <a:ext uri="{FF2B5EF4-FFF2-40B4-BE49-F238E27FC236}">
                <a16:creationId xmlns:a16="http://schemas.microsoft.com/office/drawing/2014/main" id="{F6286B19-57E3-47B1-939A-3234DC8F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053" y="3615680"/>
            <a:ext cx="9569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Sau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Mi-chi-a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516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|1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</TotalTime>
  <Words>1965</Words>
  <Application>Microsoft Office PowerPoint</Application>
  <PresentationFormat>Widescreen</PresentationFormat>
  <Paragraphs>123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等线</vt:lpstr>
      <vt:lpstr>等线 Light</vt:lpstr>
      <vt:lpstr>微软雅黑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1_Office Theme</vt:lpstr>
      <vt:lpstr>2_Office Theme</vt:lpstr>
      <vt:lpstr>3_Office Theme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Mai</dc:creator>
  <cp:lastModifiedBy>GVCB Hoàng Hương Duyên</cp:lastModifiedBy>
  <cp:revision>59</cp:revision>
  <dcterms:created xsi:type="dcterms:W3CDTF">2020-10-13T03:16:56Z</dcterms:created>
  <dcterms:modified xsi:type="dcterms:W3CDTF">2022-10-27T18:25:18Z</dcterms:modified>
</cp:coreProperties>
</file>