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sldIdLst>
    <p:sldId id="330" r:id="rId2"/>
    <p:sldId id="340" r:id="rId3"/>
    <p:sldId id="257" r:id="rId4"/>
    <p:sldId id="331" r:id="rId5"/>
    <p:sldId id="341" r:id="rId6"/>
    <p:sldId id="342" r:id="rId7"/>
    <p:sldId id="345" r:id="rId8"/>
    <p:sldId id="275" r:id="rId9"/>
    <p:sldId id="332" r:id="rId10"/>
    <p:sldId id="269" r:id="rId11"/>
    <p:sldId id="277" r:id="rId12"/>
    <p:sldId id="278" r:id="rId13"/>
    <p:sldId id="280" r:id="rId14"/>
    <p:sldId id="282" r:id="rId15"/>
    <p:sldId id="283" r:id="rId16"/>
    <p:sldId id="284" r:id="rId17"/>
    <p:sldId id="287" r:id="rId18"/>
    <p:sldId id="285" r:id="rId19"/>
    <p:sldId id="290" r:id="rId20"/>
    <p:sldId id="335" r:id="rId21"/>
    <p:sldId id="319" r:id="rId22"/>
    <p:sldId id="347" r:id="rId23"/>
    <p:sldId id="318" r:id="rId24"/>
    <p:sldId id="289" r:id="rId25"/>
    <p:sldId id="337" r:id="rId26"/>
    <p:sldId id="291" r:id="rId27"/>
    <p:sldId id="293" r:id="rId28"/>
    <p:sldId id="294" r:id="rId29"/>
    <p:sldId id="296" r:id="rId30"/>
    <p:sldId id="271" r:id="rId31"/>
    <p:sldId id="338" r:id="rId32"/>
    <p:sldId id="302" r:id="rId33"/>
    <p:sldId id="325" r:id="rId34"/>
    <p:sldId id="349" r:id="rId35"/>
    <p:sldId id="297" r:id="rId36"/>
    <p:sldId id="328" r:id="rId37"/>
    <p:sldId id="339" r:id="rId38"/>
    <p:sldId id="321" r:id="rId39"/>
    <p:sldId id="304" r:id="rId40"/>
    <p:sldId id="350" r:id="rId41"/>
    <p:sldId id="313" r:id="rId42"/>
    <p:sldId id="276" r:id="rId43"/>
    <p:sldId id="306" r:id="rId44"/>
    <p:sldId id="307" r:id="rId45"/>
    <p:sldId id="308" r:id="rId46"/>
    <p:sldId id="309" r:id="rId47"/>
    <p:sldId id="310" r:id="rId48"/>
    <p:sldId id="343" r:id="rId4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66"/>
    <a:srgbClr val="FFFF66"/>
    <a:srgbClr val="24E8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56"/>
  </p:normalViewPr>
  <p:slideViewPr>
    <p:cSldViewPr>
      <p:cViewPr varScale="1">
        <p:scale>
          <a:sx n="102" d="100"/>
          <a:sy n="102" d="100"/>
        </p:scale>
        <p:origin x="1824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B2A9B6-74F6-443D-9794-64A7FE403C77}" type="datetimeFigureOut">
              <a:rPr lang="en-US" smtClean="0"/>
              <a:pPr/>
              <a:t>11/21/22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F39854-6291-4B07-9597-50429E71A5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9261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04DD051-99DE-41E6-B9E2-E4B210D702EA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38A422-8F86-44E7-ABCD-5DE8A18C2DF9}" type="slidenum">
              <a:rPr lang="en-US"/>
              <a:pPr/>
              <a:t>17</a:t>
            </a:fld>
            <a:endParaRPr lang="en-US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0161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F39854-6291-4B07-9597-50429E71A521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F39854-6291-4B07-9597-50429E71A521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F39854-6291-4B07-9597-50429E71A521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59157-02C9-42E9-8F5E-BE98AEE9BE1E}" type="datetimeFigureOut">
              <a:rPr lang="en-US" smtClean="0"/>
              <a:pPr/>
              <a:t>11/21/22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BBB81-44A7-4609-809A-A53C2A5897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59157-02C9-42E9-8F5E-BE98AEE9BE1E}" type="datetimeFigureOut">
              <a:rPr lang="en-US" smtClean="0"/>
              <a:pPr/>
              <a:t>11/21/22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BBB81-44A7-4609-809A-A53C2A5897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59157-02C9-42E9-8F5E-BE98AEE9BE1E}" type="datetimeFigureOut">
              <a:rPr lang="en-US" smtClean="0"/>
              <a:pPr/>
              <a:t>11/21/22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BBB81-44A7-4609-809A-A53C2A5897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59157-02C9-42E9-8F5E-BE98AEE9BE1E}" type="datetimeFigureOut">
              <a:rPr lang="en-US" smtClean="0"/>
              <a:pPr/>
              <a:t>11/21/22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BBB81-44A7-4609-809A-A53C2A5897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59157-02C9-42E9-8F5E-BE98AEE9BE1E}" type="datetimeFigureOut">
              <a:rPr lang="en-US" smtClean="0"/>
              <a:pPr/>
              <a:t>11/21/22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BBB81-44A7-4609-809A-A53C2A5897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59157-02C9-42E9-8F5E-BE98AEE9BE1E}" type="datetimeFigureOut">
              <a:rPr lang="en-US" smtClean="0"/>
              <a:pPr/>
              <a:t>11/21/22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BBB81-44A7-4609-809A-A53C2A5897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59157-02C9-42E9-8F5E-BE98AEE9BE1E}" type="datetimeFigureOut">
              <a:rPr lang="en-US" smtClean="0"/>
              <a:pPr/>
              <a:t>11/21/22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BBB81-44A7-4609-809A-A53C2A5897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59157-02C9-42E9-8F5E-BE98AEE9BE1E}" type="datetimeFigureOut">
              <a:rPr lang="en-US" smtClean="0"/>
              <a:pPr/>
              <a:t>11/21/22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BBB81-44A7-4609-809A-A53C2A5897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59157-02C9-42E9-8F5E-BE98AEE9BE1E}" type="datetimeFigureOut">
              <a:rPr lang="en-US" smtClean="0"/>
              <a:pPr/>
              <a:t>11/21/22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BBB81-44A7-4609-809A-A53C2A5897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59157-02C9-42E9-8F5E-BE98AEE9BE1E}" type="datetimeFigureOut">
              <a:rPr lang="en-US" smtClean="0"/>
              <a:pPr/>
              <a:t>11/21/22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BBB81-44A7-4609-809A-A53C2A5897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59157-02C9-42E9-8F5E-BE98AEE9BE1E}" type="datetimeFigureOut">
              <a:rPr lang="en-US" smtClean="0"/>
              <a:pPr/>
              <a:t>11/21/22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BBB81-44A7-4609-809A-A53C2A5897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559157-02C9-42E9-8F5E-BE98AEE9BE1E}" type="datetimeFigureOut">
              <a:rPr lang="en-US" smtClean="0"/>
              <a:pPr/>
              <a:t>11/21/22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EBBB81-44A7-4609-809A-A53C2A5897D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0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gif"/><Relationship Id="rId3" Type="http://schemas.openxmlformats.org/officeDocument/2006/relationships/audio" Target="../media/audio3.wav"/><Relationship Id="rId7" Type="http://schemas.openxmlformats.org/officeDocument/2006/relationships/image" Target="../media/image38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gif"/><Relationship Id="rId5" Type="http://schemas.openxmlformats.org/officeDocument/2006/relationships/slide" Target="slide8.xml"/><Relationship Id="rId10" Type="http://schemas.openxmlformats.org/officeDocument/2006/relationships/image" Target="../media/image41.png"/><Relationship Id="rId4" Type="http://schemas.openxmlformats.org/officeDocument/2006/relationships/audio" Target="../media/audio4.wav"/><Relationship Id="rId9" Type="http://schemas.openxmlformats.org/officeDocument/2006/relationships/image" Target="../media/image40.gif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gif"/><Relationship Id="rId3" Type="http://schemas.openxmlformats.org/officeDocument/2006/relationships/audio" Target="../media/audio3.wav"/><Relationship Id="rId7" Type="http://schemas.openxmlformats.org/officeDocument/2006/relationships/image" Target="../media/image38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gif"/><Relationship Id="rId5" Type="http://schemas.openxmlformats.org/officeDocument/2006/relationships/slide" Target="slide8.xml"/><Relationship Id="rId10" Type="http://schemas.openxmlformats.org/officeDocument/2006/relationships/image" Target="../media/image41.png"/><Relationship Id="rId4" Type="http://schemas.openxmlformats.org/officeDocument/2006/relationships/audio" Target="../media/audio4.wav"/><Relationship Id="rId9" Type="http://schemas.openxmlformats.org/officeDocument/2006/relationships/image" Target="../media/image40.gif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gif"/><Relationship Id="rId3" Type="http://schemas.openxmlformats.org/officeDocument/2006/relationships/audio" Target="../media/audio3.wav"/><Relationship Id="rId7" Type="http://schemas.openxmlformats.org/officeDocument/2006/relationships/image" Target="../media/image38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gif"/><Relationship Id="rId5" Type="http://schemas.openxmlformats.org/officeDocument/2006/relationships/slide" Target="slide8.xml"/><Relationship Id="rId10" Type="http://schemas.openxmlformats.org/officeDocument/2006/relationships/image" Target="../media/image41.png"/><Relationship Id="rId4" Type="http://schemas.openxmlformats.org/officeDocument/2006/relationships/audio" Target="../media/audio4.wav"/><Relationship Id="rId9" Type="http://schemas.openxmlformats.org/officeDocument/2006/relationships/image" Target="../media/image40.gif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gif"/><Relationship Id="rId3" Type="http://schemas.openxmlformats.org/officeDocument/2006/relationships/audio" Target="../media/audio3.wav"/><Relationship Id="rId7" Type="http://schemas.openxmlformats.org/officeDocument/2006/relationships/image" Target="../media/image38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gif"/><Relationship Id="rId5" Type="http://schemas.openxmlformats.org/officeDocument/2006/relationships/slide" Target="slide8.xml"/><Relationship Id="rId10" Type="http://schemas.openxmlformats.org/officeDocument/2006/relationships/image" Target="../media/image41.png"/><Relationship Id="rId4" Type="http://schemas.openxmlformats.org/officeDocument/2006/relationships/audio" Target="../media/audio4.wav"/><Relationship Id="rId9" Type="http://schemas.openxmlformats.org/officeDocument/2006/relationships/image" Target="../media/image40.gif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gif"/><Relationship Id="rId3" Type="http://schemas.openxmlformats.org/officeDocument/2006/relationships/audio" Target="../media/audio3.wav"/><Relationship Id="rId7" Type="http://schemas.openxmlformats.org/officeDocument/2006/relationships/image" Target="../media/image38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gif"/><Relationship Id="rId5" Type="http://schemas.openxmlformats.org/officeDocument/2006/relationships/slide" Target="slide8.xml"/><Relationship Id="rId10" Type="http://schemas.openxmlformats.org/officeDocument/2006/relationships/image" Target="../media/image41.png"/><Relationship Id="rId4" Type="http://schemas.openxmlformats.org/officeDocument/2006/relationships/audio" Target="../media/audio4.wav"/><Relationship Id="rId9" Type="http://schemas.openxmlformats.org/officeDocument/2006/relationships/image" Target="../media/image40.gif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WordArt 2"/>
          <p:cNvSpPr>
            <a:spLocks noChangeArrowheads="1" noChangeShapeType="1" noTextEdit="1"/>
          </p:cNvSpPr>
          <p:nvPr/>
        </p:nvSpPr>
        <p:spPr bwMode="auto">
          <a:xfrm>
            <a:off x="838200" y="1676400"/>
            <a:ext cx="7391400" cy="471659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974964"/>
              </a:avLst>
            </a:prstTxWarp>
          </a:bodyPr>
          <a:lstStyle/>
          <a:p>
            <a:pPr algn="ctr"/>
            <a:endParaRPr lang="en-US" sz="5400" b="1" i="1" kern="10" dirty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6388" name="WordArt 8"/>
          <p:cNvSpPr>
            <a:spLocks noChangeArrowheads="1" noChangeShapeType="1" noTextEdit="1"/>
          </p:cNvSpPr>
          <p:nvPr/>
        </p:nvSpPr>
        <p:spPr bwMode="auto">
          <a:xfrm>
            <a:off x="2286000" y="1693333"/>
            <a:ext cx="44958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b="1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Môn</a:t>
            </a:r>
            <a:r>
              <a:rPr lang="en-US" sz="48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: </a:t>
            </a:r>
            <a:r>
              <a:rPr lang="en-US" sz="4800" b="1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Địa</a:t>
            </a:r>
            <a:r>
              <a:rPr lang="en-US" sz="48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800" b="1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lí</a:t>
            </a:r>
            <a:r>
              <a:rPr lang="en-US" sz="48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4</a:t>
            </a:r>
          </a:p>
        </p:txBody>
      </p:sp>
      <p:pic>
        <p:nvPicPr>
          <p:cNvPr id="16389" name="Picture 10" descr="Rose03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4800" y="56388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11" descr="Rose03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6388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3" name="Picture 33" descr="Floral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0" y="685800"/>
            <a:ext cx="1066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4" name="Picture 33" descr="Floral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8077200" y="609600"/>
            <a:ext cx="1066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3" descr="Floral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1828800" y="5638800"/>
            <a:ext cx="1066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3" descr="Floral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3733800" y="5562600"/>
            <a:ext cx="1066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33" descr="Floral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5791200" y="5638800"/>
            <a:ext cx="1066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WordArt 8"/>
          <p:cNvSpPr>
            <a:spLocks noChangeArrowheads="1" noChangeShapeType="1" noTextEdit="1"/>
          </p:cNvSpPr>
          <p:nvPr/>
        </p:nvSpPr>
        <p:spPr bwMode="auto">
          <a:xfrm>
            <a:off x="1676400" y="2836333"/>
            <a:ext cx="60198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BÀI 11: ĐỒNG BẰNG BẮC BỘ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45533" y="1026587"/>
            <a:ext cx="8534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2060"/>
                </a:solidFill>
              </a:rPr>
              <a:t>*</a:t>
            </a:r>
            <a:r>
              <a:rPr lang="en-US" sz="2800" b="1" dirty="0" err="1">
                <a:solidFill>
                  <a:srgbClr val="002060"/>
                </a:solidFill>
              </a:rPr>
              <a:t>Sự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hình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thành</a:t>
            </a:r>
            <a:r>
              <a:rPr lang="en-US" sz="2800" b="1" dirty="0">
                <a:solidFill>
                  <a:srgbClr val="002060"/>
                </a:solidFill>
              </a:rPr>
              <a:t>, </a:t>
            </a:r>
            <a:r>
              <a:rPr lang="en-US" sz="2800" b="1" dirty="0" err="1">
                <a:solidFill>
                  <a:srgbClr val="002060"/>
                </a:solidFill>
              </a:rPr>
              <a:t>diện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tích</a:t>
            </a:r>
            <a:r>
              <a:rPr lang="en-US" sz="2800" b="1" dirty="0">
                <a:solidFill>
                  <a:srgbClr val="002060"/>
                </a:solidFill>
              </a:rPr>
              <a:t>, </a:t>
            </a:r>
            <a:r>
              <a:rPr lang="en-US" sz="2800" b="1" dirty="0" err="1">
                <a:solidFill>
                  <a:srgbClr val="002060"/>
                </a:solidFill>
              </a:rPr>
              <a:t>địa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hình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đồng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bằng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Bắc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Bộ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228600" y="1614592"/>
            <a:ext cx="8534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latin typeface="Times New Roman" pitchFamily="18" charset="0"/>
              </a:rPr>
              <a:t>   </a:t>
            </a:r>
            <a:r>
              <a:rPr lang="en-US" sz="2400" b="1" dirty="0" err="1">
                <a:latin typeface="Times New Roman" pitchFamily="18" charset="0"/>
              </a:rPr>
              <a:t>Đọc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thông</a:t>
            </a:r>
            <a:r>
              <a:rPr lang="en-US" sz="2400" b="1" dirty="0">
                <a:latin typeface="Times New Roman" pitchFamily="18" charset="0"/>
              </a:rPr>
              <a:t> tin </a:t>
            </a:r>
            <a:r>
              <a:rPr lang="en-US" sz="2400" b="1" dirty="0" err="1">
                <a:latin typeface="Times New Roman" pitchFamily="18" charset="0"/>
              </a:rPr>
              <a:t>phần</a:t>
            </a:r>
            <a:r>
              <a:rPr lang="en-US" sz="2400" b="1" dirty="0">
                <a:latin typeface="Times New Roman" pitchFamily="18" charset="0"/>
              </a:rPr>
              <a:t> 1 (SGK </a:t>
            </a:r>
            <a:r>
              <a:rPr lang="en-US" sz="2400" b="1" dirty="0" err="1">
                <a:latin typeface="Times New Roman" pitchFamily="18" charset="0"/>
              </a:rPr>
              <a:t>trang</a:t>
            </a:r>
            <a:r>
              <a:rPr lang="en-US" sz="2400" b="1" dirty="0">
                <a:latin typeface="Times New Roman" pitchFamily="18" charset="0"/>
              </a:rPr>
              <a:t> 98), </a:t>
            </a:r>
            <a:r>
              <a:rPr lang="en-US" sz="2400" b="1" dirty="0" err="1">
                <a:latin typeface="Times New Roman" pitchFamily="18" charset="0"/>
              </a:rPr>
              <a:t>quan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sát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lược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đồ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hình</a:t>
            </a:r>
            <a:r>
              <a:rPr lang="en-US" sz="2400" b="1" dirty="0">
                <a:latin typeface="Times New Roman" pitchFamily="18" charset="0"/>
              </a:rPr>
              <a:t> 1 </a:t>
            </a:r>
            <a:r>
              <a:rPr lang="en-US" sz="2400" b="1" dirty="0" err="1">
                <a:latin typeface="Times New Roman" pitchFamily="18" charset="0"/>
              </a:rPr>
              <a:t>và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ảnh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hình</a:t>
            </a:r>
            <a:r>
              <a:rPr lang="en-US" sz="2400" b="1" dirty="0">
                <a:latin typeface="Times New Roman" pitchFamily="18" charset="0"/>
              </a:rPr>
              <a:t> 2 (</a:t>
            </a:r>
            <a:r>
              <a:rPr lang="en-US" sz="2400" b="1" dirty="0" err="1">
                <a:latin typeface="Times New Roman" pitchFamily="18" charset="0"/>
              </a:rPr>
              <a:t>Trang</a:t>
            </a:r>
            <a:r>
              <a:rPr lang="en-US" sz="2400" b="1" dirty="0">
                <a:latin typeface="Times New Roman" pitchFamily="18" charset="0"/>
              </a:rPr>
              <a:t> 99) </a:t>
            </a:r>
            <a:r>
              <a:rPr lang="en-US" sz="2400" b="1" dirty="0" err="1">
                <a:latin typeface="Times New Roman" pitchFamily="18" charset="0"/>
              </a:rPr>
              <a:t>để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trả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lời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các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câu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hỏi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sau</a:t>
            </a:r>
            <a:r>
              <a:rPr lang="en-US" sz="2400" b="1" dirty="0">
                <a:latin typeface="Times New Roman" pitchFamily="18" charset="0"/>
              </a:rPr>
              <a:t>: </a:t>
            </a: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397933" y="2595601"/>
            <a:ext cx="8382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b="1" u="sng" dirty="0" err="1">
                <a:solidFill>
                  <a:srgbClr val="0000FF"/>
                </a:solidFill>
                <a:latin typeface="Times New Roman" pitchFamily="18" charset="0"/>
              </a:rPr>
              <a:t>Câu</a:t>
            </a:r>
            <a:r>
              <a:rPr lang="en-US" sz="2400" b="1" u="sng" dirty="0">
                <a:solidFill>
                  <a:srgbClr val="0000FF"/>
                </a:solidFill>
                <a:latin typeface="Times New Roman" pitchFamily="18" charset="0"/>
              </a:rPr>
              <a:t> 1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: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Đồng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bằng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Bắc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Bộ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do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phù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sa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những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sông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nào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bồi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đắp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nên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?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Được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hình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thành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như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thế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nào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381000" y="3535401"/>
            <a:ext cx="8382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b="1" u="sng" dirty="0" err="1">
                <a:solidFill>
                  <a:srgbClr val="0000FF"/>
                </a:solidFill>
                <a:latin typeface="Times New Roman" pitchFamily="18" charset="0"/>
              </a:rPr>
              <a:t>Câu</a:t>
            </a:r>
            <a:r>
              <a:rPr lang="en-US" sz="2400" b="1" u="sng" dirty="0">
                <a:solidFill>
                  <a:srgbClr val="0000FF"/>
                </a:solidFill>
                <a:latin typeface="Times New Roman" pitchFamily="18" charset="0"/>
              </a:rPr>
              <a:t> 2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: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Đồng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bằng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Bắc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Bộ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có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diện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tích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lớn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thứ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mấy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trong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các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đồng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bằng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của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nước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ta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? </a:t>
            </a:r>
            <a:r>
              <a:rPr lang="en-US" sz="2400" b="1" dirty="0" err="1">
                <a:solidFill>
                  <a:srgbClr val="0000FF"/>
                </a:solidFill>
              </a:rPr>
              <a:t>Diện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tích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khoảng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bao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nhiêu</a:t>
            </a:r>
            <a:r>
              <a:rPr lang="en-US" sz="2400" b="1" dirty="0">
                <a:solidFill>
                  <a:srgbClr val="0000FF"/>
                </a:solidFill>
              </a:rPr>
              <a:t>?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397933" y="4472392"/>
            <a:ext cx="8382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b="1" u="sng" dirty="0" err="1">
                <a:solidFill>
                  <a:srgbClr val="0000FF"/>
                </a:solidFill>
                <a:latin typeface="Times New Roman" pitchFamily="18" charset="0"/>
              </a:rPr>
              <a:t>Câu</a:t>
            </a:r>
            <a:r>
              <a:rPr lang="en-US" sz="2400" b="1" u="sng" dirty="0">
                <a:solidFill>
                  <a:srgbClr val="0000FF"/>
                </a:solidFill>
                <a:latin typeface="Times New Roman" pitchFamily="18" charset="0"/>
              </a:rPr>
              <a:t> 3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: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Địa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hình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(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bề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mặt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)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của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đồng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bằng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có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đặc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điểm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gì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? </a:t>
            </a:r>
          </a:p>
        </p:txBody>
      </p:sp>
      <p:sp>
        <p:nvSpPr>
          <p:cNvPr id="11" name="Text Box 3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-990600" y="339930"/>
            <a:ext cx="7467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b="1" dirty="0">
                <a:solidFill>
                  <a:srgbClr val="FF0000"/>
                </a:solidFill>
              </a:rPr>
              <a:t>1. </a:t>
            </a:r>
            <a:r>
              <a:rPr lang="en-US" altLang="en-US" sz="3200" b="1" dirty="0" err="1">
                <a:solidFill>
                  <a:srgbClr val="FF0000"/>
                </a:solidFill>
              </a:rPr>
              <a:t>Đồng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bằng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lớn</a:t>
            </a:r>
            <a:r>
              <a:rPr lang="en-US" altLang="en-US" sz="3200" b="1" dirty="0">
                <a:solidFill>
                  <a:srgbClr val="FF0000"/>
                </a:solidFill>
              </a:rPr>
              <a:t> ở </a:t>
            </a:r>
            <a:r>
              <a:rPr lang="en-US" altLang="en-US" sz="3200" b="1" dirty="0" err="1">
                <a:solidFill>
                  <a:srgbClr val="FF0000"/>
                </a:solidFill>
              </a:rPr>
              <a:t>miền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Bắc</a:t>
            </a:r>
            <a:endParaRPr lang="en-US" altLang="en-US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457200" y="1143000"/>
            <a:ext cx="4724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b="1" dirty="0">
                <a:solidFill>
                  <a:srgbClr val="0000FF"/>
                </a:solidFill>
              </a:rPr>
              <a:t>1. </a:t>
            </a:r>
            <a:r>
              <a:rPr lang="en-US" altLang="en-US" sz="2800" b="1" dirty="0" err="1">
                <a:solidFill>
                  <a:srgbClr val="0000FF"/>
                </a:solidFill>
              </a:rPr>
              <a:t>Đồng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bằng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lớn</a:t>
            </a:r>
            <a:r>
              <a:rPr lang="en-US" altLang="en-US" sz="2800" b="1" dirty="0">
                <a:solidFill>
                  <a:srgbClr val="0000FF"/>
                </a:solidFill>
              </a:rPr>
              <a:t> ở </a:t>
            </a:r>
            <a:r>
              <a:rPr lang="en-US" altLang="en-US" sz="2800" b="1" dirty="0" err="1">
                <a:solidFill>
                  <a:srgbClr val="0000FF"/>
                </a:solidFill>
              </a:rPr>
              <a:t>miền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Bắc</a:t>
            </a:r>
            <a:endParaRPr lang="en-US" altLang="en-US" sz="2800" b="1" dirty="0">
              <a:solidFill>
                <a:srgbClr val="0000FF"/>
              </a:solidFill>
            </a:endParaRP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457200" y="1676400"/>
            <a:ext cx="8382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1" u="sng" dirty="0" err="1">
                <a:solidFill>
                  <a:srgbClr val="0070C0"/>
                </a:solidFill>
                <a:latin typeface="Times New Roman" pitchFamily="18" charset="0"/>
              </a:rPr>
              <a:t>Câu</a:t>
            </a:r>
            <a:r>
              <a:rPr lang="en-US" sz="2800" b="1" u="sng" dirty="0">
                <a:solidFill>
                  <a:srgbClr val="0070C0"/>
                </a:solidFill>
                <a:latin typeface="Times New Roman" pitchFamily="18" charset="0"/>
              </a:rPr>
              <a:t> 1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</a:rPr>
              <a:t>: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</a:rPr>
              <a:t>Đồng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</a:rPr>
              <a:t>bằng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</a:rPr>
              <a:t>Bắc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</a:rPr>
              <a:t>Bộ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</a:rPr>
              <a:t> do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</a:rPr>
              <a:t>phù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</a:rPr>
              <a:t>sa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</a:rPr>
              <a:t>những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</a:rPr>
              <a:t>sông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</a:rPr>
              <a:t>nào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</a:rPr>
              <a:t>bồi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</a:rPr>
              <a:t>đắp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</a:rPr>
              <a:t>nên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</a:rPr>
              <a:t>?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</a:rPr>
              <a:t>Được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</a:rPr>
              <a:t>hình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</a:rPr>
              <a:t>thành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</a:rPr>
              <a:t>như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</a:rPr>
              <a:t>thế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</a:rPr>
              <a:t>nào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8" name="Text Box 20"/>
          <p:cNvSpPr txBox="1">
            <a:spLocks noChangeArrowheads="1"/>
          </p:cNvSpPr>
          <p:nvPr/>
        </p:nvSpPr>
        <p:spPr bwMode="auto">
          <a:xfrm>
            <a:off x="381000" y="2743200"/>
            <a:ext cx="82296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1" dirty="0">
                <a:solidFill>
                  <a:srgbClr val="FFFFFF"/>
                </a:solidFill>
                <a:latin typeface="Times New Roman" pitchFamily="18" charset="0"/>
              </a:rPr>
              <a:t>   </a:t>
            </a:r>
            <a:r>
              <a:rPr lang="en-US" sz="2800" b="1" dirty="0" err="1">
                <a:latin typeface="Times New Roman" pitchFamily="18" charset="0"/>
              </a:rPr>
              <a:t>Đồng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bằng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Bắc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Bộ</a:t>
            </a:r>
            <a:r>
              <a:rPr lang="en-US" sz="2800" b="1" dirty="0">
                <a:latin typeface="Times New Roman" pitchFamily="18" charset="0"/>
              </a:rPr>
              <a:t> do </a:t>
            </a:r>
            <a:r>
              <a:rPr lang="en-US" sz="2800" b="1" dirty="0" err="1">
                <a:latin typeface="Times New Roman" pitchFamily="18" charset="0"/>
              </a:rPr>
              <a:t>phù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sa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sông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Hồng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và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sông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Thái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Bình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bồi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đắp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nên</a:t>
            </a:r>
            <a:r>
              <a:rPr lang="en-US" sz="2800" b="1" dirty="0">
                <a:latin typeface="Times New Roman" pitchFamily="18" charset="0"/>
              </a:rPr>
              <a:t>. </a:t>
            </a:r>
            <a:r>
              <a:rPr lang="en-US" sz="2800" b="1" dirty="0" err="1">
                <a:latin typeface="Times New Roman" pitchFamily="18" charset="0"/>
              </a:rPr>
              <a:t>Khi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đổ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ra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gần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biển</a:t>
            </a:r>
            <a:r>
              <a:rPr lang="en-US" sz="2800" b="1" dirty="0">
                <a:latin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</a:rPr>
              <a:t>nước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sông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chảy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chậm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đã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làm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cho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phù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sa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lắng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đọng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thành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các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lớp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dày</a:t>
            </a:r>
            <a:r>
              <a:rPr lang="en-US" sz="2800" b="1" dirty="0">
                <a:latin typeface="Times New Roman" pitchFamily="18" charset="0"/>
              </a:rPr>
              <a:t>. Qua </a:t>
            </a:r>
            <a:r>
              <a:rPr lang="en-US" sz="2800" b="1" dirty="0" err="1">
                <a:latin typeface="Times New Roman" pitchFamily="18" charset="0"/>
              </a:rPr>
              <a:t>hàng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vạn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năm</a:t>
            </a:r>
            <a:r>
              <a:rPr lang="en-US" sz="2800" b="1" dirty="0">
                <a:latin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</a:rPr>
              <a:t>các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lớp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phù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sa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đó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đã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tạo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nên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đồng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bằng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châu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thổ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Bắc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Bộ</a:t>
            </a:r>
            <a:r>
              <a:rPr lang="en-US" sz="2800" b="1" dirty="0">
                <a:latin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5" descr="Anh 4"/>
          <p:cNvPicPr>
            <a:picLocks noChangeAspect="1" noChangeArrowheads="1"/>
          </p:cNvPicPr>
          <p:nvPr/>
        </p:nvPicPr>
        <p:blipFill>
          <a:blip r:embed="rId2" cstate="print"/>
          <a:srcRect l="2409" t="2777" r="2411" b="2777"/>
          <a:stretch>
            <a:fillRect/>
          </a:stretch>
        </p:blipFill>
        <p:spPr bwMode="auto">
          <a:xfrm>
            <a:off x="152400" y="304800"/>
            <a:ext cx="8763000" cy="5715000"/>
          </a:xfrm>
          <a:prstGeom prst="rect">
            <a:avLst/>
          </a:prstGeom>
          <a:solidFill>
            <a:srgbClr val="3366FF"/>
          </a:solidFill>
          <a:ln w="9525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114704" name="Freeform 16"/>
          <p:cNvSpPr>
            <a:spLocks/>
          </p:cNvSpPr>
          <p:nvPr/>
        </p:nvSpPr>
        <p:spPr bwMode="auto">
          <a:xfrm>
            <a:off x="152400" y="715963"/>
            <a:ext cx="5943600" cy="4114800"/>
          </a:xfrm>
          <a:custGeom>
            <a:avLst/>
            <a:gdLst>
              <a:gd name="T0" fmla="*/ 0 w 3888"/>
              <a:gd name="T1" fmla="*/ 0 h 3120"/>
              <a:gd name="T2" fmla="*/ 2147483647 w 3888"/>
              <a:gd name="T3" fmla="*/ 2147483647 h 3120"/>
              <a:gd name="T4" fmla="*/ 2147483647 w 3888"/>
              <a:gd name="T5" fmla="*/ 2147483647 h 3120"/>
              <a:gd name="T6" fmla="*/ 2147483647 w 3888"/>
              <a:gd name="T7" fmla="*/ 2147483647 h 3120"/>
              <a:gd name="T8" fmla="*/ 2147483647 w 3888"/>
              <a:gd name="T9" fmla="*/ 2147483647 h 3120"/>
              <a:gd name="T10" fmla="*/ 2147483647 w 3888"/>
              <a:gd name="T11" fmla="*/ 2147483647 h 3120"/>
              <a:gd name="T12" fmla="*/ 2147483647 w 3888"/>
              <a:gd name="T13" fmla="*/ 2147483647 h 3120"/>
              <a:gd name="T14" fmla="*/ 2147483647 w 3888"/>
              <a:gd name="T15" fmla="*/ 2147483647 h 3120"/>
              <a:gd name="T16" fmla="*/ 2147483647 w 3888"/>
              <a:gd name="T17" fmla="*/ 2147483647 h 3120"/>
              <a:gd name="T18" fmla="*/ 2147483647 w 3888"/>
              <a:gd name="T19" fmla="*/ 2147483647 h 3120"/>
              <a:gd name="T20" fmla="*/ 2147483647 w 3888"/>
              <a:gd name="T21" fmla="*/ 2147483647 h 3120"/>
              <a:gd name="T22" fmla="*/ 2147483647 w 3888"/>
              <a:gd name="T23" fmla="*/ 2147483647 h 3120"/>
              <a:gd name="T24" fmla="*/ 2147483647 w 3888"/>
              <a:gd name="T25" fmla="*/ 2147483647 h 3120"/>
              <a:gd name="T26" fmla="*/ 2147483647 w 3888"/>
              <a:gd name="T27" fmla="*/ 2147483647 h 3120"/>
              <a:gd name="T28" fmla="*/ 2147483647 w 3888"/>
              <a:gd name="T29" fmla="*/ 2147483647 h 3120"/>
              <a:gd name="T30" fmla="*/ 2147483647 w 3888"/>
              <a:gd name="T31" fmla="*/ 2147483647 h 3120"/>
              <a:gd name="T32" fmla="*/ 2147483647 w 3888"/>
              <a:gd name="T33" fmla="*/ 2147483647 h 3120"/>
              <a:gd name="T34" fmla="*/ 2147483647 w 3888"/>
              <a:gd name="T35" fmla="*/ 2147483647 h 3120"/>
              <a:gd name="T36" fmla="*/ 2147483647 w 3888"/>
              <a:gd name="T37" fmla="*/ 2147483647 h 3120"/>
              <a:gd name="T38" fmla="*/ 2147483647 w 3888"/>
              <a:gd name="T39" fmla="*/ 2147483647 h 3120"/>
              <a:gd name="T40" fmla="*/ 2147483647 w 3888"/>
              <a:gd name="T41" fmla="*/ 2147483647 h 3120"/>
              <a:gd name="T42" fmla="*/ 2147483647 w 3888"/>
              <a:gd name="T43" fmla="*/ 2147483647 h 3120"/>
              <a:gd name="T44" fmla="*/ 2147483647 w 3888"/>
              <a:gd name="T45" fmla="*/ 2147483647 h 3120"/>
              <a:gd name="T46" fmla="*/ 2147483647 w 3888"/>
              <a:gd name="T47" fmla="*/ 2147483647 h 3120"/>
              <a:gd name="T48" fmla="*/ 2147483647 w 3888"/>
              <a:gd name="T49" fmla="*/ 2147483647 h 3120"/>
              <a:gd name="T50" fmla="*/ 2147483647 w 3888"/>
              <a:gd name="T51" fmla="*/ 2147483647 h 3120"/>
              <a:gd name="T52" fmla="*/ 2147483647 w 3888"/>
              <a:gd name="T53" fmla="*/ 2147483647 h 3120"/>
              <a:gd name="T54" fmla="*/ 2147483647 w 3888"/>
              <a:gd name="T55" fmla="*/ 2147483647 h 3120"/>
              <a:gd name="T56" fmla="*/ 2147483647 w 3888"/>
              <a:gd name="T57" fmla="*/ 2147483647 h 3120"/>
              <a:gd name="T58" fmla="*/ 2147483647 w 3888"/>
              <a:gd name="T59" fmla="*/ 2147483647 h 3120"/>
              <a:gd name="T60" fmla="*/ 2147483647 w 3888"/>
              <a:gd name="T61" fmla="*/ 2147483647 h 3120"/>
              <a:gd name="T62" fmla="*/ 2147483647 w 3888"/>
              <a:gd name="T63" fmla="*/ 2147483647 h 3120"/>
              <a:gd name="T64" fmla="*/ 2147483647 w 3888"/>
              <a:gd name="T65" fmla="*/ 2147483647 h 3120"/>
              <a:gd name="T66" fmla="*/ 2147483647 w 3888"/>
              <a:gd name="T67" fmla="*/ 2147483647 h 3120"/>
              <a:gd name="T68" fmla="*/ 2147483647 w 3888"/>
              <a:gd name="T69" fmla="*/ 2147483647 h 3120"/>
              <a:gd name="T70" fmla="*/ 2147483647 w 3888"/>
              <a:gd name="T71" fmla="*/ 2147483647 h 3120"/>
              <a:gd name="T72" fmla="*/ 2147483647 w 3888"/>
              <a:gd name="T73" fmla="*/ 2147483647 h 3120"/>
              <a:gd name="T74" fmla="*/ 2147483647 w 3888"/>
              <a:gd name="T75" fmla="*/ 2147483647 h 3120"/>
              <a:gd name="T76" fmla="*/ 2147483647 w 3888"/>
              <a:gd name="T77" fmla="*/ 2147483647 h 3120"/>
              <a:gd name="T78" fmla="*/ 2147483647 w 3888"/>
              <a:gd name="T79" fmla="*/ 2147483647 h 3120"/>
              <a:gd name="T80" fmla="*/ 2147483647 w 3888"/>
              <a:gd name="T81" fmla="*/ 2147483647 h 3120"/>
              <a:gd name="T82" fmla="*/ 2147483647 w 3888"/>
              <a:gd name="T83" fmla="*/ 2147483647 h 3120"/>
              <a:gd name="T84" fmla="*/ 2147483647 w 3888"/>
              <a:gd name="T85" fmla="*/ 2147483647 h 3120"/>
              <a:gd name="T86" fmla="*/ 2147483647 w 3888"/>
              <a:gd name="T87" fmla="*/ 2147483647 h 3120"/>
              <a:gd name="T88" fmla="*/ 2147483647 w 3888"/>
              <a:gd name="T89" fmla="*/ 2147483647 h 3120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3888"/>
              <a:gd name="T136" fmla="*/ 0 h 3120"/>
              <a:gd name="T137" fmla="*/ 3888 w 3888"/>
              <a:gd name="T138" fmla="*/ 3120 h 3120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3888" h="3120">
                <a:moveTo>
                  <a:pt x="0" y="0"/>
                </a:moveTo>
                <a:cubicBezTo>
                  <a:pt x="48" y="44"/>
                  <a:pt x="96" y="88"/>
                  <a:pt x="144" y="144"/>
                </a:cubicBezTo>
                <a:cubicBezTo>
                  <a:pt x="192" y="200"/>
                  <a:pt x="248" y="288"/>
                  <a:pt x="288" y="336"/>
                </a:cubicBezTo>
                <a:cubicBezTo>
                  <a:pt x="328" y="384"/>
                  <a:pt x="360" y="408"/>
                  <a:pt x="384" y="432"/>
                </a:cubicBezTo>
                <a:cubicBezTo>
                  <a:pt x="408" y="456"/>
                  <a:pt x="416" y="480"/>
                  <a:pt x="432" y="480"/>
                </a:cubicBezTo>
                <a:cubicBezTo>
                  <a:pt x="448" y="480"/>
                  <a:pt x="456" y="432"/>
                  <a:pt x="480" y="432"/>
                </a:cubicBezTo>
                <a:cubicBezTo>
                  <a:pt x="504" y="432"/>
                  <a:pt x="552" y="448"/>
                  <a:pt x="576" y="480"/>
                </a:cubicBezTo>
                <a:cubicBezTo>
                  <a:pt x="600" y="512"/>
                  <a:pt x="592" y="584"/>
                  <a:pt x="624" y="624"/>
                </a:cubicBezTo>
                <a:cubicBezTo>
                  <a:pt x="656" y="664"/>
                  <a:pt x="736" y="712"/>
                  <a:pt x="768" y="720"/>
                </a:cubicBezTo>
                <a:cubicBezTo>
                  <a:pt x="800" y="728"/>
                  <a:pt x="792" y="680"/>
                  <a:pt x="816" y="672"/>
                </a:cubicBezTo>
                <a:cubicBezTo>
                  <a:pt x="840" y="664"/>
                  <a:pt x="880" y="656"/>
                  <a:pt x="912" y="672"/>
                </a:cubicBezTo>
                <a:cubicBezTo>
                  <a:pt x="944" y="688"/>
                  <a:pt x="984" y="736"/>
                  <a:pt x="1008" y="768"/>
                </a:cubicBezTo>
                <a:cubicBezTo>
                  <a:pt x="1032" y="800"/>
                  <a:pt x="1032" y="832"/>
                  <a:pt x="1056" y="864"/>
                </a:cubicBezTo>
                <a:cubicBezTo>
                  <a:pt x="1080" y="896"/>
                  <a:pt x="1112" y="936"/>
                  <a:pt x="1152" y="960"/>
                </a:cubicBezTo>
                <a:cubicBezTo>
                  <a:pt x="1192" y="984"/>
                  <a:pt x="1248" y="1000"/>
                  <a:pt x="1296" y="1008"/>
                </a:cubicBezTo>
                <a:cubicBezTo>
                  <a:pt x="1344" y="1016"/>
                  <a:pt x="1400" y="1008"/>
                  <a:pt x="1440" y="1008"/>
                </a:cubicBezTo>
                <a:cubicBezTo>
                  <a:pt x="1480" y="1008"/>
                  <a:pt x="1504" y="1000"/>
                  <a:pt x="1536" y="1008"/>
                </a:cubicBezTo>
                <a:cubicBezTo>
                  <a:pt x="1568" y="1016"/>
                  <a:pt x="1600" y="1032"/>
                  <a:pt x="1632" y="1056"/>
                </a:cubicBezTo>
                <a:cubicBezTo>
                  <a:pt x="1664" y="1080"/>
                  <a:pt x="1688" y="1128"/>
                  <a:pt x="1728" y="1152"/>
                </a:cubicBezTo>
                <a:cubicBezTo>
                  <a:pt x="1768" y="1176"/>
                  <a:pt x="1824" y="1192"/>
                  <a:pt x="1872" y="1200"/>
                </a:cubicBezTo>
                <a:cubicBezTo>
                  <a:pt x="1920" y="1208"/>
                  <a:pt x="1968" y="1184"/>
                  <a:pt x="2016" y="1200"/>
                </a:cubicBezTo>
                <a:cubicBezTo>
                  <a:pt x="2064" y="1216"/>
                  <a:pt x="2120" y="1240"/>
                  <a:pt x="2160" y="1296"/>
                </a:cubicBezTo>
                <a:cubicBezTo>
                  <a:pt x="2200" y="1352"/>
                  <a:pt x="2240" y="1480"/>
                  <a:pt x="2256" y="1536"/>
                </a:cubicBezTo>
                <a:cubicBezTo>
                  <a:pt x="2272" y="1592"/>
                  <a:pt x="2248" y="1600"/>
                  <a:pt x="2256" y="1632"/>
                </a:cubicBezTo>
                <a:cubicBezTo>
                  <a:pt x="2264" y="1664"/>
                  <a:pt x="2296" y="1696"/>
                  <a:pt x="2304" y="1728"/>
                </a:cubicBezTo>
                <a:cubicBezTo>
                  <a:pt x="2312" y="1760"/>
                  <a:pt x="2296" y="1792"/>
                  <a:pt x="2304" y="1824"/>
                </a:cubicBezTo>
                <a:cubicBezTo>
                  <a:pt x="2312" y="1856"/>
                  <a:pt x="2336" y="1880"/>
                  <a:pt x="2352" y="1920"/>
                </a:cubicBezTo>
                <a:cubicBezTo>
                  <a:pt x="2368" y="1960"/>
                  <a:pt x="2376" y="2032"/>
                  <a:pt x="2400" y="2064"/>
                </a:cubicBezTo>
                <a:cubicBezTo>
                  <a:pt x="2424" y="2096"/>
                  <a:pt x="2464" y="2080"/>
                  <a:pt x="2496" y="2112"/>
                </a:cubicBezTo>
                <a:cubicBezTo>
                  <a:pt x="2528" y="2144"/>
                  <a:pt x="2560" y="2216"/>
                  <a:pt x="2592" y="2256"/>
                </a:cubicBezTo>
                <a:cubicBezTo>
                  <a:pt x="2624" y="2296"/>
                  <a:pt x="2656" y="2336"/>
                  <a:pt x="2688" y="2352"/>
                </a:cubicBezTo>
                <a:cubicBezTo>
                  <a:pt x="2720" y="2368"/>
                  <a:pt x="2752" y="2328"/>
                  <a:pt x="2784" y="2352"/>
                </a:cubicBezTo>
                <a:cubicBezTo>
                  <a:pt x="2816" y="2376"/>
                  <a:pt x="2856" y="2456"/>
                  <a:pt x="2880" y="2496"/>
                </a:cubicBezTo>
                <a:cubicBezTo>
                  <a:pt x="2904" y="2536"/>
                  <a:pt x="2896" y="2552"/>
                  <a:pt x="2928" y="2592"/>
                </a:cubicBezTo>
                <a:cubicBezTo>
                  <a:pt x="2960" y="2632"/>
                  <a:pt x="3048" y="2696"/>
                  <a:pt x="3072" y="2736"/>
                </a:cubicBezTo>
                <a:cubicBezTo>
                  <a:pt x="3096" y="2776"/>
                  <a:pt x="3064" y="2800"/>
                  <a:pt x="3072" y="2832"/>
                </a:cubicBezTo>
                <a:cubicBezTo>
                  <a:pt x="3080" y="2864"/>
                  <a:pt x="3104" y="2896"/>
                  <a:pt x="3120" y="2928"/>
                </a:cubicBezTo>
                <a:cubicBezTo>
                  <a:pt x="3136" y="2960"/>
                  <a:pt x="3136" y="3016"/>
                  <a:pt x="3168" y="3024"/>
                </a:cubicBezTo>
                <a:cubicBezTo>
                  <a:pt x="3200" y="3032"/>
                  <a:pt x="3264" y="2992"/>
                  <a:pt x="3312" y="2976"/>
                </a:cubicBezTo>
                <a:cubicBezTo>
                  <a:pt x="3360" y="2960"/>
                  <a:pt x="3416" y="2920"/>
                  <a:pt x="3456" y="2928"/>
                </a:cubicBezTo>
                <a:cubicBezTo>
                  <a:pt x="3496" y="2936"/>
                  <a:pt x="3528" y="3000"/>
                  <a:pt x="3552" y="3024"/>
                </a:cubicBezTo>
                <a:cubicBezTo>
                  <a:pt x="3576" y="3048"/>
                  <a:pt x="3568" y="3064"/>
                  <a:pt x="3600" y="3072"/>
                </a:cubicBezTo>
                <a:cubicBezTo>
                  <a:pt x="3632" y="3080"/>
                  <a:pt x="3704" y="3072"/>
                  <a:pt x="3744" y="3072"/>
                </a:cubicBezTo>
                <a:cubicBezTo>
                  <a:pt x="3784" y="3072"/>
                  <a:pt x="3816" y="3064"/>
                  <a:pt x="3840" y="3072"/>
                </a:cubicBezTo>
                <a:cubicBezTo>
                  <a:pt x="3864" y="3080"/>
                  <a:pt x="3876" y="3100"/>
                  <a:pt x="3888" y="3120"/>
                </a:cubicBezTo>
              </a:path>
            </a:pathLst>
          </a:custGeom>
          <a:noFill/>
          <a:ln w="95250" cmpd="sng">
            <a:solidFill>
              <a:schemeClr val="accent2">
                <a:alpha val="90195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705" name="Freeform 17"/>
          <p:cNvSpPr>
            <a:spLocks/>
          </p:cNvSpPr>
          <p:nvPr/>
        </p:nvSpPr>
        <p:spPr bwMode="auto">
          <a:xfrm>
            <a:off x="5140325" y="2362200"/>
            <a:ext cx="1717675" cy="1295400"/>
          </a:xfrm>
          <a:custGeom>
            <a:avLst/>
            <a:gdLst>
              <a:gd name="T0" fmla="*/ 2147483647 w 1112"/>
              <a:gd name="T1" fmla="*/ 0 h 960"/>
              <a:gd name="T2" fmla="*/ 2147483647 w 1112"/>
              <a:gd name="T3" fmla="*/ 2147483647 h 960"/>
              <a:gd name="T4" fmla="*/ 2147483647 w 1112"/>
              <a:gd name="T5" fmla="*/ 2147483647 h 960"/>
              <a:gd name="T6" fmla="*/ 2147483647 w 1112"/>
              <a:gd name="T7" fmla="*/ 2147483647 h 960"/>
              <a:gd name="T8" fmla="*/ 2147483647 w 1112"/>
              <a:gd name="T9" fmla="*/ 2147483647 h 960"/>
              <a:gd name="T10" fmla="*/ 2147483647 w 1112"/>
              <a:gd name="T11" fmla="*/ 2147483647 h 960"/>
              <a:gd name="T12" fmla="*/ 2147483647 w 1112"/>
              <a:gd name="T13" fmla="*/ 2147483647 h 960"/>
              <a:gd name="T14" fmla="*/ 2147483647 w 1112"/>
              <a:gd name="T15" fmla="*/ 2147483647 h 960"/>
              <a:gd name="T16" fmla="*/ 2147483647 w 1112"/>
              <a:gd name="T17" fmla="*/ 2147483647 h 960"/>
              <a:gd name="T18" fmla="*/ 2147483647 w 1112"/>
              <a:gd name="T19" fmla="*/ 2147483647 h 960"/>
              <a:gd name="T20" fmla="*/ 2147483647 w 1112"/>
              <a:gd name="T21" fmla="*/ 2147483647 h 960"/>
              <a:gd name="T22" fmla="*/ 2147483647 w 1112"/>
              <a:gd name="T23" fmla="*/ 2147483647 h 960"/>
              <a:gd name="T24" fmla="*/ 2147483647 w 1112"/>
              <a:gd name="T25" fmla="*/ 2147483647 h 960"/>
              <a:gd name="T26" fmla="*/ 2147483647 w 1112"/>
              <a:gd name="T27" fmla="*/ 2147483647 h 960"/>
              <a:gd name="T28" fmla="*/ 2147483647 w 1112"/>
              <a:gd name="T29" fmla="*/ 2147483647 h 960"/>
              <a:gd name="T30" fmla="*/ 2147483647 w 1112"/>
              <a:gd name="T31" fmla="*/ 2147483647 h 960"/>
              <a:gd name="T32" fmla="*/ 2147483647 w 1112"/>
              <a:gd name="T33" fmla="*/ 2147483647 h 960"/>
              <a:gd name="T34" fmla="*/ 2147483647 w 1112"/>
              <a:gd name="T35" fmla="*/ 2147483647 h 960"/>
              <a:gd name="T36" fmla="*/ 2147483647 w 1112"/>
              <a:gd name="T37" fmla="*/ 2147483647 h 960"/>
              <a:gd name="T38" fmla="*/ 2147483647 w 1112"/>
              <a:gd name="T39" fmla="*/ 2147483647 h 960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112"/>
              <a:gd name="T61" fmla="*/ 0 h 960"/>
              <a:gd name="T62" fmla="*/ 1112 w 1112"/>
              <a:gd name="T63" fmla="*/ 960 h 960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112" h="960">
                <a:moveTo>
                  <a:pt x="56" y="0"/>
                </a:moveTo>
                <a:cubicBezTo>
                  <a:pt x="60" y="36"/>
                  <a:pt x="64" y="72"/>
                  <a:pt x="56" y="96"/>
                </a:cubicBezTo>
                <a:cubicBezTo>
                  <a:pt x="48" y="120"/>
                  <a:pt x="16" y="120"/>
                  <a:pt x="8" y="144"/>
                </a:cubicBezTo>
                <a:cubicBezTo>
                  <a:pt x="0" y="168"/>
                  <a:pt x="0" y="216"/>
                  <a:pt x="8" y="240"/>
                </a:cubicBezTo>
                <a:cubicBezTo>
                  <a:pt x="16" y="264"/>
                  <a:pt x="32" y="280"/>
                  <a:pt x="56" y="288"/>
                </a:cubicBezTo>
                <a:cubicBezTo>
                  <a:pt x="80" y="296"/>
                  <a:pt x="136" y="272"/>
                  <a:pt x="152" y="288"/>
                </a:cubicBezTo>
                <a:cubicBezTo>
                  <a:pt x="168" y="304"/>
                  <a:pt x="144" y="360"/>
                  <a:pt x="152" y="384"/>
                </a:cubicBezTo>
                <a:cubicBezTo>
                  <a:pt x="160" y="408"/>
                  <a:pt x="176" y="408"/>
                  <a:pt x="200" y="432"/>
                </a:cubicBezTo>
                <a:cubicBezTo>
                  <a:pt x="224" y="456"/>
                  <a:pt x="272" y="504"/>
                  <a:pt x="296" y="528"/>
                </a:cubicBezTo>
                <a:cubicBezTo>
                  <a:pt x="320" y="552"/>
                  <a:pt x="320" y="568"/>
                  <a:pt x="344" y="576"/>
                </a:cubicBezTo>
                <a:cubicBezTo>
                  <a:pt x="368" y="584"/>
                  <a:pt x="416" y="584"/>
                  <a:pt x="440" y="576"/>
                </a:cubicBezTo>
                <a:cubicBezTo>
                  <a:pt x="464" y="568"/>
                  <a:pt x="464" y="528"/>
                  <a:pt x="488" y="528"/>
                </a:cubicBezTo>
                <a:cubicBezTo>
                  <a:pt x="512" y="528"/>
                  <a:pt x="568" y="552"/>
                  <a:pt x="584" y="576"/>
                </a:cubicBezTo>
                <a:cubicBezTo>
                  <a:pt x="600" y="600"/>
                  <a:pt x="568" y="648"/>
                  <a:pt x="584" y="672"/>
                </a:cubicBezTo>
                <a:cubicBezTo>
                  <a:pt x="600" y="696"/>
                  <a:pt x="656" y="704"/>
                  <a:pt x="680" y="720"/>
                </a:cubicBezTo>
                <a:cubicBezTo>
                  <a:pt x="704" y="736"/>
                  <a:pt x="712" y="752"/>
                  <a:pt x="728" y="768"/>
                </a:cubicBezTo>
                <a:cubicBezTo>
                  <a:pt x="744" y="784"/>
                  <a:pt x="752" y="800"/>
                  <a:pt x="776" y="816"/>
                </a:cubicBezTo>
                <a:cubicBezTo>
                  <a:pt x="800" y="832"/>
                  <a:pt x="840" y="848"/>
                  <a:pt x="872" y="864"/>
                </a:cubicBezTo>
                <a:cubicBezTo>
                  <a:pt x="904" y="880"/>
                  <a:pt x="928" y="896"/>
                  <a:pt x="968" y="912"/>
                </a:cubicBezTo>
                <a:cubicBezTo>
                  <a:pt x="1008" y="928"/>
                  <a:pt x="1060" y="944"/>
                  <a:pt x="1112" y="960"/>
                </a:cubicBezTo>
              </a:path>
            </a:pathLst>
          </a:custGeom>
          <a:noFill/>
          <a:ln w="57150" cmpd="sng">
            <a:solidFill>
              <a:srgbClr val="0000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" name="Rounded Rectangular Callout 1"/>
          <p:cNvSpPr>
            <a:spLocks noChangeArrowheads="1"/>
          </p:cNvSpPr>
          <p:nvPr/>
        </p:nvSpPr>
        <p:spPr bwMode="auto">
          <a:xfrm>
            <a:off x="1219200" y="3684589"/>
            <a:ext cx="1828800" cy="506412"/>
          </a:xfrm>
          <a:prstGeom prst="wedgeRoundRectCallout">
            <a:avLst>
              <a:gd name="adj1" fmla="val 83366"/>
              <a:gd name="adj2" fmla="val -148944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altLang="en-US" sz="2800" dirty="0" err="1">
                <a:solidFill>
                  <a:srgbClr val="C00000"/>
                </a:solidFill>
              </a:rPr>
              <a:t>Sông</a:t>
            </a:r>
            <a:r>
              <a:rPr lang="en-US" altLang="en-US" sz="2800" dirty="0">
                <a:solidFill>
                  <a:srgbClr val="C00000"/>
                </a:solidFill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</a:rPr>
              <a:t>Hồng</a:t>
            </a:r>
            <a:endParaRPr lang="en-US" altLang="en-US" sz="2400" dirty="0">
              <a:solidFill>
                <a:srgbClr val="C00000"/>
              </a:solidFill>
            </a:endParaRPr>
          </a:p>
        </p:txBody>
      </p:sp>
      <p:sp>
        <p:nvSpPr>
          <p:cNvPr id="3" name="Rounded Rectangular Callout 2"/>
          <p:cNvSpPr>
            <a:spLocks noChangeArrowheads="1"/>
          </p:cNvSpPr>
          <p:nvPr/>
        </p:nvSpPr>
        <p:spPr bwMode="auto">
          <a:xfrm>
            <a:off x="5999163" y="1905000"/>
            <a:ext cx="2154237" cy="457200"/>
          </a:xfrm>
          <a:prstGeom prst="wedgeRoundRectCallout">
            <a:avLst>
              <a:gd name="adj1" fmla="val -55937"/>
              <a:gd name="adj2" fmla="val 206386"/>
              <a:gd name="adj3" fmla="val 16667"/>
            </a:avLst>
          </a:prstGeom>
          <a:solidFill>
            <a:schemeClr val="bg2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altLang="en-US" sz="2400" dirty="0" err="1">
                <a:solidFill>
                  <a:srgbClr val="C00000"/>
                </a:solidFill>
              </a:rPr>
              <a:t>Sông</a:t>
            </a:r>
            <a:r>
              <a:rPr lang="en-US" altLang="en-US" sz="2400" dirty="0">
                <a:solidFill>
                  <a:srgbClr val="C00000"/>
                </a:solidFill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</a:rPr>
              <a:t>Thái</a:t>
            </a:r>
            <a:r>
              <a:rPr lang="en-US" altLang="en-US" sz="2400" dirty="0">
                <a:solidFill>
                  <a:srgbClr val="C00000"/>
                </a:solidFill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</a:rPr>
              <a:t>Bình</a:t>
            </a:r>
            <a:endParaRPr lang="en-US" altLang="en-US" sz="2400" dirty="0">
              <a:solidFill>
                <a:srgbClr val="C00000"/>
              </a:solidFill>
            </a:endParaRPr>
          </a:p>
        </p:txBody>
      </p:sp>
      <p:sp>
        <p:nvSpPr>
          <p:cNvPr id="9223" name="Text Box 35"/>
          <p:cNvSpPr txBox="1">
            <a:spLocks noChangeArrowheads="1"/>
          </p:cNvSpPr>
          <p:nvPr/>
        </p:nvSpPr>
        <p:spPr bwMode="auto">
          <a:xfrm>
            <a:off x="2362200" y="6172200"/>
            <a:ext cx="4419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 dirty="0" err="1">
                <a:solidFill>
                  <a:srgbClr val="000066"/>
                </a:solidFill>
              </a:rPr>
              <a:t>Lược</a:t>
            </a:r>
            <a:r>
              <a:rPr lang="en-US" altLang="en-US" sz="2400" b="1" dirty="0">
                <a:solidFill>
                  <a:srgbClr val="000066"/>
                </a:solidFill>
              </a:rPr>
              <a:t> </a:t>
            </a:r>
            <a:r>
              <a:rPr lang="en-US" altLang="en-US" sz="2400" b="1" dirty="0" err="1">
                <a:solidFill>
                  <a:srgbClr val="000066"/>
                </a:solidFill>
              </a:rPr>
              <a:t>đồ</a:t>
            </a:r>
            <a:r>
              <a:rPr lang="en-US" altLang="en-US" sz="2400" b="1" dirty="0">
                <a:solidFill>
                  <a:srgbClr val="000066"/>
                </a:solidFill>
              </a:rPr>
              <a:t> </a:t>
            </a:r>
            <a:r>
              <a:rPr lang="en-US" altLang="en-US" sz="2400" b="1" dirty="0" err="1">
                <a:solidFill>
                  <a:srgbClr val="000066"/>
                </a:solidFill>
              </a:rPr>
              <a:t>đồng</a:t>
            </a:r>
            <a:r>
              <a:rPr lang="en-US" altLang="en-US" sz="2400" b="1" dirty="0">
                <a:solidFill>
                  <a:srgbClr val="000066"/>
                </a:solidFill>
              </a:rPr>
              <a:t> </a:t>
            </a:r>
            <a:r>
              <a:rPr lang="en-US" altLang="en-US" sz="2400" b="1" dirty="0" err="1">
                <a:solidFill>
                  <a:srgbClr val="000066"/>
                </a:solidFill>
              </a:rPr>
              <a:t>bằng</a:t>
            </a:r>
            <a:r>
              <a:rPr lang="en-US" altLang="en-US" sz="2400" b="1" dirty="0">
                <a:solidFill>
                  <a:srgbClr val="000066"/>
                </a:solidFill>
              </a:rPr>
              <a:t> </a:t>
            </a:r>
            <a:r>
              <a:rPr lang="en-US" altLang="en-US" sz="2400" b="1" dirty="0" err="1">
                <a:solidFill>
                  <a:srgbClr val="000066"/>
                </a:solidFill>
              </a:rPr>
              <a:t>Bắc</a:t>
            </a:r>
            <a:r>
              <a:rPr lang="en-US" altLang="en-US" sz="2400" b="1" dirty="0">
                <a:solidFill>
                  <a:srgbClr val="000066"/>
                </a:solidFill>
              </a:rPr>
              <a:t> </a:t>
            </a:r>
            <a:r>
              <a:rPr lang="en-US" altLang="en-US" sz="2400" b="1" dirty="0" err="1">
                <a:solidFill>
                  <a:srgbClr val="000066"/>
                </a:solidFill>
              </a:rPr>
              <a:t>Bộ</a:t>
            </a:r>
            <a:endParaRPr lang="en-US" altLang="en-US" sz="2400" b="1" dirty="0">
              <a:solidFill>
                <a:srgbClr val="00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114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0"/>
                                        <p:tgtEl>
                                          <p:spTgt spid="114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704" grpId="0" animBg="1"/>
      <p:bldP spid="114705" grpId="0" animBg="1"/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dong bang B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1148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reeform 32"/>
          <p:cNvSpPr>
            <a:spLocks/>
          </p:cNvSpPr>
          <p:nvPr/>
        </p:nvSpPr>
        <p:spPr bwMode="auto">
          <a:xfrm>
            <a:off x="119416" y="228600"/>
            <a:ext cx="3733800" cy="4724400"/>
          </a:xfrm>
          <a:custGeom>
            <a:avLst/>
            <a:gdLst>
              <a:gd name="T0" fmla="*/ 2147483647 w 2561"/>
              <a:gd name="T1" fmla="*/ 2147483647 h 2456"/>
              <a:gd name="T2" fmla="*/ 2147483647 w 2561"/>
              <a:gd name="T3" fmla="*/ 2147483647 h 2456"/>
              <a:gd name="T4" fmla="*/ 2147483647 w 2561"/>
              <a:gd name="T5" fmla="*/ 2147483647 h 2456"/>
              <a:gd name="T6" fmla="*/ 2147483647 w 2561"/>
              <a:gd name="T7" fmla="*/ 2147483647 h 2456"/>
              <a:gd name="T8" fmla="*/ 2147483647 w 2561"/>
              <a:gd name="T9" fmla="*/ 2147483647 h 2456"/>
              <a:gd name="T10" fmla="*/ 2147483647 w 2561"/>
              <a:gd name="T11" fmla="*/ 2147483647 h 2456"/>
              <a:gd name="T12" fmla="*/ 2147483647 w 2561"/>
              <a:gd name="T13" fmla="*/ 2147483647 h 2456"/>
              <a:gd name="T14" fmla="*/ 2147483647 w 2561"/>
              <a:gd name="T15" fmla="*/ 2147483647 h 2456"/>
              <a:gd name="T16" fmla="*/ 2147483647 w 2561"/>
              <a:gd name="T17" fmla="*/ 2147483647 h 2456"/>
              <a:gd name="T18" fmla="*/ 2147483647 w 2561"/>
              <a:gd name="T19" fmla="*/ 2147483647 h 2456"/>
              <a:gd name="T20" fmla="*/ 2147483647 w 2561"/>
              <a:gd name="T21" fmla="*/ 2147483647 h 2456"/>
              <a:gd name="T22" fmla="*/ 2147483647 w 2561"/>
              <a:gd name="T23" fmla="*/ 2147483647 h 2456"/>
              <a:gd name="T24" fmla="*/ 2147483647 w 2561"/>
              <a:gd name="T25" fmla="*/ 2147483647 h 2456"/>
              <a:gd name="T26" fmla="*/ 2147483647 w 2561"/>
              <a:gd name="T27" fmla="*/ 2147483647 h 2456"/>
              <a:gd name="T28" fmla="*/ 2147483647 w 2561"/>
              <a:gd name="T29" fmla="*/ 2147483647 h 2456"/>
              <a:gd name="T30" fmla="*/ 2147483647 w 2561"/>
              <a:gd name="T31" fmla="*/ 2147483647 h 2456"/>
              <a:gd name="T32" fmla="*/ 2147483647 w 2561"/>
              <a:gd name="T33" fmla="*/ 2147483647 h 2456"/>
              <a:gd name="T34" fmla="*/ 2147483647 w 2561"/>
              <a:gd name="T35" fmla="*/ 2147483647 h 2456"/>
              <a:gd name="T36" fmla="*/ 2147483647 w 2561"/>
              <a:gd name="T37" fmla="*/ 2147483647 h 2456"/>
              <a:gd name="T38" fmla="*/ 2147483647 w 2561"/>
              <a:gd name="T39" fmla="*/ 2147483647 h 2456"/>
              <a:gd name="T40" fmla="*/ 2147483647 w 2561"/>
              <a:gd name="T41" fmla="*/ 2147483647 h 2456"/>
              <a:gd name="T42" fmla="*/ 2147483647 w 2561"/>
              <a:gd name="T43" fmla="*/ 2147483647 h 2456"/>
              <a:gd name="T44" fmla="*/ 2147483647 w 2561"/>
              <a:gd name="T45" fmla="*/ 2147483647 h 2456"/>
              <a:gd name="T46" fmla="*/ 2147483647 w 2561"/>
              <a:gd name="T47" fmla="*/ 2147483647 h 2456"/>
              <a:gd name="T48" fmla="*/ 2147483647 w 2561"/>
              <a:gd name="T49" fmla="*/ 2147483647 h 2456"/>
              <a:gd name="T50" fmla="*/ 2147483647 w 2561"/>
              <a:gd name="T51" fmla="*/ 2147483647 h 2456"/>
              <a:gd name="T52" fmla="*/ 2147483647 w 2561"/>
              <a:gd name="T53" fmla="*/ 2147483647 h 2456"/>
              <a:gd name="T54" fmla="*/ 2147483647 w 2561"/>
              <a:gd name="T55" fmla="*/ 2147483647 h 2456"/>
              <a:gd name="T56" fmla="*/ 2147483647 w 2561"/>
              <a:gd name="T57" fmla="*/ 2147483647 h 2456"/>
              <a:gd name="T58" fmla="*/ 2147483647 w 2561"/>
              <a:gd name="T59" fmla="*/ 2147483647 h 2456"/>
              <a:gd name="T60" fmla="*/ 2147483647 w 2561"/>
              <a:gd name="T61" fmla="*/ 2147483647 h 2456"/>
              <a:gd name="T62" fmla="*/ 2147483647 w 2561"/>
              <a:gd name="T63" fmla="*/ 2147483647 h 2456"/>
              <a:gd name="T64" fmla="*/ 2147483647 w 2561"/>
              <a:gd name="T65" fmla="*/ 2147483647 h 2456"/>
              <a:gd name="T66" fmla="*/ 2147483647 w 2561"/>
              <a:gd name="T67" fmla="*/ 2147483647 h 2456"/>
              <a:gd name="T68" fmla="*/ 2147483647 w 2561"/>
              <a:gd name="T69" fmla="*/ 2147483647 h 2456"/>
              <a:gd name="T70" fmla="*/ 2147483647 w 2561"/>
              <a:gd name="T71" fmla="*/ 2147483647 h 2456"/>
              <a:gd name="T72" fmla="*/ 2147483647 w 2561"/>
              <a:gd name="T73" fmla="*/ 2147483647 h 2456"/>
              <a:gd name="T74" fmla="*/ 2147483647 w 2561"/>
              <a:gd name="T75" fmla="*/ 2147483647 h 2456"/>
              <a:gd name="T76" fmla="*/ 2147483647 w 2561"/>
              <a:gd name="T77" fmla="*/ 2147483647 h 2456"/>
              <a:gd name="T78" fmla="*/ 2147483647 w 2561"/>
              <a:gd name="T79" fmla="*/ 2147483647 h 2456"/>
              <a:gd name="T80" fmla="*/ 2147483647 w 2561"/>
              <a:gd name="T81" fmla="*/ 2147483647 h 2456"/>
              <a:gd name="T82" fmla="*/ 2147483647 w 2561"/>
              <a:gd name="T83" fmla="*/ 2147483647 h 2456"/>
              <a:gd name="T84" fmla="*/ 2147483647 w 2561"/>
              <a:gd name="T85" fmla="*/ 2147483647 h 2456"/>
              <a:gd name="T86" fmla="*/ 2147483647 w 2561"/>
              <a:gd name="T87" fmla="*/ 2147483647 h 2456"/>
              <a:gd name="T88" fmla="*/ 2147483647 w 2561"/>
              <a:gd name="T89" fmla="*/ 2147483647 h 2456"/>
              <a:gd name="T90" fmla="*/ 2147483647 w 2561"/>
              <a:gd name="T91" fmla="*/ 2147483647 h 2456"/>
              <a:gd name="T92" fmla="*/ 2147483647 w 2561"/>
              <a:gd name="T93" fmla="*/ 2147483647 h 2456"/>
              <a:gd name="T94" fmla="*/ 2147483647 w 2561"/>
              <a:gd name="T95" fmla="*/ 2147483647 h 2456"/>
              <a:gd name="T96" fmla="*/ 2147483647 w 2561"/>
              <a:gd name="T97" fmla="*/ 2147483647 h 2456"/>
              <a:gd name="T98" fmla="*/ 2147483647 w 2561"/>
              <a:gd name="T99" fmla="*/ 0 h 2456"/>
              <a:gd name="T100" fmla="*/ 2147483647 w 2561"/>
              <a:gd name="T101" fmla="*/ 2147483647 h 2456"/>
              <a:gd name="T102" fmla="*/ 2147483647 w 2561"/>
              <a:gd name="T103" fmla="*/ 2147483647 h 2456"/>
              <a:gd name="T104" fmla="*/ 2147483647 w 2561"/>
              <a:gd name="T105" fmla="*/ 2147483647 h 2456"/>
              <a:gd name="T106" fmla="*/ 2147483647 w 2561"/>
              <a:gd name="T107" fmla="*/ 2147483647 h 2456"/>
              <a:gd name="T108" fmla="*/ 2147483647 w 2561"/>
              <a:gd name="T109" fmla="*/ 2147483647 h 2456"/>
              <a:gd name="T110" fmla="*/ 2147483647 w 2561"/>
              <a:gd name="T111" fmla="*/ 2147483647 h 2456"/>
              <a:gd name="T112" fmla="*/ 2147483647 w 2561"/>
              <a:gd name="T113" fmla="*/ 2147483647 h 2456"/>
              <a:gd name="T114" fmla="*/ 2147483647 w 2561"/>
              <a:gd name="T115" fmla="*/ 2147483647 h 2456"/>
              <a:gd name="T116" fmla="*/ 2147483647 w 2561"/>
              <a:gd name="T117" fmla="*/ 2147483647 h 245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561"/>
              <a:gd name="T178" fmla="*/ 0 h 2456"/>
              <a:gd name="T179" fmla="*/ 2561 w 2561"/>
              <a:gd name="T180" fmla="*/ 2456 h 245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561" h="2456">
                <a:moveTo>
                  <a:pt x="515" y="432"/>
                </a:moveTo>
                <a:cubicBezTo>
                  <a:pt x="480" y="420"/>
                  <a:pt x="481" y="396"/>
                  <a:pt x="451" y="376"/>
                </a:cubicBezTo>
                <a:cubicBezTo>
                  <a:pt x="444" y="371"/>
                  <a:pt x="434" y="372"/>
                  <a:pt x="427" y="368"/>
                </a:cubicBezTo>
                <a:cubicBezTo>
                  <a:pt x="410" y="359"/>
                  <a:pt x="379" y="336"/>
                  <a:pt x="379" y="336"/>
                </a:cubicBezTo>
                <a:cubicBezTo>
                  <a:pt x="351" y="293"/>
                  <a:pt x="293" y="257"/>
                  <a:pt x="243" y="240"/>
                </a:cubicBezTo>
                <a:cubicBezTo>
                  <a:pt x="195" y="247"/>
                  <a:pt x="153" y="260"/>
                  <a:pt x="107" y="272"/>
                </a:cubicBezTo>
                <a:cubicBezTo>
                  <a:pt x="99" y="277"/>
                  <a:pt x="90" y="281"/>
                  <a:pt x="83" y="288"/>
                </a:cubicBezTo>
                <a:cubicBezTo>
                  <a:pt x="76" y="295"/>
                  <a:pt x="75" y="306"/>
                  <a:pt x="67" y="312"/>
                </a:cubicBezTo>
                <a:cubicBezTo>
                  <a:pt x="53" y="323"/>
                  <a:pt x="34" y="326"/>
                  <a:pt x="19" y="336"/>
                </a:cubicBezTo>
                <a:cubicBezTo>
                  <a:pt x="0" y="394"/>
                  <a:pt x="19" y="322"/>
                  <a:pt x="19" y="392"/>
                </a:cubicBezTo>
                <a:cubicBezTo>
                  <a:pt x="19" y="413"/>
                  <a:pt x="14" y="435"/>
                  <a:pt x="11" y="456"/>
                </a:cubicBezTo>
                <a:cubicBezTo>
                  <a:pt x="19" y="461"/>
                  <a:pt x="26" y="468"/>
                  <a:pt x="35" y="472"/>
                </a:cubicBezTo>
                <a:cubicBezTo>
                  <a:pt x="45" y="476"/>
                  <a:pt x="58" y="473"/>
                  <a:pt x="67" y="480"/>
                </a:cubicBezTo>
                <a:cubicBezTo>
                  <a:pt x="82" y="492"/>
                  <a:pt x="78" y="517"/>
                  <a:pt x="83" y="536"/>
                </a:cubicBezTo>
                <a:cubicBezTo>
                  <a:pt x="97" y="585"/>
                  <a:pt x="88" y="627"/>
                  <a:pt x="131" y="656"/>
                </a:cubicBezTo>
                <a:cubicBezTo>
                  <a:pt x="140" y="650"/>
                  <a:pt x="165" y="630"/>
                  <a:pt x="179" y="632"/>
                </a:cubicBezTo>
                <a:cubicBezTo>
                  <a:pt x="196" y="634"/>
                  <a:pt x="227" y="648"/>
                  <a:pt x="227" y="648"/>
                </a:cubicBezTo>
                <a:cubicBezTo>
                  <a:pt x="256" y="677"/>
                  <a:pt x="268" y="709"/>
                  <a:pt x="291" y="744"/>
                </a:cubicBezTo>
                <a:cubicBezTo>
                  <a:pt x="296" y="752"/>
                  <a:pt x="298" y="765"/>
                  <a:pt x="307" y="768"/>
                </a:cubicBezTo>
                <a:cubicBezTo>
                  <a:pt x="341" y="779"/>
                  <a:pt x="323" y="774"/>
                  <a:pt x="363" y="784"/>
                </a:cubicBezTo>
                <a:cubicBezTo>
                  <a:pt x="383" y="843"/>
                  <a:pt x="373" y="840"/>
                  <a:pt x="435" y="856"/>
                </a:cubicBezTo>
                <a:cubicBezTo>
                  <a:pt x="450" y="866"/>
                  <a:pt x="469" y="869"/>
                  <a:pt x="483" y="880"/>
                </a:cubicBezTo>
                <a:cubicBezTo>
                  <a:pt x="515" y="905"/>
                  <a:pt x="516" y="965"/>
                  <a:pt x="539" y="1000"/>
                </a:cubicBezTo>
                <a:cubicBezTo>
                  <a:pt x="548" y="1043"/>
                  <a:pt x="564" y="1075"/>
                  <a:pt x="547" y="1120"/>
                </a:cubicBezTo>
                <a:cubicBezTo>
                  <a:pt x="540" y="1138"/>
                  <a:pt x="515" y="1168"/>
                  <a:pt x="515" y="1168"/>
                </a:cubicBezTo>
                <a:cubicBezTo>
                  <a:pt x="539" y="1241"/>
                  <a:pt x="581" y="1225"/>
                  <a:pt x="659" y="1232"/>
                </a:cubicBezTo>
                <a:cubicBezTo>
                  <a:pt x="685" y="1271"/>
                  <a:pt x="694" y="1315"/>
                  <a:pt x="707" y="1360"/>
                </a:cubicBezTo>
                <a:cubicBezTo>
                  <a:pt x="712" y="1376"/>
                  <a:pt x="718" y="1392"/>
                  <a:pt x="723" y="1408"/>
                </a:cubicBezTo>
                <a:cubicBezTo>
                  <a:pt x="726" y="1416"/>
                  <a:pt x="731" y="1432"/>
                  <a:pt x="731" y="1432"/>
                </a:cubicBezTo>
                <a:cubicBezTo>
                  <a:pt x="693" y="1488"/>
                  <a:pt x="729" y="1478"/>
                  <a:pt x="635" y="1488"/>
                </a:cubicBezTo>
                <a:cubicBezTo>
                  <a:pt x="604" y="1509"/>
                  <a:pt x="557" y="1530"/>
                  <a:pt x="619" y="1592"/>
                </a:cubicBezTo>
                <a:cubicBezTo>
                  <a:pt x="640" y="1613"/>
                  <a:pt x="678" y="1597"/>
                  <a:pt x="707" y="1600"/>
                </a:cubicBezTo>
                <a:cubicBezTo>
                  <a:pt x="741" y="1611"/>
                  <a:pt x="758" y="1614"/>
                  <a:pt x="787" y="1632"/>
                </a:cubicBezTo>
                <a:cubicBezTo>
                  <a:pt x="856" y="1673"/>
                  <a:pt x="811" y="1656"/>
                  <a:pt x="859" y="1672"/>
                </a:cubicBezTo>
                <a:cubicBezTo>
                  <a:pt x="845" y="1770"/>
                  <a:pt x="873" y="1702"/>
                  <a:pt x="787" y="1736"/>
                </a:cubicBezTo>
                <a:cubicBezTo>
                  <a:pt x="778" y="1740"/>
                  <a:pt x="779" y="1754"/>
                  <a:pt x="771" y="1760"/>
                </a:cubicBezTo>
                <a:cubicBezTo>
                  <a:pt x="764" y="1765"/>
                  <a:pt x="755" y="1765"/>
                  <a:pt x="747" y="1768"/>
                </a:cubicBezTo>
                <a:cubicBezTo>
                  <a:pt x="739" y="1765"/>
                  <a:pt x="731" y="1760"/>
                  <a:pt x="723" y="1760"/>
                </a:cubicBezTo>
                <a:cubicBezTo>
                  <a:pt x="673" y="1760"/>
                  <a:pt x="711" y="1824"/>
                  <a:pt x="731" y="1840"/>
                </a:cubicBezTo>
                <a:cubicBezTo>
                  <a:pt x="738" y="1845"/>
                  <a:pt x="747" y="1845"/>
                  <a:pt x="755" y="1848"/>
                </a:cubicBezTo>
                <a:cubicBezTo>
                  <a:pt x="772" y="1874"/>
                  <a:pt x="809" y="1911"/>
                  <a:pt x="835" y="1928"/>
                </a:cubicBezTo>
                <a:cubicBezTo>
                  <a:pt x="872" y="1984"/>
                  <a:pt x="851" y="1965"/>
                  <a:pt x="891" y="1992"/>
                </a:cubicBezTo>
                <a:cubicBezTo>
                  <a:pt x="908" y="2018"/>
                  <a:pt x="992" y="2084"/>
                  <a:pt x="1027" y="2096"/>
                </a:cubicBezTo>
                <a:cubicBezTo>
                  <a:pt x="1046" y="2125"/>
                  <a:pt x="1063" y="2125"/>
                  <a:pt x="1091" y="2144"/>
                </a:cubicBezTo>
                <a:cubicBezTo>
                  <a:pt x="1103" y="2161"/>
                  <a:pt x="1121" y="2174"/>
                  <a:pt x="1131" y="2192"/>
                </a:cubicBezTo>
                <a:cubicBezTo>
                  <a:pt x="1141" y="2209"/>
                  <a:pt x="1141" y="2230"/>
                  <a:pt x="1147" y="2248"/>
                </a:cubicBezTo>
                <a:cubicBezTo>
                  <a:pt x="1159" y="2456"/>
                  <a:pt x="1106" y="2374"/>
                  <a:pt x="1251" y="2384"/>
                </a:cubicBezTo>
                <a:cubicBezTo>
                  <a:pt x="1261" y="2385"/>
                  <a:pt x="1267" y="2395"/>
                  <a:pt x="1275" y="2400"/>
                </a:cubicBezTo>
                <a:cubicBezTo>
                  <a:pt x="1327" y="2387"/>
                  <a:pt x="1331" y="2375"/>
                  <a:pt x="1363" y="2328"/>
                </a:cubicBezTo>
                <a:cubicBezTo>
                  <a:pt x="1378" y="2305"/>
                  <a:pt x="1429" y="2300"/>
                  <a:pt x="1451" y="2296"/>
                </a:cubicBezTo>
                <a:cubicBezTo>
                  <a:pt x="1460" y="2268"/>
                  <a:pt x="1456" y="2269"/>
                  <a:pt x="1483" y="2248"/>
                </a:cubicBezTo>
                <a:cubicBezTo>
                  <a:pt x="1498" y="2236"/>
                  <a:pt x="1531" y="2216"/>
                  <a:pt x="1531" y="2216"/>
                </a:cubicBezTo>
                <a:cubicBezTo>
                  <a:pt x="1545" y="2174"/>
                  <a:pt x="1534" y="2199"/>
                  <a:pt x="1571" y="2144"/>
                </a:cubicBezTo>
                <a:cubicBezTo>
                  <a:pt x="1588" y="2119"/>
                  <a:pt x="1568" y="2118"/>
                  <a:pt x="1595" y="2096"/>
                </a:cubicBezTo>
                <a:cubicBezTo>
                  <a:pt x="1602" y="2091"/>
                  <a:pt x="1611" y="2091"/>
                  <a:pt x="1619" y="2088"/>
                </a:cubicBezTo>
                <a:cubicBezTo>
                  <a:pt x="1654" y="2035"/>
                  <a:pt x="1722" y="2045"/>
                  <a:pt x="1779" y="2040"/>
                </a:cubicBezTo>
                <a:cubicBezTo>
                  <a:pt x="1856" y="1989"/>
                  <a:pt x="1865" y="1874"/>
                  <a:pt x="1931" y="1808"/>
                </a:cubicBezTo>
                <a:cubicBezTo>
                  <a:pt x="1934" y="1779"/>
                  <a:pt x="1931" y="1748"/>
                  <a:pt x="1939" y="1720"/>
                </a:cubicBezTo>
                <a:cubicBezTo>
                  <a:pt x="1947" y="1694"/>
                  <a:pt x="1970" y="1674"/>
                  <a:pt x="1979" y="1648"/>
                </a:cubicBezTo>
                <a:cubicBezTo>
                  <a:pt x="1973" y="1631"/>
                  <a:pt x="1958" y="1618"/>
                  <a:pt x="1955" y="1600"/>
                </a:cubicBezTo>
                <a:cubicBezTo>
                  <a:pt x="1950" y="1573"/>
                  <a:pt x="1980" y="1551"/>
                  <a:pt x="1995" y="1528"/>
                </a:cubicBezTo>
                <a:cubicBezTo>
                  <a:pt x="2018" y="1494"/>
                  <a:pt x="2045" y="1466"/>
                  <a:pt x="2067" y="1432"/>
                </a:cubicBezTo>
                <a:cubicBezTo>
                  <a:pt x="2080" y="1353"/>
                  <a:pt x="2087" y="1375"/>
                  <a:pt x="2171" y="1384"/>
                </a:cubicBezTo>
                <a:cubicBezTo>
                  <a:pt x="2187" y="1381"/>
                  <a:pt x="2209" y="1388"/>
                  <a:pt x="2219" y="1376"/>
                </a:cubicBezTo>
                <a:cubicBezTo>
                  <a:pt x="2228" y="1366"/>
                  <a:pt x="2211" y="1350"/>
                  <a:pt x="2211" y="1336"/>
                </a:cubicBezTo>
                <a:cubicBezTo>
                  <a:pt x="2211" y="1328"/>
                  <a:pt x="2214" y="1319"/>
                  <a:pt x="2219" y="1312"/>
                </a:cubicBezTo>
                <a:cubicBezTo>
                  <a:pt x="2238" y="1288"/>
                  <a:pt x="2307" y="1280"/>
                  <a:pt x="2307" y="1280"/>
                </a:cubicBezTo>
                <a:cubicBezTo>
                  <a:pt x="2310" y="1224"/>
                  <a:pt x="2310" y="1168"/>
                  <a:pt x="2315" y="1112"/>
                </a:cubicBezTo>
                <a:cubicBezTo>
                  <a:pt x="2317" y="1087"/>
                  <a:pt x="2307" y="1047"/>
                  <a:pt x="2331" y="1040"/>
                </a:cubicBezTo>
                <a:cubicBezTo>
                  <a:pt x="2390" y="1023"/>
                  <a:pt x="2454" y="1035"/>
                  <a:pt x="2515" y="1032"/>
                </a:cubicBezTo>
                <a:cubicBezTo>
                  <a:pt x="2534" y="976"/>
                  <a:pt x="2515" y="989"/>
                  <a:pt x="2555" y="976"/>
                </a:cubicBezTo>
                <a:cubicBezTo>
                  <a:pt x="2541" y="890"/>
                  <a:pt x="2561" y="917"/>
                  <a:pt x="2419" y="936"/>
                </a:cubicBezTo>
                <a:cubicBezTo>
                  <a:pt x="2402" y="938"/>
                  <a:pt x="2371" y="952"/>
                  <a:pt x="2371" y="952"/>
                </a:cubicBezTo>
                <a:cubicBezTo>
                  <a:pt x="2355" y="941"/>
                  <a:pt x="2339" y="931"/>
                  <a:pt x="2323" y="920"/>
                </a:cubicBezTo>
                <a:cubicBezTo>
                  <a:pt x="2315" y="915"/>
                  <a:pt x="2299" y="904"/>
                  <a:pt x="2299" y="904"/>
                </a:cubicBezTo>
                <a:cubicBezTo>
                  <a:pt x="2272" y="922"/>
                  <a:pt x="2265" y="942"/>
                  <a:pt x="2235" y="952"/>
                </a:cubicBezTo>
                <a:cubicBezTo>
                  <a:pt x="2213" y="920"/>
                  <a:pt x="2187" y="886"/>
                  <a:pt x="2155" y="864"/>
                </a:cubicBezTo>
                <a:cubicBezTo>
                  <a:pt x="2091" y="907"/>
                  <a:pt x="2071" y="886"/>
                  <a:pt x="1971" y="880"/>
                </a:cubicBezTo>
                <a:cubicBezTo>
                  <a:pt x="1963" y="875"/>
                  <a:pt x="1951" y="873"/>
                  <a:pt x="1947" y="864"/>
                </a:cubicBezTo>
                <a:cubicBezTo>
                  <a:pt x="1940" y="849"/>
                  <a:pt x="1950" y="828"/>
                  <a:pt x="1939" y="816"/>
                </a:cubicBezTo>
                <a:cubicBezTo>
                  <a:pt x="1930" y="806"/>
                  <a:pt x="1912" y="811"/>
                  <a:pt x="1899" y="808"/>
                </a:cubicBezTo>
                <a:cubicBezTo>
                  <a:pt x="1878" y="803"/>
                  <a:pt x="1835" y="792"/>
                  <a:pt x="1835" y="792"/>
                </a:cubicBezTo>
                <a:cubicBezTo>
                  <a:pt x="1791" y="763"/>
                  <a:pt x="1765" y="716"/>
                  <a:pt x="1723" y="688"/>
                </a:cubicBezTo>
                <a:cubicBezTo>
                  <a:pt x="1679" y="622"/>
                  <a:pt x="1715" y="684"/>
                  <a:pt x="1699" y="520"/>
                </a:cubicBezTo>
                <a:cubicBezTo>
                  <a:pt x="1697" y="494"/>
                  <a:pt x="1675" y="472"/>
                  <a:pt x="1667" y="448"/>
                </a:cubicBezTo>
                <a:cubicBezTo>
                  <a:pt x="1671" y="421"/>
                  <a:pt x="1664" y="387"/>
                  <a:pt x="1683" y="368"/>
                </a:cubicBezTo>
                <a:cubicBezTo>
                  <a:pt x="1696" y="355"/>
                  <a:pt x="1716" y="354"/>
                  <a:pt x="1731" y="344"/>
                </a:cubicBezTo>
                <a:cubicBezTo>
                  <a:pt x="1736" y="328"/>
                  <a:pt x="1742" y="312"/>
                  <a:pt x="1747" y="296"/>
                </a:cubicBezTo>
                <a:cubicBezTo>
                  <a:pt x="1750" y="288"/>
                  <a:pt x="1755" y="272"/>
                  <a:pt x="1755" y="272"/>
                </a:cubicBezTo>
                <a:cubicBezTo>
                  <a:pt x="1738" y="246"/>
                  <a:pt x="1704" y="210"/>
                  <a:pt x="1675" y="200"/>
                </a:cubicBezTo>
                <a:cubicBezTo>
                  <a:pt x="1626" y="232"/>
                  <a:pt x="1658" y="233"/>
                  <a:pt x="1635" y="280"/>
                </a:cubicBezTo>
                <a:cubicBezTo>
                  <a:pt x="1630" y="290"/>
                  <a:pt x="1619" y="296"/>
                  <a:pt x="1611" y="304"/>
                </a:cubicBezTo>
                <a:cubicBezTo>
                  <a:pt x="1571" y="301"/>
                  <a:pt x="1531" y="300"/>
                  <a:pt x="1491" y="296"/>
                </a:cubicBezTo>
                <a:cubicBezTo>
                  <a:pt x="1447" y="291"/>
                  <a:pt x="1430" y="251"/>
                  <a:pt x="1403" y="224"/>
                </a:cubicBezTo>
                <a:cubicBezTo>
                  <a:pt x="1388" y="209"/>
                  <a:pt x="1370" y="199"/>
                  <a:pt x="1355" y="184"/>
                </a:cubicBezTo>
                <a:cubicBezTo>
                  <a:pt x="1208" y="194"/>
                  <a:pt x="1269" y="191"/>
                  <a:pt x="1171" y="224"/>
                </a:cubicBezTo>
                <a:cubicBezTo>
                  <a:pt x="1152" y="280"/>
                  <a:pt x="1171" y="277"/>
                  <a:pt x="1131" y="264"/>
                </a:cubicBezTo>
                <a:cubicBezTo>
                  <a:pt x="1128" y="248"/>
                  <a:pt x="1118" y="156"/>
                  <a:pt x="1107" y="144"/>
                </a:cubicBezTo>
                <a:cubicBezTo>
                  <a:pt x="1094" y="130"/>
                  <a:pt x="1075" y="123"/>
                  <a:pt x="1059" y="112"/>
                </a:cubicBezTo>
                <a:cubicBezTo>
                  <a:pt x="1013" y="81"/>
                  <a:pt x="993" y="31"/>
                  <a:pt x="947" y="0"/>
                </a:cubicBezTo>
                <a:cubicBezTo>
                  <a:pt x="928" y="5"/>
                  <a:pt x="891" y="13"/>
                  <a:pt x="891" y="16"/>
                </a:cubicBezTo>
                <a:cubicBezTo>
                  <a:pt x="882" y="84"/>
                  <a:pt x="891" y="104"/>
                  <a:pt x="907" y="152"/>
                </a:cubicBezTo>
                <a:cubicBezTo>
                  <a:pt x="904" y="171"/>
                  <a:pt x="904" y="190"/>
                  <a:pt x="899" y="208"/>
                </a:cubicBezTo>
                <a:cubicBezTo>
                  <a:pt x="896" y="220"/>
                  <a:pt x="884" y="228"/>
                  <a:pt x="883" y="240"/>
                </a:cubicBezTo>
                <a:cubicBezTo>
                  <a:pt x="879" y="283"/>
                  <a:pt x="893" y="325"/>
                  <a:pt x="899" y="368"/>
                </a:cubicBezTo>
                <a:cubicBezTo>
                  <a:pt x="901" y="381"/>
                  <a:pt x="903" y="395"/>
                  <a:pt x="907" y="408"/>
                </a:cubicBezTo>
                <a:cubicBezTo>
                  <a:pt x="911" y="424"/>
                  <a:pt x="923" y="456"/>
                  <a:pt x="923" y="456"/>
                </a:cubicBezTo>
                <a:cubicBezTo>
                  <a:pt x="920" y="493"/>
                  <a:pt x="927" y="532"/>
                  <a:pt x="915" y="568"/>
                </a:cubicBezTo>
                <a:cubicBezTo>
                  <a:pt x="912" y="577"/>
                  <a:pt x="899" y="557"/>
                  <a:pt x="891" y="552"/>
                </a:cubicBezTo>
                <a:cubicBezTo>
                  <a:pt x="820" y="511"/>
                  <a:pt x="893" y="559"/>
                  <a:pt x="835" y="520"/>
                </a:cubicBezTo>
                <a:cubicBezTo>
                  <a:pt x="830" y="512"/>
                  <a:pt x="826" y="502"/>
                  <a:pt x="819" y="496"/>
                </a:cubicBezTo>
                <a:cubicBezTo>
                  <a:pt x="805" y="483"/>
                  <a:pt x="771" y="464"/>
                  <a:pt x="771" y="464"/>
                </a:cubicBezTo>
                <a:cubicBezTo>
                  <a:pt x="766" y="456"/>
                  <a:pt x="762" y="447"/>
                  <a:pt x="755" y="440"/>
                </a:cubicBezTo>
                <a:cubicBezTo>
                  <a:pt x="748" y="433"/>
                  <a:pt x="737" y="432"/>
                  <a:pt x="731" y="424"/>
                </a:cubicBezTo>
                <a:cubicBezTo>
                  <a:pt x="687" y="369"/>
                  <a:pt x="768" y="430"/>
                  <a:pt x="699" y="384"/>
                </a:cubicBezTo>
                <a:cubicBezTo>
                  <a:pt x="682" y="358"/>
                  <a:pt x="645" y="321"/>
                  <a:pt x="619" y="304"/>
                </a:cubicBezTo>
                <a:cubicBezTo>
                  <a:pt x="602" y="278"/>
                  <a:pt x="565" y="241"/>
                  <a:pt x="539" y="224"/>
                </a:cubicBezTo>
                <a:cubicBezTo>
                  <a:pt x="520" y="196"/>
                  <a:pt x="507" y="168"/>
                  <a:pt x="491" y="216"/>
                </a:cubicBezTo>
                <a:cubicBezTo>
                  <a:pt x="501" y="374"/>
                  <a:pt x="491" y="302"/>
                  <a:pt x="515" y="432"/>
                </a:cubicBezTo>
                <a:close/>
              </a:path>
            </a:pathLst>
          </a:custGeom>
          <a:noFill/>
          <a:ln w="28575" cmpd="sng">
            <a:solidFill>
              <a:srgbClr val="0000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" name="Rounded Rectangular Callout 3"/>
          <p:cNvSpPr>
            <a:spLocks noChangeArrowheads="1"/>
          </p:cNvSpPr>
          <p:nvPr/>
        </p:nvSpPr>
        <p:spPr bwMode="auto">
          <a:xfrm>
            <a:off x="2895600" y="457200"/>
            <a:ext cx="2895600" cy="990600"/>
          </a:xfrm>
          <a:prstGeom prst="wedgeRoundRectCallout">
            <a:avLst>
              <a:gd name="adj1" fmla="val -52698"/>
              <a:gd name="adj2" fmla="val 66975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altLang="en-US" sz="2800" dirty="0" err="1">
                <a:solidFill>
                  <a:srgbClr val="0000CC"/>
                </a:solidFill>
              </a:rPr>
              <a:t>Diện</a:t>
            </a:r>
            <a:r>
              <a:rPr lang="en-US" altLang="en-US" sz="2800" dirty="0">
                <a:solidFill>
                  <a:srgbClr val="0000CC"/>
                </a:solidFill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</a:rPr>
              <a:t>tích</a:t>
            </a:r>
            <a:r>
              <a:rPr lang="en-US" altLang="en-US" sz="2800" dirty="0">
                <a:solidFill>
                  <a:srgbClr val="0000CC"/>
                </a:solidFill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</a:rPr>
              <a:t>khoảng</a:t>
            </a:r>
            <a:r>
              <a:rPr lang="en-US" altLang="en-US" sz="2800" dirty="0">
                <a:solidFill>
                  <a:srgbClr val="0000CC"/>
                </a:solidFill>
              </a:rPr>
              <a:t> 15 000km</a:t>
            </a:r>
            <a:r>
              <a:rPr lang="en-US" altLang="en-US" sz="2800" baseline="30000" dirty="0">
                <a:solidFill>
                  <a:srgbClr val="0000CC"/>
                </a:solidFill>
              </a:rPr>
              <a:t>2 </a:t>
            </a:r>
            <a:endParaRPr lang="en-US" altLang="en-US" sz="2800" dirty="0">
              <a:solidFill>
                <a:srgbClr val="0000CC"/>
              </a:solidFill>
            </a:endParaRPr>
          </a:p>
        </p:txBody>
      </p:sp>
      <p:sp>
        <p:nvSpPr>
          <p:cNvPr id="5" name="Freeform 16"/>
          <p:cNvSpPr>
            <a:spLocks/>
          </p:cNvSpPr>
          <p:nvPr/>
        </p:nvSpPr>
        <p:spPr bwMode="auto">
          <a:xfrm>
            <a:off x="0" y="609600"/>
            <a:ext cx="2819400" cy="3246437"/>
          </a:xfrm>
          <a:custGeom>
            <a:avLst/>
            <a:gdLst>
              <a:gd name="T0" fmla="*/ 0 w 3888"/>
              <a:gd name="T1" fmla="*/ 0 h 3120"/>
              <a:gd name="T2" fmla="*/ 2147483647 w 3888"/>
              <a:gd name="T3" fmla="*/ 2147483647 h 3120"/>
              <a:gd name="T4" fmla="*/ 2147483647 w 3888"/>
              <a:gd name="T5" fmla="*/ 2147483647 h 3120"/>
              <a:gd name="T6" fmla="*/ 2147483647 w 3888"/>
              <a:gd name="T7" fmla="*/ 2147483647 h 3120"/>
              <a:gd name="T8" fmla="*/ 2147483647 w 3888"/>
              <a:gd name="T9" fmla="*/ 2147483647 h 3120"/>
              <a:gd name="T10" fmla="*/ 2147483647 w 3888"/>
              <a:gd name="T11" fmla="*/ 2147483647 h 3120"/>
              <a:gd name="T12" fmla="*/ 2147483647 w 3888"/>
              <a:gd name="T13" fmla="*/ 2147483647 h 3120"/>
              <a:gd name="T14" fmla="*/ 2147483647 w 3888"/>
              <a:gd name="T15" fmla="*/ 2147483647 h 3120"/>
              <a:gd name="T16" fmla="*/ 2147483647 w 3888"/>
              <a:gd name="T17" fmla="*/ 2147483647 h 3120"/>
              <a:gd name="T18" fmla="*/ 2147483647 w 3888"/>
              <a:gd name="T19" fmla="*/ 2147483647 h 3120"/>
              <a:gd name="T20" fmla="*/ 2147483647 w 3888"/>
              <a:gd name="T21" fmla="*/ 2147483647 h 3120"/>
              <a:gd name="T22" fmla="*/ 2147483647 w 3888"/>
              <a:gd name="T23" fmla="*/ 2147483647 h 3120"/>
              <a:gd name="T24" fmla="*/ 2147483647 w 3888"/>
              <a:gd name="T25" fmla="*/ 2147483647 h 3120"/>
              <a:gd name="T26" fmla="*/ 2147483647 w 3888"/>
              <a:gd name="T27" fmla="*/ 2147483647 h 3120"/>
              <a:gd name="T28" fmla="*/ 2147483647 w 3888"/>
              <a:gd name="T29" fmla="*/ 2147483647 h 3120"/>
              <a:gd name="T30" fmla="*/ 2147483647 w 3888"/>
              <a:gd name="T31" fmla="*/ 2147483647 h 3120"/>
              <a:gd name="T32" fmla="*/ 2147483647 w 3888"/>
              <a:gd name="T33" fmla="*/ 2147483647 h 3120"/>
              <a:gd name="T34" fmla="*/ 2147483647 w 3888"/>
              <a:gd name="T35" fmla="*/ 2147483647 h 3120"/>
              <a:gd name="T36" fmla="*/ 2147483647 w 3888"/>
              <a:gd name="T37" fmla="*/ 2147483647 h 3120"/>
              <a:gd name="T38" fmla="*/ 2147483647 w 3888"/>
              <a:gd name="T39" fmla="*/ 2147483647 h 3120"/>
              <a:gd name="T40" fmla="*/ 2147483647 w 3888"/>
              <a:gd name="T41" fmla="*/ 2147483647 h 3120"/>
              <a:gd name="T42" fmla="*/ 2147483647 w 3888"/>
              <a:gd name="T43" fmla="*/ 2147483647 h 3120"/>
              <a:gd name="T44" fmla="*/ 2147483647 w 3888"/>
              <a:gd name="T45" fmla="*/ 2147483647 h 3120"/>
              <a:gd name="T46" fmla="*/ 2147483647 w 3888"/>
              <a:gd name="T47" fmla="*/ 2147483647 h 3120"/>
              <a:gd name="T48" fmla="*/ 2147483647 w 3888"/>
              <a:gd name="T49" fmla="*/ 2147483647 h 3120"/>
              <a:gd name="T50" fmla="*/ 2147483647 w 3888"/>
              <a:gd name="T51" fmla="*/ 2147483647 h 3120"/>
              <a:gd name="T52" fmla="*/ 2147483647 w 3888"/>
              <a:gd name="T53" fmla="*/ 2147483647 h 3120"/>
              <a:gd name="T54" fmla="*/ 2147483647 w 3888"/>
              <a:gd name="T55" fmla="*/ 2147483647 h 3120"/>
              <a:gd name="T56" fmla="*/ 2147483647 w 3888"/>
              <a:gd name="T57" fmla="*/ 2147483647 h 3120"/>
              <a:gd name="T58" fmla="*/ 2147483647 w 3888"/>
              <a:gd name="T59" fmla="*/ 2147483647 h 3120"/>
              <a:gd name="T60" fmla="*/ 2147483647 w 3888"/>
              <a:gd name="T61" fmla="*/ 2147483647 h 3120"/>
              <a:gd name="T62" fmla="*/ 2147483647 w 3888"/>
              <a:gd name="T63" fmla="*/ 2147483647 h 3120"/>
              <a:gd name="T64" fmla="*/ 2147483647 w 3888"/>
              <a:gd name="T65" fmla="*/ 2147483647 h 3120"/>
              <a:gd name="T66" fmla="*/ 2147483647 w 3888"/>
              <a:gd name="T67" fmla="*/ 2147483647 h 3120"/>
              <a:gd name="T68" fmla="*/ 2147483647 w 3888"/>
              <a:gd name="T69" fmla="*/ 2147483647 h 3120"/>
              <a:gd name="T70" fmla="*/ 2147483647 w 3888"/>
              <a:gd name="T71" fmla="*/ 2147483647 h 3120"/>
              <a:gd name="T72" fmla="*/ 2147483647 w 3888"/>
              <a:gd name="T73" fmla="*/ 2147483647 h 3120"/>
              <a:gd name="T74" fmla="*/ 2147483647 w 3888"/>
              <a:gd name="T75" fmla="*/ 2147483647 h 3120"/>
              <a:gd name="T76" fmla="*/ 2147483647 w 3888"/>
              <a:gd name="T77" fmla="*/ 2147483647 h 3120"/>
              <a:gd name="T78" fmla="*/ 2147483647 w 3888"/>
              <a:gd name="T79" fmla="*/ 2147483647 h 3120"/>
              <a:gd name="T80" fmla="*/ 2147483647 w 3888"/>
              <a:gd name="T81" fmla="*/ 2147483647 h 3120"/>
              <a:gd name="T82" fmla="*/ 2147483647 w 3888"/>
              <a:gd name="T83" fmla="*/ 2147483647 h 3120"/>
              <a:gd name="T84" fmla="*/ 2147483647 w 3888"/>
              <a:gd name="T85" fmla="*/ 2147483647 h 3120"/>
              <a:gd name="T86" fmla="*/ 2147483647 w 3888"/>
              <a:gd name="T87" fmla="*/ 2147483647 h 3120"/>
              <a:gd name="T88" fmla="*/ 2147483647 w 3888"/>
              <a:gd name="T89" fmla="*/ 2147483647 h 3120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3888"/>
              <a:gd name="T136" fmla="*/ 0 h 3120"/>
              <a:gd name="T137" fmla="*/ 3888 w 3888"/>
              <a:gd name="T138" fmla="*/ 3120 h 3120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3888" h="3120">
                <a:moveTo>
                  <a:pt x="0" y="0"/>
                </a:moveTo>
                <a:cubicBezTo>
                  <a:pt x="48" y="44"/>
                  <a:pt x="96" y="88"/>
                  <a:pt x="144" y="144"/>
                </a:cubicBezTo>
                <a:cubicBezTo>
                  <a:pt x="192" y="200"/>
                  <a:pt x="248" y="288"/>
                  <a:pt x="288" y="336"/>
                </a:cubicBezTo>
                <a:cubicBezTo>
                  <a:pt x="328" y="384"/>
                  <a:pt x="360" y="408"/>
                  <a:pt x="384" y="432"/>
                </a:cubicBezTo>
                <a:cubicBezTo>
                  <a:pt x="408" y="456"/>
                  <a:pt x="416" y="480"/>
                  <a:pt x="432" y="480"/>
                </a:cubicBezTo>
                <a:cubicBezTo>
                  <a:pt x="448" y="480"/>
                  <a:pt x="456" y="432"/>
                  <a:pt x="480" y="432"/>
                </a:cubicBezTo>
                <a:cubicBezTo>
                  <a:pt x="504" y="432"/>
                  <a:pt x="552" y="448"/>
                  <a:pt x="576" y="480"/>
                </a:cubicBezTo>
                <a:cubicBezTo>
                  <a:pt x="600" y="512"/>
                  <a:pt x="592" y="584"/>
                  <a:pt x="624" y="624"/>
                </a:cubicBezTo>
                <a:cubicBezTo>
                  <a:pt x="656" y="664"/>
                  <a:pt x="736" y="712"/>
                  <a:pt x="768" y="720"/>
                </a:cubicBezTo>
                <a:cubicBezTo>
                  <a:pt x="800" y="728"/>
                  <a:pt x="792" y="680"/>
                  <a:pt x="816" y="672"/>
                </a:cubicBezTo>
                <a:cubicBezTo>
                  <a:pt x="840" y="664"/>
                  <a:pt x="880" y="656"/>
                  <a:pt x="912" y="672"/>
                </a:cubicBezTo>
                <a:cubicBezTo>
                  <a:pt x="944" y="688"/>
                  <a:pt x="984" y="736"/>
                  <a:pt x="1008" y="768"/>
                </a:cubicBezTo>
                <a:cubicBezTo>
                  <a:pt x="1032" y="800"/>
                  <a:pt x="1032" y="832"/>
                  <a:pt x="1056" y="864"/>
                </a:cubicBezTo>
                <a:cubicBezTo>
                  <a:pt x="1080" y="896"/>
                  <a:pt x="1112" y="936"/>
                  <a:pt x="1152" y="960"/>
                </a:cubicBezTo>
                <a:cubicBezTo>
                  <a:pt x="1192" y="984"/>
                  <a:pt x="1248" y="1000"/>
                  <a:pt x="1296" y="1008"/>
                </a:cubicBezTo>
                <a:cubicBezTo>
                  <a:pt x="1344" y="1016"/>
                  <a:pt x="1400" y="1008"/>
                  <a:pt x="1440" y="1008"/>
                </a:cubicBezTo>
                <a:cubicBezTo>
                  <a:pt x="1480" y="1008"/>
                  <a:pt x="1504" y="1000"/>
                  <a:pt x="1536" y="1008"/>
                </a:cubicBezTo>
                <a:cubicBezTo>
                  <a:pt x="1568" y="1016"/>
                  <a:pt x="1600" y="1032"/>
                  <a:pt x="1632" y="1056"/>
                </a:cubicBezTo>
                <a:cubicBezTo>
                  <a:pt x="1664" y="1080"/>
                  <a:pt x="1688" y="1128"/>
                  <a:pt x="1728" y="1152"/>
                </a:cubicBezTo>
                <a:cubicBezTo>
                  <a:pt x="1768" y="1176"/>
                  <a:pt x="1824" y="1192"/>
                  <a:pt x="1872" y="1200"/>
                </a:cubicBezTo>
                <a:cubicBezTo>
                  <a:pt x="1920" y="1208"/>
                  <a:pt x="1968" y="1184"/>
                  <a:pt x="2016" y="1200"/>
                </a:cubicBezTo>
                <a:cubicBezTo>
                  <a:pt x="2064" y="1216"/>
                  <a:pt x="2120" y="1240"/>
                  <a:pt x="2160" y="1296"/>
                </a:cubicBezTo>
                <a:cubicBezTo>
                  <a:pt x="2200" y="1352"/>
                  <a:pt x="2240" y="1480"/>
                  <a:pt x="2256" y="1536"/>
                </a:cubicBezTo>
                <a:cubicBezTo>
                  <a:pt x="2272" y="1592"/>
                  <a:pt x="2248" y="1600"/>
                  <a:pt x="2256" y="1632"/>
                </a:cubicBezTo>
                <a:cubicBezTo>
                  <a:pt x="2264" y="1664"/>
                  <a:pt x="2296" y="1696"/>
                  <a:pt x="2304" y="1728"/>
                </a:cubicBezTo>
                <a:cubicBezTo>
                  <a:pt x="2312" y="1760"/>
                  <a:pt x="2296" y="1792"/>
                  <a:pt x="2304" y="1824"/>
                </a:cubicBezTo>
                <a:cubicBezTo>
                  <a:pt x="2312" y="1856"/>
                  <a:pt x="2336" y="1880"/>
                  <a:pt x="2352" y="1920"/>
                </a:cubicBezTo>
                <a:cubicBezTo>
                  <a:pt x="2368" y="1960"/>
                  <a:pt x="2376" y="2032"/>
                  <a:pt x="2400" y="2064"/>
                </a:cubicBezTo>
                <a:cubicBezTo>
                  <a:pt x="2424" y="2096"/>
                  <a:pt x="2464" y="2080"/>
                  <a:pt x="2496" y="2112"/>
                </a:cubicBezTo>
                <a:cubicBezTo>
                  <a:pt x="2528" y="2144"/>
                  <a:pt x="2560" y="2216"/>
                  <a:pt x="2592" y="2256"/>
                </a:cubicBezTo>
                <a:cubicBezTo>
                  <a:pt x="2624" y="2296"/>
                  <a:pt x="2656" y="2336"/>
                  <a:pt x="2688" y="2352"/>
                </a:cubicBezTo>
                <a:cubicBezTo>
                  <a:pt x="2720" y="2368"/>
                  <a:pt x="2752" y="2328"/>
                  <a:pt x="2784" y="2352"/>
                </a:cubicBezTo>
                <a:cubicBezTo>
                  <a:pt x="2816" y="2376"/>
                  <a:pt x="2856" y="2456"/>
                  <a:pt x="2880" y="2496"/>
                </a:cubicBezTo>
                <a:cubicBezTo>
                  <a:pt x="2904" y="2536"/>
                  <a:pt x="2896" y="2552"/>
                  <a:pt x="2928" y="2592"/>
                </a:cubicBezTo>
                <a:cubicBezTo>
                  <a:pt x="2960" y="2632"/>
                  <a:pt x="3048" y="2696"/>
                  <a:pt x="3072" y="2736"/>
                </a:cubicBezTo>
                <a:cubicBezTo>
                  <a:pt x="3096" y="2776"/>
                  <a:pt x="3064" y="2800"/>
                  <a:pt x="3072" y="2832"/>
                </a:cubicBezTo>
                <a:cubicBezTo>
                  <a:pt x="3080" y="2864"/>
                  <a:pt x="3104" y="2896"/>
                  <a:pt x="3120" y="2928"/>
                </a:cubicBezTo>
                <a:cubicBezTo>
                  <a:pt x="3136" y="2960"/>
                  <a:pt x="3136" y="3016"/>
                  <a:pt x="3168" y="3024"/>
                </a:cubicBezTo>
                <a:cubicBezTo>
                  <a:pt x="3200" y="3032"/>
                  <a:pt x="3264" y="2992"/>
                  <a:pt x="3312" y="2976"/>
                </a:cubicBezTo>
                <a:cubicBezTo>
                  <a:pt x="3360" y="2960"/>
                  <a:pt x="3416" y="2920"/>
                  <a:pt x="3456" y="2928"/>
                </a:cubicBezTo>
                <a:cubicBezTo>
                  <a:pt x="3496" y="2936"/>
                  <a:pt x="3528" y="3000"/>
                  <a:pt x="3552" y="3024"/>
                </a:cubicBezTo>
                <a:cubicBezTo>
                  <a:pt x="3576" y="3048"/>
                  <a:pt x="3568" y="3064"/>
                  <a:pt x="3600" y="3072"/>
                </a:cubicBezTo>
                <a:cubicBezTo>
                  <a:pt x="3632" y="3080"/>
                  <a:pt x="3704" y="3072"/>
                  <a:pt x="3744" y="3072"/>
                </a:cubicBezTo>
                <a:cubicBezTo>
                  <a:pt x="3784" y="3072"/>
                  <a:pt x="3816" y="3064"/>
                  <a:pt x="3840" y="3072"/>
                </a:cubicBezTo>
                <a:cubicBezTo>
                  <a:pt x="3864" y="3080"/>
                  <a:pt x="3876" y="3100"/>
                  <a:pt x="3888" y="3120"/>
                </a:cubicBezTo>
              </a:path>
            </a:pathLst>
          </a:custGeom>
          <a:noFill/>
          <a:ln w="95250" cmpd="sng">
            <a:solidFill>
              <a:schemeClr val="accent2">
                <a:alpha val="90195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" name="Freeform 17"/>
          <p:cNvSpPr>
            <a:spLocks/>
          </p:cNvSpPr>
          <p:nvPr/>
        </p:nvSpPr>
        <p:spPr bwMode="auto">
          <a:xfrm>
            <a:off x="2286000" y="1905000"/>
            <a:ext cx="955675" cy="990600"/>
          </a:xfrm>
          <a:custGeom>
            <a:avLst/>
            <a:gdLst>
              <a:gd name="T0" fmla="*/ 2147483647 w 1112"/>
              <a:gd name="T1" fmla="*/ 0 h 960"/>
              <a:gd name="T2" fmla="*/ 2147483647 w 1112"/>
              <a:gd name="T3" fmla="*/ 2147483647 h 960"/>
              <a:gd name="T4" fmla="*/ 2147483647 w 1112"/>
              <a:gd name="T5" fmla="*/ 2147483647 h 960"/>
              <a:gd name="T6" fmla="*/ 2147483647 w 1112"/>
              <a:gd name="T7" fmla="*/ 2147483647 h 960"/>
              <a:gd name="T8" fmla="*/ 2147483647 w 1112"/>
              <a:gd name="T9" fmla="*/ 2147483647 h 960"/>
              <a:gd name="T10" fmla="*/ 2147483647 w 1112"/>
              <a:gd name="T11" fmla="*/ 2147483647 h 960"/>
              <a:gd name="T12" fmla="*/ 2147483647 w 1112"/>
              <a:gd name="T13" fmla="*/ 2147483647 h 960"/>
              <a:gd name="T14" fmla="*/ 2147483647 w 1112"/>
              <a:gd name="T15" fmla="*/ 2147483647 h 960"/>
              <a:gd name="T16" fmla="*/ 2147483647 w 1112"/>
              <a:gd name="T17" fmla="*/ 2147483647 h 960"/>
              <a:gd name="T18" fmla="*/ 2147483647 w 1112"/>
              <a:gd name="T19" fmla="*/ 2147483647 h 960"/>
              <a:gd name="T20" fmla="*/ 2147483647 w 1112"/>
              <a:gd name="T21" fmla="*/ 2147483647 h 960"/>
              <a:gd name="T22" fmla="*/ 2147483647 w 1112"/>
              <a:gd name="T23" fmla="*/ 2147483647 h 960"/>
              <a:gd name="T24" fmla="*/ 2147483647 w 1112"/>
              <a:gd name="T25" fmla="*/ 2147483647 h 960"/>
              <a:gd name="T26" fmla="*/ 2147483647 w 1112"/>
              <a:gd name="T27" fmla="*/ 2147483647 h 960"/>
              <a:gd name="T28" fmla="*/ 2147483647 w 1112"/>
              <a:gd name="T29" fmla="*/ 2147483647 h 960"/>
              <a:gd name="T30" fmla="*/ 2147483647 w 1112"/>
              <a:gd name="T31" fmla="*/ 2147483647 h 960"/>
              <a:gd name="T32" fmla="*/ 2147483647 w 1112"/>
              <a:gd name="T33" fmla="*/ 2147483647 h 960"/>
              <a:gd name="T34" fmla="*/ 2147483647 w 1112"/>
              <a:gd name="T35" fmla="*/ 2147483647 h 960"/>
              <a:gd name="T36" fmla="*/ 2147483647 w 1112"/>
              <a:gd name="T37" fmla="*/ 2147483647 h 960"/>
              <a:gd name="T38" fmla="*/ 2147483647 w 1112"/>
              <a:gd name="T39" fmla="*/ 2147483647 h 960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112"/>
              <a:gd name="T61" fmla="*/ 0 h 960"/>
              <a:gd name="T62" fmla="*/ 1112 w 1112"/>
              <a:gd name="T63" fmla="*/ 960 h 960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112" h="960">
                <a:moveTo>
                  <a:pt x="56" y="0"/>
                </a:moveTo>
                <a:cubicBezTo>
                  <a:pt x="60" y="36"/>
                  <a:pt x="64" y="72"/>
                  <a:pt x="56" y="96"/>
                </a:cubicBezTo>
                <a:cubicBezTo>
                  <a:pt x="48" y="120"/>
                  <a:pt x="16" y="120"/>
                  <a:pt x="8" y="144"/>
                </a:cubicBezTo>
                <a:cubicBezTo>
                  <a:pt x="0" y="168"/>
                  <a:pt x="0" y="216"/>
                  <a:pt x="8" y="240"/>
                </a:cubicBezTo>
                <a:cubicBezTo>
                  <a:pt x="16" y="264"/>
                  <a:pt x="32" y="280"/>
                  <a:pt x="56" y="288"/>
                </a:cubicBezTo>
                <a:cubicBezTo>
                  <a:pt x="80" y="296"/>
                  <a:pt x="136" y="272"/>
                  <a:pt x="152" y="288"/>
                </a:cubicBezTo>
                <a:cubicBezTo>
                  <a:pt x="168" y="304"/>
                  <a:pt x="144" y="360"/>
                  <a:pt x="152" y="384"/>
                </a:cubicBezTo>
                <a:cubicBezTo>
                  <a:pt x="160" y="408"/>
                  <a:pt x="176" y="408"/>
                  <a:pt x="200" y="432"/>
                </a:cubicBezTo>
                <a:cubicBezTo>
                  <a:pt x="224" y="456"/>
                  <a:pt x="272" y="504"/>
                  <a:pt x="296" y="528"/>
                </a:cubicBezTo>
                <a:cubicBezTo>
                  <a:pt x="320" y="552"/>
                  <a:pt x="320" y="568"/>
                  <a:pt x="344" y="576"/>
                </a:cubicBezTo>
                <a:cubicBezTo>
                  <a:pt x="368" y="584"/>
                  <a:pt x="416" y="584"/>
                  <a:pt x="440" y="576"/>
                </a:cubicBezTo>
                <a:cubicBezTo>
                  <a:pt x="464" y="568"/>
                  <a:pt x="464" y="528"/>
                  <a:pt x="488" y="528"/>
                </a:cubicBezTo>
                <a:cubicBezTo>
                  <a:pt x="512" y="528"/>
                  <a:pt x="568" y="552"/>
                  <a:pt x="584" y="576"/>
                </a:cubicBezTo>
                <a:cubicBezTo>
                  <a:pt x="600" y="600"/>
                  <a:pt x="568" y="648"/>
                  <a:pt x="584" y="672"/>
                </a:cubicBezTo>
                <a:cubicBezTo>
                  <a:pt x="600" y="696"/>
                  <a:pt x="656" y="704"/>
                  <a:pt x="680" y="720"/>
                </a:cubicBezTo>
                <a:cubicBezTo>
                  <a:pt x="704" y="736"/>
                  <a:pt x="712" y="752"/>
                  <a:pt x="728" y="768"/>
                </a:cubicBezTo>
                <a:cubicBezTo>
                  <a:pt x="744" y="784"/>
                  <a:pt x="752" y="800"/>
                  <a:pt x="776" y="816"/>
                </a:cubicBezTo>
                <a:cubicBezTo>
                  <a:pt x="800" y="832"/>
                  <a:pt x="840" y="848"/>
                  <a:pt x="872" y="864"/>
                </a:cubicBezTo>
                <a:cubicBezTo>
                  <a:pt x="904" y="880"/>
                  <a:pt x="928" y="896"/>
                  <a:pt x="968" y="912"/>
                </a:cubicBezTo>
                <a:cubicBezTo>
                  <a:pt x="1008" y="928"/>
                  <a:pt x="1060" y="944"/>
                  <a:pt x="1112" y="960"/>
                </a:cubicBezTo>
              </a:path>
            </a:pathLst>
          </a:custGeom>
          <a:noFill/>
          <a:ln w="57150" cmpd="sng">
            <a:solidFill>
              <a:srgbClr val="0000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4267200" y="1524000"/>
            <a:ext cx="48006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b="1" u="sng" dirty="0" err="1">
                <a:solidFill>
                  <a:srgbClr val="0000FF"/>
                </a:solidFill>
                <a:latin typeface="Times New Roman" pitchFamily="18" charset="0"/>
              </a:rPr>
              <a:t>Câu</a:t>
            </a:r>
            <a:r>
              <a:rPr lang="en-US" sz="2400" b="1" u="sng" dirty="0">
                <a:solidFill>
                  <a:srgbClr val="0000FF"/>
                </a:solidFill>
                <a:latin typeface="Times New Roman" pitchFamily="18" charset="0"/>
              </a:rPr>
              <a:t> 2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: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Đồng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bằng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Bắc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Bộ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có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diện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tích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lớn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thứ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mấy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trong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các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đồng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bằng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của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nước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ta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? </a:t>
            </a:r>
            <a:r>
              <a:rPr lang="en-US" sz="2400" b="1" dirty="0" err="1">
                <a:solidFill>
                  <a:srgbClr val="0000FF"/>
                </a:solidFill>
              </a:rPr>
              <a:t>Diện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tích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khoảng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bao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nhiêu</a:t>
            </a:r>
            <a:r>
              <a:rPr lang="en-US" sz="2400" b="1" dirty="0">
                <a:solidFill>
                  <a:srgbClr val="0000FF"/>
                </a:solidFill>
              </a:rPr>
              <a:t> ?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8" name="Text Box 20"/>
          <p:cNvSpPr txBox="1">
            <a:spLocks noChangeArrowheads="1"/>
          </p:cNvSpPr>
          <p:nvPr/>
        </p:nvSpPr>
        <p:spPr bwMode="auto">
          <a:xfrm>
            <a:off x="4267200" y="3265944"/>
            <a:ext cx="47244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1" dirty="0" err="1">
                <a:latin typeface="Times New Roman" pitchFamily="18" charset="0"/>
              </a:rPr>
              <a:t>Đồng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bằng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Bắc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Bộ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diện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tích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lớn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thứ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hai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trong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số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các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đồng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bằng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nước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ta</a:t>
            </a:r>
            <a:r>
              <a:rPr lang="en-US" sz="2800" b="1" dirty="0">
                <a:latin typeface="Times New Roman" pitchFamily="18" charset="0"/>
              </a:rPr>
              <a:t>. </a:t>
            </a:r>
            <a:r>
              <a:rPr lang="en-US" sz="2800" b="1" dirty="0" err="1">
                <a:latin typeface="Times New Roman" pitchFamily="18" charset="0"/>
              </a:rPr>
              <a:t>Diện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tích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đồng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bằng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Bắc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Bộ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khoảng</a:t>
            </a:r>
            <a:r>
              <a:rPr lang="en-US" sz="2800" b="1" dirty="0">
                <a:latin typeface="Times New Roman" pitchFamily="18" charset="0"/>
              </a:rPr>
              <a:t>  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15 000 km</a:t>
            </a:r>
            <a:r>
              <a:rPr lang="en-US" sz="2800" b="1" baseline="30000" dirty="0">
                <a:solidFill>
                  <a:srgbClr val="FF0000"/>
                </a:solidFill>
                <a:latin typeface="Times New Roman" pitchFamily="18" charset="0"/>
              </a:rPr>
              <a:t>2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đang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tiếp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tục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mở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rộng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ra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biển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scan00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00"/>
            <a:ext cx="4191000" cy="42672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3" name="Text Box 14"/>
          <p:cNvSpPr txBox="1">
            <a:spLocks noChangeArrowheads="1"/>
          </p:cNvSpPr>
          <p:nvPr/>
        </p:nvSpPr>
        <p:spPr bwMode="auto">
          <a:xfrm>
            <a:off x="304800" y="228600"/>
            <a:ext cx="8382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b="1" u="sng" dirty="0" err="1">
                <a:solidFill>
                  <a:srgbClr val="0000FF"/>
                </a:solidFill>
                <a:latin typeface="Times New Roman" pitchFamily="18" charset="0"/>
              </a:rPr>
              <a:t>Câu</a:t>
            </a:r>
            <a:r>
              <a:rPr lang="en-US" sz="2400" b="1" u="sng" dirty="0">
                <a:solidFill>
                  <a:srgbClr val="0000FF"/>
                </a:solidFill>
                <a:latin typeface="Times New Roman" pitchFamily="18" charset="0"/>
              </a:rPr>
              <a:t> 3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: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Địa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hình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(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bề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mặt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)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của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đồng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bằng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có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đặc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điểm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gì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? </a:t>
            </a:r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228600" y="685800"/>
            <a:ext cx="8610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</a:rPr>
              <a:t>- </a:t>
            </a:r>
            <a:r>
              <a:rPr lang="en-US" sz="2400" b="1" dirty="0" err="1">
                <a:solidFill>
                  <a:srgbClr val="FF0000"/>
                </a:solidFill>
              </a:rPr>
              <a:t>Đồng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bằng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có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địa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hình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thấp</a:t>
            </a:r>
            <a:r>
              <a:rPr lang="en-US" sz="2400" b="1" dirty="0">
                <a:solidFill>
                  <a:srgbClr val="FF0000"/>
                </a:solidFill>
              </a:rPr>
              <a:t>, </a:t>
            </a:r>
            <a:r>
              <a:rPr lang="en-US" sz="2400" b="1" dirty="0" err="1">
                <a:solidFill>
                  <a:srgbClr val="FF0000"/>
                </a:solidFill>
              </a:rPr>
              <a:t>khá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bằng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phẳng</a:t>
            </a:r>
            <a:r>
              <a:rPr lang="en-US" sz="2400" b="1" dirty="0">
                <a:solidFill>
                  <a:srgbClr val="FF0000"/>
                </a:solidFill>
              </a:rPr>
              <a:t>, </a:t>
            </a:r>
            <a:r>
              <a:rPr lang="en-US" sz="2400" b="1" dirty="0" err="1">
                <a:solidFill>
                  <a:srgbClr val="FF0000"/>
                </a:solidFill>
              </a:rPr>
              <a:t>sông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chảy</a:t>
            </a:r>
            <a:r>
              <a:rPr lang="en-US" sz="2400" b="1" dirty="0">
                <a:solidFill>
                  <a:srgbClr val="FF0000"/>
                </a:solidFill>
              </a:rPr>
              <a:t> ở </a:t>
            </a:r>
            <a:r>
              <a:rPr lang="en-US" sz="2400" b="1" dirty="0" err="1">
                <a:solidFill>
                  <a:srgbClr val="FF0000"/>
                </a:solidFill>
              </a:rPr>
              <a:t>đồng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bằng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thường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uốn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lượn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quanh</a:t>
            </a:r>
            <a:r>
              <a:rPr lang="en-US" sz="2400" b="1" dirty="0">
                <a:solidFill>
                  <a:srgbClr val="FF0000"/>
                </a:solidFill>
              </a:rPr>
              <a:t> co, </a:t>
            </a:r>
            <a:r>
              <a:rPr lang="en-US" sz="2400" b="1" dirty="0" err="1">
                <a:solidFill>
                  <a:srgbClr val="FF0000"/>
                </a:solidFill>
              </a:rPr>
              <a:t>những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nơi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có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màu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sẫm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hơn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là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làng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mạc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của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người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dân</a:t>
            </a:r>
            <a:r>
              <a:rPr lang="en-US" sz="2400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590800" y="6150592"/>
            <a:ext cx="40796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Cảnh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đồng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bằng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Bắc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Bộ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133122" name="Picture 2" descr="Thời tiết ngày 16 tháng 8: Đồng bằng Bắc Bộ nắng nóng trên 37 độ C |  www.tinmoitruong.v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1905000"/>
            <a:ext cx="4876800" cy="426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76200" y="457200"/>
            <a:ext cx="5486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b="1" dirty="0">
                <a:solidFill>
                  <a:srgbClr val="FF0000"/>
                </a:solidFill>
              </a:rPr>
              <a:t>1. </a:t>
            </a:r>
            <a:r>
              <a:rPr lang="en-US" altLang="en-US" sz="3200" b="1" dirty="0" err="1">
                <a:solidFill>
                  <a:srgbClr val="FF0000"/>
                </a:solidFill>
              </a:rPr>
              <a:t>Đồng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bằng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lớn</a:t>
            </a:r>
            <a:r>
              <a:rPr lang="en-US" altLang="en-US" sz="3200" b="1" dirty="0">
                <a:solidFill>
                  <a:srgbClr val="FF0000"/>
                </a:solidFill>
              </a:rPr>
              <a:t> ở </a:t>
            </a:r>
            <a:r>
              <a:rPr lang="en-US" altLang="en-US" sz="3200" b="1" dirty="0" err="1">
                <a:solidFill>
                  <a:srgbClr val="FF0000"/>
                </a:solidFill>
              </a:rPr>
              <a:t>miền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Bắc</a:t>
            </a:r>
            <a:r>
              <a:rPr lang="en-US" altLang="en-US" sz="3200" b="1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28600" y="1295400"/>
            <a:ext cx="8534400" cy="25146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just">
              <a:buFontTx/>
              <a:buChar char="-"/>
            </a:pP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Đồng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bằng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Bắc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Bộ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ta,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457200" indent="-457200" algn="just">
              <a:buFontTx/>
              <a:buChar char="-"/>
            </a:pP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ta, do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và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sông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Thái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Bình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bồi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đắp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nên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  <a:p>
            <a:pPr marL="457200" indent="-457200" algn="just">
              <a:buFontTx/>
              <a:buChar char="-"/>
            </a:pP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Có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địa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khá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bằng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phẳng</a:t>
            </a:r>
            <a:r>
              <a:rPr lang="en-US" sz="3200" b="1" dirty="0">
                <a:solidFill>
                  <a:srgbClr val="0000FF"/>
                </a:solidFill>
              </a:rPr>
              <a:t>.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endParaRPr lang="en-US" sz="32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-838200" y="762000"/>
            <a:ext cx="8686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b="1" dirty="0">
                <a:solidFill>
                  <a:srgbClr val="FF0000"/>
                </a:solidFill>
              </a:rPr>
              <a:t>2. </a:t>
            </a:r>
            <a:r>
              <a:rPr lang="en-US" altLang="en-US" sz="3200" b="1" dirty="0" err="1">
                <a:solidFill>
                  <a:srgbClr val="FF0000"/>
                </a:solidFill>
              </a:rPr>
              <a:t>Sông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ngòi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và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hệ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thống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đê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ngăn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lũ</a:t>
            </a:r>
            <a:r>
              <a:rPr lang="en-US" altLang="en-US" sz="3200" b="1" dirty="0">
                <a:solidFill>
                  <a:srgbClr val="FF0000"/>
                </a:solidFill>
              </a:rPr>
              <a:t>: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Luoc do dong bang Bac B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600"/>
            <a:ext cx="4953000" cy="48768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61443" name="Text Box 3"/>
          <p:cNvSpPr txBox="1">
            <a:spLocks noChangeArrowheads="1"/>
          </p:cNvSpPr>
          <p:nvPr/>
        </p:nvSpPr>
        <p:spPr bwMode="auto">
          <a:xfrm>
            <a:off x="5164667" y="2812445"/>
            <a:ext cx="3826933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-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Đồng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bằng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Bắc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Bộ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có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nhiều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sông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như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: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sông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Hồng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sông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Thái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Bình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, 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sông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Cầu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sông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Đuống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sông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Đáy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152400" y="6248400"/>
            <a:ext cx="4343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600"/>
          </a:p>
        </p:txBody>
      </p:sp>
      <p:sp>
        <p:nvSpPr>
          <p:cNvPr id="61445" name="Text Box 5"/>
          <p:cNvSpPr txBox="1">
            <a:spLocks noChangeArrowheads="1"/>
          </p:cNvSpPr>
          <p:nvPr/>
        </p:nvSpPr>
        <p:spPr bwMode="auto">
          <a:xfrm>
            <a:off x="127000" y="5638800"/>
            <a:ext cx="457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err="1">
                <a:latin typeface="Times New Roman" pitchFamily="18" charset="0"/>
              </a:rPr>
              <a:t>Lược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đồ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đồng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bằng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Bắc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Bộ</a:t>
            </a:r>
            <a:endParaRPr lang="en-US" sz="2400" b="1" dirty="0">
              <a:latin typeface="Times New Roman" pitchFamily="18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5164667" y="685800"/>
            <a:ext cx="3598333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b="1" dirty="0">
                <a:latin typeface="Times New Roman" pitchFamily="18" charset="0"/>
              </a:rPr>
              <a:t>  </a:t>
            </a:r>
            <a:r>
              <a:rPr lang="en-US" sz="2400" b="1" dirty="0" err="1">
                <a:latin typeface="Times New Roman" pitchFamily="18" charset="0"/>
              </a:rPr>
              <a:t>Quan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sát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lược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đồ</a:t>
            </a:r>
            <a:r>
              <a:rPr lang="en-US" sz="2400" b="1" dirty="0">
                <a:latin typeface="Times New Roman" pitchFamily="18" charset="0"/>
              </a:rPr>
              <a:t> H1 </a:t>
            </a:r>
            <a:r>
              <a:rPr lang="en-US" sz="2400" b="1" dirty="0" err="1">
                <a:latin typeface="Times New Roman" pitchFamily="18" charset="0"/>
              </a:rPr>
              <a:t>em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hãy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tìm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sông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Hồng</a:t>
            </a:r>
            <a:r>
              <a:rPr lang="en-US" sz="2400" b="1" dirty="0">
                <a:latin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</a:rPr>
              <a:t>sông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Thái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Bình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và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một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số</a:t>
            </a:r>
            <a:r>
              <a:rPr lang="en-US" sz="2400" b="1" dirty="0">
                <a:latin typeface="Times New Roman" pitchFamily="18" charset="0"/>
              </a:rPr>
              <a:t> con </a:t>
            </a:r>
            <a:r>
              <a:rPr lang="en-US" sz="2400" b="1" dirty="0" err="1">
                <a:latin typeface="Times New Roman" pitchFamily="18" charset="0"/>
              </a:rPr>
              <a:t>sông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khác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đồng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bằng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Bắc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Bộ</a:t>
            </a:r>
            <a:endParaRPr lang="en-US" sz="2400" b="1" dirty="0">
              <a:latin typeface="Times New Roman" pitchFamily="18" charset="0"/>
            </a:endParaRPr>
          </a:p>
        </p:txBody>
      </p:sp>
      <p:sp>
        <p:nvSpPr>
          <p:cNvPr id="13319" name="Rectangle 8"/>
          <p:cNvSpPr>
            <a:spLocks noChangeArrowheads="1"/>
          </p:cNvSpPr>
          <p:nvPr/>
        </p:nvSpPr>
        <p:spPr bwMode="auto">
          <a:xfrm>
            <a:off x="-125413" y="3260725"/>
            <a:ext cx="241301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8" descr="Anh 4"/>
          <p:cNvPicPr>
            <a:picLocks noChangeAspect="1" noChangeArrowheads="1"/>
          </p:cNvPicPr>
          <p:nvPr/>
        </p:nvPicPr>
        <p:blipFill>
          <a:blip r:embed="rId3" cstate="print"/>
          <a:srcRect l="1064" t="1352" r="3192" b="2618"/>
          <a:stretch>
            <a:fillRect/>
          </a:stretch>
        </p:blipFill>
        <p:spPr bwMode="auto">
          <a:xfrm>
            <a:off x="1219200" y="1044575"/>
            <a:ext cx="6858000" cy="5562600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</p:pic>
      <p:sp>
        <p:nvSpPr>
          <p:cNvPr id="116744" name="Freeform 8"/>
          <p:cNvSpPr>
            <a:spLocks/>
          </p:cNvSpPr>
          <p:nvPr/>
        </p:nvSpPr>
        <p:spPr bwMode="auto">
          <a:xfrm>
            <a:off x="1295400" y="1503363"/>
            <a:ext cx="4648200" cy="3960812"/>
          </a:xfrm>
          <a:custGeom>
            <a:avLst/>
            <a:gdLst>
              <a:gd name="T0" fmla="*/ 0 w 3888"/>
              <a:gd name="T1" fmla="*/ 0 h 3120"/>
              <a:gd name="T2" fmla="*/ 2147483647 w 3888"/>
              <a:gd name="T3" fmla="*/ 2147483647 h 3120"/>
              <a:gd name="T4" fmla="*/ 2147483647 w 3888"/>
              <a:gd name="T5" fmla="*/ 2147483647 h 3120"/>
              <a:gd name="T6" fmla="*/ 2147483647 w 3888"/>
              <a:gd name="T7" fmla="*/ 2147483647 h 3120"/>
              <a:gd name="T8" fmla="*/ 2147483647 w 3888"/>
              <a:gd name="T9" fmla="*/ 2147483647 h 3120"/>
              <a:gd name="T10" fmla="*/ 2147483647 w 3888"/>
              <a:gd name="T11" fmla="*/ 2147483647 h 3120"/>
              <a:gd name="T12" fmla="*/ 2147483647 w 3888"/>
              <a:gd name="T13" fmla="*/ 2147483647 h 3120"/>
              <a:gd name="T14" fmla="*/ 2147483647 w 3888"/>
              <a:gd name="T15" fmla="*/ 2147483647 h 3120"/>
              <a:gd name="T16" fmla="*/ 2147483647 w 3888"/>
              <a:gd name="T17" fmla="*/ 2147483647 h 3120"/>
              <a:gd name="T18" fmla="*/ 2147483647 w 3888"/>
              <a:gd name="T19" fmla="*/ 2147483647 h 3120"/>
              <a:gd name="T20" fmla="*/ 2147483647 w 3888"/>
              <a:gd name="T21" fmla="*/ 2147483647 h 3120"/>
              <a:gd name="T22" fmla="*/ 2147483647 w 3888"/>
              <a:gd name="T23" fmla="*/ 2147483647 h 3120"/>
              <a:gd name="T24" fmla="*/ 2147483647 w 3888"/>
              <a:gd name="T25" fmla="*/ 2147483647 h 3120"/>
              <a:gd name="T26" fmla="*/ 2147483647 w 3888"/>
              <a:gd name="T27" fmla="*/ 2147483647 h 3120"/>
              <a:gd name="T28" fmla="*/ 2147483647 w 3888"/>
              <a:gd name="T29" fmla="*/ 2147483647 h 3120"/>
              <a:gd name="T30" fmla="*/ 2147483647 w 3888"/>
              <a:gd name="T31" fmla="*/ 2147483647 h 3120"/>
              <a:gd name="T32" fmla="*/ 2147483647 w 3888"/>
              <a:gd name="T33" fmla="*/ 2147483647 h 3120"/>
              <a:gd name="T34" fmla="*/ 2147483647 w 3888"/>
              <a:gd name="T35" fmla="*/ 2147483647 h 3120"/>
              <a:gd name="T36" fmla="*/ 2147483647 w 3888"/>
              <a:gd name="T37" fmla="*/ 2147483647 h 3120"/>
              <a:gd name="T38" fmla="*/ 2147483647 w 3888"/>
              <a:gd name="T39" fmla="*/ 2147483647 h 3120"/>
              <a:gd name="T40" fmla="*/ 2147483647 w 3888"/>
              <a:gd name="T41" fmla="*/ 2147483647 h 3120"/>
              <a:gd name="T42" fmla="*/ 2147483647 w 3888"/>
              <a:gd name="T43" fmla="*/ 2147483647 h 3120"/>
              <a:gd name="T44" fmla="*/ 2147483647 w 3888"/>
              <a:gd name="T45" fmla="*/ 2147483647 h 3120"/>
              <a:gd name="T46" fmla="*/ 2147483647 w 3888"/>
              <a:gd name="T47" fmla="*/ 2147483647 h 3120"/>
              <a:gd name="T48" fmla="*/ 2147483647 w 3888"/>
              <a:gd name="T49" fmla="*/ 2147483647 h 3120"/>
              <a:gd name="T50" fmla="*/ 2147483647 w 3888"/>
              <a:gd name="T51" fmla="*/ 2147483647 h 3120"/>
              <a:gd name="T52" fmla="*/ 2147483647 w 3888"/>
              <a:gd name="T53" fmla="*/ 2147483647 h 3120"/>
              <a:gd name="T54" fmla="*/ 2147483647 w 3888"/>
              <a:gd name="T55" fmla="*/ 2147483647 h 3120"/>
              <a:gd name="T56" fmla="*/ 2147483647 w 3888"/>
              <a:gd name="T57" fmla="*/ 2147483647 h 3120"/>
              <a:gd name="T58" fmla="*/ 2147483647 w 3888"/>
              <a:gd name="T59" fmla="*/ 2147483647 h 3120"/>
              <a:gd name="T60" fmla="*/ 2147483647 w 3888"/>
              <a:gd name="T61" fmla="*/ 2147483647 h 3120"/>
              <a:gd name="T62" fmla="*/ 2147483647 w 3888"/>
              <a:gd name="T63" fmla="*/ 2147483647 h 3120"/>
              <a:gd name="T64" fmla="*/ 2147483647 w 3888"/>
              <a:gd name="T65" fmla="*/ 2147483647 h 3120"/>
              <a:gd name="T66" fmla="*/ 2147483647 w 3888"/>
              <a:gd name="T67" fmla="*/ 2147483647 h 3120"/>
              <a:gd name="T68" fmla="*/ 2147483647 w 3888"/>
              <a:gd name="T69" fmla="*/ 2147483647 h 3120"/>
              <a:gd name="T70" fmla="*/ 2147483647 w 3888"/>
              <a:gd name="T71" fmla="*/ 2147483647 h 3120"/>
              <a:gd name="T72" fmla="*/ 2147483647 w 3888"/>
              <a:gd name="T73" fmla="*/ 2147483647 h 3120"/>
              <a:gd name="T74" fmla="*/ 2147483647 w 3888"/>
              <a:gd name="T75" fmla="*/ 2147483647 h 3120"/>
              <a:gd name="T76" fmla="*/ 2147483647 w 3888"/>
              <a:gd name="T77" fmla="*/ 2147483647 h 3120"/>
              <a:gd name="T78" fmla="*/ 2147483647 w 3888"/>
              <a:gd name="T79" fmla="*/ 2147483647 h 3120"/>
              <a:gd name="T80" fmla="*/ 2147483647 w 3888"/>
              <a:gd name="T81" fmla="*/ 2147483647 h 3120"/>
              <a:gd name="T82" fmla="*/ 2147483647 w 3888"/>
              <a:gd name="T83" fmla="*/ 2147483647 h 3120"/>
              <a:gd name="T84" fmla="*/ 2147483647 w 3888"/>
              <a:gd name="T85" fmla="*/ 2147483647 h 3120"/>
              <a:gd name="T86" fmla="*/ 2147483647 w 3888"/>
              <a:gd name="T87" fmla="*/ 2147483647 h 3120"/>
              <a:gd name="T88" fmla="*/ 2147483647 w 3888"/>
              <a:gd name="T89" fmla="*/ 2147483647 h 3120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3888"/>
              <a:gd name="T136" fmla="*/ 0 h 3120"/>
              <a:gd name="T137" fmla="*/ 3888 w 3888"/>
              <a:gd name="T138" fmla="*/ 3120 h 3120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3888" h="3120">
                <a:moveTo>
                  <a:pt x="0" y="0"/>
                </a:moveTo>
                <a:cubicBezTo>
                  <a:pt x="48" y="44"/>
                  <a:pt x="96" y="88"/>
                  <a:pt x="144" y="144"/>
                </a:cubicBezTo>
                <a:cubicBezTo>
                  <a:pt x="192" y="200"/>
                  <a:pt x="248" y="288"/>
                  <a:pt x="288" y="336"/>
                </a:cubicBezTo>
                <a:cubicBezTo>
                  <a:pt x="328" y="384"/>
                  <a:pt x="360" y="408"/>
                  <a:pt x="384" y="432"/>
                </a:cubicBezTo>
                <a:cubicBezTo>
                  <a:pt x="408" y="456"/>
                  <a:pt x="416" y="480"/>
                  <a:pt x="432" y="480"/>
                </a:cubicBezTo>
                <a:cubicBezTo>
                  <a:pt x="448" y="480"/>
                  <a:pt x="456" y="432"/>
                  <a:pt x="480" y="432"/>
                </a:cubicBezTo>
                <a:cubicBezTo>
                  <a:pt x="504" y="432"/>
                  <a:pt x="552" y="448"/>
                  <a:pt x="576" y="480"/>
                </a:cubicBezTo>
                <a:cubicBezTo>
                  <a:pt x="600" y="512"/>
                  <a:pt x="592" y="584"/>
                  <a:pt x="624" y="624"/>
                </a:cubicBezTo>
                <a:cubicBezTo>
                  <a:pt x="656" y="664"/>
                  <a:pt x="736" y="712"/>
                  <a:pt x="768" y="720"/>
                </a:cubicBezTo>
                <a:cubicBezTo>
                  <a:pt x="800" y="728"/>
                  <a:pt x="792" y="680"/>
                  <a:pt x="816" y="672"/>
                </a:cubicBezTo>
                <a:cubicBezTo>
                  <a:pt x="840" y="664"/>
                  <a:pt x="880" y="656"/>
                  <a:pt x="912" y="672"/>
                </a:cubicBezTo>
                <a:cubicBezTo>
                  <a:pt x="944" y="688"/>
                  <a:pt x="984" y="736"/>
                  <a:pt x="1008" y="768"/>
                </a:cubicBezTo>
                <a:cubicBezTo>
                  <a:pt x="1032" y="800"/>
                  <a:pt x="1032" y="832"/>
                  <a:pt x="1056" y="864"/>
                </a:cubicBezTo>
                <a:cubicBezTo>
                  <a:pt x="1080" y="896"/>
                  <a:pt x="1112" y="936"/>
                  <a:pt x="1152" y="960"/>
                </a:cubicBezTo>
                <a:cubicBezTo>
                  <a:pt x="1192" y="984"/>
                  <a:pt x="1248" y="1000"/>
                  <a:pt x="1296" y="1008"/>
                </a:cubicBezTo>
                <a:cubicBezTo>
                  <a:pt x="1344" y="1016"/>
                  <a:pt x="1400" y="1008"/>
                  <a:pt x="1440" y="1008"/>
                </a:cubicBezTo>
                <a:cubicBezTo>
                  <a:pt x="1480" y="1008"/>
                  <a:pt x="1504" y="1000"/>
                  <a:pt x="1536" y="1008"/>
                </a:cubicBezTo>
                <a:cubicBezTo>
                  <a:pt x="1568" y="1016"/>
                  <a:pt x="1600" y="1032"/>
                  <a:pt x="1632" y="1056"/>
                </a:cubicBezTo>
                <a:cubicBezTo>
                  <a:pt x="1664" y="1080"/>
                  <a:pt x="1688" y="1128"/>
                  <a:pt x="1728" y="1152"/>
                </a:cubicBezTo>
                <a:cubicBezTo>
                  <a:pt x="1768" y="1176"/>
                  <a:pt x="1824" y="1192"/>
                  <a:pt x="1872" y="1200"/>
                </a:cubicBezTo>
                <a:cubicBezTo>
                  <a:pt x="1920" y="1208"/>
                  <a:pt x="1968" y="1184"/>
                  <a:pt x="2016" y="1200"/>
                </a:cubicBezTo>
                <a:cubicBezTo>
                  <a:pt x="2064" y="1216"/>
                  <a:pt x="2120" y="1240"/>
                  <a:pt x="2160" y="1296"/>
                </a:cubicBezTo>
                <a:cubicBezTo>
                  <a:pt x="2200" y="1352"/>
                  <a:pt x="2240" y="1480"/>
                  <a:pt x="2256" y="1536"/>
                </a:cubicBezTo>
                <a:cubicBezTo>
                  <a:pt x="2272" y="1592"/>
                  <a:pt x="2248" y="1600"/>
                  <a:pt x="2256" y="1632"/>
                </a:cubicBezTo>
                <a:cubicBezTo>
                  <a:pt x="2264" y="1664"/>
                  <a:pt x="2296" y="1696"/>
                  <a:pt x="2304" y="1728"/>
                </a:cubicBezTo>
                <a:cubicBezTo>
                  <a:pt x="2312" y="1760"/>
                  <a:pt x="2296" y="1792"/>
                  <a:pt x="2304" y="1824"/>
                </a:cubicBezTo>
                <a:cubicBezTo>
                  <a:pt x="2312" y="1856"/>
                  <a:pt x="2336" y="1880"/>
                  <a:pt x="2352" y="1920"/>
                </a:cubicBezTo>
                <a:cubicBezTo>
                  <a:pt x="2368" y="1960"/>
                  <a:pt x="2376" y="2032"/>
                  <a:pt x="2400" y="2064"/>
                </a:cubicBezTo>
                <a:cubicBezTo>
                  <a:pt x="2424" y="2096"/>
                  <a:pt x="2464" y="2080"/>
                  <a:pt x="2496" y="2112"/>
                </a:cubicBezTo>
                <a:cubicBezTo>
                  <a:pt x="2528" y="2144"/>
                  <a:pt x="2560" y="2216"/>
                  <a:pt x="2592" y="2256"/>
                </a:cubicBezTo>
                <a:cubicBezTo>
                  <a:pt x="2624" y="2296"/>
                  <a:pt x="2656" y="2336"/>
                  <a:pt x="2688" y="2352"/>
                </a:cubicBezTo>
                <a:cubicBezTo>
                  <a:pt x="2720" y="2368"/>
                  <a:pt x="2752" y="2328"/>
                  <a:pt x="2784" y="2352"/>
                </a:cubicBezTo>
                <a:cubicBezTo>
                  <a:pt x="2816" y="2376"/>
                  <a:pt x="2856" y="2456"/>
                  <a:pt x="2880" y="2496"/>
                </a:cubicBezTo>
                <a:cubicBezTo>
                  <a:pt x="2904" y="2536"/>
                  <a:pt x="2896" y="2552"/>
                  <a:pt x="2928" y="2592"/>
                </a:cubicBezTo>
                <a:cubicBezTo>
                  <a:pt x="2960" y="2632"/>
                  <a:pt x="3048" y="2696"/>
                  <a:pt x="3072" y="2736"/>
                </a:cubicBezTo>
                <a:cubicBezTo>
                  <a:pt x="3096" y="2776"/>
                  <a:pt x="3064" y="2800"/>
                  <a:pt x="3072" y="2832"/>
                </a:cubicBezTo>
                <a:cubicBezTo>
                  <a:pt x="3080" y="2864"/>
                  <a:pt x="3104" y="2896"/>
                  <a:pt x="3120" y="2928"/>
                </a:cubicBezTo>
                <a:cubicBezTo>
                  <a:pt x="3136" y="2960"/>
                  <a:pt x="3136" y="3016"/>
                  <a:pt x="3168" y="3024"/>
                </a:cubicBezTo>
                <a:cubicBezTo>
                  <a:pt x="3200" y="3032"/>
                  <a:pt x="3264" y="2992"/>
                  <a:pt x="3312" y="2976"/>
                </a:cubicBezTo>
                <a:cubicBezTo>
                  <a:pt x="3360" y="2960"/>
                  <a:pt x="3416" y="2920"/>
                  <a:pt x="3456" y="2928"/>
                </a:cubicBezTo>
                <a:cubicBezTo>
                  <a:pt x="3496" y="2936"/>
                  <a:pt x="3528" y="3000"/>
                  <a:pt x="3552" y="3024"/>
                </a:cubicBezTo>
                <a:cubicBezTo>
                  <a:pt x="3576" y="3048"/>
                  <a:pt x="3568" y="3064"/>
                  <a:pt x="3600" y="3072"/>
                </a:cubicBezTo>
                <a:cubicBezTo>
                  <a:pt x="3632" y="3080"/>
                  <a:pt x="3704" y="3072"/>
                  <a:pt x="3744" y="3072"/>
                </a:cubicBezTo>
                <a:cubicBezTo>
                  <a:pt x="3784" y="3072"/>
                  <a:pt x="3816" y="3064"/>
                  <a:pt x="3840" y="3072"/>
                </a:cubicBezTo>
                <a:cubicBezTo>
                  <a:pt x="3864" y="3080"/>
                  <a:pt x="3876" y="3100"/>
                  <a:pt x="3888" y="3120"/>
                </a:cubicBezTo>
              </a:path>
            </a:pathLst>
          </a:custGeom>
          <a:noFill/>
          <a:ln w="76200" cmpd="sng">
            <a:solidFill>
              <a:srgbClr val="FF66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745" name="Freeform 9"/>
          <p:cNvSpPr>
            <a:spLocks/>
          </p:cNvSpPr>
          <p:nvPr/>
        </p:nvSpPr>
        <p:spPr bwMode="auto">
          <a:xfrm>
            <a:off x="5257800" y="3101975"/>
            <a:ext cx="1295400" cy="1219200"/>
          </a:xfrm>
          <a:custGeom>
            <a:avLst/>
            <a:gdLst>
              <a:gd name="T0" fmla="*/ 2147483647 w 1112"/>
              <a:gd name="T1" fmla="*/ 0 h 960"/>
              <a:gd name="T2" fmla="*/ 2147483647 w 1112"/>
              <a:gd name="T3" fmla="*/ 2147483647 h 960"/>
              <a:gd name="T4" fmla="*/ 2147483647 w 1112"/>
              <a:gd name="T5" fmla="*/ 2147483647 h 960"/>
              <a:gd name="T6" fmla="*/ 2147483647 w 1112"/>
              <a:gd name="T7" fmla="*/ 2147483647 h 960"/>
              <a:gd name="T8" fmla="*/ 2147483647 w 1112"/>
              <a:gd name="T9" fmla="*/ 2147483647 h 960"/>
              <a:gd name="T10" fmla="*/ 2147483647 w 1112"/>
              <a:gd name="T11" fmla="*/ 2147483647 h 960"/>
              <a:gd name="T12" fmla="*/ 2147483647 w 1112"/>
              <a:gd name="T13" fmla="*/ 2147483647 h 960"/>
              <a:gd name="T14" fmla="*/ 2147483647 w 1112"/>
              <a:gd name="T15" fmla="*/ 2147483647 h 960"/>
              <a:gd name="T16" fmla="*/ 2147483647 w 1112"/>
              <a:gd name="T17" fmla="*/ 2147483647 h 960"/>
              <a:gd name="T18" fmla="*/ 2147483647 w 1112"/>
              <a:gd name="T19" fmla="*/ 2147483647 h 960"/>
              <a:gd name="T20" fmla="*/ 2147483647 w 1112"/>
              <a:gd name="T21" fmla="*/ 2147483647 h 960"/>
              <a:gd name="T22" fmla="*/ 2147483647 w 1112"/>
              <a:gd name="T23" fmla="*/ 2147483647 h 960"/>
              <a:gd name="T24" fmla="*/ 2147483647 w 1112"/>
              <a:gd name="T25" fmla="*/ 2147483647 h 960"/>
              <a:gd name="T26" fmla="*/ 2147483647 w 1112"/>
              <a:gd name="T27" fmla="*/ 2147483647 h 960"/>
              <a:gd name="T28" fmla="*/ 2147483647 w 1112"/>
              <a:gd name="T29" fmla="*/ 2147483647 h 960"/>
              <a:gd name="T30" fmla="*/ 2147483647 w 1112"/>
              <a:gd name="T31" fmla="*/ 2147483647 h 960"/>
              <a:gd name="T32" fmla="*/ 2147483647 w 1112"/>
              <a:gd name="T33" fmla="*/ 2147483647 h 960"/>
              <a:gd name="T34" fmla="*/ 2147483647 w 1112"/>
              <a:gd name="T35" fmla="*/ 2147483647 h 960"/>
              <a:gd name="T36" fmla="*/ 2147483647 w 1112"/>
              <a:gd name="T37" fmla="*/ 2147483647 h 960"/>
              <a:gd name="T38" fmla="*/ 2147483647 w 1112"/>
              <a:gd name="T39" fmla="*/ 2147483647 h 960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112"/>
              <a:gd name="T61" fmla="*/ 0 h 960"/>
              <a:gd name="T62" fmla="*/ 1112 w 1112"/>
              <a:gd name="T63" fmla="*/ 960 h 960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112" h="960">
                <a:moveTo>
                  <a:pt x="56" y="0"/>
                </a:moveTo>
                <a:cubicBezTo>
                  <a:pt x="60" y="36"/>
                  <a:pt x="64" y="72"/>
                  <a:pt x="56" y="96"/>
                </a:cubicBezTo>
                <a:cubicBezTo>
                  <a:pt x="48" y="120"/>
                  <a:pt x="16" y="120"/>
                  <a:pt x="8" y="144"/>
                </a:cubicBezTo>
                <a:cubicBezTo>
                  <a:pt x="0" y="168"/>
                  <a:pt x="0" y="216"/>
                  <a:pt x="8" y="240"/>
                </a:cubicBezTo>
                <a:cubicBezTo>
                  <a:pt x="16" y="264"/>
                  <a:pt x="32" y="280"/>
                  <a:pt x="56" y="288"/>
                </a:cubicBezTo>
                <a:cubicBezTo>
                  <a:pt x="80" y="296"/>
                  <a:pt x="136" y="272"/>
                  <a:pt x="152" y="288"/>
                </a:cubicBezTo>
                <a:cubicBezTo>
                  <a:pt x="168" y="304"/>
                  <a:pt x="144" y="360"/>
                  <a:pt x="152" y="384"/>
                </a:cubicBezTo>
                <a:cubicBezTo>
                  <a:pt x="160" y="408"/>
                  <a:pt x="176" y="408"/>
                  <a:pt x="200" y="432"/>
                </a:cubicBezTo>
                <a:cubicBezTo>
                  <a:pt x="224" y="456"/>
                  <a:pt x="272" y="504"/>
                  <a:pt x="296" y="528"/>
                </a:cubicBezTo>
                <a:cubicBezTo>
                  <a:pt x="320" y="552"/>
                  <a:pt x="320" y="568"/>
                  <a:pt x="344" y="576"/>
                </a:cubicBezTo>
                <a:cubicBezTo>
                  <a:pt x="368" y="584"/>
                  <a:pt x="416" y="584"/>
                  <a:pt x="440" y="576"/>
                </a:cubicBezTo>
                <a:cubicBezTo>
                  <a:pt x="464" y="568"/>
                  <a:pt x="464" y="528"/>
                  <a:pt x="488" y="528"/>
                </a:cubicBezTo>
                <a:cubicBezTo>
                  <a:pt x="512" y="528"/>
                  <a:pt x="568" y="552"/>
                  <a:pt x="584" y="576"/>
                </a:cubicBezTo>
                <a:cubicBezTo>
                  <a:pt x="600" y="600"/>
                  <a:pt x="568" y="648"/>
                  <a:pt x="584" y="672"/>
                </a:cubicBezTo>
                <a:cubicBezTo>
                  <a:pt x="600" y="696"/>
                  <a:pt x="656" y="704"/>
                  <a:pt x="680" y="720"/>
                </a:cubicBezTo>
                <a:cubicBezTo>
                  <a:pt x="704" y="736"/>
                  <a:pt x="712" y="752"/>
                  <a:pt x="728" y="768"/>
                </a:cubicBezTo>
                <a:cubicBezTo>
                  <a:pt x="744" y="784"/>
                  <a:pt x="752" y="800"/>
                  <a:pt x="776" y="816"/>
                </a:cubicBezTo>
                <a:cubicBezTo>
                  <a:pt x="800" y="832"/>
                  <a:pt x="840" y="848"/>
                  <a:pt x="872" y="864"/>
                </a:cubicBezTo>
                <a:cubicBezTo>
                  <a:pt x="904" y="880"/>
                  <a:pt x="928" y="896"/>
                  <a:pt x="968" y="912"/>
                </a:cubicBezTo>
                <a:cubicBezTo>
                  <a:pt x="1008" y="928"/>
                  <a:pt x="1060" y="944"/>
                  <a:pt x="1112" y="960"/>
                </a:cubicBezTo>
              </a:path>
            </a:pathLst>
          </a:custGeom>
          <a:noFill/>
          <a:ln w="57150" cmpd="sng">
            <a:solidFill>
              <a:srgbClr val="FF66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746" name="Freeform 10"/>
          <p:cNvSpPr>
            <a:spLocks/>
          </p:cNvSpPr>
          <p:nvPr/>
        </p:nvSpPr>
        <p:spPr bwMode="auto">
          <a:xfrm>
            <a:off x="3048000" y="2797175"/>
            <a:ext cx="1612900" cy="3581400"/>
          </a:xfrm>
          <a:custGeom>
            <a:avLst/>
            <a:gdLst>
              <a:gd name="T0" fmla="*/ 0 w 1352"/>
              <a:gd name="T1" fmla="*/ 0 h 2880"/>
              <a:gd name="T2" fmla="*/ 2147483647 w 1352"/>
              <a:gd name="T3" fmla="*/ 2147483647 h 2880"/>
              <a:gd name="T4" fmla="*/ 2147483647 w 1352"/>
              <a:gd name="T5" fmla="*/ 2147483647 h 2880"/>
              <a:gd name="T6" fmla="*/ 2147483647 w 1352"/>
              <a:gd name="T7" fmla="*/ 2147483647 h 2880"/>
              <a:gd name="T8" fmla="*/ 2147483647 w 1352"/>
              <a:gd name="T9" fmla="*/ 2147483647 h 2880"/>
              <a:gd name="T10" fmla="*/ 2147483647 w 1352"/>
              <a:gd name="T11" fmla="*/ 2147483647 h 2880"/>
              <a:gd name="T12" fmla="*/ 2147483647 w 1352"/>
              <a:gd name="T13" fmla="*/ 2147483647 h 2880"/>
              <a:gd name="T14" fmla="*/ 2147483647 w 1352"/>
              <a:gd name="T15" fmla="*/ 2147483647 h 2880"/>
              <a:gd name="T16" fmla="*/ 2147483647 w 1352"/>
              <a:gd name="T17" fmla="*/ 2147483647 h 2880"/>
              <a:gd name="T18" fmla="*/ 2147483647 w 1352"/>
              <a:gd name="T19" fmla="*/ 2147483647 h 2880"/>
              <a:gd name="T20" fmla="*/ 2147483647 w 1352"/>
              <a:gd name="T21" fmla="*/ 2147483647 h 2880"/>
              <a:gd name="T22" fmla="*/ 2147483647 w 1352"/>
              <a:gd name="T23" fmla="*/ 2147483647 h 2880"/>
              <a:gd name="T24" fmla="*/ 2147483647 w 1352"/>
              <a:gd name="T25" fmla="*/ 2147483647 h 2880"/>
              <a:gd name="T26" fmla="*/ 2147483647 w 1352"/>
              <a:gd name="T27" fmla="*/ 2147483647 h 2880"/>
              <a:gd name="T28" fmla="*/ 2147483647 w 1352"/>
              <a:gd name="T29" fmla="*/ 2147483647 h 2880"/>
              <a:gd name="T30" fmla="*/ 2147483647 w 1352"/>
              <a:gd name="T31" fmla="*/ 2147483647 h 2880"/>
              <a:gd name="T32" fmla="*/ 2147483647 w 1352"/>
              <a:gd name="T33" fmla="*/ 2147483647 h 2880"/>
              <a:gd name="T34" fmla="*/ 2147483647 w 1352"/>
              <a:gd name="T35" fmla="*/ 2147483647 h 2880"/>
              <a:gd name="T36" fmla="*/ 2147483647 w 1352"/>
              <a:gd name="T37" fmla="*/ 2147483647 h 2880"/>
              <a:gd name="T38" fmla="*/ 2147483647 w 1352"/>
              <a:gd name="T39" fmla="*/ 2147483647 h 2880"/>
              <a:gd name="T40" fmla="*/ 2147483647 w 1352"/>
              <a:gd name="T41" fmla="*/ 2147483647 h 2880"/>
              <a:gd name="T42" fmla="*/ 2147483647 w 1352"/>
              <a:gd name="T43" fmla="*/ 2147483647 h 2880"/>
              <a:gd name="T44" fmla="*/ 2147483647 w 1352"/>
              <a:gd name="T45" fmla="*/ 2147483647 h 2880"/>
              <a:gd name="T46" fmla="*/ 2147483647 w 1352"/>
              <a:gd name="T47" fmla="*/ 2147483647 h 2880"/>
              <a:gd name="T48" fmla="*/ 2147483647 w 1352"/>
              <a:gd name="T49" fmla="*/ 2147483647 h 2880"/>
              <a:gd name="T50" fmla="*/ 2147483647 w 1352"/>
              <a:gd name="T51" fmla="*/ 2147483647 h 2880"/>
              <a:gd name="T52" fmla="*/ 2147483647 w 1352"/>
              <a:gd name="T53" fmla="*/ 2147483647 h 2880"/>
              <a:gd name="T54" fmla="*/ 2147483647 w 1352"/>
              <a:gd name="T55" fmla="*/ 2147483647 h 2880"/>
              <a:gd name="T56" fmla="*/ 2147483647 w 1352"/>
              <a:gd name="T57" fmla="*/ 2147483647 h 2880"/>
              <a:gd name="T58" fmla="*/ 2147483647 w 1352"/>
              <a:gd name="T59" fmla="*/ 2147483647 h 2880"/>
              <a:gd name="T60" fmla="*/ 2147483647 w 1352"/>
              <a:gd name="T61" fmla="*/ 2147483647 h 2880"/>
              <a:gd name="T62" fmla="*/ 2147483647 w 1352"/>
              <a:gd name="T63" fmla="*/ 2147483647 h 2880"/>
              <a:gd name="T64" fmla="*/ 2147483647 w 1352"/>
              <a:gd name="T65" fmla="*/ 2147483647 h 2880"/>
              <a:gd name="T66" fmla="*/ 2147483647 w 1352"/>
              <a:gd name="T67" fmla="*/ 2147483647 h 2880"/>
              <a:gd name="T68" fmla="*/ 2147483647 w 1352"/>
              <a:gd name="T69" fmla="*/ 2147483647 h 2880"/>
              <a:gd name="T70" fmla="*/ 2147483647 w 1352"/>
              <a:gd name="T71" fmla="*/ 2147483647 h 288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1352"/>
              <a:gd name="T109" fmla="*/ 0 h 2880"/>
              <a:gd name="T110" fmla="*/ 1352 w 1352"/>
              <a:gd name="T111" fmla="*/ 2880 h 2880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1352" h="2880">
                <a:moveTo>
                  <a:pt x="0" y="0"/>
                </a:moveTo>
                <a:cubicBezTo>
                  <a:pt x="36" y="28"/>
                  <a:pt x="72" y="56"/>
                  <a:pt x="96" y="96"/>
                </a:cubicBezTo>
                <a:cubicBezTo>
                  <a:pt x="120" y="136"/>
                  <a:pt x="136" y="200"/>
                  <a:pt x="144" y="240"/>
                </a:cubicBezTo>
                <a:cubicBezTo>
                  <a:pt x="152" y="280"/>
                  <a:pt x="136" y="304"/>
                  <a:pt x="144" y="336"/>
                </a:cubicBezTo>
                <a:cubicBezTo>
                  <a:pt x="152" y="368"/>
                  <a:pt x="168" y="400"/>
                  <a:pt x="192" y="432"/>
                </a:cubicBezTo>
                <a:cubicBezTo>
                  <a:pt x="216" y="464"/>
                  <a:pt x="264" y="480"/>
                  <a:pt x="288" y="528"/>
                </a:cubicBezTo>
                <a:cubicBezTo>
                  <a:pt x="312" y="576"/>
                  <a:pt x="328" y="672"/>
                  <a:pt x="336" y="720"/>
                </a:cubicBezTo>
                <a:cubicBezTo>
                  <a:pt x="344" y="768"/>
                  <a:pt x="352" y="792"/>
                  <a:pt x="336" y="816"/>
                </a:cubicBezTo>
                <a:cubicBezTo>
                  <a:pt x="320" y="840"/>
                  <a:pt x="256" y="840"/>
                  <a:pt x="240" y="864"/>
                </a:cubicBezTo>
                <a:cubicBezTo>
                  <a:pt x="224" y="888"/>
                  <a:pt x="224" y="944"/>
                  <a:pt x="240" y="960"/>
                </a:cubicBezTo>
                <a:cubicBezTo>
                  <a:pt x="256" y="976"/>
                  <a:pt x="312" y="944"/>
                  <a:pt x="336" y="960"/>
                </a:cubicBezTo>
                <a:cubicBezTo>
                  <a:pt x="360" y="976"/>
                  <a:pt x="376" y="1032"/>
                  <a:pt x="384" y="1056"/>
                </a:cubicBezTo>
                <a:cubicBezTo>
                  <a:pt x="392" y="1080"/>
                  <a:pt x="376" y="1088"/>
                  <a:pt x="384" y="1104"/>
                </a:cubicBezTo>
                <a:cubicBezTo>
                  <a:pt x="392" y="1120"/>
                  <a:pt x="424" y="1128"/>
                  <a:pt x="432" y="1152"/>
                </a:cubicBezTo>
                <a:cubicBezTo>
                  <a:pt x="440" y="1176"/>
                  <a:pt x="416" y="1224"/>
                  <a:pt x="432" y="1248"/>
                </a:cubicBezTo>
                <a:cubicBezTo>
                  <a:pt x="448" y="1272"/>
                  <a:pt x="488" y="1272"/>
                  <a:pt x="528" y="1296"/>
                </a:cubicBezTo>
                <a:cubicBezTo>
                  <a:pt x="568" y="1320"/>
                  <a:pt x="640" y="1376"/>
                  <a:pt x="672" y="1392"/>
                </a:cubicBezTo>
                <a:cubicBezTo>
                  <a:pt x="704" y="1408"/>
                  <a:pt x="704" y="1376"/>
                  <a:pt x="720" y="1392"/>
                </a:cubicBezTo>
                <a:cubicBezTo>
                  <a:pt x="736" y="1408"/>
                  <a:pt x="768" y="1456"/>
                  <a:pt x="768" y="1488"/>
                </a:cubicBezTo>
                <a:cubicBezTo>
                  <a:pt x="768" y="1520"/>
                  <a:pt x="720" y="1544"/>
                  <a:pt x="720" y="1584"/>
                </a:cubicBezTo>
                <a:cubicBezTo>
                  <a:pt x="720" y="1624"/>
                  <a:pt x="760" y="1696"/>
                  <a:pt x="768" y="1728"/>
                </a:cubicBezTo>
                <a:cubicBezTo>
                  <a:pt x="776" y="1760"/>
                  <a:pt x="760" y="1760"/>
                  <a:pt x="768" y="1776"/>
                </a:cubicBezTo>
                <a:cubicBezTo>
                  <a:pt x="776" y="1792"/>
                  <a:pt x="800" y="1800"/>
                  <a:pt x="816" y="1824"/>
                </a:cubicBezTo>
                <a:cubicBezTo>
                  <a:pt x="832" y="1848"/>
                  <a:pt x="848" y="1880"/>
                  <a:pt x="864" y="1920"/>
                </a:cubicBezTo>
                <a:cubicBezTo>
                  <a:pt x="880" y="1960"/>
                  <a:pt x="880" y="2024"/>
                  <a:pt x="912" y="2064"/>
                </a:cubicBezTo>
                <a:cubicBezTo>
                  <a:pt x="944" y="2104"/>
                  <a:pt x="1016" y="2144"/>
                  <a:pt x="1056" y="2160"/>
                </a:cubicBezTo>
                <a:cubicBezTo>
                  <a:pt x="1096" y="2176"/>
                  <a:pt x="1120" y="2144"/>
                  <a:pt x="1152" y="2160"/>
                </a:cubicBezTo>
                <a:cubicBezTo>
                  <a:pt x="1184" y="2176"/>
                  <a:pt x="1224" y="2240"/>
                  <a:pt x="1248" y="2256"/>
                </a:cubicBezTo>
                <a:cubicBezTo>
                  <a:pt x="1272" y="2272"/>
                  <a:pt x="1280" y="2256"/>
                  <a:pt x="1296" y="2256"/>
                </a:cubicBezTo>
                <a:cubicBezTo>
                  <a:pt x="1312" y="2256"/>
                  <a:pt x="1336" y="2240"/>
                  <a:pt x="1344" y="2256"/>
                </a:cubicBezTo>
                <a:cubicBezTo>
                  <a:pt x="1352" y="2272"/>
                  <a:pt x="1344" y="2320"/>
                  <a:pt x="1344" y="2352"/>
                </a:cubicBezTo>
                <a:cubicBezTo>
                  <a:pt x="1344" y="2384"/>
                  <a:pt x="1352" y="2416"/>
                  <a:pt x="1344" y="2448"/>
                </a:cubicBezTo>
                <a:cubicBezTo>
                  <a:pt x="1336" y="2480"/>
                  <a:pt x="1312" y="2504"/>
                  <a:pt x="1296" y="2544"/>
                </a:cubicBezTo>
                <a:cubicBezTo>
                  <a:pt x="1280" y="2584"/>
                  <a:pt x="1264" y="2648"/>
                  <a:pt x="1248" y="2688"/>
                </a:cubicBezTo>
                <a:cubicBezTo>
                  <a:pt x="1232" y="2728"/>
                  <a:pt x="1216" y="2752"/>
                  <a:pt x="1200" y="2784"/>
                </a:cubicBezTo>
                <a:cubicBezTo>
                  <a:pt x="1184" y="2816"/>
                  <a:pt x="1168" y="2848"/>
                  <a:pt x="1152" y="2880"/>
                </a:cubicBezTo>
              </a:path>
            </a:pathLst>
          </a:custGeom>
          <a:noFill/>
          <a:ln w="38100" cmpd="sng">
            <a:solidFill>
              <a:srgbClr val="FF66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747" name="Freeform 11"/>
          <p:cNvSpPr>
            <a:spLocks/>
          </p:cNvSpPr>
          <p:nvPr/>
        </p:nvSpPr>
        <p:spPr bwMode="auto">
          <a:xfrm>
            <a:off x="3810000" y="3025775"/>
            <a:ext cx="1524000" cy="152400"/>
          </a:xfrm>
          <a:custGeom>
            <a:avLst/>
            <a:gdLst>
              <a:gd name="T0" fmla="*/ 0 w 1152"/>
              <a:gd name="T1" fmla="*/ 2147483647 h 152"/>
              <a:gd name="T2" fmla="*/ 2147483647 w 1152"/>
              <a:gd name="T3" fmla="*/ 2147483647 h 152"/>
              <a:gd name="T4" fmla="*/ 2147483647 w 1152"/>
              <a:gd name="T5" fmla="*/ 2147483647 h 152"/>
              <a:gd name="T6" fmla="*/ 2147483647 w 1152"/>
              <a:gd name="T7" fmla="*/ 2147483647 h 152"/>
              <a:gd name="T8" fmla="*/ 2147483647 w 1152"/>
              <a:gd name="T9" fmla="*/ 2147483647 h 152"/>
              <a:gd name="T10" fmla="*/ 2147483647 w 1152"/>
              <a:gd name="T11" fmla="*/ 2147483647 h 152"/>
              <a:gd name="T12" fmla="*/ 2147483647 w 1152"/>
              <a:gd name="T13" fmla="*/ 2147483647 h 152"/>
              <a:gd name="T14" fmla="*/ 2147483647 w 1152"/>
              <a:gd name="T15" fmla="*/ 2147483647 h 152"/>
              <a:gd name="T16" fmla="*/ 2147483647 w 1152"/>
              <a:gd name="T17" fmla="*/ 2147483647 h 152"/>
              <a:gd name="T18" fmla="*/ 2147483647 w 1152"/>
              <a:gd name="T19" fmla="*/ 2147483647 h 15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152"/>
              <a:gd name="T31" fmla="*/ 0 h 152"/>
              <a:gd name="T32" fmla="*/ 1152 w 1152"/>
              <a:gd name="T33" fmla="*/ 152 h 15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152" h="152">
                <a:moveTo>
                  <a:pt x="0" y="56"/>
                </a:moveTo>
                <a:cubicBezTo>
                  <a:pt x="52" y="28"/>
                  <a:pt x="104" y="0"/>
                  <a:pt x="144" y="8"/>
                </a:cubicBezTo>
                <a:cubicBezTo>
                  <a:pt x="184" y="16"/>
                  <a:pt x="208" y="80"/>
                  <a:pt x="240" y="104"/>
                </a:cubicBezTo>
                <a:cubicBezTo>
                  <a:pt x="272" y="128"/>
                  <a:pt x="304" y="152"/>
                  <a:pt x="336" y="152"/>
                </a:cubicBezTo>
                <a:cubicBezTo>
                  <a:pt x="368" y="152"/>
                  <a:pt x="400" y="120"/>
                  <a:pt x="432" y="104"/>
                </a:cubicBezTo>
                <a:cubicBezTo>
                  <a:pt x="464" y="88"/>
                  <a:pt x="488" y="64"/>
                  <a:pt x="528" y="56"/>
                </a:cubicBezTo>
                <a:cubicBezTo>
                  <a:pt x="568" y="48"/>
                  <a:pt x="608" y="64"/>
                  <a:pt x="672" y="56"/>
                </a:cubicBezTo>
                <a:cubicBezTo>
                  <a:pt x="736" y="48"/>
                  <a:pt x="848" y="8"/>
                  <a:pt x="912" y="8"/>
                </a:cubicBezTo>
                <a:cubicBezTo>
                  <a:pt x="976" y="8"/>
                  <a:pt x="1016" y="48"/>
                  <a:pt x="1056" y="56"/>
                </a:cubicBezTo>
                <a:cubicBezTo>
                  <a:pt x="1096" y="64"/>
                  <a:pt x="1124" y="60"/>
                  <a:pt x="1152" y="56"/>
                </a:cubicBezTo>
              </a:path>
            </a:pathLst>
          </a:custGeom>
          <a:noFill/>
          <a:ln w="38100" cmpd="sng">
            <a:solidFill>
              <a:srgbClr val="FF66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748" name="Freeform 12"/>
          <p:cNvSpPr>
            <a:spLocks/>
          </p:cNvSpPr>
          <p:nvPr/>
        </p:nvSpPr>
        <p:spPr bwMode="auto">
          <a:xfrm>
            <a:off x="3810000" y="968375"/>
            <a:ext cx="1524000" cy="2133600"/>
          </a:xfrm>
          <a:custGeom>
            <a:avLst/>
            <a:gdLst>
              <a:gd name="T0" fmla="*/ 2147483647 w 1256"/>
              <a:gd name="T1" fmla="*/ 0 h 1680"/>
              <a:gd name="T2" fmla="*/ 2147483647 w 1256"/>
              <a:gd name="T3" fmla="*/ 2147483647 h 1680"/>
              <a:gd name="T4" fmla="*/ 0 w 1256"/>
              <a:gd name="T5" fmla="*/ 2147483647 h 1680"/>
              <a:gd name="T6" fmla="*/ 2147483647 w 1256"/>
              <a:gd name="T7" fmla="*/ 2147483647 h 1680"/>
              <a:gd name="T8" fmla="*/ 2147483647 w 1256"/>
              <a:gd name="T9" fmla="*/ 2147483647 h 1680"/>
              <a:gd name="T10" fmla="*/ 2147483647 w 1256"/>
              <a:gd name="T11" fmla="*/ 2147483647 h 1680"/>
              <a:gd name="T12" fmla="*/ 2147483647 w 1256"/>
              <a:gd name="T13" fmla="*/ 2147483647 h 1680"/>
              <a:gd name="T14" fmla="*/ 2147483647 w 1256"/>
              <a:gd name="T15" fmla="*/ 2147483647 h 1680"/>
              <a:gd name="T16" fmla="*/ 2147483647 w 1256"/>
              <a:gd name="T17" fmla="*/ 2147483647 h 1680"/>
              <a:gd name="T18" fmla="*/ 2147483647 w 1256"/>
              <a:gd name="T19" fmla="*/ 2147483647 h 1680"/>
              <a:gd name="T20" fmla="*/ 2147483647 w 1256"/>
              <a:gd name="T21" fmla="*/ 2147483647 h 1680"/>
              <a:gd name="T22" fmla="*/ 2147483647 w 1256"/>
              <a:gd name="T23" fmla="*/ 2147483647 h 1680"/>
              <a:gd name="T24" fmla="*/ 2147483647 w 1256"/>
              <a:gd name="T25" fmla="*/ 2147483647 h 1680"/>
              <a:gd name="T26" fmla="*/ 2147483647 w 1256"/>
              <a:gd name="T27" fmla="*/ 2147483647 h 1680"/>
              <a:gd name="T28" fmla="*/ 2147483647 w 1256"/>
              <a:gd name="T29" fmla="*/ 2147483647 h 1680"/>
              <a:gd name="T30" fmla="*/ 2147483647 w 1256"/>
              <a:gd name="T31" fmla="*/ 2147483647 h 1680"/>
              <a:gd name="T32" fmla="*/ 2147483647 w 1256"/>
              <a:gd name="T33" fmla="*/ 2147483647 h 1680"/>
              <a:gd name="T34" fmla="*/ 2147483647 w 1256"/>
              <a:gd name="T35" fmla="*/ 2147483647 h 1680"/>
              <a:gd name="T36" fmla="*/ 2147483647 w 1256"/>
              <a:gd name="T37" fmla="*/ 2147483647 h 1680"/>
              <a:gd name="T38" fmla="*/ 2147483647 w 1256"/>
              <a:gd name="T39" fmla="*/ 2147483647 h 1680"/>
              <a:gd name="T40" fmla="*/ 2147483647 w 1256"/>
              <a:gd name="T41" fmla="*/ 2147483647 h 1680"/>
              <a:gd name="T42" fmla="*/ 2147483647 w 1256"/>
              <a:gd name="T43" fmla="*/ 2147483647 h 1680"/>
              <a:gd name="T44" fmla="*/ 2147483647 w 1256"/>
              <a:gd name="T45" fmla="*/ 2147483647 h 1680"/>
              <a:gd name="T46" fmla="*/ 2147483647 w 1256"/>
              <a:gd name="T47" fmla="*/ 2147483647 h 1680"/>
              <a:gd name="T48" fmla="*/ 2147483647 w 1256"/>
              <a:gd name="T49" fmla="*/ 2147483647 h 1680"/>
              <a:gd name="T50" fmla="*/ 2147483647 w 1256"/>
              <a:gd name="T51" fmla="*/ 2147483647 h 1680"/>
              <a:gd name="T52" fmla="*/ 2147483647 w 1256"/>
              <a:gd name="T53" fmla="*/ 2147483647 h 1680"/>
              <a:gd name="T54" fmla="*/ 2147483647 w 1256"/>
              <a:gd name="T55" fmla="*/ 2147483647 h 1680"/>
              <a:gd name="T56" fmla="*/ 2147483647 w 1256"/>
              <a:gd name="T57" fmla="*/ 2147483647 h 1680"/>
              <a:gd name="T58" fmla="*/ 2147483647 w 1256"/>
              <a:gd name="T59" fmla="*/ 2147483647 h 1680"/>
              <a:gd name="T60" fmla="*/ 2147483647 w 1256"/>
              <a:gd name="T61" fmla="*/ 2147483647 h 1680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1256"/>
              <a:gd name="T94" fmla="*/ 0 h 1680"/>
              <a:gd name="T95" fmla="*/ 1256 w 1256"/>
              <a:gd name="T96" fmla="*/ 1680 h 1680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1256" h="1680">
                <a:moveTo>
                  <a:pt x="48" y="0"/>
                </a:moveTo>
                <a:cubicBezTo>
                  <a:pt x="52" y="48"/>
                  <a:pt x="56" y="96"/>
                  <a:pt x="48" y="144"/>
                </a:cubicBezTo>
                <a:cubicBezTo>
                  <a:pt x="40" y="192"/>
                  <a:pt x="0" y="240"/>
                  <a:pt x="0" y="288"/>
                </a:cubicBezTo>
                <a:cubicBezTo>
                  <a:pt x="0" y="336"/>
                  <a:pt x="24" y="392"/>
                  <a:pt x="48" y="432"/>
                </a:cubicBezTo>
                <a:cubicBezTo>
                  <a:pt x="72" y="472"/>
                  <a:pt x="112" y="496"/>
                  <a:pt x="144" y="528"/>
                </a:cubicBezTo>
                <a:cubicBezTo>
                  <a:pt x="176" y="560"/>
                  <a:pt x="208" y="584"/>
                  <a:pt x="240" y="624"/>
                </a:cubicBezTo>
                <a:cubicBezTo>
                  <a:pt x="272" y="664"/>
                  <a:pt x="320" y="728"/>
                  <a:pt x="336" y="768"/>
                </a:cubicBezTo>
                <a:cubicBezTo>
                  <a:pt x="352" y="808"/>
                  <a:pt x="344" y="832"/>
                  <a:pt x="336" y="864"/>
                </a:cubicBezTo>
                <a:cubicBezTo>
                  <a:pt x="328" y="896"/>
                  <a:pt x="304" y="944"/>
                  <a:pt x="288" y="960"/>
                </a:cubicBezTo>
                <a:cubicBezTo>
                  <a:pt x="272" y="976"/>
                  <a:pt x="256" y="944"/>
                  <a:pt x="240" y="960"/>
                </a:cubicBezTo>
                <a:cubicBezTo>
                  <a:pt x="224" y="976"/>
                  <a:pt x="192" y="1024"/>
                  <a:pt x="192" y="1056"/>
                </a:cubicBezTo>
                <a:cubicBezTo>
                  <a:pt x="192" y="1088"/>
                  <a:pt x="224" y="1120"/>
                  <a:pt x="240" y="1152"/>
                </a:cubicBezTo>
                <a:cubicBezTo>
                  <a:pt x="256" y="1184"/>
                  <a:pt x="272" y="1224"/>
                  <a:pt x="288" y="1248"/>
                </a:cubicBezTo>
                <a:cubicBezTo>
                  <a:pt x="304" y="1272"/>
                  <a:pt x="320" y="1296"/>
                  <a:pt x="336" y="1296"/>
                </a:cubicBezTo>
                <a:cubicBezTo>
                  <a:pt x="352" y="1296"/>
                  <a:pt x="360" y="1256"/>
                  <a:pt x="384" y="1248"/>
                </a:cubicBezTo>
                <a:cubicBezTo>
                  <a:pt x="408" y="1240"/>
                  <a:pt x="456" y="1240"/>
                  <a:pt x="480" y="1248"/>
                </a:cubicBezTo>
                <a:cubicBezTo>
                  <a:pt x="504" y="1256"/>
                  <a:pt x="520" y="1280"/>
                  <a:pt x="528" y="1296"/>
                </a:cubicBezTo>
                <a:cubicBezTo>
                  <a:pt x="536" y="1312"/>
                  <a:pt x="512" y="1336"/>
                  <a:pt x="528" y="1344"/>
                </a:cubicBezTo>
                <a:cubicBezTo>
                  <a:pt x="544" y="1352"/>
                  <a:pt x="600" y="1344"/>
                  <a:pt x="624" y="1344"/>
                </a:cubicBezTo>
                <a:cubicBezTo>
                  <a:pt x="648" y="1344"/>
                  <a:pt x="656" y="1344"/>
                  <a:pt x="672" y="1344"/>
                </a:cubicBezTo>
                <a:cubicBezTo>
                  <a:pt x="688" y="1344"/>
                  <a:pt x="704" y="1344"/>
                  <a:pt x="720" y="1344"/>
                </a:cubicBezTo>
                <a:cubicBezTo>
                  <a:pt x="736" y="1344"/>
                  <a:pt x="744" y="1344"/>
                  <a:pt x="768" y="1344"/>
                </a:cubicBezTo>
                <a:cubicBezTo>
                  <a:pt x="792" y="1344"/>
                  <a:pt x="832" y="1344"/>
                  <a:pt x="864" y="1344"/>
                </a:cubicBezTo>
                <a:cubicBezTo>
                  <a:pt x="896" y="1344"/>
                  <a:pt x="944" y="1328"/>
                  <a:pt x="960" y="1344"/>
                </a:cubicBezTo>
                <a:cubicBezTo>
                  <a:pt x="976" y="1360"/>
                  <a:pt x="952" y="1408"/>
                  <a:pt x="960" y="1440"/>
                </a:cubicBezTo>
                <a:cubicBezTo>
                  <a:pt x="968" y="1472"/>
                  <a:pt x="992" y="1528"/>
                  <a:pt x="1008" y="1536"/>
                </a:cubicBezTo>
                <a:cubicBezTo>
                  <a:pt x="1024" y="1544"/>
                  <a:pt x="1032" y="1488"/>
                  <a:pt x="1056" y="1488"/>
                </a:cubicBezTo>
                <a:cubicBezTo>
                  <a:pt x="1080" y="1488"/>
                  <a:pt x="1128" y="1528"/>
                  <a:pt x="1152" y="1536"/>
                </a:cubicBezTo>
                <a:cubicBezTo>
                  <a:pt x="1176" y="1544"/>
                  <a:pt x="1184" y="1528"/>
                  <a:pt x="1200" y="1536"/>
                </a:cubicBezTo>
                <a:cubicBezTo>
                  <a:pt x="1216" y="1544"/>
                  <a:pt x="1240" y="1560"/>
                  <a:pt x="1248" y="1584"/>
                </a:cubicBezTo>
                <a:cubicBezTo>
                  <a:pt x="1256" y="1608"/>
                  <a:pt x="1252" y="1644"/>
                  <a:pt x="1248" y="1680"/>
                </a:cubicBezTo>
              </a:path>
            </a:pathLst>
          </a:custGeom>
          <a:noFill/>
          <a:ln w="38100" cmpd="sng">
            <a:solidFill>
              <a:srgbClr val="FF66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749" name="AutoShape 13"/>
          <p:cNvSpPr>
            <a:spLocks/>
          </p:cNvSpPr>
          <p:nvPr/>
        </p:nvSpPr>
        <p:spPr bwMode="auto">
          <a:xfrm>
            <a:off x="6477000" y="4778375"/>
            <a:ext cx="2286000" cy="457200"/>
          </a:xfrm>
          <a:prstGeom prst="borderCallout2">
            <a:avLst>
              <a:gd name="adj1" fmla="val 48881"/>
              <a:gd name="adj2" fmla="val 2637"/>
              <a:gd name="adj3" fmla="val 25000"/>
              <a:gd name="adj4" fmla="val -22986"/>
              <a:gd name="adj5" fmla="val 85417"/>
              <a:gd name="adj6" fmla="val -43333"/>
            </a:avLst>
          </a:prstGeom>
          <a:solidFill>
            <a:srgbClr val="FFFF99"/>
          </a:solidFill>
          <a:ln w="28575">
            <a:solidFill>
              <a:srgbClr val="990033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altLang="en-US" sz="2800">
                <a:solidFill>
                  <a:srgbClr val="3333FF"/>
                </a:solidFill>
              </a:rPr>
              <a:t>Sông Hồng</a:t>
            </a:r>
          </a:p>
        </p:txBody>
      </p:sp>
      <p:sp>
        <p:nvSpPr>
          <p:cNvPr id="116750" name="AutoShape 14"/>
          <p:cNvSpPr>
            <a:spLocks/>
          </p:cNvSpPr>
          <p:nvPr/>
        </p:nvSpPr>
        <p:spPr bwMode="auto">
          <a:xfrm>
            <a:off x="1143000" y="5638800"/>
            <a:ext cx="2514600" cy="609600"/>
          </a:xfrm>
          <a:prstGeom prst="borderCallout2">
            <a:avLst>
              <a:gd name="adj1" fmla="val -5877"/>
              <a:gd name="adj2" fmla="val 49071"/>
              <a:gd name="adj3" fmla="val -64086"/>
              <a:gd name="adj4" fmla="val 60386"/>
              <a:gd name="adj5" fmla="val -99140"/>
              <a:gd name="adj6" fmla="val 114842"/>
            </a:avLst>
          </a:prstGeom>
          <a:solidFill>
            <a:srgbClr val="FFFF99"/>
          </a:solidFill>
          <a:ln w="28575">
            <a:solidFill>
              <a:srgbClr val="990033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altLang="en-US" sz="2800">
                <a:solidFill>
                  <a:srgbClr val="3333FF"/>
                </a:solidFill>
              </a:rPr>
              <a:t>Sông Đáy</a:t>
            </a:r>
          </a:p>
        </p:txBody>
      </p:sp>
      <p:sp>
        <p:nvSpPr>
          <p:cNvPr id="116751" name="AutoShape 15"/>
          <p:cNvSpPr>
            <a:spLocks/>
          </p:cNvSpPr>
          <p:nvPr/>
        </p:nvSpPr>
        <p:spPr bwMode="auto">
          <a:xfrm>
            <a:off x="6400800" y="3276600"/>
            <a:ext cx="2438400" cy="542925"/>
          </a:xfrm>
          <a:prstGeom prst="borderCallout2">
            <a:avLst>
              <a:gd name="adj1" fmla="val 12500"/>
              <a:gd name="adj2" fmla="val -3125"/>
              <a:gd name="adj3" fmla="val 12500"/>
              <a:gd name="adj4" fmla="val -10870"/>
              <a:gd name="adj5" fmla="val 112847"/>
              <a:gd name="adj6" fmla="val -18944"/>
            </a:avLst>
          </a:prstGeom>
          <a:solidFill>
            <a:srgbClr val="FFFF99"/>
          </a:solidFill>
          <a:ln w="28575">
            <a:solidFill>
              <a:srgbClr val="990033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altLang="en-US" sz="2800" dirty="0" err="1">
                <a:solidFill>
                  <a:srgbClr val="3333FF"/>
                </a:solidFill>
              </a:rPr>
              <a:t>Sông</a:t>
            </a:r>
            <a:r>
              <a:rPr lang="en-US" altLang="en-US" sz="2800" dirty="0">
                <a:solidFill>
                  <a:srgbClr val="3333FF"/>
                </a:solidFill>
              </a:rPr>
              <a:t> </a:t>
            </a:r>
            <a:r>
              <a:rPr lang="en-US" altLang="en-US" sz="2800" dirty="0" err="1">
                <a:solidFill>
                  <a:srgbClr val="3333FF"/>
                </a:solidFill>
              </a:rPr>
              <a:t>Thái</a:t>
            </a:r>
            <a:r>
              <a:rPr lang="en-US" altLang="en-US" sz="2800" dirty="0">
                <a:solidFill>
                  <a:srgbClr val="3333FF"/>
                </a:solidFill>
              </a:rPr>
              <a:t> </a:t>
            </a:r>
            <a:r>
              <a:rPr lang="en-US" altLang="en-US" sz="2800" dirty="0" err="1">
                <a:solidFill>
                  <a:srgbClr val="3333FF"/>
                </a:solidFill>
              </a:rPr>
              <a:t>Bình</a:t>
            </a:r>
            <a:endParaRPr lang="en-US" altLang="en-US" sz="2800" dirty="0">
              <a:solidFill>
                <a:srgbClr val="3333FF"/>
              </a:solidFill>
            </a:endParaRPr>
          </a:p>
        </p:txBody>
      </p:sp>
      <p:sp>
        <p:nvSpPr>
          <p:cNvPr id="116752" name="AutoShape 16"/>
          <p:cNvSpPr>
            <a:spLocks/>
          </p:cNvSpPr>
          <p:nvPr/>
        </p:nvSpPr>
        <p:spPr bwMode="auto">
          <a:xfrm>
            <a:off x="5638800" y="1273175"/>
            <a:ext cx="1828800" cy="542925"/>
          </a:xfrm>
          <a:prstGeom prst="borderCallout2">
            <a:avLst>
              <a:gd name="adj1" fmla="val 21051"/>
              <a:gd name="adj2" fmla="val -4167"/>
              <a:gd name="adj3" fmla="val 21051"/>
              <a:gd name="adj4" fmla="val -53301"/>
              <a:gd name="adj5" fmla="val 135055"/>
              <a:gd name="adj6" fmla="val -77923"/>
            </a:avLst>
          </a:prstGeom>
          <a:solidFill>
            <a:srgbClr val="FFFF99"/>
          </a:solidFill>
          <a:ln w="28575">
            <a:solidFill>
              <a:srgbClr val="990033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altLang="en-US" sz="2800" dirty="0" err="1">
                <a:solidFill>
                  <a:srgbClr val="3333FF"/>
                </a:solidFill>
              </a:rPr>
              <a:t>Sông</a:t>
            </a:r>
            <a:r>
              <a:rPr lang="en-US" altLang="en-US" sz="2800" dirty="0">
                <a:solidFill>
                  <a:srgbClr val="3333FF"/>
                </a:solidFill>
              </a:rPr>
              <a:t> </a:t>
            </a:r>
            <a:r>
              <a:rPr lang="en-US" altLang="en-US" sz="2800" dirty="0" err="1">
                <a:solidFill>
                  <a:srgbClr val="3333FF"/>
                </a:solidFill>
              </a:rPr>
              <a:t>Cầu</a:t>
            </a:r>
            <a:endParaRPr lang="en-US" altLang="en-US" sz="2800" dirty="0">
              <a:solidFill>
                <a:srgbClr val="3333FF"/>
              </a:solidFill>
            </a:endParaRPr>
          </a:p>
        </p:txBody>
      </p:sp>
      <p:sp>
        <p:nvSpPr>
          <p:cNvPr id="116753" name="AutoShape 17"/>
          <p:cNvSpPr>
            <a:spLocks/>
          </p:cNvSpPr>
          <p:nvPr/>
        </p:nvSpPr>
        <p:spPr bwMode="auto">
          <a:xfrm>
            <a:off x="5410200" y="2339975"/>
            <a:ext cx="2667000" cy="533400"/>
          </a:xfrm>
          <a:prstGeom prst="borderCallout2">
            <a:avLst>
              <a:gd name="adj1" fmla="val 21431"/>
              <a:gd name="adj2" fmla="val -2856"/>
              <a:gd name="adj3" fmla="val 21431"/>
              <a:gd name="adj4" fmla="val -15477"/>
              <a:gd name="adj5" fmla="val 144644"/>
              <a:gd name="adj6" fmla="val -28569"/>
            </a:avLst>
          </a:prstGeom>
          <a:solidFill>
            <a:srgbClr val="FFFF99"/>
          </a:solidFill>
          <a:ln w="28575">
            <a:solidFill>
              <a:srgbClr val="990033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altLang="en-US" sz="2800">
                <a:solidFill>
                  <a:srgbClr val="3333FF"/>
                </a:solidFill>
              </a:rPr>
              <a:t>Sông Đuống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6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6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16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16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16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16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16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6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16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16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44" grpId="0" animBg="1"/>
      <p:bldP spid="116745" grpId="0" animBg="1"/>
      <p:bldP spid="116746" grpId="0" animBg="1"/>
      <p:bldP spid="116747" grpId="0" animBg="1"/>
      <p:bldP spid="116748" grpId="0" animBg="1"/>
      <p:bldP spid="116749" grpId="0" animBg="1"/>
      <p:bldP spid="116750" grpId="0" animBg="1"/>
      <p:bldP spid="116751" grpId="0" animBg="1"/>
      <p:bldP spid="116752" grpId="0" animBg="1"/>
      <p:bldP spid="11675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8"/>
          <p:cNvSpPr txBox="1">
            <a:spLocks noChangeArrowheads="1"/>
          </p:cNvSpPr>
          <p:nvPr/>
        </p:nvSpPr>
        <p:spPr bwMode="auto">
          <a:xfrm>
            <a:off x="668867" y="3733800"/>
            <a:ext cx="7848600" cy="95410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Trong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các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sông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kể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trên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con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sông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lớn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nào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chảy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qua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tỉnh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Phú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Thọ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?</a:t>
            </a: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279400" y="1210230"/>
            <a:ext cx="8255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latin typeface="Times New Roman" pitchFamily="18" charset="0"/>
              </a:rPr>
              <a:t> - </a:t>
            </a:r>
            <a:r>
              <a:rPr lang="en-US" sz="3200" b="1" dirty="0" err="1">
                <a:latin typeface="Times New Roman" pitchFamily="18" charset="0"/>
              </a:rPr>
              <a:t>Đồng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bằng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Bắc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Bộ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có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nhiều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sông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ngòi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như</a:t>
            </a:r>
            <a:r>
              <a:rPr lang="en-US" sz="3200" b="1" dirty="0">
                <a:latin typeface="Times New Roman" pitchFamily="18" charset="0"/>
              </a:rPr>
              <a:t>: </a:t>
            </a:r>
            <a:r>
              <a:rPr lang="en-US" sz="3200" b="1" dirty="0" err="1">
                <a:latin typeface="Times New Roman" pitchFamily="18" charset="0"/>
              </a:rPr>
              <a:t>sông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Cầu</a:t>
            </a:r>
            <a:r>
              <a:rPr lang="en-US" sz="3200" b="1" dirty="0">
                <a:latin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</a:rPr>
              <a:t>sông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Đuống</a:t>
            </a:r>
            <a:r>
              <a:rPr lang="en-US" sz="3200" b="1" dirty="0">
                <a:latin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</a:rPr>
              <a:t>sông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Thái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Bình</a:t>
            </a:r>
            <a:r>
              <a:rPr lang="en-US" sz="3200" b="1" dirty="0">
                <a:latin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</a:rPr>
              <a:t>sông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Hồng</a:t>
            </a:r>
            <a:r>
              <a:rPr lang="en-US" sz="3200" b="1" dirty="0">
                <a:latin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</a:rPr>
              <a:t>sông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Đáy</a:t>
            </a:r>
            <a:r>
              <a:rPr lang="en-US" sz="3200" b="1" dirty="0">
                <a:latin typeface="Times New Roman" pitchFamily="18" charset="0"/>
              </a:rPr>
              <a:t>, …</a:t>
            </a: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3200400" y="4754562"/>
            <a:ext cx="3124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Hồng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3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-838200" y="533400"/>
            <a:ext cx="8686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b="1" dirty="0">
                <a:solidFill>
                  <a:srgbClr val="FF0000"/>
                </a:solidFill>
              </a:rPr>
              <a:t>2. </a:t>
            </a:r>
            <a:r>
              <a:rPr lang="en-US" altLang="en-US" sz="3200" b="1" dirty="0" err="1">
                <a:solidFill>
                  <a:srgbClr val="FF0000"/>
                </a:solidFill>
              </a:rPr>
              <a:t>Sông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ngòi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và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hệ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thống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đê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ngăn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lũ</a:t>
            </a:r>
            <a:r>
              <a:rPr lang="en-US" altLang="en-US" sz="3200" b="1" dirty="0">
                <a:solidFill>
                  <a:srgbClr val="FF0000"/>
                </a:solidFill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0" y="2133600"/>
            <a:ext cx="4191000" cy="12954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/>
              <a:t>KHỞI ĐỘNG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5" descr="Anh 4"/>
          <p:cNvPicPr>
            <a:picLocks noChangeAspect="1" noChangeArrowheads="1"/>
          </p:cNvPicPr>
          <p:nvPr/>
        </p:nvPicPr>
        <p:blipFill>
          <a:blip r:embed="rId3" cstate="print"/>
          <a:srcRect l="2409" t="2777" r="2411" b="2777"/>
          <a:stretch>
            <a:fillRect/>
          </a:stretch>
        </p:blipFill>
        <p:spPr bwMode="auto">
          <a:xfrm>
            <a:off x="272960" y="381000"/>
            <a:ext cx="8763000" cy="5410200"/>
          </a:xfrm>
          <a:prstGeom prst="rect">
            <a:avLst/>
          </a:prstGeom>
          <a:solidFill>
            <a:srgbClr val="3366FF"/>
          </a:solidFill>
          <a:ln w="9525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114704" name="Freeform 16"/>
          <p:cNvSpPr>
            <a:spLocks/>
          </p:cNvSpPr>
          <p:nvPr/>
        </p:nvSpPr>
        <p:spPr bwMode="auto">
          <a:xfrm>
            <a:off x="228600" y="685800"/>
            <a:ext cx="5943600" cy="3962400"/>
          </a:xfrm>
          <a:custGeom>
            <a:avLst/>
            <a:gdLst>
              <a:gd name="T0" fmla="*/ 0 w 3888"/>
              <a:gd name="T1" fmla="*/ 0 h 3120"/>
              <a:gd name="T2" fmla="*/ 2147483647 w 3888"/>
              <a:gd name="T3" fmla="*/ 2147483647 h 3120"/>
              <a:gd name="T4" fmla="*/ 2147483647 w 3888"/>
              <a:gd name="T5" fmla="*/ 2147483647 h 3120"/>
              <a:gd name="T6" fmla="*/ 2147483647 w 3888"/>
              <a:gd name="T7" fmla="*/ 2147483647 h 3120"/>
              <a:gd name="T8" fmla="*/ 2147483647 w 3888"/>
              <a:gd name="T9" fmla="*/ 2147483647 h 3120"/>
              <a:gd name="T10" fmla="*/ 2147483647 w 3888"/>
              <a:gd name="T11" fmla="*/ 2147483647 h 3120"/>
              <a:gd name="T12" fmla="*/ 2147483647 w 3888"/>
              <a:gd name="T13" fmla="*/ 2147483647 h 3120"/>
              <a:gd name="T14" fmla="*/ 2147483647 w 3888"/>
              <a:gd name="T15" fmla="*/ 2147483647 h 3120"/>
              <a:gd name="T16" fmla="*/ 2147483647 w 3888"/>
              <a:gd name="T17" fmla="*/ 2147483647 h 3120"/>
              <a:gd name="T18" fmla="*/ 2147483647 w 3888"/>
              <a:gd name="T19" fmla="*/ 2147483647 h 3120"/>
              <a:gd name="T20" fmla="*/ 2147483647 w 3888"/>
              <a:gd name="T21" fmla="*/ 2147483647 h 3120"/>
              <a:gd name="T22" fmla="*/ 2147483647 w 3888"/>
              <a:gd name="T23" fmla="*/ 2147483647 h 3120"/>
              <a:gd name="T24" fmla="*/ 2147483647 w 3888"/>
              <a:gd name="T25" fmla="*/ 2147483647 h 3120"/>
              <a:gd name="T26" fmla="*/ 2147483647 w 3888"/>
              <a:gd name="T27" fmla="*/ 2147483647 h 3120"/>
              <a:gd name="T28" fmla="*/ 2147483647 w 3888"/>
              <a:gd name="T29" fmla="*/ 2147483647 h 3120"/>
              <a:gd name="T30" fmla="*/ 2147483647 w 3888"/>
              <a:gd name="T31" fmla="*/ 2147483647 h 3120"/>
              <a:gd name="T32" fmla="*/ 2147483647 w 3888"/>
              <a:gd name="T33" fmla="*/ 2147483647 h 3120"/>
              <a:gd name="T34" fmla="*/ 2147483647 w 3888"/>
              <a:gd name="T35" fmla="*/ 2147483647 h 3120"/>
              <a:gd name="T36" fmla="*/ 2147483647 w 3888"/>
              <a:gd name="T37" fmla="*/ 2147483647 h 3120"/>
              <a:gd name="T38" fmla="*/ 2147483647 w 3888"/>
              <a:gd name="T39" fmla="*/ 2147483647 h 3120"/>
              <a:gd name="T40" fmla="*/ 2147483647 w 3888"/>
              <a:gd name="T41" fmla="*/ 2147483647 h 3120"/>
              <a:gd name="T42" fmla="*/ 2147483647 w 3888"/>
              <a:gd name="T43" fmla="*/ 2147483647 h 3120"/>
              <a:gd name="T44" fmla="*/ 2147483647 w 3888"/>
              <a:gd name="T45" fmla="*/ 2147483647 h 3120"/>
              <a:gd name="T46" fmla="*/ 2147483647 w 3888"/>
              <a:gd name="T47" fmla="*/ 2147483647 h 3120"/>
              <a:gd name="T48" fmla="*/ 2147483647 w 3888"/>
              <a:gd name="T49" fmla="*/ 2147483647 h 3120"/>
              <a:gd name="T50" fmla="*/ 2147483647 w 3888"/>
              <a:gd name="T51" fmla="*/ 2147483647 h 3120"/>
              <a:gd name="T52" fmla="*/ 2147483647 w 3888"/>
              <a:gd name="T53" fmla="*/ 2147483647 h 3120"/>
              <a:gd name="T54" fmla="*/ 2147483647 w 3888"/>
              <a:gd name="T55" fmla="*/ 2147483647 h 3120"/>
              <a:gd name="T56" fmla="*/ 2147483647 w 3888"/>
              <a:gd name="T57" fmla="*/ 2147483647 h 3120"/>
              <a:gd name="T58" fmla="*/ 2147483647 w 3888"/>
              <a:gd name="T59" fmla="*/ 2147483647 h 3120"/>
              <a:gd name="T60" fmla="*/ 2147483647 w 3888"/>
              <a:gd name="T61" fmla="*/ 2147483647 h 3120"/>
              <a:gd name="T62" fmla="*/ 2147483647 w 3888"/>
              <a:gd name="T63" fmla="*/ 2147483647 h 3120"/>
              <a:gd name="T64" fmla="*/ 2147483647 w 3888"/>
              <a:gd name="T65" fmla="*/ 2147483647 h 3120"/>
              <a:gd name="T66" fmla="*/ 2147483647 w 3888"/>
              <a:gd name="T67" fmla="*/ 2147483647 h 3120"/>
              <a:gd name="T68" fmla="*/ 2147483647 w 3888"/>
              <a:gd name="T69" fmla="*/ 2147483647 h 3120"/>
              <a:gd name="T70" fmla="*/ 2147483647 w 3888"/>
              <a:gd name="T71" fmla="*/ 2147483647 h 3120"/>
              <a:gd name="T72" fmla="*/ 2147483647 w 3888"/>
              <a:gd name="T73" fmla="*/ 2147483647 h 3120"/>
              <a:gd name="T74" fmla="*/ 2147483647 w 3888"/>
              <a:gd name="T75" fmla="*/ 2147483647 h 3120"/>
              <a:gd name="T76" fmla="*/ 2147483647 w 3888"/>
              <a:gd name="T77" fmla="*/ 2147483647 h 3120"/>
              <a:gd name="T78" fmla="*/ 2147483647 w 3888"/>
              <a:gd name="T79" fmla="*/ 2147483647 h 3120"/>
              <a:gd name="T80" fmla="*/ 2147483647 w 3888"/>
              <a:gd name="T81" fmla="*/ 2147483647 h 3120"/>
              <a:gd name="T82" fmla="*/ 2147483647 w 3888"/>
              <a:gd name="T83" fmla="*/ 2147483647 h 3120"/>
              <a:gd name="T84" fmla="*/ 2147483647 w 3888"/>
              <a:gd name="T85" fmla="*/ 2147483647 h 3120"/>
              <a:gd name="T86" fmla="*/ 2147483647 w 3888"/>
              <a:gd name="T87" fmla="*/ 2147483647 h 3120"/>
              <a:gd name="T88" fmla="*/ 2147483647 w 3888"/>
              <a:gd name="T89" fmla="*/ 2147483647 h 3120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3888"/>
              <a:gd name="T136" fmla="*/ 0 h 3120"/>
              <a:gd name="T137" fmla="*/ 3888 w 3888"/>
              <a:gd name="T138" fmla="*/ 3120 h 3120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3888" h="3120">
                <a:moveTo>
                  <a:pt x="0" y="0"/>
                </a:moveTo>
                <a:cubicBezTo>
                  <a:pt x="48" y="44"/>
                  <a:pt x="96" y="88"/>
                  <a:pt x="144" y="144"/>
                </a:cubicBezTo>
                <a:cubicBezTo>
                  <a:pt x="192" y="200"/>
                  <a:pt x="248" y="288"/>
                  <a:pt x="288" y="336"/>
                </a:cubicBezTo>
                <a:cubicBezTo>
                  <a:pt x="328" y="384"/>
                  <a:pt x="360" y="408"/>
                  <a:pt x="384" y="432"/>
                </a:cubicBezTo>
                <a:cubicBezTo>
                  <a:pt x="408" y="456"/>
                  <a:pt x="416" y="480"/>
                  <a:pt x="432" y="480"/>
                </a:cubicBezTo>
                <a:cubicBezTo>
                  <a:pt x="448" y="480"/>
                  <a:pt x="456" y="432"/>
                  <a:pt x="480" y="432"/>
                </a:cubicBezTo>
                <a:cubicBezTo>
                  <a:pt x="504" y="432"/>
                  <a:pt x="552" y="448"/>
                  <a:pt x="576" y="480"/>
                </a:cubicBezTo>
                <a:cubicBezTo>
                  <a:pt x="600" y="512"/>
                  <a:pt x="592" y="584"/>
                  <a:pt x="624" y="624"/>
                </a:cubicBezTo>
                <a:cubicBezTo>
                  <a:pt x="656" y="664"/>
                  <a:pt x="736" y="712"/>
                  <a:pt x="768" y="720"/>
                </a:cubicBezTo>
                <a:cubicBezTo>
                  <a:pt x="800" y="728"/>
                  <a:pt x="792" y="680"/>
                  <a:pt x="816" y="672"/>
                </a:cubicBezTo>
                <a:cubicBezTo>
                  <a:pt x="840" y="664"/>
                  <a:pt x="880" y="656"/>
                  <a:pt x="912" y="672"/>
                </a:cubicBezTo>
                <a:cubicBezTo>
                  <a:pt x="944" y="688"/>
                  <a:pt x="984" y="736"/>
                  <a:pt x="1008" y="768"/>
                </a:cubicBezTo>
                <a:cubicBezTo>
                  <a:pt x="1032" y="800"/>
                  <a:pt x="1032" y="832"/>
                  <a:pt x="1056" y="864"/>
                </a:cubicBezTo>
                <a:cubicBezTo>
                  <a:pt x="1080" y="896"/>
                  <a:pt x="1112" y="936"/>
                  <a:pt x="1152" y="960"/>
                </a:cubicBezTo>
                <a:cubicBezTo>
                  <a:pt x="1192" y="984"/>
                  <a:pt x="1248" y="1000"/>
                  <a:pt x="1296" y="1008"/>
                </a:cubicBezTo>
                <a:cubicBezTo>
                  <a:pt x="1344" y="1016"/>
                  <a:pt x="1400" y="1008"/>
                  <a:pt x="1440" y="1008"/>
                </a:cubicBezTo>
                <a:cubicBezTo>
                  <a:pt x="1480" y="1008"/>
                  <a:pt x="1504" y="1000"/>
                  <a:pt x="1536" y="1008"/>
                </a:cubicBezTo>
                <a:cubicBezTo>
                  <a:pt x="1568" y="1016"/>
                  <a:pt x="1600" y="1032"/>
                  <a:pt x="1632" y="1056"/>
                </a:cubicBezTo>
                <a:cubicBezTo>
                  <a:pt x="1664" y="1080"/>
                  <a:pt x="1688" y="1128"/>
                  <a:pt x="1728" y="1152"/>
                </a:cubicBezTo>
                <a:cubicBezTo>
                  <a:pt x="1768" y="1176"/>
                  <a:pt x="1824" y="1192"/>
                  <a:pt x="1872" y="1200"/>
                </a:cubicBezTo>
                <a:cubicBezTo>
                  <a:pt x="1920" y="1208"/>
                  <a:pt x="1968" y="1184"/>
                  <a:pt x="2016" y="1200"/>
                </a:cubicBezTo>
                <a:cubicBezTo>
                  <a:pt x="2064" y="1216"/>
                  <a:pt x="2120" y="1240"/>
                  <a:pt x="2160" y="1296"/>
                </a:cubicBezTo>
                <a:cubicBezTo>
                  <a:pt x="2200" y="1352"/>
                  <a:pt x="2240" y="1480"/>
                  <a:pt x="2256" y="1536"/>
                </a:cubicBezTo>
                <a:cubicBezTo>
                  <a:pt x="2272" y="1592"/>
                  <a:pt x="2248" y="1600"/>
                  <a:pt x="2256" y="1632"/>
                </a:cubicBezTo>
                <a:cubicBezTo>
                  <a:pt x="2264" y="1664"/>
                  <a:pt x="2296" y="1696"/>
                  <a:pt x="2304" y="1728"/>
                </a:cubicBezTo>
                <a:cubicBezTo>
                  <a:pt x="2312" y="1760"/>
                  <a:pt x="2296" y="1792"/>
                  <a:pt x="2304" y="1824"/>
                </a:cubicBezTo>
                <a:cubicBezTo>
                  <a:pt x="2312" y="1856"/>
                  <a:pt x="2336" y="1880"/>
                  <a:pt x="2352" y="1920"/>
                </a:cubicBezTo>
                <a:cubicBezTo>
                  <a:pt x="2368" y="1960"/>
                  <a:pt x="2376" y="2032"/>
                  <a:pt x="2400" y="2064"/>
                </a:cubicBezTo>
                <a:cubicBezTo>
                  <a:pt x="2424" y="2096"/>
                  <a:pt x="2464" y="2080"/>
                  <a:pt x="2496" y="2112"/>
                </a:cubicBezTo>
                <a:cubicBezTo>
                  <a:pt x="2528" y="2144"/>
                  <a:pt x="2560" y="2216"/>
                  <a:pt x="2592" y="2256"/>
                </a:cubicBezTo>
                <a:cubicBezTo>
                  <a:pt x="2624" y="2296"/>
                  <a:pt x="2656" y="2336"/>
                  <a:pt x="2688" y="2352"/>
                </a:cubicBezTo>
                <a:cubicBezTo>
                  <a:pt x="2720" y="2368"/>
                  <a:pt x="2752" y="2328"/>
                  <a:pt x="2784" y="2352"/>
                </a:cubicBezTo>
                <a:cubicBezTo>
                  <a:pt x="2816" y="2376"/>
                  <a:pt x="2856" y="2456"/>
                  <a:pt x="2880" y="2496"/>
                </a:cubicBezTo>
                <a:cubicBezTo>
                  <a:pt x="2904" y="2536"/>
                  <a:pt x="2896" y="2552"/>
                  <a:pt x="2928" y="2592"/>
                </a:cubicBezTo>
                <a:cubicBezTo>
                  <a:pt x="2960" y="2632"/>
                  <a:pt x="3048" y="2696"/>
                  <a:pt x="3072" y="2736"/>
                </a:cubicBezTo>
                <a:cubicBezTo>
                  <a:pt x="3096" y="2776"/>
                  <a:pt x="3064" y="2800"/>
                  <a:pt x="3072" y="2832"/>
                </a:cubicBezTo>
                <a:cubicBezTo>
                  <a:pt x="3080" y="2864"/>
                  <a:pt x="3104" y="2896"/>
                  <a:pt x="3120" y="2928"/>
                </a:cubicBezTo>
                <a:cubicBezTo>
                  <a:pt x="3136" y="2960"/>
                  <a:pt x="3136" y="3016"/>
                  <a:pt x="3168" y="3024"/>
                </a:cubicBezTo>
                <a:cubicBezTo>
                  <a:pt x="3200" y="3032"/>
                  <a:pt x="3264" y="2992"/>
                  <a:pt x="3312" y="2976"/>
                </a:cubicBezTo>
                <a:cubicBezTo>
                  <a:pt x="3360" y="2960"/>
                  <a:pt x="3416" y="2920"/>
                  <a:pt x="3456" y="2928"/>
                </a:cubicBezTo>
                <a:cubicBezTo>
                  <a:pt x="3496" y="2936"/>
                  <a:pt x="3528" y="3000"/>
                  <a:pt x="3552" y="3024"/>
                </a:cubicBezTo>
                <a:cubicBezTo>
                  <a:pt x="3576" y="3048"/>
                  <a:pt x="3568" y="3064"/>
                  <a:pt x="3600" y="3072"/>
                </a:cubicBezTo>
                <a:cubicBezTo>
                  <a:pt x="3632" y="3080"/>
                  <a:pt x="3704" y="3072"/>
                  <a:pt x="3744" y="3072"/>
                </a:cubicBezTo>
                <a:cubicBezTo>
                  <a:pt x="3784" y="3072"/>
                  <a:pt x="3816" y="3064"/>
                  <a:pt x="3840" y="3072"/>
                </a:cubicBezTo>
                <a:cubicBezTo>
                  <a:pt x="3864" y="3080"/>
                  <a:pt x="3876" y="3100"/>
                  <a:pt x="3888" y="3120"/>
                </a:cubicBezTo>
              </a:path>
            </a:pathLst>
          </a:custGeom>
          <a:noFill/>
          <a:ln w="95250" cmpd="sng">
            <a:solidFill>
              <a:schemeClr val="accent2">
                <a:alpha val="90195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" name="Rounded Rectangular Callout 1"/>
          <p:cNvSpPr>
            <a:spLocks noChangeArrowheads="1"/>
          </p:cNvSpPr>
          <p:nvPr/>
        </p:nvSpPr>
        <p:spPr bwMode="auto">
          <a:xfrm>
            <a:off x="1219200" y="3684589"/>
            <a:ext cx="1828800" cy="506412"/>
          </a:xfrm>
          <a:prstGeom prst="wedgeRoundRectCallout">
            <a:avLst>
              <a:gd name="adj1" fmla="val 83366"/>
              <a:gd name="adj2" fmla="val -148944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altLang="en-US" sz="2800" dirty="0" err="1">
                <a:solidFill>
                  <a:srgbClr val="C00000"/>
                </a:solidFill>
              </a:rPr>
              <a:t>Sông</a:t>
            </a:r>
            <a:r>
              <a:rPr lang="en-US" altLang="en-US" sz="2800" dirty="0">
                <a:solidFill>
                  <a:srgbClr val="C00000"/>
                </a:solidFill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</a:rPr>
              <a:t>Hồng</a:t>
            </a:r>
            <a:endParaRPr lang="en-US" altLang="en-US" sz="2400" dirty="0">
              <a:solidFill>
                <a:srgbClr val="C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3400" y="5923159"/>
            <a:ext cx="7010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D60093"/>
                </a:solidFill>
              </a:rPr>
              <a:t>Sông</a:t>
            </a:r>
            <a:r>
              <a:rPr lang="en-US" altLang="en-US" sz="3200" b="1" dirty="0">
                <a:solidFill>
                  <a:srgbClr val="D60093"/>
                </a:solidFill>
              </a:rPr>
              <a:t> </a:t>
            </a:r>
            <a:r>
              <a:rPr lang="en-US" altLang="en-US" sz="3200" b="1" dirty="0" err="1">
                <a:solidFill>
                  <a:srgbClr val="D60093"/>
                </a:solidFill>
              </a:rPr>
              <a:t>Hồng</a:t>
            </a:r>
            <a:r>
              <a:rPr lang="en-US" altLang="en-US" sz="3200" b="1" dirty="0">
                <a:solidFill>
                  <a:srgbClr val="D60093"/>
                </a:solidFill>
              </a:rPr>
              <a:t> </a:t>
            </a:r>
            <a:r>
              <a:rPr lang="en-US" altLang="en-US" sz="3200" b="1" dirty="0" err="1">
                <a:solidFill>
                  <a:srgbClr val="D60093"/>
                </a:solidFill>
              </a:rPr>
              <a:t>bắt</a:t>
            </a:r>
            <a:r>
              <a:rPr lang="en-US" altLang="en-US" sz="3200" b="1" dirty="0">
                <a:solidFill>
                  <a:srgbClr val="D60093"/>
                </a:solidFill>
              </a:rPr>
              <a:t> </a:t>
            </a:r>
            <a:r>
              <a:rPr lang="en-US" altLang="en-US" sz="3200" b="1" dirty="0" err="1">
                <a:solidFill>
                  <a:srgbClr val="D60093"/>
                </a:solidFill>
              </a:rPr>
              <a:t>nguồn</a:t>
            </a:r>
            <a:r>
              <a:rPr lang="en-US" altLang="en-US" sz="3200" b="1" dirty="0">
                <a:solidFill>
                  <a:srgbClr val="D60093"/>
                </a:solidFill>
              </a:rPr>
              <a:t> </a:t>
            </a:r>
            <a:r>
              <a:rPr lang="en-US" altLang="en-US" sz="3200" b="1" dirty="0" err="1">
                <a:solidFill>
                  <a:srgbClr val="D60093"/>
                </a:solidFill>
              </a:rPr>
              <a:t>từ</a:t>
            </a:r>
            <a:r>
              <a:rPr lang="en-US" altLang="en-US" sz="3200" b="1" dirty="0">
                <a:solidFill>
                  <a:srgbClr val="D60093"/>
                </a:solidFill>
              </a:rPr>
              <a:t> </a:t>
            </a:r>
            <a:r>
              <a:rPr lang="en-US" altLang="en-US" sz="3200" b="1" dirty="0" err="1">
                <a:solidFill>
                  <a:srgbClr val="D60093"/>
                </a:solidFill>
              </a:rPr>
              <a:t>đâu</a:t>
            </a:r>
            <a:r>
              <a:rPr lang="en-US" altLang="en-US" sz="3200" b="1" dirty="0">
                <a:solidFill>
                  <a:srgbClr val="D60093"/>
                </a:solidFill>
              </a:rPr>
              <a:t>?</a:t>
            </a:r>
          </a:p>
        </p:txBody>
      </p:sp>
      <p:sp>
        <p:nvSpPr>
          <p:cNvPr id="9" name="Text Box 20"/>
          <p:cNvSpPr txBox="1">
            <a:spLocks noChangeArrowheads="1"/>
          </p:cNvSpPr>
          <p:nvPr/>
        </p:nvSpPr>
        <p:spPr bwMode="auto">
          <a:xfrm>
            <a:off x="838200" y="5975838"/>
            <a:ext cx="7085012" cy="58477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000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3200" b="1" dirty="0"/>
              <a:t>- </a:t>
            </a:r>
            <a:r>
              <a:rPr lang="en-US" sz="2800" b="1" dirty="0" err="1"/>
              <a:t>Sông</a:t>
            </a:r>
            <a:r>
              <a:rPr lang="en-US" sz="2800" b="1" dirty="0"/>
              <a:t> </a:t>
            </a:r>
            <a:r>
              <a:rPr lang="en-US" sz="2800" b="1" dirty="0" err="1"/>
              <a:t>Hồng</a:t>
            </a:r>
            <a:r>
              <a:rPr lang="en-US" sz="2800" b="1" dirty="0"/>
              <a:t> </a:t>
            </a:r>
            <a:r>
              <a:rPr lang="en-US" sz="2800" b="1" dirty="0" err="1"/>
              <a:t>bắt</a:t>
            </a:r>
            <a:r>
              <a:rPr lang="en-US" sz="2800" b="1" dirty="0"/>
              <a:t> </a:t>
            </a:r>
            <a:r>
              <a:rPr lang="en-US" sz="2800" b="1" dirty="0" err="1"/>
              <a:t>nguồn</a:t>
            </a:r>
            <a:r>
              <a:rPr lang="en-US" sz="2800" b="1" dirty="0"/>
              <a:t> </a:t>
            </a:r>
            <a:r>
              <a:rPr lang="en-US" sz="2800" b="1" dirty="0" err="1"/>
              <a:t>từ</a:t>
            </a:r>
            <a:r>
              <a:rPr lang="en-US" sz="2800" b="1" dirty="0"/>
              <a:t> </a:t>
            </a:r>
            <a:r>
              <a:rPr lang="en-US" sz="2800" b="1" dirty="0" err="1"/>
              <a:t>Trung</a:t>
            </a:r>
            <a:r>
              <a:rPr lang="en-US" sz="2800" b="1" dirty="0"/>
              <a:t> </a:t>
            </a:r>
            <a:r>
              <a:rPr lang="en-US" sz="2800" b="1" dirty="0" err="1"/>
              <a:t>Quốc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114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704" grpId="0" animBg="1"/>
      <p:bldP spid="2" grpId="0" animBg="1"/>
      <p:bldP spid="8" grpId="0"/>
      <p:bldP spid="8" grpId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0" y="0"/>
            <a:ext cx="9448800" cy="16925925"/>
            <a:chOff x="0" y="912"/>
            <a:chExt cx="9729" cy="12020"/>
          </a:xfrm>
        </p:grpSpPr>
        <p:pic>
          <p:nvPicPr>
            <p:cNvPr id="5" name="Picture 21" descr="01"/>
            <p:cNvPicPr>
              <a:picLocks noChangeAspect="1" noChangeArrowheads="1"/>
            </p:cNvPicPr>
            <p:nvPr/>
          </p:nvPicPr>
          <p:blipFill>
            <a:blip r:embed="rId2" cstate="print"/>
            <a:srcRect l="17740" t="11743" r="18716" b="20779"/>
            <a:stretch>
              <a:fillRect/>
            </a:stretch>
          </p:blipFill>
          <p:spPr bwMode="auto">
            <a:xfrm>
              <a:off x="0" y="912"/>
              <a:ext cx="9729" cy="12020"/>
            </a:xfrm>
            <a:prstGeom prst="rect">
              <a:avLst/>
            </a:prstGeom>
            <a:noFill/>
            <a:ln w="12700">
              <a:solidFill>
                <a:srgbClr val="FF0000"/>
              </a:solidFill>
              <a:miter lim="800000"/>
              <a:headEnd/>
              <a:tailEnd/>
            </a:ln>
          </p:spPr>
        </p:pic>
        <p:sp>
          <p:nvSpPr>
            <p:cNvPr id="6" name="Text Box 22"/>
            <p:cNvSpPr txBox="1">
              <a:spLocks noChangeArrowheads="1"/>
            </p:cNvSpPr>
            <p:nvPr/>
          </p:nvSpPr>
          <p:spPr bwMode="auto">
            <a:xfrm>
              <a:off x="336" y="921"/>
              <a:ext cx="3168" cy="262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altLang="vi-VN">
                  <a:solidFill>
                    <a:srgbClr val="FF0000"/>
                  </a:solidFill>
                </a:rPr>
                <a:t>TRUNG QUỐC</a:t>
              </a:r>
              <a:endParaRPr lang="af-ZA" altLang="vi-VN">
                <a:solidFill>
                  <a:srgbClr val="FF0000"/>
                </a:solidFill>
              </a:endParaRPr>
            </a:p>
          </p:txBody>
        </p:sp>
      </p:grpSp>
      <p:sp>
        <p:nvSpPr>
          <p:cNvPr id="7" name="Freeform 23"/>
          <p:cNvSpPr>
            <a:spLocks/>
          </p:cNvSpPr>
          <p:nvPr/>
        </p:nvSpPr>
        <p:spPr bwMode="auto">
          <a:xfrm>
            <a:off x="190499" y="0"/>
            <a:ext cx="3490097" cy="3505200"/>
          </a:xfrm>
          <a:custGeom>
            <a:avLst/>
            <a:gdLst>
              <a:gd name="T0" fmla="*/ 2147483647 w 3489"/>
              <a:gd name="T1" fmla="*/ 2147483647 h 2460"/>
              <a:gd name="T2" fmla="*/ 2147483647 w 3489"/>
              <a:gd name="T3" fmla="*/ 2147483647 h 2460"/>
              <a:gd name="T4" fmla="*/ 2147483647 w 3489"/>
              <a:gd name="T5" fmla="*/ 2147483647 h 2460"/>
              <a:gd name="T6" fmla="*/ 2147483647 w 3489"/>
              <a:gd name="T7" fmla="*/ 2147483647 h 2460"/>
              <a:gd name="T8" fmla="*/ 2147483647 w 3489"/>
              <a:gd name="T9" fmla="*/ 2147483647 h 2460"/>
              <a:gd name="T10" fmla="*/ 2147483647 w 3489"/>
              <a:gd name="T11" fmla="*/ 2147483647 h 2460"/>
              <a:gd name="T12" fmla="*/ 2147483647 w 3489"/>
              <a:gd name="T13" fmla="*/ 2147483647 h 2460"/>
              <a:gd name="T14" fmla="*/ 2147483647 w 3489"/>
              <a:gd name="T15" fmla="*/ 2147483647 h 2460"/>
              <a:gd name="T16" fmla="*/ 2147483647 w 3489"/>
              <a:gd name="T17" fmla="*/ 2147483647 h 2460"/>
              <a:gd name="T18" fmla="*/ 2147483647 w 3489"/>
              <a:gd name="T19" fmla="*/ 2147483647 h 2460"/>
              <a:gd name="T20" fmla="*/ 2147483647 w 3489"/>
              <a:gd name="T21" fmla="*/ 2147483647 h 2460"/>
              <a:gd name="T22" fmla="*/ 2147483647 w 3489"/>
              <a:gd name="T23" fmla="*/ 2147483647 h 2460"/>
              <a:gd name="T24" fmla="*/ 2147483647 w 3489"/>
              <a:gd name="T25" fmla="*/ 2147483647 h 2460"/>
              <a:gd name="T26" fmla="*/ 2147483647 w 3489"/>
              <a:gd name="T27" fmla="*/ 2147483647 h 2460"/>
              <a:gd name="T28" fmla="*/ 2147483647 w 3489"/>
              <a:gd name="T29" fmla="*/ 2147483647 h 2460"/>
              <a:gd name="T30" fmla="*/ 2147483647 w 3489"/>
              <a:gd name="T31" fmla="*/ 2147483647 h 2460"/>
              <a:gd name="T32" fmla="*/ 2147483647 w 3489"/>
              <a:gd name="T33" fmla="*/ 2147483647 h 2460"/>
              <a:gd name="T34" fmla="*/ 2147483647 w 3489"/>
              <a:gd name="T35" fmla="*/ 2147483647 h 2460"/>
              <a:gd name="T36" fmla="*/ 2147483647 w 3489"/>
              <a:gd name="T37" fmla="*/ 2147483647 h 2460"/>
              <a:gd name="T38" fmla="*/ 2147483647 w 3489"/>
              <a:gd name="T39" fmla="*/ 2147483647 h 2460"/>
              <a:gd name="T40" fmla="*/ 2147483647 w 3489"/>
              <a:gd name="T41" fmla="*/ 2147483647 h 2460"/>
              <a:gd name="T42" fmla="*/ 2147483647 w 3489"/>
              <a:gd name="T43" fmla="*/ 2147483647 h 2460"/>
              <a:gd name="T44" fmla="*/ 2147483647 w 3489"/>
              <a:gd name="T45" fmla="*/ 2147483647 h 2460"/>
              <a:gd name="T46" fmla="*/ 2147483647 w 3489"/>
              <a:gd name="T47" fmla="*/ 2147483647 h 2460"/>
              <a:gd name="T48" fmla="*/ 2147483647 w 3489"/>
              <a:gd name="T49" fmla="*/ 2147483647 h 2460"/>
              <a:gd name="T50" fmla="*/ 2147483647 w 3489"/>
              <a:gd name="T51" fmla="*/ 2147483647 h 2460"/>
              <a:gd name="T52" fmla="*/ 2147483647 w 3489"/>
              <a:gd name="T53" fmla="*/ 2147483647 h 2460"/>
              <a:gd name="T54" fmla="*/ 2147483647 w 3489"/>
              <a:gd name="T55" fmla="*/ 2147483647 h 2460"/>
              <a:gd name="T56" fmla="*/ 2147483647 w 3489"/>
              <a:gd name="T57" fmla="*/ 2147483647 h 2460"/>
              <a:gd name="T58" fmla="*/ 2147483647 w 3489"/>
              <a:gd name="T59" fmla="*/ 2147483647 h 2460"/>
              <a:gd name="T60" fmla="*/ 2147483647 w 3489"/>
              <a:gd name="T61" fmla="*/ 2147483647 h 2460"/>
              <a:gd name="T62" fmla="*/ 2147483647 w 3489"/>
              <a:gd name="T63" fmla="*/ 2147483647 h 2460"/>
              <a:gd name="T64" fmla="*/ 2147483647 w 3489"/>
              <a:gd name="T65" fmla="*/ 2147483647 h 2460"/>
              <a:gd name="T66" fmla="*/ 2147483647 w 3489"/>
              <a:gd name="T67" fmla="*/ 2147483647 h 2460"/>
              <a:gd name="T68" fmla="*/ 2147483647 w 3489"/>
              <a:gd name="T69" fmla="*/ 2147483647 h 2460"/>
              <a:gd name="T70" fmla="*/ 2147483647 w 3489"/>
              <a:gd name="T71" fmla="*/ 2147483647 h 2460"/>
              <a:gd name="T72" fmla="*/ 2147483647 w 3489"/>
              <a:gd name="T73" fmla="*/ 2147483647 h 246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3489"/>
              <a:gd name="T112" fmla="*/ 0 h 2460"/>
              <a:gd name="T113" fmla="*/ 3489 w 3489"/>
              <a:gd name="T114" fmla="*/ 2460 h 2460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3489" h="2460">
                <a:moveTo>
                  <a:pt x="0" y="0"/>
                </a:moveTo>
                <a:cubicBezTo>
                  <a:pt x="8" y="24"/>
                  <a:pt x="12" y="34"/>
                  <a:pt x="36" y="42"/>
                </a:cubicBezTo>
                <a:cubicBezTo>
                  <a:pt x="57" y="73"/>
                  <a:pt x="88" y="80"/>
                  <a:pt x="120" y="96"/>
                </a:cubicBezTo>
                <a:cubicBezTo>
                  <a:pt x="192" y="132"/>
                  <a:pt x="210" y="148"/>
                  <a:pt x="294" y="156"/>
                </a:cubicBezTo>
                <a:cubicBezTo>
                  <a:pt x="351" y="170"/>
                  <a:pt x="402" y="198"/>
                  <a:pt x="462" y="210"/>
                </a:cubicBezTo>
                <a:cubicBezTo>
                  <a:pt x="492" y="225"/>
                  <a:pt x="524" y="227"/>
                  <a:pt x="552" y="246"/>
                </a:cubicBezTo>
                <a:cubicBezTo>
                  <a:pt x="556" y="252"/>
                  <a:pt x="558" y="260"/>
                  <a:pt x="564" y="264"/>
                </a:cubicBezTo>
                <a:cubicBezTo>
                  <a:pt x="573" y="269"/>
                  <a:pt x="584" y="267"/>
                  <a:pt x="594" y="270"/>
                </a:cubicBezTo>
                <a:cubicBezTo>
                  <a:pt x="627" y="279"/>
                  <a:pt x="654" y="293"/>
                  <a:pt x="684" y="306"/>
                </a:cubicBezTo>
                <a:cubicBezTo>
                  <a:pt x="684" y="306"/>
                  <a:pt x="729" y="321"/>
                  <a:pt x="738" y="324"/>
                </a:cubicBezTo>
                <a:cubicBezTo>
                  <a:pt x="744" y="326"/>
                  <a:pt x="756" y="330"/>
                  <a:pt x="756" y="330"/>
                </a:cubicBezTo>
                <a:cubicBezTo>
                  <a:pt x="770" y="371"/>
                  <a:pt x="749" y="326"/>
                  <a:pt x="798" y="354"/>
                </a:cubicBezTo>
                <a:cubicBezTo>
                  <a:pt x="803" y="357"/>
                  <a:pt x="799" y="368"/>
                  <a:pt x="804" y="372"/>
                </a:cubicBezTo>
                <a:cubicBezTo>
                  <a:pt x="810" y="377"/>
                  <a:pt x="820" y="376"/>
                  <a:pt x="828" y="378"/>
                </a:cubicBezTo>
                <a:cubicBezTo>
                  <a:pt x="847" y="407"/>
                  <a:pt x="860" y="401"/>
                  <a:pt x="894" y="408"/>
                </a:cubicBezTo>
                <a:cubicBezTo>
                  <a:pt x="910" y="411"/>
                  <a:pt x="942" y="420"/>
                  <a:pt x="942" y="420"/>
                </a:cubicBezTo>
                <a:cubicBezTo>
                  <a:pt x="958" y="431"/>
                  <a:pt x="996" y="444"/>
                  <a:pt x="996" y="444"/>
                </a:cubicBezTo>
                <a:cubicBezTo>
                  <a:pt x="1025" y="487"/>
                  <a:pt x="984" y="434"/>
                  <a:pt x="1044" y="474"/>
                </a:cubicBezTo>
                <a:cubicBezTo>
                  <a:pt x="1056" y="482"/>
                  <a:pt x="1080" y="498"/>
                  <a:pt x="1080" y="498"/>
                </a:cubicBezTo>
                <a:cubicBezTo>
                  <a:pt x="1099" y="527"/>
                  <a:pt x="1135" y="527"/>
                  <a:pt x="1164" y="546"/>
                </a:cubicBezTo>
                <a:cubicBezTo>
                  <a:pt x="1167" y="556"/>
                  <a:pt x="1192" y="589"/>
                  <a:pt x="1200" y="594"/>
                </a:cubicBezTo>
                <a:cubicBezTo>
                  <a:pt x="1211" y="601"/>
                  <a:pt x="1236" y="606"/>
                  <a:pt x="1236" y="606"/>
                </a:cubicBezTo>
                <a:cubicBezTo>
                  <a:pt x="1240" y="612"/>
                  <a:pt x="1243" y="619"/>
                  <a:pt x="1248" y="624"/>
                </a:cubicBezTo>
                <a:cubicBezTo>
                  <a:pt x="1259" y="633"/>
                  <a:pt x="1284" y="648"/>
                  <a:pt x="1284" y="648"/>
                </a:cubicBezTo>
                <a:cubicBezTo>
                  <a:pt x="1307" y="682"/>
                  <a:pt x="1351" y="715"/>
                  <a:pt x="1386" y="738"/>
                </a:cubicBezTo>
                <a:cubicBezTo>
                  <a:pt x="1396" y="768"/>
                  <a:pt x="1409" y="757"/>
                  <a:pt x="1434" y="774"/>
                </a:cubicBezTo>
                <a:cubicBezTo>
                  <a:pt x="1468" y="826"/>
                  <a:pt x="1423" y="765"/>
                  <a:pt x="1464" y="798"/>
                </a:cubicBezTo>
                <a:cubicBezTo>
                  <a:pt x="1470" y="803"/>
                  <a:pt x="1471" y="811"/>
                  <a:pt x="1476" y="816"/>
                </a:cubicBezTo>
                <a:cubicBezTo>
                  <a:pt x="1501" y="838"/>
                  <a:pt x="1505" y="838"/>
                  <a:pt x="1530" y="846"/>
                </a:cubicBezTo>
                <a:cubicBezTo>
                  <a:pt x="1532" y="852"/>
                  <a:pt x="1532" y="860"/>
                  <a:pt x="1536" y="864"/>
                </a:cubicBezTo>
                <a:cubicBezTo>
                  <a:pt x="1546" y="874"/>
                  <a:pt x="1572" y="888"/>
                  <a:pt x="1572" y="888"/>
                </a:cubicBezTo>
                <a:cubicBezTo>
                  <a:pt x="1590" y="915"/>
                  <a:pt x="1612" y="919"/>
                  <a:pt x="1638" y="936"/>
                </a:cubicBezTo>
                <a:cubicBezTo>
                  <a:pt x="1654" y="984"/>
                  <a:pt x="1630" y="928"/>
                  <a:pt x="1662" y="960"/>
                </a:cubicBezTo>
                <a:cubicBezTo>
                  <a:pt x="1666" y="964"/>
                  <a:pt x="1664" y="973"/>
                  <a:pt x="1668" y="978"/>
                </a:cubicBezTo>
                <a:cubicBezTo>
                  <a:pt x="1673" y="984"/>
                  <a:pt x="1680" y="986"/>
                  <a:pt x="1686" y="990"/>
                </a:cubicBezTo>
                <a:cubicBezTo>
                  <a:pt x="1700" y="1012"/>
                  <a:pt x="1713" y="1012"/>
                  <a:pt x="1734" y="1026"/>
                </a:cubicBezTo>
                <a:cubicBezTo>
                  <a:pt x="1748" y="1047"/>
                  <a:pt x="1770" y="1072"/>
                  <a:pt x="1794" y="1080"/>
                </a:cubicBezTo>
                <a:cubicBezTo>
                  <a:pt x="1811" y="1105"/>
                  <a:pt x="1832" y="1119"/>
                  <a:pt x="1860" y="1128"/>
                </a:cubicBezTo>
                <a:cubicBezTo>
                  <a:pt x="1864" y="1134"/>
                  <a:pt x="1867" y="1141"/>
                  <a:pt x="1872" y="1146"/>
                </a:cubicBezTo>
                <a:cubicBezTo>
                  <a:pt x="1883" y="1155"/>
                  <a:pt x="1908" y="1170"/>
                  <a:pt x="1908" y="1170"/>
                </a:cubicBezTo>
                <a:cubicBezTo>
                  <a:pt x="1919" y="1202"/>
                  <a:pt x="1909" y="1184"/>
                  <a:pt x="1950" y="1212"/>
                </a:cubicBezTo>
                <a:cubicBezTo>
                  <a:pt x="1956" y="1216"/>
                  <a:pt x="1968" y="1224"/>
                  <a:pt x="1968" y="1224"/>
                </a:cubicBezTo>
                <a:cubicBezTo>
                  <a:pt x="1976" y="1236"/>
                  <a:pt x="1978" y="1255"/>
                  <a:pt x="1992" y="1260"/>
                </a:cubicBezTo>
                <a:cubicBezTo>
                  <a:pt x="2035" y="1274"/>
                  <a:pt x="2017" y="1265"/>
                  <a:pt x="2046" y="1284"/>
                </a:cubicBezTo>
                <a:cubicBezTo>
                  <a:pt x="2074" y="1325"/>
                  <a:pt x="2129" y="1370"/>
                  <a:pt x="2178" y="1386"/>
                </a:cubicBezTo>
                <a:cubicBezTo>
                  <a:pt x="2206" y="1428"/>
                  <a:pt x="2190" y="1414"/>
                  <a:pt x="2220" y="1434"/>
                </a:cubicBezTo>
                <a:cubicBezTo>
                  <a:pt x="2222" y="1450"/>
                  <a:pt x="2217" y="1469"/>
                  <a:pt x="2226" y="1482"/>
                </a:cubicBezTo>
                <a:cubicBezTo>
                  <a:pt x="2227" y="1484"/>
                  <a:pt x="2283" y="1502"/>
                  <a:pt x="2298" y="1512"/>
                </a:cubicBezTo>
                <a:cubicBezTo>
                  <a:pt x="2306" y="1536"/>
                  <a:pt x="2331" y="1558"/>
                  <a:pt x="2352" y="1572"/>
                </a:cubicBezTo>
                <a:cubicBezTo>
                  <a:pt x="2354" y="1578"/>
                  <a:pt x="2353" y="1586"/>
                  <a:pt x="2358" y="1590"/>
                </a:cubicBezTo>
                <a:cubicBezTo>
                  <a:pt x="2368" y="1597"/>
                  <a:pt x="2394" y="1602"/>
                  <a:pt x="2394" y="1602"/>
                </a:cubicBezTo>
                <a:cubicBezTo>
                  <a:pt x="2422" y="1643"/>
                  <a:pt x="2404" y="1633"/>
                  <a:pt x="2436" y="1644"/>
                </a:cubicBezTo>
                <a:cubicBezTo>
                  <a:pt x="2499" y="1602"/>
                  <a:pt x="2462" y="1677"/>
                  <a:pt x="2484" y="1704"/>
                </a:cubicBezTo>
                <a:cubicBezTo>
                  <a:pt x="2489" y="1710"/>
                  <a:pt x="2496" y="1712"/>
                  <a:pt x="2502" y="1716"/>
                </a:cubicBezTo>
                <a:cubicBezTo>
                  <a:pt x="2533" y="1711"/>
                  <a:pt x="2546" y="1701"/>
                  <a:pt x="2574" y="1692"/>
                </a:cubicBezTo>
                <a:cubicBezTo>
                  <a:pt x="2580" y="1696"/>
                  <a:pt x="2587" y="1699"/>
                  <a:pt x="2592" y="1704"/>
                </a:cubicBezTo>
                <a:cubicBezTo>
                  <a:pt x="2601" y="1715"/>
                  <a:pt x="2616" y="1740"/>
                  <a:pt x="2616" y="1740"/>
                </a:cubicBezTo>
                <a:cubicBezTo>
                  <a:pt x="2633" y="1809"/>
                  <a:pt x="2689" y="1796"/>
                  <a:pt x="2754" y="1800"/>
                </a:cubicBezTo>
                <a:cubicBezTo>
                  <a:pt x="2766" y="1804"/>
                  <a:pt x="2778" y="1808"/>
                  <a:pt x="2790" y="1812"/>
                </a:cubicBezTo>
                <a:cubicBezTo>
                  <a:pt x="2796" y="1814"/>
                  <a:pt x="2808" y="1818"/>
                  <a:pt x="2808" y="1818"/>
                </a:cubicBezTo>
                <a:cubicBezTo>
                  <a:pt x="2820" y="1854"/>
                  <a:pt x="2866" y="1850"/>
                  <a:pt x="2898" y="1854"/>
                </a:cubicBezTo>
                <a:cubicBezTo>
                  <a:pt x="2918" y="1861"/>
                  <a:pt x="2938" y="1865"/>
                  <a:pt x="2958" y="1872"/>
                </a:cubicBezTo>
                <a:cubicBezTo>
                  <a:pt x="2987" y="1915"/>
                  <a:pt x="2976" y="1935"/>
                  <a:pt x="2982" y="1998"/>
                </a:cubicBezTo>
                <a:cubicBezTo>
                  <a:pt x="2986" y="2046"/>
                  <a:pt x="3014" y="2115"/>
                  <a:pt x="3054" y="2142"/>
                </a:cubicBezTo>
                <a:cubicBezTo>
                  <a:pt x="3062" y="2154"/>
                  <a:pt x="3070" y="2166"/>
                  <a:pt x="3078" y="2178"/>
                </a:cubicBezTo>
                <a:cubicBezTo>
                  <a:pt x="3083" y="2185"/>
                  <a:pt x="3079" y="2195"/>
                  <a:pt x="3084" y="2202"/>
                </a:cubicBezTo>
                <a:cubicBezTo>
                  <a:pt x="3088" y="2208"/>
                  <a:pt x="3096" y="2210"/>
                  <a:pt x="3102" y="2214"/>
                </a:cubicBezTo>
                <a:cubicBezTo>
                  <a:pt x="3135" y="2206"/>
                  <a:pt x="3137" y="2191"/>
                  <a:pt x="3156" y="2220"/>
                </a:cubicBezTo>
                <a:cubicBezTo>
                  <a:pt x="3166" y="2261"/>
                  <a:pt x="3178" y="2307"/>
                  <a:pt x="3222" y="2322"/>
                </a:cubicBezTo>
                <a:cubicBezTo>
                  <a:pt x="3224" y="2332"/>
                  <a:pt x="3222" y="2344"/>
                  <a:pt x="3228" y="2352"/>
                </a:cubicBezTo>
                <a:cubicBezTo>
                  <a:pt x="3232" y="2357"/>
                  <a:pt x="3244" y="2352"/>
                  <a:pt x="3246" y="2358"/>
                </a:cubicBezTo>
                <a:cubicBezTo>
                  <a:pt x="3253" y="2377"/>
                  <a:pt x="3250" y="2398"/>
                  <a:pt x="3252" y="2418"/>
                </a:cubicBezTo>
                <a:cubicBezTo>
                  <a:pt x="3295" y="2413"/>
                  <a:pt x="3313" y="2405"/>
                  <a:pt x="3354" y="2412"/>
                </a:cubicBezTo>
                <a:cubicBezTo>
                  <a:pt x="3393" y="2438"/>
                  <a:pt x="3412" y="2432"/>
                  <a:pt x="3468" y="2436"/>
                </a:cubicBezTo>
                <a:cubicBezTo>
                  <a:pt x="3489" y="2450"/>
                  <a:pt x="3486" y="2441"/>
                  <a:pt x="3486" y="2460"/>
                </a:cubicBezTo>
              </a:path>
            </a:pathLst>
          </a:custGeom>
          <a:noFill/>
          <a:ln w="57150" cmpd="sng">
            <a:solidFill>
              <a:srgbClr val="0033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3501568" y="2686929"/>
            <a:ext cx="288772" cy="535201"/>
          </a:xfrm>
          <a:custGeom>
            <a:avLst/>
            <a:gdLst>
              <a:gd name="connsiteX0" fmla="*/ 1287 w 288772"/>
              <a:gd name="connsiteY0" fmla="*/ 0 h 535201"/>
              <a:gd name="connsiteX1" fmla="*/ 15355 w 288772"/>
              <a:gd name="connsiteY1" fmla="*/ 112542 h 535201"/>
              <a:gd name="connsiteX2" fmla="*/ 57558 w 288772"/>
              <a:gd name="connsiteY2" fmla="*/ 126609 h 535201"/>
              <a:gd name="connsiteX3" fmla="*/ 99761 w 288772"/>
              <a:gd name="connsiteY3" fmla="*/ 267286 h 535201"/>
              <a:gd name="connsiteX4" fmla="*/ 127897 w 288772"/>
              <a:gd name="connsiteY4" fmla="*/ 295422 h 535201"/>
              <a:gd name="connsiteX5" fmla="*/ 184167 w 288772"/>
              <a:gd name="connsiteY5" fmla="*/ 379828 h 535201"/>
              <a:gd name="connsiteX6" fmla="*/ 184167 w 288772"/>
              <a:gd name="connsiteY6" fmla="*/ 379828 h 535201"/>
              <a:gd name="connsiteX7" fmla="*/ 198235 w 288772"/>
              <a:gd name="connsiteY7" fmla="*/ 422031 h 535201"/>
              <a:gd name="connsiteX8" fmla="*/ 254506 w 288772"/>
              <a:gd name="connsiteY8" fmla="*/ 478302 h 535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8772" h="535201">
                <a:moveTo>
                  <a:pt x="1287" y="0"/>
                </a:moveTo>
                <a:cubicBezTo>
                  <a:pt x="5976" y="37514"/>
                  <a:pt x="0" y="77995"/>
                  <a:pt x="15355" y="112542"/>
                </a:cubicBezTo>
                <a:cubicBezTo>
                  <a:pt x="21377" y="126092"/>
                  <a:pt x="48939" y="114543"/>
                  <a:pt x="57558" y="126609"/>
                </a:cubicBezTo>
                <a:cubicBezTo>
                  <a:pt x="109190" y="198893"/>
                  <a:pt x="67170" y="202104"/>
                  <a:pt x="99761" y="267286"/>
                </a:cubicBezTo>
                <a:cubicBezTo>
                  <a:pt x="105693" y="279149"/>
                  <a:pt x="119939" y="284811"/>
                  <a:pt x="127897" y="295422"/>
                </a:cubicBezTo>
                <a:cubicBezTo>
                  <a:pt x="148186" y="322474"/>
                  <a:pt x="165410" y="351693"/>
                  <a:pt x="184167" y="379828"/>
                </a:cubicBezTo>
                <a:lnTo>
                  <a:pt x="184167" y="379828"/>
                </a:lnTo>
                <a:cubicBezTo>
                  <a:pt x="188856" y="393896"/>
                  <a:pt x="188972" y="410452"/>
                  <a:pt x="198235" y="422031"/>
                </a:cubicBezTo>
                <a:cubicBezTo>
                  <a:pt x="288772" y="535201"/>
                  <a:pt x="208312" y="385913"/>
                  <a:pt x="254506" y="478302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3121325" y="1519311"/>
            <a:ext cx="398564" cy="1195754"/>
          </a:xfrm>
          <a:custGeom>
            <a:avLst/>
            <a:gdLst>
              <a:gd name="connsiteX0" fmla="*/ 72041 w 398564"/>
              <a:gd name="connsiteY0" fmla="*/ 0 h 1195754"/>
              <a:gd name="connsiteX1" fmla="*/ 57973 w 398564"/>
              <a:gd name="connsiteY1" fmla="*/ 239151 h 1195754"/>
              <a:gd name="connsiteX2" fmla="*/ 15770 w 398564"/>
              <a:gd name="connsiteY2" fmla="*/ 253218 h 1195754"/>
              <a:gd name="connsiteX3" fmla="*/ 1703 w 398564"/>
              <a:gd name="connsiteY3" fmla="*/ 379827 h 1195754"/>
              <a:gd name="connsiteX4" fmla="*/ 15770 w 398564"/>
              <a:gd name="connsiteY4" fmla="*/ 604911 h 1195754"/>
              <a:gd name="connsiteX5" fmla="*/ 43906 w 398564"/>
              <a:gd name="connsiteY5" fmla="*/ 633046 h 1195754"/>
              <a:gd name="connsiteX6" fmla="*/ 100177 w 398564"/>
              <a:gd name="connsiteY6" fmla="*/ 703384 h 1195754"/>
              <a:gd name="connsiteX7" fmla="*/ 114244 w 398564"/>
              <a:gd name="connsiteY7" fmla="*/ 886264 h 1195754"/>
              <a:gd name="connsiteX8" fmla="*/ 128312 w 398564"/>
              <a:gd name="connsiteY8" fmla="*/ 928467 h 1195754"/>
              <a:gd name="connsiteX9" fmla="*/ 156447 w 398564"/>
              <a:gd name="connsiteY9" fmla="*/ 956603 h 1195754"/>
              <a:gd name="connsiteX10" fmla="*/ 170515 w 398564"/>
              <a:gd name="connsiteY10" fmla="*/ 998806 h 1195754"/>
              <a:gd name="connsiteX11" fmla="*/ 254921 w 398564"/>
              <a:gd name="connsiteY11" fmla="*/ 1026941 h 1195754"/>
              <a:gd name="connsiteX12" fmla="*/ 283057 w 398564"/>
              <a:gd name="connsiteY12" fmla="*/ 1055077 h 1195754"/>
              <a:gd name="connsiteX13" fmla="*/ 367463 w 398564"/>
              <a:gd name="connsiteY13" fmla="*/ 1083212 h 1195754"/>
              <a:gd name="connsiteX14" fmla="*/ 395598 w 398564"/>
              <a:gd name="connsiteY14" fmla="*/ 1195754 h 1195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8564" h="1195754">
                <a:moveTo>
                  <a:pt x="72041" y="0"/>
                </a:moveTo>
                <a:cubicBezTo>
                  <a:pt x="67352" y="79717"/>
                  <a:pt x="75296" y="161198"/>
                  <a:pt x="57973" y="239151"/>
                </a:cubicBezTo>
                <a:cubicBezTo>
                  <a:pt x="54756" y="253626"/>
                  <a:pt x="21277" y="239450"/>
                  <a:pt x="15770" y="253218"/>
                </a:cubicBezTo>
                <a:cubicBezTo>
                  <a:pt x="0" y="292644"/>
                  <a:pt x="6392" y="337624"/>
                  <a:pt x="1703" y="379827"/>
                </a:cubicBezTo>
                <a:cubicBezTo>
                  <a:pt x="6392" y="454855"/>
                  <a:pt x="3411" y="530759"/>
                  <a:pt x="15770" y="604911"/>
                </a:cubicBezTo>
                <a:cubicBezTo>
                  <a:pt x="17950" y="617994"/>
                  <a:pt x="37082" y="621673"/>
                  <a:pt x="43906" y="633046"/>
                </a:cubicBezTo>
                <a:cubicBezTo>
                  <a:pt x="89206" y="708546"/>
                  <a:pt x="16119" y="647347"/>
                  <a:pt x="100177" y="703384"/>
                </a:cubicBezTo>
                <a:cubicBezTo>
                  <a:pt x="104866" y="764344"/>
                  <a:pt x="106661" y="825596"/>
                  <a:pt x="114244" y="886264"/>
                </a:cubicBezTo>
                <a:cubicBezTo>
                  <a:pt x="116083" y="900978"/>
                  <a:pt x="120683" y="915751"/>
                  <a:pt x="128312" y="928467"/>
                </a:cubicBezTo>
                <a:cubicBezTo>
                  <a:pt x="135136" y="939840"/>
                  <a:pt x="147069" y="947224"/>
                  <a:pt x="156447" y="956603"/>
                </a:cubicBezTo>
                <a:cubicBezTo>
                  <a:pt x="161136" y="970671"/>
                  <a:pt x="158448" y="990187"/>
                  <a:pt x="170515" y="998806"/>
                </a:cubicBezTo>
                <a:cubicBezTo>
                  <a:pt x="194648" y="1016044"/>
                  <a:pt x="254921" y="1026941"/>
                  <a:pt x="254921" y="1026941"/>
                </a:cubicBezTo>
                <a:cubicBezTo>
                  <a:pt x="264300" y="1036320"/>
                  <a:pt x="271194" y="1049145"/>
                  <a:pt x="283057" y="1055077"/>
                </a:cubicBezTo>
                <a:cubicBezTo>
                  <a:pt x="309583" y="1068340"/>
                  <a:pt x="367463" y="1083212"/>
                  <a:pt x="367463" y="1083212"/>
                </a:cubicBezTo>
                <a:cubicBezTo>
                  <a:pt x="398564" y="1176515"/>
                  <a:pt x="395598" y="1137961"/>
                  <a:pt x="395598" y="1195754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3334185" y="2082018"/>
            <a:ext cx="464092" cy="590844"/>
          </a:xfrm>
          <a:custGeom>
            <a:avLst/>
            <a:gdLst>
              <a:gd name="connsiteX0" fmla="*/ 464092 w 464092"/>
              <a:gd name="connsiteY0" fmla="*/ 0 h 590844"/>
              <a:gd name="connsiteX1" fmla="*/ 421889 w 464092"/>
              <a:gd name="connsiteY1" fmla="*/ 14068 h 590844"/>
              <a:gd name="connsiteX2" fmla="*/ 393753 w 464092"/>
              <a:gd name="connsiteY2" fmla="*/ 42204 h 590844"/>
              <a:gd name="connsiteX3" fmla="*/ 351550 w 464092"/>
              <a:gd name="connsiteY3" fmla="*/ 70339 h 590844"/>
              <a:gd name="connsiteX4" fmla="*/ 281212 w 464092"/>
              <a:gd name="connsiteY4" fmla="*/ 140677 h 590844"/>
              <a:gd name="connsiteX5" fmla="*/ 253077 w 464092"/>
              <a:gd name="connsiteY5" fmla="*/ 168813 h 590844"/>
              <a:gd name="connsiteX6" fmla="*/ 168670 w 464092"/>
              <a:gd name="connsiteY6" fmla="*/ 196948 h 590844"/>
              <a:gd name="connsiteX7" fmla="*/ 126467 w 464092"/>
              <a:gd name="connsiteY7" fmla="*/ 211016 h 590844"/>
              <a:gd name="connsiteX8" fmla="*/ 56129 w 464092"/>
              <a:gd name="connsiteY8" fmla="*/ 267287 h 590844"/>
              <a:gd name="connsiteX9" fmla="*/ 84264 w 464092"/>
              <a:gd name="connsiteY9" fmla="*/ 407964 h 590844"/>
              <a:gd name="connsiteX10" fmla="*/ 126467 w 464092"/>
              <a:gd name="connsiteY10" fmla="*/ 436099 h 590844"/>
              <a:gd name="connsiteX11" fmla="*/ 182738 w 464092"/>
              <a:gd name="connsiteY11" fmla="*/ 492370 h 590844"/>
              <a:gd name="connsiteX12" fmla="*/ 168670 w 464092"/>
              <a:gd name="connsiteY12" fmla="*/ 590844 h 590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64092" h="590844">
                <a:moveTo>
                  <a:pt x="464092" y="0"/>
                </a:moveTo>
                <a:cubicBezTo>
                  <a:pt x="450024" y="4689"/>
                  <a:pt x="434604" y="6439"/>
                  <a:pt x="421889" y="14068"/>
                </a:cubicBezTo>
                <a:cubicBezTo>
                  <a:pt x="410516" y="20892"/>
                  <a:pt x="404110" y="33918"/>
                  <a:pt x="393753" y="42204"/>
                </a:cubicBezTo>
                <a:cubicBezTo>
                  <a:pt x="380551" y="52766"/>
                  <a:pt x="365618" y="60961"/>
                  <a:pt x="351550" y="70339"/>
                </a:cubicBezTo>
                <a:cubicBezTo>
                  <a:pt x="303317" y="142689"/>
                  <a:pt x="348202" y="87084"/>
                  <a:pt x="281212" y="140677"/>
                </a:cubicBezTo>
                <a:cubicBezTo>
                  <a:pt x="270855" y="148963"/>
                  <a:pt x="264940" y="162882"/>
                  <a:pt x="253077" y="168813"/>
                </a:cubicBezTo>
                <a:cubicBezTo>
                  <a:pt x="226551" y="182076"/>
                  <a:pt x="196806" y="187570"/>
                  <a:pt x="168670" y="196948"/>
                </a:cubicBezTo>
                <a:cubicBezTo>
                  <a:pt x="154602" y="201637"/>
                  <a:pt x="138805" y="202791"/>
                  <a:pt x="126467" y="211016"/>
                </a:cubicBezTo>
                <a:cubicBezTo>
                  <a:pt x="73228" y="246508"/>
                  <a:pt x="96219" y="227196"/>
                  <a:pt x="56129" y="267287"/>
                </a:cubicBezTo>
                <a:cubicBezTo>
                  <a:pt x="27456" y="353305"/>
                  <a:pt x="0" y="351789"/>
                  <a:pt x="84264" y="407964"/>
                </a:cubicBezTo>
                <a:cubicBezTo>
                  <a:pt x="98332" y="417342"/>
                  <a:pt x="113630" y="425096"/>
                  <a:pt x="126467" y="436099"/>
                </a:cubicBezTo>
                <a:cubicBezTo>
                  <a:pt x="146607" y="453362"/>
                  <a:pt x="182738" y="492370"/>
                  <a:pt x="182738" y="492370"/>
                </a:cubicBezTo>
                <a:lnTo>
                  <a:pt x="168670" y="590844"/>
                </a:ln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3477993" y="2307102"/>
            <a:ext cx="615705" cy="309489"/>
          </a:xfrm>
          <a:custGeom>
            <a:avLst/>
            <a:gdLst>
              <a:gd name="connsiteX0" fmla="*/ 615705 w 615705"/>
              <a:gd name="connsiteY0" fmla="*/ 0 h 309489"/>
              <a:gd name="connsiteX1" fmla="*/ 601638 w 615705"/>
              <a:gd name="connsiteY1" fmla="*/ 56270 h 309489"/>
              <a:gd name="connsiteX2" fmla="*/ 489096 w 615705"/>
              <a:gd name="connsiteY2" fmla="*/ 112541 h 309489"/>
              <a:gd name="connsiteX3" fmla="*/ 446893 w 615705"/>
              <a:gd name="connsiteY3" fmla="*/ 140676 h 309489"/>
              <a:gd name="connsiteX4" fmla="*/ 432825 w 615705"/>
              <a:gd name="connsiteY4" fmla="*/ 182880 h 309489"/>
              <a:gd name="connsiteX5" fmla="*/ 306216 w 615705"/>
              <a:gd name="connsiteY5" fmla="*/ 126609 h 309489"/>
              <a:gd name="connsiteX6" fmla="*/ 278081 w 615705"/>
              <a:gd name="connsiteY6" fmla="*/ 98473 h 309489"/>
              <a:gd name="connsiteX7" fmla="*/ 235878 w 615705"/>
              <a:gd name="connsiteY7" fmla="*/ 84406 h 309489"/>
              <a:gd name="connsiteX8" fmla="*/ 123336 w 615705"/>
              <a:gd name="connsiteY8" fmla="*/ 98473 h 309489"/>
              <a:gd name="connsiteX9" fmla="*/ 109269 w 615705"/>
              <a:gd name="connsiteY9" fmla="*/ 140676 h 309489"/>
              <a:gd name="connsiteX10" fmla="*/ 38930 w 615705"/>
              <a:gd name="connsiteY10" fmla="*/ 196947 h 309489"/>
              <a:gd name="connsiteX11" fmla="*/ 10795 w 615705"/>
              <a:gd name="connsiteY11" fmla="*/ 225083 h 309489"/>
              <a:gd name="connsiteX12" fmla="*/ 52998 w 615705"/>
              <a:gd name="connsiteY12" fmla="*/ 295421 h 309489"/>
              <a:gd name="connsiteX13" fmla="*/ 38930 w 615705"/>
              <a:gd name="connsiteY13" fmla="*/ 309489 h 309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15705" h="309489">
                <a:moveTo>
                  <a:pt x="615705" y="0"/>
                </a:moveTo>
                <a:cubicBezTo>
                  <a:pt x="611016" y="18757"/>
                  <a:pt x="610284" y="38977"/>
                  <a:pt x="601638" y="56270"/>
                </a:cubicBezTo>
                <a:cubicBezTo>
                  <a:pt x="578517" y="102511"/>
                  <a:pt x="527979" y="86619"/>
                  <a:pt x="489096" y="112541"/>
                </a:cubicBezTo>
                <a:lnTo>
                  <a:pt x="446893" y="140676"/>
                </a:lnTo>
                <a:cubicBezTo>
                  <a:pt x="442204" y="154744"/>
                  <a:pt x="447505" y="180783"/>
                  <a:pt x="432825" y="182880"/>
                </a:cubicBezTo>
                <a:cubicBezTo>
                  <a:pt x="399702" y="187612"/>
                  <a:pt x="334716" y="149409"/>
                  <a:pt x="306216" y="126609"/>
                </a:cubicBezTo>
                <a:cubicBezTo>
                  <a:pt x="295859" y="118323"/>
                  <a:pt x="289454" y="105297"/>
                  <a:pt x="278081" y="98473"/>
                </a:cubicBezTo>
                <a:cubicBezTo>
                  <a:pt x="265366" y="90844"/>
                  <a:pt x="249946" y="89095"/>
                  <a:pt x="235878" y="84406"/>
                </a:cubicBezTo>
                <a:cubicBezTo>
                  <a:pt x="198364" y="89095"/>
                  <a:pt x="157884" y="83119"/>
                  <a:pt x="123336" y="98473"/>
                </a:cubicBezTo>
                <a:cubicBezTo>
                  <a:pt x="109785" y="104495"/>
                  <a:pt x="115900" y="127413"/>
                  <a:pt x="109269" y="140676"/>
                </a:cubicBezTo>
                <a:cubicBezTo>
                  <a:pt x="83816" y="191582"/>
                  <a:pt x="87606" y="180723"/>
                  <a:pt x="38930" y="196947"/>
                </a:cubicBezTo>
                <a:cubicBezTo>
                  <a:pt x="29552" y="206326"/>
                  <a:pt x="13396" y="212077"/>
                  <a:pt x="10795" y="225083"/>
                </a:cubicBezTo>
                <a:cubicBezTo>
                  <a:pt x="0" y="279059"/>
                  <a:pt x="40366" y="257525"/>
                  <a:pt x="52998" y="295421"/>
                </a:cubicBezTo>
                <a:cubicBezTo>
                  <a:pt x="55095" y="301712"/>
                  <a:pt x="43619" y="304800"/>
                  <a:pt x="38930" y="309489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3" name="AutoShape 15"/>
          <p:cNvSpPr>
            <a:spLocks/>
          </p:cNvSpPr>
          <p:nvPr/>
        </p:nvSpPr>
        <p:spPr bwMode="auto">
          <a:xfrm>
            <a:off x="5181600" y="1981200"/>
            <a:ext cx="2057400" cy="542925"/>
          </a:xfrm>
          <a:prstGeom prst="borderCallout2">
            <a:avLst>
              <a:gd name="adj1" fmla="val 12500"/>
              <a:gd name="adj2" fmla="val -3125"/>
              <a:gd name="adj3" fmla="val 12500"/>
              <a:gd name="adj4" fmla="val -10870"/>
              <a:gd name="adj5" fmla="val 66207"/>
              <a:gd name="adj6" fmla="val -53538"/>
            </a:avLst>
          </a:prstGeom>
          <a:solidFill>
            <a:srgbClr val="FFFF99"/>
          </a:solidFill>
          <a:ln w="28575">
            <a:solidFill>
              <a:srgbClr val="990033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altLang="en-US" sz="2400" dirty="0" err="1">
                <a:solidFill>
                  <a:srgbClr val="3333FF"/>
                </a:solidFill>
              </a:rPr>
              <a:t>Sông</a:t>
            </a:r>
            <a:r>
              <a:rPr lang="en-US" altLang="en-US" sz="2400" dirty="0">
                <a:solidFill>
                  <a:srgbClr val="3333FF"/>
                </a:solidFill>
              </a:rPr>
              <a:t> </a:t>
            </a:r>
            <a:r>
              <a:rPr lang="en-US" altLang="en-US" sz="2400" dirty="0" err="1">
                <a:solidFill>
                  <a:srgbClr val="3333FF"/>
                </a:solidFill>
              </a:rPr>
              <a:t>Lục</a:t>
            </a:r>
            <a:r>
              <a:rPr lang="en-US" altLang="en-US" sz="2400" dirty="0">
                <a:solidFill>
                  <a:srgbClr val="3333FF"/>
                </a:solidFill>
              </a:rPr>
              <a:t> Nam</a:t>
            </a:r>
          </a:p>
        </p:txBody>
      </p:sp>
      <p:sp>
        <p:nvSpPr>
          <p:cNvPr id="14" name="AutoShape 16"/>
          <p:cNvSpPr>
            <a:spLocks/>
          </p:cNvSpPr>
          <p:nvPr/>
        </p:nvSpPr>
        <p:spPr bwMode="auto">
          <a:xfrm>
            <a:off x="4572000" y="533400"/>
            <a:ext cx="1543050" cy="542925"/>
          </a:xfrm>
          <a:prstGeom prst="borderCallout2">
            <a:avLst>
              <a:gd name="adj1" fmla="val 21051"/>
              <a:gd name="adj2" fmla="val -4167"/>
              <a:gd name="adj3" fmla="val 21051"/>
              <a:gd name="adj4" fmla="val -53301"/>
              <a:gd name="adj5" fmla="val 192175"/>
              <a:gd name="adj6" fmla="val -88141"/>
            </a:avLst>
          </a:prstGeom>
          <a:solidFill>
            <a:srgbClr val="FFFF99"/>
          </a:solidFill>
          <a:ln w="28575">
            <a:solidFill>
              <a:srgbClr val="990033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altLang="en-US" sz="2400" dirty="0" err="1">
                <a:solidFill>
                  <a:srgbClr val="3333FF"/>
                </a:solidFill>
              </a:rPr>
              <a:t>Sông</a:t>
            </a:r>
            <a:r>
              <a:rPr lang="en-US" altLang="en-US" sz="2400" dirty="0">
                <a:solidFill>
                  <a:srgbClr val="3333FF"/>
                </a:solidFill>
              </a:rPr>
              <a:t> </a:t>
            </a:r>
            <a:r>
              <a:rPr lang="en-US" altLang="en-US" sz="2400" dirty="0" err="1">
                <a:solidFill>
                  <a:srgbClr val="3333FF"/>
                </a:solidFill>
              </a:rPr>
              <a:t>Cầu</a:t>
            </a:r>
            <a:endParaRPr lang="en-US" altLang="en-US" sz="2400" dirty="0">
              <a:solidFill>
                <a:srgbClr val="3333FF"/>
              </a:solidFill>
            </a:endParaRPr>
          </a:p>
        </p:txBody>
      </p:sp>
      <p:sp>
        <p:nvSpPr>
          <p:cNvPr id="15" name="AutoShape 17"/>
          <p:cNvSpPr>
            <a:spLocks/>
          </p:cNvSpPr>
          <p:nvPr/>
        </p:nvSpPr>
        <p:spPr bwMode="auto">
          <a:xfrm>
            <a:off x="4267200" y="1233268"/>
            <a:ext cx="1981200" cy="533400"/>
          </a:xfrm>
          <a:prstGeom prst="borderCallout2">
            <a:avLst>
              <a:gd name="adj1" fmla="val 21431"/>
              <a:gd name="adj2" fmla="val -2856"/>
              <a:gd name="adj3" fmla="val 21431"/>
              <a:gd name="adj4" fmla="val -15477"/>
              <a:gd name="adj5" fmla="val 160468"/>
              <a:gd name="adj6" fmla="val -26987"/>
            </a:avLst>
          </a:prstGeom>
          <a:solidFill>
            <a:srgbClr val="FFFF99"/>
          </a:solidFill>
          <a:ln w="28575">
            <a:solidFill>
              <a:srgbClr val="990033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altLang="en-US" sz="2400" dirty="0" err="1">
                <a:solidFill>
                  <a:srgbClr val="3333FF"/>
                </a:solidFill>
              </a:rPr>
              <a:t>Sông</a:t>
            </a:r>
            <a:r>
              <a:rPr lang="en-US" altLang="en-US" sz="2400" dirty="0">
                <a:solidFill>
                  <a:srgbClr val="3333FF"/>
                </a:solidFill>
              </a:rPr>
              <a:t> </a:t>
            </a:r>
            <a:r>
              <a:rPr lang="en-US" altLang="en-US" sz="2400" dirty="0" err="1">
                <a:solidFill>
                  <a:srgbClr val="3333FF"/>
                </a:solidFill>
              </a:rPr>
              <a:t>Thương</a:t>
            </a:r>
            <a:endParaRPr lang="en-US" altLang="en-US" sz="2400" dirty="0">
              <a:solidFill>
                <a:srgbClr val="3333FF"/>
              </a:solidFill>
            </a:endParaRPr>
          </a:p>
        </p:txBody>
      </p:sp>
      <p:sp>
        <p:nvSpPr>
          <p:cNvPr id="16" name="AutoShape 15"/>
          <p:cNvSpPr>
            <a:spLocks/>
          </p:cNvSpPr>
          <p:nvPr/>
        </p:nvSpPr>
        <p:spPr bwMode="auto">
          <a:xfrm>
            <a:off x="5029200" y="2667000"/>
            <a:ext cx="2133600" cy="542925"/>
          </a:xfrm>
          <a:prstGeom prst="borderCallout2">
            <a:avLst>
              <a:gd name="adj1" fmla="val 12500"/>
              <a:gd name="adj2" fmla="val -3125"/>
              <a:gd name="adj3" fmla="val 12500"/>
              <a:gd name="adj4" fmla="val -10870"/>
              <a:gd name="adj5" fmla="val 73980"/>
              <a:gd name="adj6" fmla="val -63450"/>
            </a:avLst>
          </a:prstGeom>
          <a:solidFill>
            <a:srgbClr val="FFFF99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altLang="en-US" sz="2400" dirty="0" err="1">
                <a:solidFill>
                  <a:srgbClr val="3333FF"/>
                </a:solidFill>
              </a:rPr>
              <a:t>Sông</a:t>
            </a:r>
            <a:r>
              <a:rPr lang="en-US" altLang="en-US" sz="2400" dirty="0">
                <a:solidFill>
                  <a:srgbClr val="3333FF"/>
                </a:solidFill>
              </a:rPr>
              <a:t> </a:t>
            </a:r>
            <a:r>
              <a:rPr lang="en-US" altLang="en-US" sz="2400" dirty="0" err="1">
                <a:solidFill>
                  <a:srgbClr val="3333FF"/>
                </a:solidFill>
              </a:rPr>
              <a:t>Thái</a:t>
            </a:r>
            <a:r>
              <a:rPr lang="en-US" altLang="en-US" sz="2400" dirty="0">
                <a:solidFill>
                  <a:srgbClr val="3333FF"/>
                </a:solidFill>
              </a:rPr>
              <a:t> </a:t>
            </a:r>
            <a:r>
              <a:rPr lang="en-US" altLang="en-US" sz="2400" dirty="0" err="1">
                <a:solidFill>
                  <a:srgbClr val="3333FF"/>
                </a:solidFill>
              </a:rPr>
              <a:t>Bình</a:t>
            </a:r>
            <a:endParaRPr lang="en-US" altLang="en-US" sz="2400" dirty="0">
              <a:solidFill>
                <a:srgbClr val="3333FF"/>
              </a:solidFill>
            </a:endParaRPr>
          </a:p>
        </p:txBody>
      </p:sp>
      <p:sp>
        <p:nvSpPr>
          <p:cNvPr id="17" name="AutoShape 13"/>
          <p:cNvSpPr>
            <a:spLocks/>
          </p:cNvSpPr>
          <p:nvPr/>
        </p:nvSpPr>
        <p:spPr bwMode="auto">
          <a:xfrm>
            <a:off x="0" y="1905000"/>
            <a:ext cx="2286000" cy="457200"/>
          </a:xfrm>
          <a:prstGeom prst="borderCallout2">
            <a:avLst>
              <a:gd name="adj1" fmla="val -9483"/>
              <a:gd name="adj2" fmla="val 36667"/>
              <a:gd name="adj3" fmla="val -20888"/>
              <a:gd name="adj4" fmla="val 41491"/>
              <a:gd name="adj5" fmla="val -160313"/>
              <a:gd name="adj6" fmla="val 74163"/>
            </a:avLst>
          </a:prstGeom>
          <a:solidFill>
            <a:srgbClr val="FFFF99"/>
          </a:solidFill>
          <a:ln w="28575">
            <a:solidFill>
              <a:srgbClr val="990033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altLang="en-US" sz="2800" b="1" dirty="0" err="1">
                <a:solidFill>
                  <a:srgbClr val="FF0000"/>
                </a:solidFill>
              </a:rPr>
              <a:t>Sông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Hồng</a:t>
            </a:r>
            <a:endParaRPr lang="en-US" altLang="en-US" sz="2800" b="1" dirty="0">
              <a:solidFill>
                <a:srgbClr val="FF0000"/>
              </a:solidFill>
            </a:endParaRPr>
          </a:p>
        </p:txBody>
      </p:sp>
      <p:sp>
        <p:nvSpPr>
          <p:cNvPr id="18" name="Text Box 18"/>
          <p:cNvSpPr txBox="1">
            <a:spLocks noChangeArrowheads="1"/>
          </p:cNvSpPr>
          <p:nvPr/>
        </p:nvSpPr>
        <p:spPr bwMode="auto">
          <a:xfrm>
            <a:off x="304800" y="4953000"/>
            <a:ext cx="8839200" cy="169277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>
              <a:spcBef>
                <a:spcPct val="50000"/>
              </a:spcBef>
              <a:defRPr/>
            </a:pPr>
            <a:r>
              <a:rPr lang="en-US" sz="2600" b="1" dirty="0" err="1">
                <a:latin typeface="Times New Roman" pitchFamily="18" charset="0"/>
              </a:rPr>
              <a:t>Sông</a:t>
            </a:r>
            <a:r>
              <a:rPr lang="en-US" sz="2600" b="1" dirty="0">
                <a:latin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</a:rPr>
              <a:t>Hồng</a:t>
            </a:r>
            <a:r>
              <a:rPr lang="en-US" sz="2600" b="1" dirty="0">
                <a:latin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</a:rPr>
              <a:t>là</a:t>
            </a:r>
            <a:r>
              <a:rPr lang="en-US" sz="2600" b="1" dirty="0">
                <a:latin typeface="Times New Roman" pitchFamily="18" charset="0"/>
              </a:rPr>
              <a:t> con </a:t>
            </a:r>
            <a:r>
              <a:rPr lang="en-US" sz="2600" b="1" dirty="0" err="1">
                <a:latin typeface="Times New Roman" pitchFamily="18" charset="0"/>
              </a:rPr>
              <a:t>sông</a:t>
            </a:r>
            <a:r>
              <a:rPr lang="en-US" sz="2600" b="1" dirty="0">
                <a:latin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</a:rPr>
              <a:t>lớn</a:t>
            </a:r>
            <a:r>
              <a:rPr lang="en-US" sz="2600" b="1" dirty="0">
                <a:latin typeface="Times New Roman" pitchFamily="18" charset="0"/>
              </a:rPr>
              <a:t> ở </a:t>
            </a:r>
            <a:r>
              <a:rPr lang="en-US" sz="2600" b="1" dirty="0" err="1">
                <a:latin typeface="Times New Roman" pitchFamily="18" charset="0"/>
              </a:rPr>
              <a:t>miền</a:t>
            </a:r>
            <a:r>
              <a:rPr lang="en-US" sz="2600" b="1" dirty="0">
                <a:latin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</a:rPr>
              <a:t>Bắc</a:t>
            </a:r>
            <a:r>
              <a:rPr lang="en-US" sz="2600" b="1" dirty="0">
                <a:latin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</a:rPr>
              <a:t>nước</a:t>
            </a:r>
            <a:r>
              <a:rPr lang="en-US" sz="2600" b="1" dirty="0">
                <a:latin typeface="Times New Roman" pitchFamily="18" charset="0"/>
              </a:rPr>
              <a:t> ta, </a:t>
            </a:r>
            <a:r>
              <a:rPr lang="en-US" sz="2600" b="1" dirty="0" err="1">
                <a:latin typeface="Times New Roman" pitchFamily="18" charset="0"/>
              </a:rPr>
              <a:t>bắt</a:t>
            </a:r>
            <a:r>
              <a:rPr lang="en-US" sz="2600" b="1" dirty="0">
                <a:latin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</a:rPr>
              <a:t>nguồn</a:t>
            </a:r>
            <a:r>
              <a:rPr lang="en-US" sz="2600" b="1" dirty="0">
                <a:latin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</a:rPr>
              <a:t>từ</a:t>
            </a:r>
            <a:r>
              <a:rPr lang="en-US" sz="2600" b="1" dirty="0">
                <a:latin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</a:rPr>
              <a:t>Trung</a:t>
            </a:r>
            <a:r>
              <a:rPr lang="en-US" sz="2600" b="1" dirty="0">
                <a:latin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</a:rPr>
              <a:t>Quốc</a:t>
            </a:r>
            <a:r>
              <a:rPr lang="en-US" sz="2600" b="1" dirty="0">
                <a:latin typeface="Times New Roman" pitchFamily="18" charset="0"/>
              </a:rPr>
              <a:t>. </a:t>
            </a:r>
            <a:r>
              <a:rPr lang="en-US" sz="2600" b="1" dirty="0" err="1">
                <a:latin typeface="Times New Roman" pitchFamily="18" charset="0"/>
              </a:rPr>
              <a:t>Đoạn</a:t>
            </a:r>
            <a:r>
              <a:rPr lang="en-US" sz="2600" b="1" dirty="0">
                <a:latin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</a:rPr>
              <a:t>sông</a:t>
            </a:r>
            <a:r>
              <a:rPr lang="en-US" sz="2600" b="1" dirty="0">
                <a:latin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</a:rPr>
              <a:t>chảy</a:t>
            </a:r>
            <a:r>
              <a:rPr lang="en-US" sz="2600" b="1" dirty="0">
                <a:latin typeface="Times New Roman" pitchFamily="18" charset="0"/>
              </a:rPr>
              <a:t> qua </a:t>
            </a:r>
            <a:r>
              <a:rPr lang="en-US" sz="2600" b="1" dirty="0" err="1">
                <a:latin typeface="Times New Roman" pitchFamily="18" charset="0"/>
              </a:rPr>
              <a:t>đồng</a:t>
            </a:r>
            <a:r>
              <a:rPr lang="en-US" sz="2600" b="1" dirty="0">
                <a:latin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</a:rPr>
              <a:t>bằng</a:t>
            </a:r>
            <a:r>
              <a:rPr lang="en-US" sz="2600" b="1" dirty="0">
                <a:latin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</a:rPr>
              <a:t>Bắc</a:t>
            </a:r>
            <a:r>
              <a:rPr lang="en-US" sz="2600" b="1" dirty="0">
                <a:latin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</a:rPr>
              <a:t>Bộ</a:t>
            </a:r>
            <a:r>
              <a:rPr lang="en-US" sz="2600" b="1" dirty="0">
                <a:latin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</a:rPr>
              <a:t>chia</a:t>
            </a:r>
            <a:r>
              <a:rPr lang="en-US" sz="2600" b="1" dirty="0">
                <a:latin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</a:rPr>
              <a:t>thành</a:t>
            </a:r>
            <a:r>
              <a:rPr lang="en-US" sz="2600" b="1" dirty="0">
                <a:latin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</a:rPr>
              <a:t>nhiều</a:t>
            </a:r>
            <a:r>
              <a:rPr lang="en-US" sz="2600" b="1" dirty="0">
                <a:latin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</a:rPr>
              <a:t>nhánh</a:t>
            </a:r>
            <a:r>
              <a:rPr lang="en-US" sz="2600" b="1" dirty="0">
                <a:latin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</a:rPr>
              <a:t>đổ</a:t>
            </a:r>
            <a:r>
              <a:rPr lang="en-US" sz="2600" b="1" dirty="0">
                <a:latin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</a:rPr>
              <a:t>ra</a:t>
            </a:r>
            <a:r>
              <a:rPr lang="en-US" sz="2600" b="1" dirty="0">
                <a:latin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</a:rPr>
              <a:t>biển</a:t>
            </a:r>
            <a:r>
              <a:rPr lang="en-US" sz="2600" b="1" dirty="0">
                <a:latin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</a:rPr>
              <a:t>bằng</a:t>
            </a:r>
            <a:r>
              <a:rPr lang="en-US" sz="2600" b="1" dirty="0">
                <a:latin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</a:rPr>
              <a:t>nhiều</a:t>
            </a:r>
            <a:r>
              <a:rPr lang="en-US" sz="2600" b="1" dirty="0">
                <a:latin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</a:rPr>
              <a:t>cửa</a:t>
            </a:r>
            <a:r>
              <a:rPr lang="en-US" sz="2600" b="1" dirty="0">
                <a:latin typeface="Times New Roman" pitchFamily="18" charset="0"/>
              </a:rPr>
              <a:t>, </a:t>
            </a:r>
            <a:r>
              <a:rPr lang="en-US" sz="2600" b="1" dirty="0" err="1">
                <a:latin typeface="Times New Roman" pitchFamily="18" charset="0"/>
              </a:rPr>
              <a:t>có</a:t>
            </a:r>
            <a:r>
              <a:rPr lang="en-US" sz="2600" b="1" dirty="0">
                <a:latin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</a:rPr>
              <a:t>nhánh</a:t>
            </a:r>
            <a:r>
              <a:rPr lang="en-US" sz="2600" b="1" dirty="0">
                <a:latin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</a:rPr>
              <a:t>đổ</a:t>
            </a:r>
            <a:r>
              <a:rPr lang="en-US" sz="2600" b="1" dirty="0">
                <a:latin typeface="Times New Roman" pitchFamily="18" charset="0"/>
              </a:rPr>
              <a:t> sang </a:t>
            </a:r>
            <a:r>
              <a:rPr lang="en-US" sz="2600" b="1" dirty="0" err="1">
                <a:latin typeface="Times New Roman" pitchFamily="18" charset="0"/>
              </a:rPr>
              <a:t>sông</a:t>
            </a:r>
            <a:r>
              <a:rPr lang="en-US" sz="2600" b="1" dirty="0">
                <a:latin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</a:rPr>
              <a:t>Thái</a:t>
            </a:r>
            <a:r>
              <a:rPr lang="en-US" sz="2600" b="1" dirty="0">
                <a:latin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</a:rPr>
              <a:t>Bình</a:t>
            </a:r>
            <a:r>
              <a:rPr lang="en-US" sz="2600" b="1" dirty="0">
                <a:latin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</a:rPr>
              <a:t>như</a:t>
            </a:r>
            <a:r>
              <a:rPr lang="en-US" sz="2600" b="1" dirty="0">
                <a:latin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</a:rPr>
              <a:t>sông</a:t>
            </a:r>
            <a:r>
              <a:rPr lang="en-US" sz="2600" b="1" dirty="0">
                <a:latin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</a:rPr>
              <a:t>Đuống</a:t>
            </a:r>
            <a:r>
              <a:rPr lang="en-US" sz="2600" b="1" dirty="0">
                <a:latin typeface="Times New Roman" pitchFamily="18" charset="0"/>
              </a:rPr>
              <a:t>, </a:t>
            </a:r>
            <a:r>
              <a:rPr lang="en-US" sz="2600" b="1" dirty="0" err="1">
                <a:latin typeface="Times New Roman" pitchFamily="18" charset="0"/>
              </a:rPr>
              <a:t>sông</a:t>
            </a:r>
            <a:r>
              <a:rPr lang="en-US" sz="2600" b="1" dirty="0">
                <a:latin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</a:rPr>
              <a:t>Luộc</a:t>
            </a:r>
            <a:r>
              <a:rPr lang="en-US" sz="2600" b="1" dirty="0">
                <a:latin typeface="Times New Roman" pitchFamily="18" charset="0"/>
              </a:rPr>
              <a:t>.</a:t>
            </a:r>
          </a:p>
        </p:txBody>
      </p:sp>
      <p:sp>
        <p:nvSpPr>
          <p:cNvPr id="19" name="Freeform 18"/>
          <p:cNvSpPr/>
          <p:nvPr/>
        </p:nvSpPr>
        <p:spPr>
          <a:xfrm>
            <a:off x="3193366" y="2643965"/>
            <a:ext cx="360589" cy="127370"/>
          </a:xfrm>
          <a:custGeom>
            <a:avLst/>
            <a:gdLst>
              <a:gd name="connsiteX0" fmla="*/ 0 w 360589"/>
              <a:gd name="connsiteY0" fmla="*/ 127370 h 127370"/>
              <a:gd name="connsiteX1" fmla="*/ 14068 w 360589"/>
              <a:gd name="connsiteY1" fmla="*/ 85167 h 127370"/>
              <a:gd name="connsiteX2" fmla="*/ 98474 w 360589"/>
              <a:gd name="connsiteY2" fmla="*/ 14829 h 127370"/>
              <a:gd name="connsiteX3" fmla="*/ 168812 w 360589"/>
              <a:gd name="connsiteY3" fmla="*/ 761 h 127370"/>
              <a:gd name="connsiteX4" fmla="*/ 267286 w 360589"/>
              <a:gd name="connsiteY4" fmla="*/ 14829 h 127370"/>
              <a:gd name="connsiteX5" fmla="*/ 295422 w 360589"/>
              <a:gd name="connsiteY5" fmla="*/ 57032 h 127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0589" h="127370">
                <a:moveTo>
                  <a:pt x="0" y="127370"/>
                </a:moveTo>
                <a:cubicBezTo>
                  <a:pt x="4689" y="113302"/>
                  <a:pt x="5843" y="97505"/>
                  <a:pt x="14068" y="85167"/>
                </a:cubicBezTo>
                <a:cubicBezTo>
                  <a:pt x="26232" y="66922"/>
                  <a:pt x="75406" y="23480"/>
                  <a:pt x="98474" y="14829"/>
                </a:cubicBezTo>
                <a:cubicBezTo>
                  <a:pt x="120862" y="6433"/>
                  <a:pt x="145366" y="5450"/>
                  <a:pt x="168812" y="761"/>
                </a:cubicBezTo>
                <a:cubicBezTo>
                  <a:pt x="201637" y="5450"/>
                  <a:pt x="237629" y="0"/>
                  <a:pt x="267286" y="14829"/>
                </a:cubicBezTo>
                <a:cubicBezTo>
                  <a:pt x="360589" y="61481"/>
                  <a:pt x="241937" y="57032"/>
                  <a:pt x="295422" y="57032"/>
                </a:cubicBez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3291840" y="3035656"/>
            <a:ext cx="365760" cy="115507"/>
          </a:xfrm>
          <a:custGeom>
            <a:avLst/>
            <a:gdLst>
              <a:gd name="connsiteX0" fmla="*/ 0 w 365760"/>
              <a:gd name="connsiteY0" fmla="*/ 115507 h 115507"/>
              <a:gd name="connsiteX1" fmla="*/ 28135 w 365760"/>
              <a:gd name="connsiteY1" fmla="*/ 73304 h 115507"/>
              <a:gd name="connsiteX2" fmla="*/ 140677 w 365760"/>
              <a:gd name="connsiteY2" fmla="*/ 45169 h 115507"/>
              <a:gd name="connsiteX3" fmla="*/ 295422 w 365760"/>
              <a:gd name="connsiteY3" fmla="*/ 17033 h 115507"/>
              <a:gd name="connsiteX4" fmla="*/ 365760 w 365760"/>
              <a:gd name="connsiteY4" fmla="*/ 2966 h 115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5760" h="115507">
                <a:moveTo>
                  <a:pt x="0" y="115507"/>
                </a:moveTo>
                <a:cubicBezTo>
                  <a:pt x="9378" y="101439"/>
                  <a:pt x="13013" y="80865"/>
                  <a:pt x="28135" y="73304"/>
                </a:cubicBezTo>
                <a:cubicBezTo>
                  <a:pt x="62721" y="56011"/>
                  <a:pt x="103993" y="57397"/>
                  <a:pt x="140677" y="45169"/>
                </a:cubicBezTo>
                <a:cubicBezTo>
                  <a:pt x="218746" y="19145"/>
                  <a:pt x="168166" y="32940"/>
                  <a:pt x="295422" y="17033"/>
                </a:cubicBezTo>
                <a:cubicBezTo>
                  <a:pt x="346522" y="0"/>
                  <a:pt x="322796" y="2966"/>
                  <a:pt x="365760" y="2966"/>
                </a:cubicBez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utoShape 13"/>
          <p:cNvSpPr>
            <a:spLocks/>
          </p:cNvSpPr>
          <p:nvPr/>
        </p:nvSpPr>
        <p:spPr bwMode="auto">
          <a:xfrm>
            <a:off x="0" y="2971800"/>
            <a:ext cx="1752600" cy="457200"/>
          </a:xfrm>
          <a:prstGeom prst="borderCallout2">
            <a:avLst>
              <a:gd name="adj1" fmla="val 3462"/>
              <a:gd name="adj2" fmla="val 99410"/>
              <a:gd name="adj3" fmla="val 3462"/>
              <a:gd name="adj4" fmla="val 100412"/>
              <a:gd name="adj5" fmla="val -65353"/>
              <a:gd name="adj6" fmla="val 186205"/>
            </a:avLst>
          </a:prstGeom>
          <a:solidFill>
            <a:srgbClr val="FFFF99"/>
          </a:solidFill>
          <a:ln w="28575">
            <a:solidFill>
              <a:srgbClr val="990033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altLang="en-US" sz="2400" dirty="0" err="1">
                <a:solidFill>
                  <a:srgbClr val="3333FF"/>
                </a:solidFill>
              </a:rPr>
              <a:t>Sông</a:t>
            </a:r>
            <a:r>
              <a:rPr lang="en-US" altLang="en-US" sz="2400" dirty="0">
                <a:solidFill>
                  <a:srgbClr val="3333FF"/>
                </a:solidFill>
              </a:rPr>
              <a:t> </a:t>
            </a:r>
            <a:r>
              <a:rPr lang="en-US" altLang="en-US" sz="2400" dirty="0" err="1">
                <a:solidFill>
                  <a:srgbClr val="3333FF"/>
                </a:solidFill>
              </a:rPr>
              <a:t>Đuống</a:t>
            </a:r>
            <a:endParaRPr lang="en-US" altLang="en-US" sz="2400" dirty="0">
              <a:solidFill>
                <a:srgbClr val="3333FF"/>
              </a:solidFill>
            </a:endParaRPr>
          </a:p>
        </p:txBody>
      </p:sp>
      <p:sp>
        <p:nvSpPr>
          <p:cNvPr id="22" name="AutoShape 13"/>
          <p:cNvSpPr>
            <a:spLocks/>
          </p:cNvSpPr>
          <p:nvPr/>
        </p:nvSpPr>
        <p:spPr bwMode="auto">
          <a:xfrm>
            <a:off x="609600" y="3505200"/>
            <a:ext cx="1600200" cy="457200"/>
          </a:xfrm>
          <a:prstGeom prst="borderCallout2">
            <a:avLst>
              <a:gd name="adj1" fmla="val -8846"/>
              <a:gd name="adj2" fmla="val 96887"/>
              <a:gd name="adj3" fmla="val -2692"/>
              <a:gd name="adj4" fmla="val 100794"/>
              <a:gd name="adj5" fmla="val -86891"/>
              <a:gd name="adj6" fmla="val 170381"/>
            </a:avLst>
          </a:prstGeom>
          <a:solidFill>
            <a:srgbClr val="FFFF99"/>
          </a:solidFill>
          <a:ln w="28575">
            <a:solidFill>
              <a:srgbClr val="990033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altLang="en-US" sz="2400" dirty="0" err="1">
                <a:solidFill>
                  <a:srgbClr val="3333FF"/>
                </a:solidFill>
              </a:rPr>
              <a:t>Sông</a:t>
            </a:r>
            <a:r>
              <a:rPr lang="en-US" altLang="en-US" sz="2400" dirty="0">
                <a:solidFill>
                  <a:srgbClr val="3333FF"/>
                </a:solidFill>
              </a:rPr>
              <a:t> </a:t>
            </a:r>
            <a:r>
              <a:rPr lang="en-US" altLang="en-US" sz="2400" dirty="0" err="1">
                <a:solidFill>
                  <a:srgbClr val="3333FF"/>
                </a:solidFill>
              </a:rPr>
              <a:t>Luộc</a:t>
            </a:r>
            <a:endParaRPr lang="en-US" altLang="en-US" sz="2400" dirty="0">
              <a:solidFill>
                <a:srgbClr val="3333FF"/>
              </a:solidFill>
            </a:endParaRPr>
          </a:p>
        </p:txBody>
      </p:sp>
      <p:sp>
        <p:nvSpPr>
          <p:cNvPr id="23" name="Text Box 18"/>
          <p:cNvSpPr txBox="1">
            <a:spLocks noChangeArrowheads="1"/>
          </p:cNvSpPr>
          <p:nvPr/>
        </p:nvSpPr>
        <p:spPr bwMode="auto">
          <a:xfrm>
            <a:off x="152400" y="5029200"/>
            <a:ext cx="8991600" cy="129266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>
              <a:spcBef>
                <a:spcPct val="50000"/>
              </a:spcBef>
              <a:defRPr/>
            </a:pPr>
            <a:r>
              <a:rPr lang="en-US" sz="2600" b="1" dirty="0" err="1">
                <a:latin typeface="Times New Roman" pitchFamily="18" charset="0"/>
              </a:rPr>
              <a:t>Sông</a:t>
            </a:r>
            <a:r>
              <a:rPr lang="en-US" sz="2600" b="1" dirty="0">
                <a:latin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</a:rPr>
              <a:t>Thái</a:t>
            </a:r>
            <a:r>
              <a:rPr lang="en-US" sz="2600" b="1" dirty="0">
                <a:latin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</a:rPr>
              <a:t>Bình</a:t>
            </a:r>
            <a:r>
              <a:rPr lang="en-US" sz="2600" b="1" dirty="0">
                <a:latin typeface="Times New Roman" pitchFamily="18" charset="0"/>
              </a:rPr>
              <a:t> do </a:t>
            </a:r>
            <a:r>
              <a:rPr lang="en-US" sz="2600" b="1" dirty="0" err="1">
                <a:latin typeface="Times New Roman" pitchFamily="18" charset="0"/>
              </a:rPr>
              <a:t>ba</a:t>
            </a:r>
            <a:r>
              <a:rPr lang="en-US" sz="2600" b="1" dirty="0">
                <a:latin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</a:rPr>
              <a:t>sông</a:t>
            </a:r>
            <a:r>
              <a:rPr lang="en-US" sz="2600" b="1" dirty="0">
                <a:latin typeface="Times New Roman" pitchFamily="18" charset="0"/>
              </a:rPr>
              <a:t>: </a:t>
            </a:r>
            <a:r>
              <a:rPr lang="en-US" sz="2600" b="1" dirty="0" err="1">
                <a:latin typeface="Times New Roman" pitchFamily="18" charset="0"/>
              </a:rPr>
              <a:t>sông</a:t>
            </a:r>
            <a:r>
              <a:rPr lang="en-US" sz="2600" b="1" dirty="0">
                <a:latin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</a:rPr>
              <a:t>Cầu</a:t>
            </a:r>
            <a:r>
              <a:rPr lang="en-US" sz="2600" b="1" dirty="0">
                <a:latin typeface="Times New Roman" pitchFamily="18" charset="0"/>
              </a:rPr>
              <a:t>, </a:t>
            </a:r>
            <a:r>
              <a:rPr lang="en-US" sz="2600" b="1" dirty="0" err="1">
                <a:latin typeface="Times New Roman" pitchFamily="18" charset="0"/>
              </a:rPr>
              <a:t>sông</a:t>
            </a:r>
            <a:r>
              <a:rPr lang="en-US" sz="2600" b="1" dirty="0">
                <a:latin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</a:rPr>
              <a:t>Thương</a:t>
            </a:r>
            <a:r>
              <a:rPr lang="en-US" sz="2600" b="1" dirty="0">
                <a:latin typeface="Times New Roman" pitchFamily="18" charset="0"/>
              </a:rPr>
              <a:t>, </a:t>
            </a:r>
            <a:r>
              <a:rPr lang="en-US" sz="2600" b="1" dirty="0" err="1">
                <a:latin typeface="Times New Roman" pitchFamily="18" charset="0"/>
              </a:rPr>
              <a:t>sông</a:t>
            </a:r>
            <a:r>
              <a:rPr lang="en-US" sz="2600" b="1" dirty="0">
                <a:latin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</a:rPr>
              <a:t>Lục</a:t>
            </a:r>
            <a:r>
              <a:rPr lang="en-US" sz="2600" b="1" dirty="0">
                <a:latin typeface="Times New Roman" pitchFamily="18" charset="0"/>
              </a:rPr>
              <a:t> Nam </a:t>
            </a:r>
            <a:r>
              <a:rPr lang="en-US" sz="2600" b="1" dirty="0" err="1">
                <a:latin typeface="Times New Roman" pitchFamily="18" charset="0"/>
              </a:rPr>
              <a:t>hợp</a:t>
            </a:r>
            <a:r>
              <a:rPr lang="en-US" sz="2600" b="1" dirty="0">
                <a:latin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</a:rPr>
              <a:t>thành</a:t>
            </a:r>
            <a:r>
              <a:rPr lang="en-US" sz="2600" b="1" dirty="0">
                <a:latin typeface="Times New Roman" pitchFamily="18" charset="0"/>
              </a:rPr>
              <a:t>. </a:t>
            </a:r>
            <a:r>
              <a:rPr lang="en-US" sz="2600" b="1" dirty="0" err="1">
                <a:latin typeface="Times New Roman" pitchFamily="18" charset="0"/>
              </a:rPr>
              <a:t>Đoạn</a:t>
            </a:r>
            <a:r>
              <a:rPr lang="en-US" sz="2600" b="1" dirty="0">
                <a:latin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</a:rPr>
              <a:t>cuối</a:t>
            </a:r>
            <a:r>
              <a:rPr lang="en-US" sz="2600" b="1" dirty="0">
                <a:latin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</a:rPr>
              <a:t>sông</a:t>
            </a:r>
            <a:r>
              <a:rPr lang="en-US" sz="2600" b="1" dirty="0">
                <a:latin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</a:rPr>
              <a:t>chia</a:t>
            </a:r>
            <a:r>
              <a:rPr lang="en-US" sz="2600" b="1" dirty="0">
                <a:latin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</a:rPr>
              <a:t>thành</a:t>
            </a:r>
            <a:r>
              <a:rPr lang="en-US" sz="2600" b="1" dirty="0">
                <a:latin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</a:rPr>
              <a:t>nhiều</a:t>
            </a:r>
            <a:r>
              <a:rPr lang="en-US" sz="2600" b="1" dirty="0">
                <a:latin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</a:rPr>
              <a:t>nhánh</a:t>
            </a:r>
            <a:r>
              <a:rPr lang="en-US" sz="2600" b="1" dirty="0">
                <a:latin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</a:rPr>
              <a:t>đổ</a:t>
            </a:r>
            <a:r>
              <a:rPr lang="en-US" sz="2600" b="1" dirty="0">
                <a:latin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</a:rPr>
              <a:t>ra</a:t>
            </a:r>
            <a:r>
              <a:rPr lang="en-US" sz="2600" b="1" dirty="0">
                <a:latin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</a:rPr>
              <a:t>biển</a:t>
            </a:r>
            <a:endParaRPr lang="en-US" sz="2600" b="1" dirty="0">
              <a:latin typeface="Times New Roman" pitchFamily="18" charset="0"/>
            </a:endParaRPr>
          </a:p>
        </p:txBody>
      </p:sp>
      <p:sp>
        <p:nvSpPr>
          <p:cNvPr id="24" name="Freeform 23"/>
          <p:cNvSpPr/>
          <p:nvPr/>
        </p:nvSpPr>
        <p:spPr>
          <a:xfrm>
            <a:off x="3505200" y="2667000"/>
            <a:ext cx="288772" cy="535201"/>
          </a:xfrm>
          <a:custGeom>
            <a:avLst/>
            <a:gdLst>
              <a:gd name="connsiteX0" fmla="*/ 1287 w 288772"/>
              <a:gd name="connsiteY0" fmla="*/ 0 h 535201"/>
              <a:gd name="connsiteX1" fmla="*/ 15355 w 288772"/>
              <a:gd name="connsiteY1" fmla="*/ 112542 h 535201"/>
              <a:gd name="connsiteX2" fmla="*/ 57558 w 288772"/>
              <a:gd name="connsiteY2" fmla="*/ 126609 h 535201"/>
              <a:gd name="connsiteX3" fmla="*/ 99761 w 288772"/>
              <a:gd name="connsiteY3" fmla="*/ 267286 h 535201"/>
              <a:gd name="connsiteX4" fmla="*/ 127897 w 288772"/>
              <a:gd name="connsiteY4" fmla="*/ 295422 h 535201"/>
              <a:gd name="connsiteX5" fmla="*/ 184167 w 288772"/>
              <a:gd name="connsiteY5" fmla="*/ 379828 h 535201"/>
              <a:gd name="connsiteX6" fmla="*/ 184167 w 288772"/>
              <a:gd name="connsiteY6" fmla="*/ 379828 h 535201"/>
              <a:gd name="connsiteX7" fmla="*/ 198235 w 288772"/>
              <a:gd name="connsiteY7" fmla="*/ 422031 h 535201"/>
              <a:gd name="connsiteX8" fmla="*/ 254506 w 288772"/>
              <a:gd name="connsiteY8" fmla="*/ 478302 h 535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8772" h="535201">
                <a:moveTo>
                  <a:pt x="1287" y="0"/>
                </a:moveTo>
                <a:cubicBezTo>
                  <a:pt x="5976" y="37514"/>
                  <a:pt x="0" y="77995"/>
                  <a:pt x="15355" y="112542"/>
                </a:cubicBezTo>
                <a:cubicBezTo>
                  <a:pt x="21377" y="126092"/>
                  <a:pt x="48939" y="114543"/>
                  <a:pt x="57558" y="126609"/>
                </a:cubicBezTo>
                <a:cubicBezTo>
                  <a:pt x="109190" y="198893"/>
                  <a:pt x="67170" y="202104"/>
                  <a:pt x="99761" y="267286"/>
                </a:cubicBezTo>
                <a:cubicBezTo>
                  <a:pt x="105693" y="279149"/>
                  <a:pt x="119939" y="284811"/>
                  <a:pt x="127897" y="295422"/>
                </a:cubicBezTo>
                <a:cubicBezTo>
                  <a:pt x="148186" y="322474"/>
                  <a:pt x="165410" y="351693"/>
                  <a:pt x="184167" y="379828"/>
                </a:cubicBezTo>
                <a:lnTo>
                  <a:pt x="184167" y="379828"/>
                </a:lnTo>
                <a:cubicBezTo>
                  <a:pt x="188856" y="393896"/>
                  <a:pt x="188972" y="410452"/>
                  <a:pt x="198235" y="422031"/>
                </a:cubicBezTo>
                <a:cubicBezTo>
                  <a:pt x="288772" y="535201"/>
                  <a:pt x="208312" y="385913"/>
                  <a:pt x="254506" y="478302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3" presetClass="emph" presetSubtype="0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1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44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500"/>
                            </p:stCondLst>
                            <p:childTnLst>
                              <p:par>
                                <p:cTn id="6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0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0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8" grpId="2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8" grpId="1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AutoShape 2" descr="Đẹp sửng sốt hình ảnh sông Hồng chụp từ vũ trụ | Văn hó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8180" name="AutoShape 4" descr="Đẹp sửng sốt hình ảnh sông Hồng chụp từ vũ trụ | Văn hó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8182" name="AutoShape 6" descr="Đẹp sửng sốt hình ảnh sông Hồng chụp từ vũ trụ | Văn hó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8184" name="AutoShape 8" descr="https://baoxaydung.com.vn/stores/news_dataimages/hiep/022011/06/11/a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8186" name="AutoShape 10" descr="https://baoxaydung.com.vn/stores/news_dataimages/hiep/022011/06/11/a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8188" name="AutoShape 12" descr="https://baoxaydung.com.vn/stores/news_dataimages/hiep/022011/06/11/a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8190" name="Picture 14" descr="Vùng đồng bằng Sông Hồng có đặc điểm gì?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486110" cy="2667000"/>
          </a:xfrm>
          <a:prstGeom prst="rect">
            <a:avLst/>
          </a:prstGeom>
          <a:noFill/>
        </p:spPr>
      </p:pic>
      <p:pic>
        <p:nvPicPr>
          <p:cNvPr id="178192" name="Picture 16" descr="Dự án thủy lộ, thủy điện sông Hồng: Tài sản chung, lợi ích riêng | Người  dân - Doanh nghiệp bức xúc | tamlongvang.laodong.com.v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0"/>
            <a:ext cx="4572000" cy="2676525"/>
          </a:xfrm>
          <a:prstGeom prst="rect">
            <a:avLst/>
          </a:prstGeom>
          <a:noFill/>
        </p:spPr>
      </p:pic>
      <p:grpSp>
        <p:nvGrpSpPr>
          <p:cNvPr id="10" name="Group 12"/>
          <p:cNvGrpSpPr>
            <a:grpSpLocks/>
          </p:cNvGrpSpPr>
          <p:nvPr/>
        </p:nvGrpSpPr>
        <p:grpSpPr bwMode="auto">
          <a:xfrm>
            <a:off x="0" y="2743200"/>
            <a:ext cx="6161975" cy="3937841"/>
            <a:chOff x="389" y="-134"/>
            <a:chExt cx="6688" cy="4337"/>
          </a:xfrm>
        </p:grpSpPr>
        <p:pic>
          <p:nvPicPr>
            <p:cNvPr id="11" name="Picture 13" descr="20717146_images1361565_SongHongdonangphusa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89" y="-134"/>
              <a:ext cx="4896" cy="36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Text Box 14"/>
            <p:cNvSpPr txBox="1">
              <a:spLocks noChangeArrowheads="1"/>
            </p:cNvSpPr>
            <p:nvPr/>
          </p:nvSpPr>
          <p:spPr bwMode="auto">
            <a:xfrm>
              <a:off x="3532" y="3559"/>
              <a:ext cx="3545" cy="6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vi-VN" sz="3200" b="1" dirty="0" err="1">
                  <a:solidFill>
                    <a:srgbClr val="0000FF"/>
                  </a:solidFill>
                </a:rPr>
                <a:t>Sông</a:t>
              </a:r>
              <a:r>
                <a:rPr lang="en-US" altLang="vi-VN" sz="3200" b="1" dirty="0">
                  <a:solidFill>
                    <a:srgbClr val="0000FF"/>
                  </a:solidFill>
                </a:rPr>
                <a:t> </a:t>
              </a:r>
              <a:r>
                <a:rPr lang="en-US" altLang="vi-VN" sz="3200" b="1" dirty="0" err="1">
                  <a:solidFill>
                    <a:srgbClr val="0000FF"/>
                  </a:solidFill>
                </a:rPr>
                <a:t>Hồng</a:t>
              </a:r>
              <a:endParaRPr lang="af-ZA" altLang="vi-VN" sz="3200" b="1" dirty="0">
                <a:solidFill>
                  <a:srgbClr val="0000FF"/>
                </a:solidFill>
              </a:endParaRPr>
            </a:p>
          </p:txBody>
        </p:sp>
      </p:grpSp>
      <p:pic>
        <p:nvPicPr>
          <p:cNvPr id="178194" name="Picture 18" descr="Bài thơ: SÔNG HỒNG (Lưu Quang Vũ) - Kiến thức tập làm văn hay nhất - Kho  gấu bông giá rẻ nhất Việt Nam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2743200"/>
            <a:ext cx="4572000" cy="3276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0" y="0"/>
            <a:ext cx="9144000" cy="5562600"/>
            <a:chOff x="389" y="-134"/>
            <a:chExt cx="4896" cy="3693"/>
          </a:xfrm>
        </p:grpSpPr>
        <p:pic>
          <p:nvPicPr>
            <p:cNvPr id="3" name="Picture 13" descr="20717146_images1361565_SongHongdonangphusa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89" y="-134"/>
              <a:ext cx="4896" cy="36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Text Box 14"/>
            <p:cNvSpPr txBox="1">
              <a:spLocks noChangeArrowheads="1"/>
            </p:cNvSpPr>
            <p:nvPr/>
          </p:nvSpPr>
          <p:spPr bwMode="auto">
            <a:xfrm>
              <a:off x="471" y="2730"/>
              <a:ext cx="1588" cy="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vi-VN" sz="3200" b="1" dirty="0" err="1">
                  <a:solidFill>
                    <a:srgbClr val="0000FF"/>
                  </a:solidFill>
                </a:rPr>
                <a:t>Sông</a:t>
              </a:r>
              <a:r>
                <a:rPr lang="en-US" altLang="vi-VN" sz="3200" b="1" dirty="0">
                  <a:solidFill>
                    <a:srgbClr val="0000FF"/>
                  </a:solidFill>
                </a:rPr>
                <a:t> </a:t>
              </a:r>
              <a:r>
                <a:rPr lang="en-US" altLang="vi-VN" sz="3200" b="1" dirty="0" err="1">
                  <a:solidFill>
                    <a:srgbClr val="0000FF"/>
                  </a:solidFill>
                </a:rPr>
                <a:t>Hồng</a:t>
              </a:r>
              <a:endParaRPr lang="af-ZA" altLang="vi-VN" sz="3200" b="1" dirty="0">
                <a:solidFill>
                  <a:srgbClr val="0000FF"/>
                </a:solidFill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914400" y="5791200"/>
            <a:ext cx="67169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200" b="1" dirty="0" err="1">
                <a:solidFill>
                  <a:srgbClr val="990099"/>
                </a:solidFill>
              </a:rPr>
              <a:t>Tại</a:t>
            </a:r>
            <a:r>
              <a:rPr lang="en-US" altLang="en-US" sz="3200" b="1" dirty="0">
                <a:solidFill>
                  <a:srgbClr val="990099"/>
                </a:solidFill>
              </a:rPr>
              <a:t> </a:t>
            </a:r>
            <a:r>
              <a:rPr lang="en-US" altLang="en-US" sz="3200" b="1" dirty="0" err="1">
                <a:solidFill>
                  <a:srgbClr val="990099"/>
                </a:solidFill>
              </a:rPr>
              <a:t>sao</a:t>
            </a:r>
            <a:r>
              <a:rPr lang="en-US" altLang="en-US" sz="3200" b="1" dirty="0">
                <a:solidFill>
                  <a:srgbClr val="990099"/>
                </a:solidFill>
              </a:rPr>
              <a:t> </a:t>
            </a:r>
            <a:r>
              <a:rPr lang="en-US" altLang="en-US" sz="3200" b="1" dirty="0" err="1">
                <a:solidFill>
                  <a:srgbClr val="990099"/>
                </a:solidFill>
              </a:rPr>
              <a:t>sông</a:t>
            </a:r>
            <a:r>
              <a:rPr lang="en-US" altLang="en-US" sz="3200" b="1" dirty="0">
                <a:solidFill>
                  <a:srgbClr val="990099"/>
                </a:solidFill>
              </a:rPr>
              <a:t> </a:t>
            </a:r>
            <a:r>
              <a:rPr lang="en-US" altLang="en-US" sz="3200" b="1" dirty="0" err="1">
                <a:solidFill>
                  <a:srgbClr val="990099"/>
                </a:solidFill>
              </a:rPr>
              <a:t>lại</a:t>
            </a:r>
            <a:r>
              <a:rPr lang="en-US" altLang="en-US" sz="3200" b="1" dirty="0">
                <a:solidFill>
                  <a:srgbClr val="990099"/>
                </a:solidFill>
              </a:rPr>
              <a:t> </a:t>
            </a:r>
            <a:r>
              <a:rPr lang="en-US" altLang="en-US" sz="3200" b="1" dirty="0" err="1">
                <a:solidFill>
                  <a:srgbClr val="990099"/>
                </a:solidFill>
              </a:rPr>
              <a:t>có</a:t>
            </a:r>
            <a:r>
              <a:rPr lang="en-US" altLang="en-US" sz="3200" b="1" dirty="0">
                <a:solidFill>
                  <a:srgbClr val="990099"/>
                </a:solidFill>
              </a:rPr>
              <a:t> </a:t>
            </a:r>
            <a:r>
              <a:rPr lang="en-US" altLang="en-US" sz="3200" b="1" dirty="0" err="1">
                <a:solidFill>
                  <a:srgbClr val="990099"/>
                </a:solidFill>
              </a:rPr>
              <a:t>tên</a:t>
            </a:r>
            <a:r>
              <a:rPr lang="en-US" altLang="en-US" sz="3200" b="1" dirty="0">
                <a:solidFill>
                  <a:srgbClr val="990099"/>
                </a:solidFill>
              </a:rPr>
              <a:t> </a:t>
            </a:r>
            <a:r>
              <a:rPr lang="en-US" altLang="en-US" sz="3200" b="1" dirty="0" err="1">
                <a:solidFill>
                  <a:srgbClr val="990099"/>
                </a:solidFill>
              </a:rPr>
              <a:t>là</a:t>
            </a:r>
            <a:r>
              <a:rPr lang="en-US" altLang="en-US" sz="3200" b="1" dirty="0">
                <a:solidFill>
                  <a:srgbClr val="990099"/>
                </a:solidFill>
              </a:rPr>
              <a:t> </a:t>
            </a:r>
            <a:r>
              <a:rPr lang="en-US" altLang="en-US" sz="3200" b="1" dirty="0" err="1">
                <a:solidFill>
                  <a:srgbClr val="990099"/>
                </a:solidFill>
              </a:rPr>
              <a:t>sông</a:t>
            </a:r>
            <a:r>
              <a:rPr lang="en-US" altLang="en-US" sz="3200" b="1" dirty="0">
                <a:solidFill>
                  <a:srgbClr val="990099"/>
                </a:solidFill>
              </a:rPr>
              <a:t> </a:t>
            </a:r>
            <a:r>
              <a:rPr lang="en-US" altLang="en-US" sz="3200" b="1" dirty="0" err="1">
                <a:solidFill>
                  <a:srgbClr val="990099"/>
                </a:solidFill>
              </a:rPr>
              <a:t>Hồng</a:t>
            </a:r>
            <a:r>
              <a:rPr lang="en-US" altLang="en-US" sz="3200" b="1" dirty="0">
                <a:solidFill>
                  <a:srgbClr val="990099"/>
                </a:solidFill>
              </a:rPr>
              <a:t> ?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5456872"/>
            <a:ext cx="914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</a:rPr>
              <a:t> </a:t>
            </a:r>
            <a:r>
              <a:rPr lang="en-US" sz="3000" b="1" dirty="0" err="1">
                <a:solidFill>
                  <a:srgbClr val="FF0000"/>
                </a:solidFill>
              </a:rPr>
              <a:t>Trong</a:t>
            </a:r>
            <a:r>
              <a:rPr lang="en-US" sz="3000" b="1" dirty="0">
                <a:solidFill>
                  <a:srgbClr val="FF0000"/>
                </a:solidFill>
              </a:rPr>
              <a:t> </a:t>
            </a:r>
            <a:r>
              <a:rPr lang="en-US" sz="3000" b="1" dirty="0" err="1">
                <a:solidFill>
                  <a:srgbClr val="FF0000"/>
                </a:solidFill>
              </a:rPr>
              <a:t>quá</a:t>
            </a:r>
            <a:r>
              <a:rPr lang="en-US" sz="3000" b="1" dirty="0">
                <a:solidFill>
                  <a:srgbClr val="FF0000"/>
                </a:solidFill>
              </a:rPr>
              <a:t> </a:t>
            </a:r>
            <a:r>
              <a:rPr lang="en-US" sz="3000" b="1" dirty="0" err="1">
                <a:solidFill>
                  <a:srgbClr val="FF0000"/>
                </a:solidFill>
              </a:rPr>
              <a:t>tình</a:t>
            </a:r>
            <a:r>
              <a:rPr lang="en-US" sz="3000" b="1" dirty="0">
                <a:solidFill>
                  <a:srgbClr val="FF0000"/>
                </a:solidFill>
              </a:rPr>
              <a:t> </a:t>
            </a:r>
            <a:r>
              <a:rPr lang="en-US" sz="3000" b="1" dirty="0" err="1">
                <a:solidFill>
                  <a:srgbClr val="FF0000"/>
                </a:solidFill>
              </a:rPr>
              <a:t>chảy</a:t>
            </a:r>
            <a:r>
              <a:rPr lang="en-US" sz="3000" b="1" dirty="0">
                <a:solidFill>
                  <a:srgbClr val="FF0000"/>
                </a:solidFill>
              </a:rPr>
              <a:t> </a:t>
            </a:r>
            <a:r>
              <a:rPr lang="en-US" sz="3000" b="1" dirty="0" err="1">
                <a:solidFill>
                  <a:srgbClr val="FF0000"/>
                </a:solidFill>
              </a:rPr>
              <a:t>từ</a:t>
            </a:r>
            <a:r>
              <a:rPr lang="en-US" sz="3000" b="1" dirty="0">
                <a:solidFill>
                  <a:srgbClr val="FF0000"/>
                </a:solidFill>
              </a:rPr>
              <a:t> </a:t>
            </a:r>
            <a:r>
              <a:rPr lang="en-US" sz="3000" b="1" dirty="0" err="1">
                <a:solidFill>
                  <a:srgbClr val="FF0000"/>
                </a:solidFill>
              </a:rPr>
              <a:t>thượng</a:t>
            </a:r>
            <a:r>
              <a:rPr lang="en-US" sz="3000" b="1" dirty="0">
                <a:solidFill>
                  <a:srgbClr val="FF0000"/>
                </a:solidFill>
              </a:rPr>
              <a:t> </a:t>
            </a:r>
            <a:r>
              <a:rPr lang="en-US" sz="3000" b="1" dirty="0" err="1">
                <a:solidFill>
                  <a:srgbClr val="FF0000"/>
                </a:solidFill>
              </a:rPr>
              <a:t>nguồn</a:t>
            </a:r>
            <a:r>
              <a:rPr lang="en-US" sz="3000" b="1" dirty="0">
                <a:solidFill>
                  <a:srgbClr val="FF0000"/>
                </a:solidFill>
              </a:rPr>
              <a:t>, </a:t>
            </a:r>
            <a:r>
              <a:rPr lang="en-US" sz="3000" b="1" dirty="0" err="1">
                <a:solidFill>
                  <a:srgbClr val="FF0000"/>
                </a:solidFill>
              </a:rPr>
              <a:t>nước</a:t>
            </a:r>
            <a:r>
              <a:rPr lang="en-US" sz="3000" b="1" dirty="0">
                <a:solidFill>
                  <a:srgbClr val="FF0000"/>
                </a:solidFill>
              </a:rPr>
              <a:t> </a:t>
            </a:r>
            <a:r>
              <a:rPr lang="en-US" sz="3000" b="1" dirty="0" err="1">
                <a:solidFill>
                  <a:srgbClr val="FF0000"/>
                </a:solidFill>
              </a:rPr>
              <a:t>sông</a:t>
            </a:r>
            <a:r>
              <a:rPr lang="en-US" sz="3000" b="1" dirty="0">
                <a:solidFill>
                  <a:srgbClr val="FF0000"/>
                </a:solidFill>
              </a:rPr>
              <a:t> </a:t>
            </a:r>
            <a:r>
              <a:rPr lang="en-US" sz="3000" b="1" dirty="0" err="1">
                <a:solidFill>
                  <a:srgbClr val="FF0000"/>
                </a:solidFill>
              </a:rPr>
              <a:t>cuốn</a:t>
            </a:r>
            <a:r>
              <a:rPr lang="en-US" sz="3000" b="1" dirty="0">
                <a:solidFill>
                  <a:srgbClr val="FF0000"/>
                </a:solidFill>
              </a:rPr>
              <a:t> </a:t>
            </a:r>
            <a:r>
              <a:rPr lang="en-US" sz="3000" b="1" dirty="0" err="1">
                <a:solidFill>
                  <a:srgbClr val="FF0000"/>
                </a:solidFill>
              </a:rPr>
              <a:t>theo</a:t>
            </a:r>
            <a:r>
              <a:rPr lang="en-US" sz="3000" b="1" dirty="0">
                <a:solidFill>
                  <a:srgbClr val="FF0000"/>
                </a:solidFill>
              </a:rPr>
              <a:t> </a:t>
            </a:r>
            <a:r>
              <a:rPr lang="en-US" sz="3000" b="1" dirty="0" err="1">
                <a:solidFill>
                  <a:srgbClr val="FF0000"/>
                </a:solidFill>
              </a:rPr>
              <a:t>nhiều</a:t>
            </a:r>
            <a:r>
              <a:rPr lang="en-US" sz="3000" b="1" dirty="0">
                <a:solidFill>
                  <a:srgbClr val="FF0000"/>
                </a:solidFill>
              </a:rPr>
              <a:t> </a:t>
            </a:r>
            <a:r>
              <a:rPr lang="en-US" sz="3000" b="1" dirty="0" err="1">
                <a:solidFill>
                  <a:srgbClr val="FF0000"/>
                </a:solidFill>
              </a:rPr>
              <a:t>phù</a:t>
            </a:r>
            <a:r>
              <a:rPr lang="en-US" sz="3000" b="1" dirty="0">
                <a:solidFill>
                  <a:srgbClr val="FF0000"/>
                </a:solidFill>
              </a:rPr>
              <a:t> </a:t>
            </a:r>
            <a:r>
              <a:rPr lang="en-US" sz="3000" b="1" dirty="0" err="1">
                <a:solidFill>
                  <a:srgbClr val="FF0000"/>
                </a:solidFill>
              </a:rPr>
              <a:t>sa</a:t>
            </a:r>
            <a:r>
              <a:rPr lang="en-US" sz="3000" b="1" dirty="0">
                <a:solidFill>
                  <a:srgbClr val="FF0000"/>
                </a:solidFill>
              </a:rPr>
              <a:t> </a:t>
            </a:r>
            <a:r>
              <a:rPr lang="en-US" sz="3000" b="1" dirty="0" err="1">
                <a:solidFill>
                  <a:srgbClr val="FF0000"/>
                </a:solidFill>
              </a:rPr>
              <a:t>làm</a:t>
            </a:r>
            <a:r>
              <a:rPr lang="en-US" sz="3000" b="1" dirty="0">
                <a:solidFill>
                  <a:srgbClr val="FF0000"/>
                </a:solidFill>
              </a:rPr>
              <a:t> </a:t>
            </a:r>
            <a:r>
              <a:rPr lang="en-US" sz="3000" b="1" dirty="0" err="1">
                <a:solidFill>
                  <a:srgbClr val="FF0000"/>
                </a:solidFill>
              </a:rPr>
              <a:t>cho</a:t>
            </a:r>
            <a:r>
              <a:rPr lang="en-US" sz="3000" b="1" dirty="0">
                <a:solidFill>
                  <a:srgbClr val="FF0000"/>
                </a:solidFill>
              </a:rPr>
              <a:t> </a:t>
            </a:r>
            <a:r>
              <a:rPr lang="en-US" sz="3000" b="1" dirty="0" err="1">
                <a:solidFill>
                  <a:srgbClr val="FF0000"/>
                </a:solidFill>
              </a:rPr>
              <a:t>nước</a:t>
            </a:r>
            <a:r>
              <a:rPr lang="en-US" sz="3000" b="1" dirty="0">
                <a:solidFill>
                  <a:srgbClr val="FF0000"/>
                </a:solidFill>
              </a:rPr>
              <a:t> </a:t>
            </a:r>
            <a:r>
              <a:rPr lang="en-US" sz="3000" b="1" dirty="0" err="1">
                <a:solidFill>
                  <a:srgbClr val="FF0000"/>
                </a:solidFill>
              </a:rPr>
              <a:t>có</a:t>
            </a:r>
            <a:r>
              <a:rPr lang="en-US" sz="3000" b="1" dirty="0">
                <a:solidFill>
                  <a:srgbClr val="FF0000"/>
                </a:solidFill>
              </a:rPr>
              <a:t> </a:t>
            </a:r>
            <a:r>
              <a:rPr lang="en-US" sz="3000" b="1" dirty="0" err="1">
                <a:solidFill>
                  <a:srgbClr val="FF0000"/>
                </a:solidFill>
              </a:rPr>
              <a:t>màu</a:t>
            </a:r>
            <a:r>
              <a:rPr lang="en-US" sz="3000" b="1" dirty="0">
                <a:solidFill>
                  <a:srgbClr val="FF0000"/>
                </a:solidFill>
              </a:rPr>
              <a:t> </a:t>
            </a:r>
            <a:r>
              <a:rPr lang="en-US" sz="3000" b="1" dirty="0" err="1">
                <a:solidFill>
                  <a:srgbClr val="FF0000"/>
                </a:solidFill>
              </a:rPr>
              <a:t>đỏ</a:t>
            </a:r>
            <a:r>
              <a:rPr lang="en-US" sz="3000" b="1" dirty="0">
                <a:solidFill>
                  <a:srgbClr val="FF0000"/>
                </a:solidFill>
              </a:rPr>
              <a:t> </a:t>
            </a:r>
            <a:r>
              <a:rPr lang="en-US" sz="3000" b="1" dirty="0" err="1">
                <a:solidFill>
                  <a:srgbClr val="FF0000"/>
                </a:solidFill>
              </a:rPr>
              <a:t>quanh</a:t>
            </a:r>
            <a:r>
              <a:rPr lang="en-US" sz="3000" b="1" dirty="0">
                <a:solidFill>
                  <a:srgbClr val="FF0000"/>
                </a:solidFill>
              </a:rPr>
              <a:t> </a:t>
            </a:r>
            <a:r>
              <a:rPr lang="en-US" sz="3000" b="1" dirty="0" err="1">
                <a:solidFill>
                  <a:srgbClr val="FF0000"/>
                </a:solidFill>
              </a:rPr>
              <a:t>năm</a:t>
            </a:r>
            <a:r>
              <a:rPr lang="en-US" sz="3000" b="1" dirty="0">
                <a:solidFill>
                  <a:srgbClr val="FF0000"/>
                </a:solidFill>
              </a:rPr>
              <a:t> </a:t>
            </a:r>
            <a:r>
              <a:rPr lang="en-US" sz="3000" b="1" dirty="0" err="1">
                <a:solidFill>
                  <a:srgbClr val="FF0000"/>
                </a:solidFill>
              </a:rPr>
              <a:t>nên</a:t>
            </a:r>
            <a:r>
              <a:rPr lang="en-US" sz="3000" b="1" dirty="0">
                <a:solidFill>
                  <a:srgbClr val="FF0000"/>
                </a:solidFill>
              </a:rPr>
              <a:t> </a:t>
            </a:r>
            <a:r>
              <a:rPr lang="en-US" sz="3000" b="1" dirty="0" err="1">
                <a:solidFill>
                  <a:srgbClr val="FF0000"/>
                </a:solidFill>
              </a:rPr>
              <a:t>có</a:t>
            </a:r>
            <a:r>
              <a:rPr lang="en-US" sz="3000" b="1" dirty="0">
                <a:solidFill>
                  <a:srgbClr val="FF0000"/>
                </a:solidFill>
              </a:rPr>
              <a:t> </a:t>
            </a:r>
            <a:r>
              <a:rPr lang="en-US" sz="3000" b="1" dirty="0" err="1">
                <a:solidFill>
                  <a:srgbClr val="FF0000"/>
                </a:solidFill>
              </a:rPr>
              <a:t>tên</a:t>
            </a:r>
            <a:r>
              <a:rPr lang="en-US" sz="3000" b="1" dirty="0">
                <a:solidFill>
                  <a:srgbClr val="FF0000"/>
                </a:solidFill>
              </a:rPr>
              <a:t> </a:t>
            </a:r>
            <a:r>
              <a:rPr lang="en-US" sz="3000" b="1" dirty="0" err="1">
                <a:solidFill>
                  <a:srgbClr val="FF0000"/>
                </a:solidFill>
              </a:rPr>
              <a:t>là</a:t>
            </a:r>
            <a:r>
              <a:rPr lang="en-US" sz="3000" b="1" dirty="0">
                <a:solidFill>
                  <a:srgbClr val="FF0000"/>
                </a:solidFill>
              </a:rPr>
              <a:t> </a:t>
            </a:r>
            <a:r>
              <a:rPr lang="en-US" sz="3000" b="1" dirty="0" err="1">
                <a:solidFill>
                  <a:srgbClr val="FF0000"/>
                </a:solidFill>
              </a:rPr>
              <a:t>sông</a:t>
            </a:r>
            <a:r>
              <a:rPr lang="en-US" sz="3000" b="1" dirty="0">
                <a:solidFill>
                  <a:srgbClr val="FF0000"/>
                </a:solidFill>
              </a:rPr>
              <a:t> </a:t>
            </a:r>
            <a:r>
              <a:rPr lang="en-US" sz="3000" b="1" dirty="0" err="1">
                <a:solidFill>
                  <a:srgbClr val="FF0000"/>
                </a:solidFill>
              </a:rPr>
              <a:t>Hồng</a:t>
            </a:r>
            <a:endParaRPr lang="en-US" sz="3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1CF57F8-64FA-4DA7-B024-BEADF8DEEA3B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20483" name="Picture 2" descr="800px-L%E1%BB%A5c_%C4%90%E1%BA%A7u_Gia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6038"/>
            <a:ext cx="9144000" cy="681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Text Box 3"/>
          <p:cNvSpPr txBox="1">
            <a:spLocks noChangeArrowheads="1"/>
          </p:cNvSpPr>
          <p:nvPr/>
        </p:nvSpPr>
        <p:spPr bwMode="auto">
          <a:xfrm>
            <a:off x="2895600" y="6172200"/>
            <a:ext cx="3276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8" descr="Anh 4"/>
          <p:cNvPicPr>
            <a:picLocks noChangeAspect="1" noChangeArrowheads="1"/>
          </p:cNvPicPr>
          <p:nvPr/>
        </p:nvPicPr>
        <p:blipFill>
          <a:blip r:embed="rId3" cstate="print"/>
          <a:srcRect l="1064" t="1352" r="3192" b="2618"/>
          <a:stretch>
            <a:fillRect/>
          </a:stretch>
        </p:blipFill>
        <p:spPr bwMode="auto">
          <a:xfrm>
            <a:off x="1232336" y="1124604"/>
            <a:ext cx="6858000" cy="5432425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</p:pic>
      <p:sp>
        <p:nvSpPr>
          <p:cNvPr id="116744" name="Freeform 8"/>
          <p:cNvSpPr>
            <a:spLocks/>
          </p:cNvSpPr>
          <p:nvPr/>
        </p:nvSpPr>
        <p:spPr bwMode="auto">
          <a:xfrm>
            <a:off x="1295400" y="1503363"/>
            <a:ext cx="4648200" cy="3960812"/>
          </a:xfrm>
          <a:custGeom>
            <a:avLst/>
            <a:gdLst>
              <a:gd name="T0" fmla="*/ 0 w 3888"/>
              <a:gd name="T1" fmla="*/ 0 h 3120"/>
              <a:gd name="T2" fmla="*/ 2147483647 w 3888"/>
              <a:gd name="T3" fmla="*/ 2147483647 h 3120"/>
              <a:gd name="T4" fmla="*/ 2147483647 w 3888"/>
              <a:gd name="T5" fmla="*/ 2147483647 h 3120"/>
              <a:gd name="T6" fmla="*/ 2147483647 w 3888"/>
              <a:gd name="T7" fmla="*/ 2147483647 h 3120"/>
              <a:gd name="T8" fmla="*/ 2147483647 w 3888"/>
              <a:gd name="T9" fmla="*/ 2147483647 h 3120"/>
              <a:gd name="T10" fmla="*/ 2147483647 w 3888"/>
              <a:gd name="T11" fmla="*/ 2147483647 h 3120"/>
              <a:gd name="T12" fmla="*/ 2147483647 w 3888"/>
              <a:gd name="T13" fmla="*/ 2147483647 h 3120"/>
              <a:gd name="T14" fmla="*/ 2147483647 w 3888"/>
              <a:gd name="T15" fmla="*/ 2147483647 h 3120"/>
              <a:gd name="T16" fmla="*/ 2147483647 w 3888"/>
              <a:gd name="T17" fmla="*/ 2147483647 h 3120"/>
              <a:gd name="T18" fmla="*/ 2147483647 w 3888"/>
              <a:gd name="T19" fmla="*/ 2147483647 h 3120"/>
              <a:gd name="T20" fmla="*/ 2147483647 w 3888"/>
              <a:gd name="T21" fmla="*/ 2147483647 h 3120"/>
              <a:gd name="T22" fmla="*/ 2147483647 w 3888"/>
              <a:gd name="T23" fmla="*/ 2147483647 h 3120"/>
              <a:gd name="T24" fmla="*/ 2147483647 w 3888"/>
              <a:gd name="T25" fmla="*/ 2147483647 h 3120"/>
              <a:gd name="T26" fmla="*/ 2147483647 w 3888"/>
              <a:gd name="T27" fmla="*/ 2147483647 h 3120"/>
              <a:gd name="T28" fmla="*/ 2147483647 w 3888"/>
              <a:gd name="T29" fmla="*/ 2147483647 h 3120"/>
              <a:gd name="T30" fmla="*/ 2147483647 w 3888"/>
              <a:gd name="T31" fmla="*/ 2147483647 h 3120"/>
              <a:gd name="T32" fmla="*/ 2147483647 w 3888"/>
              <a:gd name="T33" fmla="*/ 2147483647 h 3120"/>
              <a:gd name="T34" fmla="*/ 2147483647 w 3888"/>
              <a:gd name="T35" fmla="*/ 2147483647 h 3120"/>
              <a:gd name="T36" fmla="*/ 2147483647 w 3888"/>
              <a:gd name="T37" fmla="*/ 2147483647 h 3120"/>
              <a:gd name="T38" fmla="*/ 2147483647 w 3888"/>
              <a:gd name="T39" fmla="*/ 2147483647 h 3120"/>
              <a:gd name="T40" fmla="*/ 2147483647 w 3888"/>
              <a:gd name="T41" fmla="*/ 2147483647 h 3120"/>
              <a:gd name="T42" fmla="*/ 2147483647 w 3888"/>
              <a:gd name="T43" fmla="*/ 2147483647 h 3120"/>
              <a:gd name="T44" fmla="*/ 2147483647 w 3888"/>
              <a:gd name="T45" fmla="*/ 2147483647 h 3120"/>
              <a:gd name="T46" fmla="*/ 2147483647 w 3888"/>
              <a:gd name="T47" fmla="*/ 2147483647 h 3120"/>
              <a:gd name="T48" fmla="*/ 2147483647 w 3888"/>
              <a:gd name="T49" fmla="*/ 2147483647 h 3120"/>
              <a:gd name="T50" fmla="*/ 2147483647 w 3888"/>
              <a:gd name="T51" fmla="*/ 2147483647 h 3120"/>
              <a:gd name="T52" fmla="*/ 2147483647 w 3888"/>
              <a:gd name="T53" fmla="*/ 2147483647 h 3120"/>
              <a:gd name="T54" fmla="*/ 2147483647 w 3888"/>
              <a:gd name="T55" fmla="*/ 2147483647 h 3120"/>
              <a:gd name="T56" fmla="*/ 2147483647 w 3888"/>
              <a:gd name="T57" fmla="*/ 2147483647 h 3120"/>
              <a:gd name="T58" fmla="*/ 2147483647 w 3888"/>
              <a:gd name="T59" fmla="*/ 2147483647 h 3120"/>
              <a:gd name="T60" fmla="*/ 2147483647 w 3888"/>
              <a:gd name="T61" fmla="*/ 2147483647 h 3120"/>
              <a:gd name="T62" fmla="*/ 2147483647 w 3888"/>
              <a:gd name="T63" fmla="*/ 2147483647 h 3120"/>
              <a:gd name="T64" fmla="*/ 2147483647 w 3888"/>
              <a:gd name="T65" fmla="*/ 2147483647 h 3120"/>
              <a:gd name="T66" fmla="*/ 2147483647 w 3888"/>
              <a:gd name="T67" fmla="*/ 2147483647 h 3120"/>
              <a:gd name="T68" fmla="*/ 2147483647 w 3888"/>
              <a:gd name="T69" fmla="*/ 2147483647 h 3120"/>
              <a:gd name="T70" fmla="*/ 2147483647 w 3888"/>
              <a:gd name="T71" fmla="*/ 2147483647 h 3120"/>
              <a:gd name="T72" fmla="*/ 2147483647 w 3888"/>
              <a:gd name="T73" fmla="*/ 2147483647 h 3120"/>
              <a:gd name="T74" fmla="*/ 2147483647 w 3888"/>
              <a:gd name="T75" fmla="*/ 2147483647 h 3120"/>
              <a:gd name="T76" fmla="*/ 2147483647 w 3888"/>
              <a:gd name="T77" fmla="*/ 2147483647 h 3120"/>
              <a:gd name="T78" fmla="*/ 2147483647 w 3888"/>
              <a:gd name="T79" fmla="*/ 2147483647 h 3120"/>
              <a:gd name="T80" fmla="*/ 2147483647 w 3888"/>
              <a:gd name="T81" fmla="*/ 2147483647 h 3120"/>
              <a:gd name="T82" fmla="*/ 2147483647 w 3888"/>
              <a:gd name="T83" fmla="*/ 2147483647 h 3120"/>
              <a:gd name="T84" fmla="*/ 2147483647 w 3888"/>
              <a:gd name="T85" fmla="*/ 2147483647 h 3120"/>
              <a:gd name="T86" fmla="*/ 2147483647 w 3888"/>
              <a:gd name="T87" fmla="*/ 2147483647 h 3120"/>
              <a:gd name="T88" fmla="*/ 2147483647 w 3888"/>
              <a:gd name="T89" fmla="*/ 2147483647 h 3120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3888"/>
              <a:gd name="T136" fmla="*/ 0 h 3120"/>
              <a:gd name="T137" fmla="*/ 3888 w 3888"/>
              <a:gd name="T138" fmla="*/ 3120 h 3120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3888" h="3120">
                <a:moveTo>
                  <a:pt x="0" y="0"/>
                </a:moveTo>
                <a:cubicBezTo>
                  <a:pt x="48" y="44"/>
                  <a:pt x="96" y="88"/>
                  <a:pt x="144" y="144"/>
                </a:cubicBezTo>
                <a:cubicBezTo>
                  <a:pt x="192" y="200"/>
                  <a:pt x="248" y="288"/>
                  <a:pt x="288" y="336"/>
                </a:cubicBezTo>
                <a:cubicBezTo>
                  <a:pt x="328" y="384"/>
                  <a:pt x="360" y="408"/>
                  <a:pt x="384" y="432"/>
                </a:cubicBezTo>
                <a:cubicBezTo>
                  <a:pt x="408" y="456"/>
                  <a:pt x="416" y="480"/>
                  <a:pt x="432" y="480"/>
                </a:cubicBezTo>
                <a:cubicBezTo>
                  <a:pt x="448" y="480"/>
                  <a:pt x="456" y="432"/>
                  <a:pt x="480" y="432"/>
                </a:cubicBezTo>
                <a:cubicBezTo>
                  <a:pt x="504" y="432"/>
                  <a:pt x="552" y="448"/>
                  <a:pt x="576" y="480"/>
                </a:cubicBezTo>
                <a:cubicBezTo>
                  <a:pt x="600" y="512"/>
                  <a:pt x="592" y="584"/>
                  <a:pt x="624" y="624"/>
                </a:cubicBezTo>
                <a:cubicBezTo>
                  <a:pt x="656" y="664"/>
                  <a:pt x="736" y="712"/>
                  <a:pt x="768" y="720"/>
                </a:cubicBezTo>
                <a:cubicBezTo>
                  <a:pt x="800" y="728"/>
                  <a:pt x="792" y="680"/>
                  <a:pt x="816" y="672"/>
                </a:cubicBezTo>
                <a:cubicBezTo>
                  <a:pt x="840" y="664"/>
                  <a:pt x="880" y="656"/>
                  <a:pt x="912" y="672"/>
                </a:cubicBezTo>
                <a:cubicBezTo>
                  <a:pt x="944" y="688"/>
                  <a:pt x="984" y="736"/>
                  <a:pt x="1008" y="768"/>
                </a:cubicBezTo>
                <a:cubicBezTo>
                  <a:pt x="1032" y="800"/>
                  <a:pt x="1032" y="832"/>
                  <a:pt x="1056" y="864"/>
                </a:cubicBezTo>
                <a:cubicBezTo>
                  <a:pt x="1080" y="896"/>
                  <a:pt x="1112" y="936"/>
                  <a:pt x="1152" y="960"/>
                </a:cubicBezTo>
                <a:cubicBezTo>
                  <a:pt x="1192" y="984"/>
                  <a:pt x="1248" y="1000"/>
                  <a:pt x="1296" y="1008"/>
                </a:cubicBezTo>
                <a:cubicBezTo>
                  <a:pt x="1344" y="1016"/>
                  <a:pt x="1400" y="1008"/>
                  <a:pt x="1440" y="1008"/>
                </a:cubicBezTo>
                <a:cubicBezTo>
                  <a:pt x="1480" y="1008"/>
                  <a:pt x="1504" y="1000"/>
                  <a:pt x="1536" y="1008"/>
                </a:cubicBezTo>
                <a:cubicBezTo>
                  <a:pt x="1568" y="1016"/>
                  <a:pt x="1600" y="1032"/>
                  <a:pt x="1632" y="1056"/>
                </a:cubicBezTo>
                <a:cubicBezTo>
                  <a:pt x="1664" y="1080"/>
                  <a:pt x="1688" y="1128"/>
                  <a:pt x="1728" y="1152"/>
                </a:cubicBezTo>
                <a:cubicBezTo>
                  <a:pt x="1768" y="1176"/>
                  <a:pt x="1824" y="1192"/>
                  <a:pt x="1872" y="1200"/>
                </a:cubicBezTo>
                <a:cubicBezTo>
                  <a:pt x="1920" y="1208"/>
                  <a:pt x="1968" y="1184"/>
                  <a:pt x="2016" y="1200"/>
                </a:cubicBezTo>
                <a:cubicBezTo>
                  <a:pt x="2064" y="1216"/>
                  <a:pt x="2120" y="1240"/>
                  <a:pt x="2160" y="1296"/>
                </a:cubicBezTo>
                <a:cubicBezTo>
                  <a:pt x="2200" y="1352"/>
                  <a:pt x="2240" y="1480"/>
                  <a:pt x="2256" y="1536"/>
                </a:cubicBezTo>
                <a:cubicBezTo>
                  <a:pt x="2272" y="1592"/>
                  <a:pt x="2248" y="1600"/>
                  <a:pt x="2256" y="1632"/>
                </a:cubicBezTo>
                <a:cubicBezTo>
                  <a:pt x="2264" y="1664"/>
                  <a:pt x="2296" y="1696"/>
                  <a:pt x="2304" y="1728"/>
                </a:cubicBezTo>
                <a:cubicBezTo>
                  <a:pt x="2312" y="1760"/>
                  <a:pt x="2296" y="1792"/>
                  <a:pt x="2304" y="1824"/>
                </a:cubicBezTo>
                <a:cubicBezTo>
                  <a:pt x="2312" y="1856"/>
                  <a:pt x="2336" y="1880"/>
                  <a:pt x="2352" y="1920"/>
                </a:cubicBezTo>
                <a:cubicBezTo>
                  <a:pt x="2368" y="1960"/>
                  <a:pt x="2376" y="2032"/>
                  <a:pt x="2400" y="2064"/>
                </a:cubicBezTo>
                <a:cubicBezTo>
                  <a:pt x="2424" y="2096"/>
                  <a:pt x="2464" y="2080"/>
                  <a:pt x="2496" y="2112"/>
                </a:cubicBezTo>
                <a:cubicBezTo>
                  <a:pt x="2528" y="2144"/>
                  <a:pt x="2560" y="2216"/>
                  <a:pt x="2592" y="2256"/>
                </a:cubicBezTo>
                <a:cubicBezTo>
                  <a:pt x="2624" y="2296"/>
                  <a:pt x="2656" y="2336"/>
                  <a:pt x="2688" y="2352"/>
                </a:cubicBezTo>
                <a:cubicBezTo>
                  <a:pt x="2720" y="2368"/>
                  <a:pt x="2752" y="2328"/>
                  <a:pt x="2784" y="2352"/>
                </a:cubicBezTo>
                <a:cubicBezTo>
                  <a:pt x="2816" y="2376"/>
                  <a:pt x="2856" y="2456"/>
                  <a:pt x="2880" y="2496"/>
                </a:cubicBezTo>
                <a:cubicBezTo>
                  <a:pt x="2904" y="2536"/>
                  <a:pt x="2896" y="2552"/>
                  <a:pt x="2928" y="2592"/>
                </a:cubicBezTo>
                <a:cubicBezTo>
                  <a:pt x="2960" y="2632"/>
                  <a:pt x="3048" y="2696"/>
                  <a:pt x="3072" y="2736"/>
                </a:cubicBezTo>
                <a:cubicBezTo>
                  <a:pt x="3096" y="2776"/>
                  <a:pt x="3064" y="2800"/>
                  <a:pt x="3072" y="2832"/>
                </a:cubicBezTo>
                <a:cubicBezTo>
                  <a:pt x="3080" y="2864"/>
                  <a:pt x="3104" y="2896"/>
                  <a:pt x="3120" y="2928"/>
                </a:cubicBezTo>
                <a:cubicBezTo>
                  <a:pt x="3136" y="2960"/>
                  <a:pt x="3136" y="3016"/>
                  <a:pt x="3168" y="3024"/>
                </a:cubicBezTo>
                <a:cubicBezTo>
                  <a:pt x="3200" y="3032"/>
                  <a:pt x="3264" y="2992"/>
                  <a:pt x="3312" y="2976"/>
                </a:cubicBezTo>
                <a:cubicBezTo>
                  <a:pt x="3360" y="2960"/>
                  <a:pt x="3416" y="2920"/>
                  <a:pt x="3456" y="2928"/>
                </a:cubicBezTo>
                <a:cubicBezTo>
                  <a:pt x="3496" y="2936"/>
                  <a:pt x="3528" y="3000"/>
                  <a:pt x="3552" y="3024"/>
                </a:cubicBezTo>
                <a:cubicBezTo>
                  <a:pt x="3576" y="3048"/>
                  <a:pt x="3568" y="3064"/>
                  <a:pt x="3600" y="3072"/>
                </a:cubicBezTo>
                <a:cubicBezTo>
                  <a:pt x="3632" y="3080"/>
                  <a:pt x="3704" y="3072"/>
                  <a:pt x="3744" y="3072"/>
                </a:cubicBezTo>
                <a:cubicBezTo>
                  <a:pt x="3784" y="3072"/>
                  <a:pt x="3816" y="3064"/>
                  <a:pt x="3840" y="3072"/>
                </a:cubicBezTo>
                <a:cubicBezTo>
                  <a:pt x="3864" y="3080"/>
                  <a:pt x="3876" y="3100"/>
                  <a:pt x="3888" y="3120"/>
                </a:cubicBezTo>
              </a:path>
            </a:pathLst>
          </a:custGeom>
          <a:noFill/>
          <a:ln w="76200" cmpd="sng">
            <a:solidFill>
              <a:srgbClr val="FF66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745" name="Freeform 9"/>
          <p:cNvSpPr>
            <a:spLocks/>
          </p:cNvSpPr>
          <p:nvPr/>
        </p:nvSpPr>
        <p:spPr bwMode="auto">
          <a:xfrm>
            <a:off x="5257800" y="3101975"/>
            <a:ext cx="1295400" cy="1219200"/>
          </a:xfrm>
          <a:custGeom>
            <a:avLst/>
            <a:gdLst>
              <a:gd name="T0" fmla="*/ 2147483647 w 1112"/>
              <a:gd name="T1" fmla="*/ 0 h 960"/>
              <a:gd name="T2" fmla="*/ 2147483647 w 1112"/>
              <a:gd name="T3" fmla="*/ 2147483647 h 960"/>
              <a:gd name="T4" fmla="*/ 2147483647 w 1112"/>
              <a:gd name="T5" fmla="*/ 2147483647 h 960"/>
              <a:gd name="T6" fmla="*/ 2147483647 w 1112"/>
              <a:gd name="T7" fmla="*/ 2147483647 h 960"/>
              <a:gd name="T8" fmla="*/ 2147483647 w 1112"/>
              <a:gd name="T9" fmla="*/ 2147483647 h 960"/>
              <a:gd name="T10" fmla="*/ 2147483647 w 1112"/>
              <a:gd name="T11" fmla="*/ 2147483647 h 960"/>
              <a:gd name="T12" fmla="*/ 2147483647 w 1112"/>
              <a:gd name="T13" fmla="*/ 2147483647 h 960"/>
              <a:gd name="T14" fmla="*/ 2147483647 w 1112"/>
              <a:gd name="T15" fmla="*/ 2147483647 h 960"/>
              <a:gd name="T16" fmla="*/ 2147483647 w 1112"/>
              <a:gd name="T17" fmla="*/ 2147483647 h 960"/>
              <a:gd name="T18" fmla="*/ 2147483647 w 1112"/>
              <a:gd name="T19" fmla="*/ 2147483647 h 960"/>
              <a:gd name="T20" fmla="*/ 2147483647 w 1112"/>
              <a:gd name="T21" fmla="*/ 2147483647 h 960"/>
              <a:gd name="T22" fmla="*/ 2147483647 w 1112"/>
              <a:gd name="T23" fmla="*/ 2147483647 h 960"/>
              <a:gd name="T24" fmla="*/ 2147483647 w 1112"/>
              <a:gd name="T25" fmla="*/ 2147483647 h 960"/>
              <a:gd name="T26" fmla="*/ 2147483647 w 1112"/>
              <a:gd name="T27" fmla="*/ 2147483647 h 960"/>
              <a:gd name="T28" fmla="*/ 2147483647 w 1112"/>
              <a:gd name="T29" fmla="*/ 2147483647 h 960"/>
              <a:gd name="T30" fmla="*/ 2147483647 w 1112"/>
              <a:gd name="T31" fmla="*/ 2147483647 h 960"/>
              <a:gd name="T32" fmla="*/ 2147483647 w 1112"/>
              <a:gd name="T33" fmla="*/ 2147483647 h 960"/>
              <a:gd name="T34" fmla="*/ 2147483647 w 1112"/>
              <a:gd name="T35" fmla="*/ 2147483647 h 960"/>
              <a:gd name="T36" fmla="*/ 2147483647 w 1112"/>
              <a:gd name="T37" fmla="*/ 2147483647 h 960"/>
              <a:gd name="T38" fmla="*/ 2147483647 w 1112"/>
              <a:gd name="T39" fmla="*/ 2147483647 h 960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112"/>
              <a:gd name="T61" fmla="*/ 0 h 960"/>
              <a:gd name="T62" fmla="*/ 1112 w 1112"/>
              <a:gd name="T63" fmla="*/ 960 h 960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112" h="960">
                <a:moveTo>
                  <a:pt x="56" y="0"/>
                </a:moveTo>
                <a:cubicBezTo>
                  <a:pt x="60" y="36"/>
                  <a:pt x="64" y="72"/>
                  <a:pt x="56" y="96"/>
                </a:cubicBezTo>
                <a:cubicBezTo>
                  <a:pt x="48" y="120"/>
                  <a:pt x="16" y="120"/>
                  <a:pt x="8" y="144"/>
                </a:cubicBezTo>
                <a:cubicBezTo>
                  <a:pt x="0" y="168"/>
                  <a:pt x="0" y="216"/>
                  <a:pt x="8" y="240"/>
                </a:cubicBezTo>
                <a:cubicBezTo>
                  <a:pt x="16" y="264"/>
                  <a:pt x="32" y="280"/>
                  <a:pt x="56" y="288"/>
                </a:cubicBezTo>
                <a:cubicBezTo>
                  <a:pt x="80" y="296"/>
                  <a:pt x="136" y="272"/>
                  <a:pt x="152" y="288"/>
                </a:cubicBezTo>
                <a:cubicBezTo>
                  <a:pt x="168" y="304"/>
                  <a:pt x="144" y="360"/>
                  <a:pt x="152" y="384"/>
                </a:cubicBezTo>
                <a:cubicBezTo>
                  <a:pt x="160" y="408"/>
                  <a:pt x="176" y="408"/>
                  <a:pt x="200" y="432"/>
                </a:cubicBezTo>
                <a:cubicBezTo>
                  <a:pt x="224" y="456"/>
                  <a:pt x="272" y="504"/>
                  <a:pt x="296" y="528"/>
                </a:cubicBezTo>
                <a:cubicBezTo>
                  <a:pt x="320" y="552"/>
                  <a:pt x="320" y="568"/>
                  <a:pt x="344" y="576"/>
                </a:cubicBezTo>
                <a:cubicBezTo>
                  <a:pt x="368" y="584"/>
                  <a:pt x="416" y="584"/>
                  <a:pt x="440" y="576"/>
                </a:cubicBezTo>
                <a:cubicBezTo>
                  <a:pt x="464" y="568"/>
                  <a:pt x="464" y="528"/>
                  <a:pt x="488" y="528"/>
                </a:cubicBezTo>
                <a:cubicBezTo>
                  <a:pt x="512" y="528"/>
                  <a:pt x="568" y="552"/>
                  <a:pt x="584" y="576"/>
                </a:cubicBezTo>
                <a:cubicBezTo>
                  <a:pt x="600" y="600"/>
                  <a:pt x="568" y="648"/>
                  <a:pt x="584" y="672"/>
                </a:cubicBezTo>
                <a:cubicBezTo>
                  <a:pt x="600" y="696"/>
                  <a:pt x="656" y="704"/>
                  <a:pt x="680" y="720"/>
                </a:cubicBezTo>
                <a:cubicBezTo>
                  <a:pt x="704" y="736"/>
                  <a:pt x="712" y="752"/>
                  <a:pt x="728" y="768"/>
                </a:cubicBezTo>
                <a:cubicBezTo>
                  <a:pt x="744" y="784"/>
                  <a:pt x="752" y="800"/>
                  <a:pt x="776" y="816"/>
                </a:cubicBezTo>
                <a:cubicBezTo>
                  <a:pt x="800" y="832"/>
                  <a:pt x="840" y="848"/>
                  <a:pt x="872" y="864"/>
                </a:cubicBezTo>
                <a:cubicBezTo>
                  <a:pt x="904" y="880"/>
                  <a:pt x="928" y="896"/>
                  <a:pt x="968" y="912"/>
                </a:cubicBezTo>
                <a:cubicBezTo>
                  <a:pt x="1008" y="928"/>
                  <a:pt x="1060" y="944"/>
                  <a:pt x="1112" y="960"/>
                </a:cubicBezTo>
              </a:path>
            </a:pathLst>
          </a:custGeom>
          <a:noFill/>
          <a:ln w="57150" cmpd="sng">
            <a:solidFill>
              <a:srgbClr val="FF66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746" name="Freeform 10"/>
          <p:cNvSpPr>
            <a:spLocks/>
          </p:cNvSpPr>
          <p:nvPr/>
        </p:nvSpPr>
        <p:spPr bwMode="auto">
          <a:xfrm>
            <a:off x="3048000" y="2797175"/>
            <a:ext cx="1612900" cy="3581400"/>
          </a:xfrm>
          <a:custGeom>
            <a:avLst/>
            <a:gdLst>
              <a:gd name="T0" fmla="*/ 0 w 1352"/>
              <a:gd name="T1" fmla="*/ 0 h 2880"/>
              <a:gd name="T2" fmla="*/ 2147483647 w 1352"/>
              <a:gd name="T3" fmla="*/ 2147483647 h 2880"/>
              <a:gd name="T4" fmla="*/ 2147483647 w 1352"/>
              <a:gd name="T5" fmla="*/ 2147483647 h 2880"/>
              <a:gd name="T6" fmla="*/ 2147483647 w 1352"/>
              <a:gd name="T7" fmla="*/ 2147483647 h 2880"/>
              <a:gd name="T8" fmla="*/ 2147483647 w 1352"/>
              <a:gd name="T9" fmla="*/ 2147483647 h 2880"/>
              <a:gd name="T10" fmla="*/ 2147483647 w 1352"/>
              <a:gd name="T11" fmla="*/ 2147483647 h 2880"/>
              <a:gd name="T12" fmla="*/ 2147483647 w 1352"/>
              <a:gd name="T13" fmla="*/ 2147483647 h 2880"/>
              <a:gd name="T14" fmla="*/ 2147483647 w 1352"/>
              <a:gd name="T15" fmla="*/ 2147483647 h 2880"/>
              <a:gd name="T16" fmla="*/ 2147483647 w 1352"/>
              <a:gd name="T17" fmla="*/ 2147483647 h 2880"/>
              <a:gd name="T18" fmla="*/ 2147483647 w 1352"/>
              <a:gd name="T19" fmla="*/ 2147483647 h 2880"/>
              <a:gd name="T20" fmla="*/ 2147483647 w 1352"/>
              <a:gd name="T21" fmla="*/ 2147483647 h 2880"/>
              <a:gd name="T22" fmla="*/ 2147483647 w 1352"/>
              <a:gd name="T23" fmla="*/ 2147483647 h 2880"/>
              <a:gd name="T24" fmla="*/ 2147483647 w 1352"/>
              <a:gd name="T25" fmla="*/ 2147483647 h 2880"/>
              <a:gd name="T26" fmla="*/ 2147483647 w 1352"/>
              <a:gd name="T27" fmla="*/ 2147483647 h 2880"/>
              <a:gd name="T28" fmla="*/ 2147483647 w 1352"/>
              <a:gd name="T29" fmla="*/ 2147483647 h 2880"/>
              <a:gd name="T30" fmla="*/ 2147483647 w 1352"/>
              <a:gd name="T31" fmla="*/ 2147483647 h 2880"/>
              <a:gd name="T32" fmla="*/ 2147483647 w 1352"/>
              <a:gd name="T33" fmla="*/ 2147483647 h 2880"/>
              <a:gd name="T34" fmla="*/ 2147483647 w 1352"/>
              <a:gd name="T35" fmla="*/ 2147483647 h 2880"/>
              <a:gd name="T36" fmla="*/ 2147483647 w 1352"/>
              <a:gd name="T37" fmla="*/ 2147483647 h 2880"/>
              <a:gd name="T38" fmla="*/ 2147483647 w 1352"/>
              <a:gd name="T39" fmla="*/ 2147483647 h 2880"/>
              <a:gd name="T40" fmla="*/ 2147483647 w 1352"/>
              <a:gd name="T41" fmla="*/ 2147483647 h 2880"/>
              <a:gd name="T42" fmla="*/ 2147483647 w 1352"/>
              <a:gd name="T43" fmla="*/ 2147483647 h 2880"/>
              <a:gd name="T44" fmla="*/ 2147483647 w 1352"/>
              <a:gd name="T45" fmla="*/ 2147483647 h 2880"/>
              <a:gd name="T46" fmla="*/ 2147483647 w 1352"/>
              <a:gd name="T47" fmla="*/ 2147483647 h 2880"/>
              <a:gd name="T48" fmla="*/ 2147483647 w 1352"/>
              <a:gd name="T49" fmla="*/ 2147483647 h 2880"/>
              <a:gd name="T50" fmla="*/ 2147483647 w 1352"/>
              <a:gd name="T51" fmla="*/ 2147483647 h 2880"/>
              <a:gd name="T52" fmla="*/ 2147483647 w 1352"/>
              <a:gd name="T53" fmla="*/ 2147483647 h 2880"/>
              <a:gd name="T54" fmla="*/ 2147483647 w 1352"/>
              <a:gd name="T55" fmla="*/ 2147483647 h 2880"/>
              <a:gd name="T56" fmla="*/ 2147483647 w 1352"/>
              <a:gd name="T57" fmla="*/ 2147483647 h 2880"/>
              <a:gd name="T58" fmla="*/ 2147483647 w 1352"/>
              <a:gd name="T59" fmla="*/ 2147483647 h 2880"/>
              <a:gd name="T60" fmla="*/ 2147483647 w 1352"/>
              <a:gd name="T61" fmla="*/ 2147483647 h 2880"/>
              <a:gd name="T62" fmla="*/ 2147483647 w 1352"/>
              <a:gd name="T63" fmla="*/ 2147483647 h 2880"/>
              <a:gd name="T64" fmla="*/ 2147483647 w 1352"/>
              <a:gd name="T65" fmla="*/ 2147483647 h 2880"/>
              <a:gd name="T66" fmla="*/ 2147483647 w 1352"/>
              <a:gd name="T67" fmla="*/ 2147483647 h 2880"/>
              <a:gd name="T68" fmla="*/ 2147483647 w 1352"/>
              <a:gd name="T69" fmla="*/ 2147483647 h 2880"/>
              <a:gd name="T70" fmla="*/ 2147483647 w 1352"/>
              <a:gd name="T71" fmla="*/ 2147483647 h 288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1352"/>
              <a:gd name="T109" fmla="*/ 0 h 2880"/>
              <a:gd name="T110" fmla="*/ 1352 w 1352"/>
              <a:gd name="T111" fmla="*/ 2880 h 2880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1352" h="2880">
                <a:moveTo>
                  <a:pt x="0" y="0"/>
                </a:moveTo>
                <a:cubicBezTo>
                  <a:pt x="36" y="28"/>
                  <a:pt x="72" y="56"/>
                  <a:pt x="96" y="96"/>
                </a:cubicBezTo>
                <a:cubicBezTo>
                  <a:pt x="120" y="136"/>
                  <a:pt x="136" y="200"/>
                  <a:pt x="144" y="240"/>
                </a:cubicBezTo>
                <a:cubicBezTo>
                  <a:pt x="152" y="280"/>
                  <a:pt x="136" y="304"/>
                  <a:pt x="144" y="336"/>
                </a:cubicBezTo>
                <a:cubicBezTo>
                  <a:pt x="152" y="368"/>
                  <a:pt x="168" y="400"/>
                  <a:pt x="192" y="432"/>
                </a:cubicBezTo>
                <a:cubicBezTo>
                  <a:pt x="216" y="464"/>
                  <a:pt x="264" y="480"/>
                  <a:pt x="288" y="528"/>
                </a:cubicBezTo>
                <a:cubicBezTo>
                  <a:pt x="312" y="576"/>
                  <a:pt x="328" y="672"/>
                  <a:pt x="336" y="720"/>
                </a:cubicBezTo>
                <a:cubicBezTo>
                  <a:pt x="344" y="768"/>
                  <a:pt x="352" y="792"/>
                  <a:pt x="336" y="816"/>
                </a:cubicBezTo>
                <a:cubicBezTo>
                  <a:pt x="320" y="840"/>
                  <a:pt x="256" y="840"/>
                  <a:pt x="240" y="864"/>
                </a:cubicBezTo>
                <a:cubicBezTo>
                  <a:pt x="224" y="888"/>
                  <a:pt x="224" y="944"/>
                  <a:pt x="240" y="960"/>
                </a:cubicBezTo>
                <a:cubicBezTo>
                  <a:pt x="256" y="976"/>
                  <a:pt x="312" y="944"/>
                  <a:pt x="336" y="960"/>
                </a:cubicBezTo>
                <a:cubicBezTo>
                  <a:pt x="360" y="976"/>
                  <a:pt x="376" y="1032"/>
                  <a:pt x="384" y="1056"/>
                </a:cubicBezTo>
                <a:cubicBezTo>
                  <a:pt x="392" y="1080"/>
                  <a:pt x="376" y="1088"/>
                  <a:pt x="384" y="1104"/>
                </a:cubicBezTo>
                <a:cubicBezTo>
                  <a:pt x="392" y="1120"/>
                  <a:pt x="424" y="1128"/>
                  <a:pt x="432" y="1152"/>
                </a:cubicBezTo>
                <a:cubicBezTo>
                  <a:pt x="440" y="1176"/>
                  <a:pt x="416" y="1224"/>
                  <a:pt x="432" y="1248"/>
                </a:cubicBezTo>
                <a:cubicBezTo>
                  <a:pt x="448" y="1272"/>
                  <a:pt x="488" y="1272"/>
                  <a:pt x="528" y="1296"/>
                </a:cubicBezTo>
                <a:cubicBezTo>
                  <a:pt x="568" y="1320"/>
                  <a:pt x="640" y="1376"/>
                  <a:pt x="672" y="1392"/>
                </a:cubicBezTo>
                <a:cubicBezTo>
                  <a:pt x="704" y="1408"/>
                  <a:pt x="704" y="1376"/>
                  <a:pt x="720" y="1392"/>
                </a:cubicBezTo>
                <a:cubicBezTo>
                  <a:pt x="736" y="1408"/>
                  <a:pt x="768" y="1456"/>
                  <a:pt x="768" y="1488"/>
                </a:cubicBezTo>
                <a:cubicBezTo>
                  <a:pt x="768" y="1520"/>
                  <a:pt x="720" y="1544"/>
                  <a:pt x="720" y="1584"/>
                </a:cubicBezTo>
                <a:cubicBezTo>
                  <a:pt x="720" y="1624"/>
                  <a:pt x="760" y="1696"/>
                  <a:pt x="768" y="1728"/>
                </a:cubicBezTo>
                <a:cubicBezTo>
                  <a:pt x="776" y="1760"/>
                  <a:pt x="760" y="1760"/>
                  <a:pt x="768" y="1776"/>
                </a:cubicBezTo>
                <a:cubicBezTo>
                  <a:pt x="776" y="1792"/>
                  <a:pt x="800" y="1800"/>
                  <a:pt x="816" y="1824"/>
                </a:cubicBezTo>
                <a:cubicBezTo>
                  <a:pt x="832" y="1848"/>
                  <a:pt x="848" y="1880"/>
                  <a:pt x="864" y="1920"/>
                </a:cubicBezTo>
                <a:cubicBezTo>
                  <a:pt x="880" y="1960"/>
                  <a:pt x="880" y="2024"/>
                  <a:pt x="912" y="2064"/>
                </a:cubicBezTo>
                <a:cubicBezTo>
                  <a:pt x="944" y="2104"/>
                  <a:pt x="1016" y="2144"/>
                  <a:pt x="1056" y="2160"/>
                </a:cubicBezTo>
                <a:cubicBezTo>
                  <a:pt x="1096" y="2176"/>
                  <a:pt x="1120" y="2144"/>
                  <a:pt x="1152" y="2160"/>
                </a:cubicBezTo>
                <a:cubicBezTo>
                  <a:pt x="1184" y="2176"/>
                  <a:pt x="1224" y="2240"/>
                  <a:pt x="1248" y="2256"/>
                </a:cubicBezTo>
                <a:cubicBezTo>
                  <a:pt x="1272" y="2272"/>
                  <a:pt x="1280" y="2256"/>
                  <a:pt x="1296" y="2256"/>
                </a:cubicBezTo>
                <a:cubicBezTo>
                  <a:pt x="1312" y="2256"/>
                  <a:pt x="1336" y="2240"/>
                  <a:pt x="1344" y="2256"/>
                </a:cubicBezTo>
                <a:cubicBezTo>
                  <a:pt x="1352" y="2272"/>
                  <a:pt x="1344" y="2320"/>
                  <a:pt x="1344" y="2352"/>
                </a:cubicBezTo>
                <a:cubicBezTo>
                  <a:pt x="1344" y="2384"/>
                  <a:pt x="1352" y="2416"/>
                  <a:pt x="1344" y="2448"/>
                </a:cubicBezTo>
                <a:cubicBezTo>
                  <a:pt x="1336" y="2480"/>
                  <a:pt x="1312" y="2504"/>
                  <a:pt x="1296" y="2544"/>
                </a:cubicBezTo>
                <a:cubicBezTo>
                  <a:pt x="1280" y="2584"/>
                  <a:pt x="1264" y="2648"/>
                  <a:pt x="1248" y="2688"/>
                </a:cubicBezTo>
                <a:cubicBezTo>
                  <a:pt x="1232" y="2728"/>
                  <a:pt x="1216" y="2752"/>
                  <a:pt x="1200" y="2784"/>
                </a:cubicBezTo>
                <a:cubicBezTo>
                  <a:pt x="1184" y="2816"/>
                  <a:pt x="1168" y="2848"/>
                  <a:pt x="1152" y="2880"/>
                </a:cubicBezTo>
              </a:path>
            </a:pathLst>
          </a:custGeom>
          <a:noFill/>
          <a:ln w="38100" cmpd="sng">
            <a:solidFill>
              <a:srgbClr val="FF66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747" name="Freeform 11"/>
          <p:cNvSpPr>
            <a:spLocks/>
          </p:cNvSpPr>
          <p:nvPr/>
        </p:nvSpPr>
        <p:spPr bwMode="auto">
          <a:xfrm>
            <a:off x="3810000" y="3025775"/>
            <a:ext cx="1524000" cy="152400"/>
          </a:xfrm>
          <a:custGeom>
            <a:avLst/>
            <a:gdLst>
              <a:gd name="T0" fmla="*/ 0 w 1152"/>
              <a:gd name="T1" fmla="*/ 2147483647 h 152"/>
              <a:gd name="T2" fmla="*/ 2147483647 w 1152"/>
              <a:gd name="T3" fmla="*/ 2147483647 h 152"/>
              <a:gd name="T4" fmla="*/ 2147483647 w 1152"/>
              <a:gd name="T5" fmla="*/ 2147483647 h 152"/>
              <a:gd name="T6" fmla="*/ 2147483647 w 1152"/>
              <a:gd name="T7" fmla="*/ 2147483647 h 152"/>
              <a:gd name="T8" fmla="*/ 2147483647 w 1152"/>
              <a:gd name="T9" fmla="*/ 2147483647 h 152"/>
              <a:gd name="T10" fmla="*/ 2147483647 w 1152"/>
              <a:gd name="T11" fmla="*/ 2147483647 h 152"/>
              <a:gd name="T12" fmla="*/ 2147483647 w 1152"/>
              <a:gd name="T13" fmla="*/ 2147483647 h 152"/>
              <a:gd name="T14" fmla="*/ 2147483647 w 1152"/>
              <a:gd name="T15" fmla="*/ 2147483647 h 152"/>
              <a:gd name="T16" fmla="*/ 2147483647 w 1152"/>
              <a:gd name="T17" fmla="*/ 2147483647 h 152"/>
              <a:gd name="T18" fmla="*/ 2147483647 w 1152"/>
              <a:gd name="T19" fmla="*/ 2147483647 h 15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152"/>
              <a:gd name="T31" fmla="*/ 0 h 152"/>
              <a:gd name="T32" fmla="*/ 1152 w 1152"/>
              <a:gd name="T33" fmla="*/ 152 h 15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152" h="152">
                <a:moveTo>
                  <a:pt x="0" y="56"/>
                </a:moveTo>
                <a:cubicBezTo>
                  <a:pt x="52" y="28"/>
                  <a:pt x="104" y="0"/>
                  <a:pt x="144" y="8"/>
                </a:cubicBezTo>
                <a:cubicBezTo>
                  <a:pt x="184" y="16"/>
                  <a:pt x="208" y="80"/>
                  <a:pt x="240" y="104"/>
                </a:cubicBezTo>
                <a:cubicBezTo>
                  <a:pt x="272" y="128"/>
                  <a:pt x="304" y="152"/>
                  <a:pt x="336" y="152"/>
                </a:cubicBezTo>
                <a:cubicBezTo>
                  <a:pt x="368" y="152"/>
                  <a:pt x="400" y="120"/>
                  <a:pt x="432" y="104"/>
                </a:cubicBezTo>
                <a:cubicBezTo>
                  <a:pt x="464" y="88"/>
                  <a:pt x="488" y="64"/>
                  <a:pt x="528" y="56"/>
                </a:cubicBezTo>
                <a:cubicBezTo>
                  <a:pt x="568" y="48"/>
                  <a:pt x="608" y="64"/>
                  <a:pt x="672" y="56"/>
                </a:cubicBezTo>
                <a:cubicBezTo>
                  <a:pt x="736" y="48"/>
                  <a:pt x="848" y="8"/>
                  <a:pt x="912" y="8"/>
                </a:cubicBezTo>
                <a:cubicBezTo>
                  <a:pt x="976" y="8"/>
                  <a:pt x="1016" y="48"/>
                  <a:pt x="1056" y="56"/>
                </a:cubicBezTo>
                <a:cubicBezTo>
                  <a:pt x="1096" y="64"/>
                  <a:pt x="1124" y="60"/>
                  <a:pt x="1152" y="56"/>
                </a:cubicBezTo>
              </a:path>
            </a:pathLst>
          </a:custGeom>
          <a:noFill/>
          <a:ln w="38100" cmpd="sng">
            <a:solidFill>
              <a:srgbClr val="FF66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748" name="Freeform 12"/>
          <p:cNvSpPr>
            <a:spLocks/>
          </p:cNvSpPr>
          <p:nvPr/>
        </p:nvSpPr>
        <p:spPr bwMode="auto">
          <a:xfrm>
            <a:off x="3810000" y="968375"/>
            <a:ext cx="1524000" cy="2133600"/>
          </a:xfrm>
          <a:custGeom>
            <a:avLst/>
            <a:gdLst>
              <a:gd name="T0" fmla="*/ 2147483647 w 1256"/>
              <a:gd name="T1" fmla="*/ 0 h 1680"/>
              <a:gd name="T2" fmla="*/ 2147483647 w 1256"/>
              <a:gd name="T3" fmla="*/ 2147483647 h 1680"/>
              <a:gd name="T4" fmla="*/ 0 w 1256"/>
              <a:gd name="T5" fmla="*/ 2147483647 h 1680"/>
              <a:gd name="T6" fmla="*/ 2147483647 w 1256"/>
              <a:gd name="T7" fmla="*/ 2147483647 h 1680"/>
              <a:gd name="T8" fmla="*/ 2147483647 w 1256"/>
              <a:gd name="T9" fmla="*/ 2147483647 h 1680"/>
              <a:gd name="T10" fmla="*/ 2147483647 w 1256"/>
              <a:gd name="T11" fmla="*/ 2147483647 h 1680"/>
              <a:gd name="T12" fmla="*/ 2147483647 w 1256"/>
              <a:gd name="T13" fmla="*/ 2147483647 h 1680"/>
              <a:gd name="T14" fmla="*/ 2147483647 w 1256"/>
              <a:gd name="T15" fmla="*/ 2147483647 h 1680"/>
              <a:gd name="T16" fmla="*/ 2147483647 w 1256"/>
              <a:gd name="T17" fmla="*/ 2147483647 h 1680"/>
              <a:gd name="T18" fmla="*/ 2147483647 w 1256"/>
              <a:gd name="T19" fmla="*/ 2147483647 h 1680"/>
              <a:gd name="T20" fmla="*/ 2147483647 w 1256"/>
              <a:gd name="T21" fmla="*/ 2147483647 h 1680"/>
              <a:gd name="T22" fmla="*/ 2147483647 w 1256"/>
              <a:gd name="T23" fmla="*/ 2147483647 h 1680"/>
              <a:gd name="T24" fmla="*/ 2147483647 w 1256"/>
              <a:gd name="T25" fmla="*/ 2147483647 h 1680"/>
              <a:gd name="T26" fmla="*/ 2147483647 w 1256"/>
              <a:gd name="T27" fmla="*/ 2147483647 h 1680"/>
              <a:gd name="T28" fmla="*/ 2147483647 w 1256"/>
              <a:gd name="T29" fmla="*/ 2147483647 h 1680"/>
              <a:gd name="T30" fmla="*/ 2147483647 w 1256"/>
              <a:gd name="T31" fmla="*/ 2147483647 h 1680"/>
              <a:gd name="T32" fmla="*/ 2147483647 w 1256"/>
              <a:gd name="T33" fmla="*/ 2147483647 h 1680"/>
              <a:gd name="T34" fmla="*/ 2147483647 w 1256"/>
              <a:gd name="T35" fmla="*/ 2147483647 h 1680"/>
              <a:gd name="T36" fmla="*/ 2147483647 w 1256"/>
              <a:gd name="T37" fmla="*/ 2147483647 h 1680"/>
              <a:gd name="T38" fmla="*/ 2147483647 w 1256"/>
              <a:gd name="T39" fmla="*/ 2147483647 h 1680"/>
              <a:gd name="T40" fmla="*/ 2147483647 w 1256"/>
              <a:gd name="T41" fmla="*/ 2147483647 h 1680"/>
              <a:gd name="T42" fmla="*/ 2147483647 w 1256"/>
              <a:gd name="T43" fmla="*/ 2147483647 h 1680"/>
              <a:gd name="T44" fmla="*/ 2147483647 w 1256"/>
              <a:gd name="T45" fmla="*/ 2147483647 h 1680"/>
              <a:gd name="T46" fmla="*/ 2147483647 w 1256"/>
              <a:gd name="T47" fmla="*/ 2147483647 h 1680"/>
              <a:gd name="T48" fmla="*/ 2147483647 w 1256"/>
              <a:gd name="T49" fmla="*/ 2147483647 h 1680"/>
              <a:gd name="T50" fmla="*/ 2147483647 w 1256"/>
              <a:gd name="T51" fmla="*/ 2147483647 h 1680"/>
              <a:gd name="T52" fmla="*/ 2147483647 w 1256"/>
              <a:gd name="T53" fmla="*/ 2147483647 h 1680"/>
              <a:gd name="T54" fmla="*/ 2147483647 w 1256"/>
              <a:gd name="T55" fmla="*/ 2147483647 h 1680"/>
              <a:gd name="T56" fmla="*/ 2147483647 w 1256"/>
              <a:gd name="T57" fmla="*/ 2147483647 h 1680"/>
              <a:gd name="T58" fmla="*/ 2147483647 w 1256"/>
              <a:gd name="T59" fmla="*/ 2147483647 h 1680"/>
              <a:gd name="T60" fmla="*/ 2147483647 w 1256"/>
              <a:gd name="T61" fmla="*/ 2147483647 h 1680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1256"/>
              <a:gd name="T94" fmla="*/ 0 h 1680"/>
              <a:gd name="T95" fmla="*/ 1256 w 1256"/>
              <a:gd name="T96" fmla="*/ 1680 h 1680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1256" h="1680">
                <a:moveTo>
                  <a:pt x="48" y="0"/>
                </a:moveTo>
                <a:cubicBezTo>
                  <a:pt x="52" y="48"/>
                  <a:pt x="56" y="96"/>
                  <a:pt x="48" y="144"/>
                </a:cubicBezTo>
                <a:cubicBezTo>
                  <a:pt x="40" y="192"/>
                  <a:pt x="0" y="240"/>
                  <a:pt x="0" y="288"/>
                </a:cubicBezTo>
                <a:cubicBezTo>
                  <a:pt x="0" y="336"/>
                  <a:pt x="24" y="392"/>
                  <a:pt x="48" y="432"/>
                </a:cubicBezTo>
                <a:cubicBezTo>
                  <a:pt x="72" y="472"/>
                  <a:pt x="112" y="496"/>
                  <a:pt x="144" y="528"/>
                </a:cubicBezTo>
                <a:cubicBezTo>
                  <a:pt x="176" y="560"/>
                  <a:pt x="208" y="584"/>
                  <a:pt x="240" y="624"/>
                </a:cubicBezTo>
                <a:cubicBezTo>
                  <a:pt x="272" y="664"/>
                  <a:pt x="320" y="728"/>
                  <a:pt x="336" y="768"/>
                </a:cubicBezTo>
                <a:cubicBezTo>
                  <a:pt x="352" y="808"/>
                  <a:pt x="344" y="832"/>
                  <a:pt x="336" y="864"/>
                </a:cubicBezTo>
                <a:cubicBezTo>
                  <a:pt x="328" y="896"/>
                  <a:pt x="304" y="944"/>
                  <a:pt x="288" y="960"/>
                </a:cubicBezTo>
                <a:cubicBezTo>
                  <a:pt x="272" y="976"/>
                  <a:pt x="256" y="944"/>
                  <a:pt x="240" y="960"/>
                </a:cubicBezTo>
                <a:cubicBezTo>
                  <a:pt x="224" y="976"/>
                  <a:pt x="192" y="1024"/>
                  <a:pt x="192" y="1056"/>
                </a:cubicBezTo>
                <a:cubicBezTo>
                  <a:pt x="192" y="1088"/>
                  <a:pt x="224" y="1120"/>
                  <a:pt x="240" y="1152"/>
                </a:cubicBezTo>
                <a:cubicBezTo>
                  <a:pt x="256" y="1184"/>
                  <a:pt x="272" y="1224"/>
                  <a:pt x="288" y="1248"/>
                </a:cubicBezTo>
                <a:cubicBezTo>
                  <a:pt x="304" y="1272"/>
                  <a:pt x="320" y="1296"/>
                  <a:pt x="336" y="1296"/>
                </a:cubicBezTo>
                <a:cubicBezTo>
                  <a:pt x="352" y="1296"/>
                  <a:pt x="360" y="1256"/>
                  <a:pt x="384" y="1248"/>
                </a:cubicBezTo>
                <a:cubicBezTo>
                  <a:pt x="408" y="1240"/>
                  <a:pt x="456" y="1240"/>
                  <a:pt x="480" y="1248"/>
                </a:cubicBezTo>
                <a:cubicBezTo>
                  <a:pt x="504" y="1256"/>
                  <a:pt x="520" y="1280"/>
                  <a:pt x="528" y="1296"/>
                </a:cubicBezTo>
                <a:cubicBezTo>
                  <a:pt x="536" y="1312"/>
                  <a:pt x="512" y="1336"/>
                  <a:pt x="528" y="1344"/>
                </a:cubicBezTo>
                <a:cubicBezTo>
                  <a:pt x="544" y="1352"/>
                  <a:pt x="600" y="1344"/>
                  <a:pt x="624" y="1344"/>
                </a:cubicBezTo>
                <a:cubicBezTo>
                  <a:pt x="648" y="1344"/>
                  <a:pt x="656" y="1344"/>
                  <a:pt x="672" y="1344"/>
                </a:cubicBezTo>
                <a:cubicBezTo>
                  <a:pt x="688" y="1344"/>
                  <a:pt x="704" y="1344"/>
                  <a:pt x="720" y="1344"/>
                </a:cubicBezTo>
                <a:cubicBezTo>
                  <a:pt x="736" y="1344"/>
                  <a:pt x="744" y="1344"/>
                  <a:pt x="768" y="1344"/>
                </a:cubicBezTo>
                <a:cubicBezTo>
                  <a:pt x="792" y="1344"/>
                  <a:pt x="832" y="1344"/>
                  <a:pt x="864" y="1344"/>
                </a:cubicBezTo>
                <a:cubicBezTo>
                  <a:pt x="896" y="1344"/>
                  <a:pt x="944" y="1328"/>
                  <a:pt x="960" y="1344"/>
                </a:cubicBezTo>
                <a:cubicBezTo>
                  <a:pt x="976" y="1360"/>
                  <a:pt x="952" y="1408"/>
                  <a:pt x="960" y="1440"/>
                </a:cubicBezTo>
                <a:cubicBezTo>
                  <a:pt x="968" y="1472"/>
                  <a:pt x="992" y="1528"/>
                  <a:pt x="1008" y="1536"/>
                </a:cubicBezTo>
                <a:cubicBezTo>
                  <a:pt x="1024" y="1544"/>
                  <a:pt x="1032" y="1488"/>
                  <a:pt x="1056" y="1488"/>
                </a:cubicBezTo>
                <a:cubicBezTo>
                  <a:pt x="1080" y="1488"/>
                  <a:pt x="1128" y="1528"/>
                  <a:pt x="1152" y="1536"/>
                </a:cubicBezTo>
                <a:cubicBezTo>
                  <a:pt x="1176" y="1544"/>
                  <a:pt x="1184" y="1528"/>
                  <a:pt x="1200" y="1536"/>
                </a:cubicBezTo>
                <a:cubicBezTo>
                  <a:pt x="1216" y="1544"/>
                  <a:pt x="1240" y="1560"/>
                  <a:pt x="1248" y="1584"/>
                </a:cubicBezTo>
                <a:cubicBezTo>
                  <a:pt x="1256" y="1608"/>
                  <a:pt x="1252" y="1644"/>
                  <a:pt x="1248" y="1680"/>
                </a:cubicBezTo>
              </a:path>
            </a:pathLst>
          </a:custGeom>
          <a:noFill/>
          <a:ln w="38100" cmpd="sng">
            <a:solidFill>
              <a:srgbClr val="FF66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990600" y="0"/>
            <a:ext cx="7315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</a:rPr>
              <a:t>Nhìn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vào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lược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đồ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cho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biết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đồng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Bắc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bộ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có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sông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ngòi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như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thế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nào</a:t>
            </a:r>
            <a:r>
              <a:rPr lang="en-US" sz="28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609600" y="228600"/>
            <a:ext cx="8534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-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Đồng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bằng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Bắc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Bộ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có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nhiều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sông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ngòi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6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16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16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16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16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44" grpId="0" animBg="1"/>
      <p:bldP spid="116745" grpId="0" animBg="1"/>
      <p:bldP spid="116746" grpId="0" animBg="1"/>
      <p:bldP spid="116747" grpId="0" animBg="1"/>
      <p:bldP spid="116748" grpId="0" animBg="1"/>
      <p:bldP spid="16" grpId="0"/>
      <p:bldP spid="1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-914400" y="355025"/>
            <a:ext cx="8458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b="1" dirty="0">
                <a:solidFill>
                  <a:srgbClr val="FF0000"/>
                </a:solidFill>
              </a:rPr>
              <a:t>2. </a:t>
            </a:r>
            <a:r>
              <a:rPr lang="en-US" altLang="en-US" sz="3200" b="1" dirty="0" err="1">
                <a:solidFill>
                  <a:srgbClr val="FF0000"/>
                </a:solidFill>
              </a:rPr>
              <a:t>Sông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ngòi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và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hệ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thống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đê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ngăn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lũ</a:t>
            </a:r>
            <a:r>
              <a:rPr lang="en-US" altLang="en-US" sz="3200" b="1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237066" y="2400587"/>
            <a:ext cx="8763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600" b="1" dirty="0">
                <a:solidFill>
                  <a:srgbClr val="0000FF"/>
                </a:solidFill>
              </a:rPr>
              <a:t>+ </a:t>
            </a:r>
            <a:r>
              <a:rPr lang="en-US" sz="2600" b="1" dirty="0" err="1">
                <a:solidFill>
                  <a:srgbClr val="0000FF"/>
                </a:solidFill>
              </a:rPr>
              <a:t>Nước</a:t>
            </a:r>
            <a:r>
              <a:rPr lang="en-US" sz="2600" b="1" dirty="0">
                <a:solidFill>
                  <a:srgbClr val="0000FF"/>
                </a:solidFill>
              </a:rPr>
              <a:t> </a:t>
            </a:r>
            <a:r>
              <a:rPr lang="en-US" sz="2600" b="1" dirty="0" err="1">
                <a:solidFill>
                  <a:srgbClr val="0000FF"/>
                </a:solidFill>
              </a:rPr>
              <a:t>các</a:t>
            </a:r>
            <a:r>
              <a:rPr lang="en-US" sz="2600" b="1" dirty="0">
                <a:solidFill>
                  <a:srgbClr val="0000FF"/>
                </a:solidFill>
              </a:rPr>
              <a:t> </a:t>
            </a:r>
            <a:r>
              <a:rPr lang="en-US" sz="2600" b="1" dirty="0" err="1">
                <a:solidFill>
                  <a:srgbClr val="0000FF"/>
                </a:solidFill>
              </a:rPr>
              <a:t>sông</a:t>
            </a:r>
            <a:r>
              <a:rPr lang="en-US" sz="2600" b="1" dirty="0">
                <a:solidFill>
                  <a:srgbClr val="0000FF"/>
                </a:solidFill>
              </a:rPr>
              <a:t> </a:t>
            </a:r>
            <a:r>
              <a:rPr lang="en-US" sz="2600" b="1" dirty="0" err="1">
                <a:solidFill>
                  <a:srgbClr val="0000FF"/>
                </a:solidFill>
              </a:rPr>
              <a:t>dâng</a:t>
            </a:r>
            <a:r>
              <a:rPr lang="en-US" sz="2600" b="1" dirty="0">
                <a:solidFill>
                  <a:srgbClr val="0000FF"/>
                </a:solidFill>
              </a:rPr>
              <a:t> </a:t>
            </a:r>
            <a:r>
              <a:rPr lang="en-US" sz="2600" b="1" dirty="0" err="1">
                <a:solidFill>
                  <a:srgbClr val="0000FF"/>
                </a:solidFill>
              </a:rPr>
              <a:t>cao</a:t>
            </a:r>
            <a:r>
              <a:rPr lang="en-US" sz="2600" b="1" dirty="0">
                <a:solidFill>
                  <a:srgbClr val="0000FF"/>
                </a:solidFill>
              </a:rPr>
              <a:t> </a:t>
            </a:r>
            <a:r>
              <a:rPr lang="en-US" sz="2600" b="1" dirty="0" err="1">
                <a:solidFill>
                  <a:srgbClr val="0000FF"/>
                </a:solidFill>
              </a:rPr>
              <a:t>thường</a:t>
            </a:r>
            <a:r>
              <a:rPr lang="en-US" sz="2600" b="1" dirty="0">
                <a:solidFill>
                  <a:srgbClr val="0000FF"/>
                </a:solidFill>
              </a:rPr>
              <a:t> </a:t>
            </a:r>
            <a:r>
              <a:rPr lang="en-US" sz="2600" b="1" dirty="0" err="1">
                <a:solidFill>
                  <a:srgbClr val="0000FF"/>
                </a:solidFill>
              </a:rPr>
              <a:t>gây</a:t>
            </a:r>
            <a:r>
              <a:rPr lang="en-US" sz="2600" b="1" dirty="0">
                <a:solidFill>
                  <a:srgbClr val="0000FF"/>
                </a:solidFill>
              </a:rPr>
              <a:t> </a:t>
            </a:r>
            <a:r>
              <a:rPr lang="en-US" sz="2600" b="1" dirty="0" err="1">
                <a:solidFill>
                  <a:srgbClr val="0000FF"/>
                </a:solidFill>
              </a:rPr>
              <a:t>ngập</a:t>
            </a:r>
            <a:r>
              <a:rPr lang="en-US" sz="2600" b="1" dirty="0">
                <a:solidFill>
                  <a:srgbClr val="0000FF"/>
                </a:solidFill>
              </a:rPr>
              <a:t> </a:t>
            </a:r>
            <a:r>
              <a:rPr lang="en-US" sz="2600" b="1" dirty="0" err="1">
                <a:solidFill>
                  <a:srgbClr val="0000FF"/>
                </a:solidFill>
              </a:rPr>
              <a:t>lụt</a:t>
            </a:r>
            <a:r>
              <a:rPr lang="en-US" sz="2600" b="1" dirty="0">
                <a:solidFill>
                  <a:srgbClr val="0000FF"/>
                </a:solidFill>
              </a:rPr>
              <a:t> ở </a:t>
            </a:r>
            <a:r>
              <a:rPr lang="en-US" sz="2600" b="1" dirty="0" err="1">
                <a:solidFill>
                  <a:srgbClr val="0000FF"/>
                </a:solidFill>
              </a:rPr>
              <a:t>đồng</a:t>
            </a:r>
            <a:r>
              <a:rPr lang="en-US" sz="2600" b="1" dirty="0">
                <a:solidFill>
                  <a:srgbClr val="0000FF"/>
                </a:solidFill>
              </a:rPr>
              <a:t> </a:t>
            </a:r>
            <a:r>
              <a:rPr lang="en-US" sz="2600" b="1" dirty="0" err="1">
                <a:solidFill>
                  <a:srgbClr val="0000FF"/>
                </a:solidFill>
              </a:rPr>
              <a:t>bằng</a:t>
            </a:r>
            <a:r>
              <a:rPr lang="en-US" sz="2600" b="1" dirty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245534" y="3226232"/>
            <a:ext cx="8915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600" b="1" dirty="0">
                <a:latin typeface="Times New Roman" pitchFamily="18" charset="0"/>
              </a:rPr>
              <a:t>- </a:t>
            </a:r>
            <a:r>
              <a:rPr lang="en-US" sz="2600" b="1" dirty="0" err="1">
                <a:latin typeface="Times New Roman" pitchFamily="18" charset="0"/>
              </a:rPr>
              <a:t>Mùa</a:t>
            </a:r>
            <a:r>
              <a:rPr lang="en-US" sz="2600" b="1" dirty="0">
                <a:latin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</a:rPr>
              <a:t>mưa</a:t>
            </a:r>
            <a:r>
              <a:rPr lang="en-US" sz="2600" b="1" dirty="0">
                <a:latin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</a:rPr>
              <a:t>của</a:t>
            </a:r>
            <a:r>
              <a:rPr lang="en-US" sz="2600" b="1" dirty="0">
                <a:latin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</a:rPr>
              <a:t>đồng</a:t>
            </a:r>
            <a:r>
              <a:rPr lang="en-US" sz="2600" b="1" dirty="0">
                <a:latin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</a:rPr>
              <a:t>bằng</a:t>
            </a:r>
            <a:r>
              <a:rPr lang="en-US" sz="2600" b="1" dirty="0">
                <a:latin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</a:rPr>
              <a:t>Bắc</a:t>
            </a:r>
            <a:r>
              <a:rPr lang="en-US" sz="2600" b="1" dirty="0">
                <a:latin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</a:rPr>
              <a:t>Bộ</a:t>
            </a:r>
            <a:r>
              <a:rPr lang="en-US" sz="2600" b="1" dirty="0">
                <a:latin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</a:rPr>
              <a:t>trùng</a:t>
            </a:r>
            <a:r>
              <a:rPr lang="en-US" sz="2600" b="1" dirty="0">
                <a:latin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</a:rPr>
              <a:t>với</a:t>
            </a:r>
            <a:r>
              <a:rPr lang="en-US" sz="2600" b="1" dirty="0">
                <a:latin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</a:rPr>
              <a:t>mùa</a:t>
            </a:r>
            <a:r>
              <a:rPr lang="en-US" sz="2600" b="1" dirty="0">
                <a:latin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</a:rPr>
              <a:t>nào</a:t>
            </a:r>
            <a:r>
              <a:rPr lang="en-US" sz="2600" b="1" dirty="0">
                <a:latin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</a:rPr>
              <a:t>trong</a:t>
            </a:r>
            <a:r>
              <a:rPr lang="en-US" sz="2600" b="1" dirty="0">
                <a:latin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</a:rPr>
              <a:t>năm</a:t>
            </a:r>
            <a:r>
              <a:rPr lang="en-US" sz="2600" b="1" dirty="0">
                <a:latin typeface="Times New Roman" pitchFamily="18" charset="0"/>
              </a:rPr>
              <a:t>?</a:t>
            </a: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245534" y="4648995"/>
            <a:ext cx="8763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600" b="1" dirty="0">
                <a:latin typeface="Times New Roman" pitchFamily="18" charset="0"/>
              </a:rPr>
              <a:t>- </a:t>
            </a:r>
            <a:r>
              <a:rPr lang="en-US" sz="2600" b="1" dirty="0" err="1">
                <a:latin typeface="Times New Roman" pitchFamily="18" charset="0"/>
              </a:rPr>
              <a:t>Về</a:t>
            </a:r>
            <a:r>
              <a:rPr lang="en-US" sz="2600" b="1" dirty="0">
                <a:latin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</a:rPr>
              <a:t>mùa</a:t>
            </a:r>
            <a:r>
              <a:rPr lang="en-US" sz="2600" b="1" dirty="0">
                <a:latin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</a:rPr>
              <a:t>mưa</a:t>
            </a:r>
            <a:r>
              <a:rPr lang="en-US" sz="2600" b="1" dirty="0">
                <a:latin typeface="Times New Roman" pitchFamily="18" charset="0"/>
              </a:rPr>
              <a:t>, </a:t>
            </a:r>
            <a:r>
              <a:rPr lang="en-US" sz="2600" b="1" dirty="0" err="1">
                <a:latin typeface="Times New Roman" pitchFamily="18" charset="0"/>
              </a:rPr>
              <a:t>nước</a:t>
            </a:r>
            <a:r>
              <a:rPr lang="en-US" sz="2600" b="1" dirty="0">
                <a:latin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</a:rPr>
              <a:t>các</a:t>
            </a:r>
            <a:r>
              <a:rPr lang="en-US" sz="2600" b="1" dirty="0">
                <a:latin typeface="Times New Roman" pitchFamily="18" charset="0"/>
              </a:rPr>
              <a:t> con </a:t>
            </a:r>
            <a:r>
              <a:rPr lang="en-US" sz="2600" b="1" dirty="0" err="1">
                <a:latin typeface="Times New Roman" pitchFamily="18" charset="0"/>
              </a:rPr>
              <a:t>sông</a:t>
            </a:r>
            <a:r>
              <a:rPr lang="en-US" sz="2600" b="1" dirty="0">
                <a:latin typeface="Times New Roman" pitchFamily="18" charset="0"/>
              </a:rPr>
              <a:t> ở </a:t>
            </a:r>
            <a:r>
              <a:rPr lang="en-US" sz="2600" b="1" dirty="0" err="1">
                <a:latin typeface="Times New Roman" pitchFamily="18" charset="0"/>
              </a:rPr>
              <a:t>đây</a:t>
            </a:r>
            <a:r>
              <a:rPr lang="en-US" sz="2600" b="1" dirty="0">
                <a:latin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</a:rPr>
              <a:t>như</a:t>
            </a:r>
            <a:r>
              <a:rPr lang="en-US" sz="2600" b="1" dirty="0">
                <a:latin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</a:rPr>
              <a:t>thế</a:t>
            </a:r>
            <a:r>
              <a:rPr lang="en-US" sz="2600" b="1" dirty="0">
                <a:latin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</a:rPr>
              <a:t>nào</a:t>
            </a:r>
            <a:r>
              <a:rPr lang="en-US" sz="2600" b="1" dirty="0">
                <a:latin typeface="Times New Roman" pitchFamily="18" charset="0"/>
              </a:rPr>
              <a:t>?</a:t>
            </a: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237066" y="1765587"/>
            <a:ext cx="8923867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600" b="1" dirty="0"/>
              <a:t>- </a:t>
            </a:r>
            <a:r>
              <a:rPr lang="pt-BR" sz="2600" b="1" dirty="0"/>
              <a:t>Khi mưa nhiều, nước sông ngòi, ao, hồ thường như thế nào?</a:t>
            </a:r>
            <a:endParaRPr lang="en-US" sz="2600" b="1" dirty="0"/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237066" y="4051877"/>
            <a:ext cx="8077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</a:rPr>
              <a:t>+</a:t>
            </a:r>
            <a:r>
              <a:rPr lang="en-US" sz="2600" b="1" dirty="0"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itchFamily="18" charset="0"/>
              </a:rPr>
              <a:t>Mùa</a:t>
            </a: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itchFamily="18" charset="0"/>
              </a:rPr>
              <a:t>mưa</a:t>
            </a: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itchFamily="18" charset="0"/>
              </a:rPr>
              <a:t>trùng</a:t>
            </a: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itchFamily="18" charset="0"/>
              </a:rPr>
              <a:t>với</a:t>
            </a: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itchFamily="18" charset="0"/>
              </a:rPr>
              <a:t>mùa</a:t>
            </a: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itchFamily="18" charset="0"/>
              </a:rPr>
              <a:t>hạ</a:t>
            </a: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17" name="Rectangle 9"/>
          <p:cNvSpPr>
            <a:spLocks noChangeArrowheads="1"/>
          </p:cNvSpPr>
          <p:nvPr/>
        </p:nvSpPr>
        <p:spPr bwMode="auto">
          <a:xfrm>
            <a:off x="245534" y="5398513"/>
            <a:ext cx="8458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/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</a:rPr>
              <a:t>+ </a:t>
            </a:r>
            <a:r>
              <a:rPr lang="en-US" sz="2600" b="1" dirty="0" err="1">
                <a:solidFill>
                  <a:srgbClr val="0000FF"/>
                </a:solidFill>
                <a:latin typeface="Times New Roman" pitchFamily="18" charset="0"/>
              </a:rPr>
              <a:t>Về</a:t>
            </a: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itchFamily="18" charset="0"/>
              </a:rPr>
              <a:t>mùa</a:t>
            </a: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itchFamily="18" charset="0"/>
              </a:rPr>
              <a:t>mưa</a:t>
            </a: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sz="2600" b="1" dirty="0" err="1">
                <a:solidFill>
                  <a:srgbClr val="0000FF"/>
                </a:solidFill>
                <a:latin typeface="Times New Roman" pitchFamily="18" charset="0"/>
              </a:rPr>
              <a:t>nước</a:t>
            </a: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</a:rPr>
              <a:t> ở </a:t>
            </a:r>
            <a:r>
              <a:rPr lang="en-US" sz="2600" b="1" dirty="0" err="1">
                <a:solidFill>
                  <a:srgbClr val="0000FF"/>
                </a:solidFill>
                <a:latin typeface="Times New Roman" pitchFamily="18" charset="0"/>
              </a:rPr>
              <a:t>các</a:t>
            </a: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</a:rPr>
              <a:t> con </a:t>
            </a:r>
            <a:r>
              <a:rPr lang="en-US" sz="2600" b="1" dirty="0" err="1">
                <a:solidFill>
                  <a:srgbClr val="0000FF"/>
                </a:solidFill>
                <a:latin typeface="Times New Roman" pitchFamily="18" charset="0"/>
              </a:rPr>
              <a:t>sông</a:t>
            </a: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itchFamily="18" charset="0"/>
              </a:rPr>
              <a:t>dâng</a:t>
            </a: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itchFamily="18" charset="0"/>
              </a:rPr>
              <a:t>cao</a:t>
            </a: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itchFamily="18" charset="0"/>
              </a:rPr>
              <a:t>và</a:t>
            </a: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itchFamily="18" charset="0"/>
              </a:rPr>
              <a:t>gây</a:t>
            </a: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itchFamily="18" charset="0"/>
              </a:rPr>
              <a:t>ra</a:t>
            </a: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itchFamily="18" charset="0"/>
              </a:rPr>
              <a:t>ngập</a:t>
            </a: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itchFamily="18" charset="0"/>
              </a:rPr>
              <a:t>lụt</a:t>
            </a: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</a:rPr>
              <a:t> ở </a:t>
            </a:r>
            <a:r>
              <a:rPr lang="en-US" sz="2600" b="1" dirty="0" err="1">
                <a:solidFill>
                  <a:srgbClr val="0000FF"/>
                </a:solidFill>
                <a:latin typeface="Times New Roman" pitchFamily="18" charset="0"/>
              </a:rPr>
              <a:t>đồng</a:t>
            </a: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itchFamily="18" charset="0"/>
              </a:rPr>
              <a:t>bằng</a:t>
            </a: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itchFamily="18" charset="0"/>
              </a:rPr>
              <a:t>Bắc</a:t>
            </a: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itchFamily="18" charset="0"/>
              </a:rPr>
              <a:t>Bộ</a:t>
            </a: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37067" y="1066512"/>
            <a:ext cx="48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00FF"/>
                </a:solidFill>
              </a:rPr>
              <a:t>Đọc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nội</a:t>
            </a:r>
            <a:r>
              <a:rPr lang="en-US" sz="3200" b="1" dirty="0">
                <a:solidFill>
                  <a:srgbClr val="0000FF"/>
                </a:solidFill>
              </a:rPr>
              <a:t> dung 2 SGK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228600" y="457200"/>
            <a:ext cx="8610600" cy="6019800"/>
            <a:chOff x="144" y="336"/>
            <a:chExt cx="5424" cy="3792"/>
          </a:xfrm>
        </p:grpSpPr>
        <p:pic>
          <p:nvPicPr>
            <p:cNvPr id="22531" name="Picture 16" descr="ntrl_disaster_china_flood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024" y="336"/>
              <a:ext cx="2544" cy="1920"/>
            </a:xfrm>
            <a:prstGeom prst="rect">
              <a:avLst/>
            </a:prstGeom>
            <a:noFill/>
            <a:ln w="28575">
              <a:solidFill>
                <a:srgbClr val="FF66CC"/>
              </a:solidFill>
              <a:miter lim="800000"/>
              <a:headEnd/>
              <a:tailEnd/>
            </a:ln>
          </p:spPr>
        </p:pic>
        <p:pic>
          <p:nvPicPr>
            <p:cNvPr id="22533" name="Picture 18" descr="lu sh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072" y="2413"/>
              <a:ext cx="2496" cy="1715"/>
            </a:xfrm>
            <a:prstGeom prst="rect">
              <a:avLst/>
            </a:prstGeom>
            <a:noFill/>
            <a:ln w="28575">
              <a:solidFill>
                <a:srgbClr val="FF66CC"/>
              </a:solidFill>
              <a:miter lim="800000"/>
              <a:headEnd/>
              <a:tailEnd/>
            </a:ln>
          </p:spPr>
        </p:pic>
        <p:pic>
          <p:nvPicPr>
            <p:cNvPr id="22534" name="Picture 19" descr="lu sh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44" y="2400"/>
              <a:ext cx="2784" cy="1728"/>
            </a:xfrm>
            <a:prstGeom prst="rect">
              <a:avLst/>
            </a:prstGeom>
            <a:noFill/>
            <a:ln w="28575">
              <a:solidFill>
                <a:srgbClr val="FF66CC"/>
              </a:solidFill>
              <a:miter lim="800000"/>
              <a:headEnd/>
              <a:tailEnd/>
            </a:ln>
          </p:spPr>
        </p:pic>
      </p:grpSp>
      <p:pic>
        <p:nvPicPr>
          <p:cNvPr id="7" name="Picture 2" descr="VGP News :. | Đối mặt thiên tai, lũ lụt lịch sử: Chìa khóa then chốt để ứng  phó | BÁO ĐIỆN TỬ CHÍNH PHỦ NƯỚC CHXHCN VIỆT NAM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457200"/>
            <a:ext cx="4450673" cy="30480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5" descr="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55" name="AutoShape 7" descr="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3556" name="Picture 9" descr="Barloven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88" y="49213"/>
            <a:ext cx="4456112" cy="337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11" descr="ANd9GcT5QUBHgu-M0bZ_a3QAd2cpLR6Bfyp04QAdHi02y_IBWRgSsEfuE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49213"/>
            <a:ext cx="4418013" cy="337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13" descr="lulut%205_thumb%5B1%5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88" y="3544888"/>
            <a:ext cx="4456112" cy="326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15" descr="images935724_Nga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8200" y="3544887"/>
            <a:ext cx="4418013" cy="3263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5" descr="d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8" y="0"/>
            <a:ext cx="4608512" cy="299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4" descr="Hình ảnh008"/>
          <p:cNvPicPr>
            <a:picLocks noChangeAspect="1" noChangeArrowheads="1"/>
          </p:cNvPicPr>
          <p:nvPr/>
        </p:nvPicPr>
        <p:blipFill>
          <a:blip r:embed="rId3" cstate="print"/>
          <a:srcRect r="3703"/>
          <a:stretch>
            <a:fillRect/>
          </a:stretch>
        </p:blipFill>
        <p:spPr bwMode="auto">
          <a:xfrm>
            <a:off x="4725988" y="49213"/>
            <a:ext cx="4340225" cy="2922587"/>
          </a:xfrm>
          <a:prstGeom prst="rect">
            <a:avLst/>
          </a:prstGeom>
          <a:noFill/>
          <a:ln w="38100" cmpd="dbl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7652" name="Picture 8" descr="d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048001"/>
            <a:ext cx="46101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10" descr="8047136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9163" y="3048000"/>
            <a:ext cx="4414837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971800" y="3048000"/>
            <a:ext cx="3657600" cy="4572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Một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đoạn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đê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sông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Hồng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47800" y="6172200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</a:rPr>
              <a:t>Đê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có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tác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dụng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gì</a:t>
            </a:r>
            <a:r>
              <a:rPr lang="en-US" sz="2800" b="1" dirty="0">
                <a:solidFill>
                  <a:srgbClr val="FF0000"/>
                </a:solidFill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04800" y="609600"/>
            <a:ext cx="8305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Đà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thuận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du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nghỉ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mát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228600" y="1962864"/>
            <a:ext cx="9232900" cy="58102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32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NI Chu viet tay" pitchFamily="66" charset="0"/>
              </a:rPr>
              <a:t>  </a:t>
            </a:r>
            <a:r>
              <a:rPr lang="en-US" sz="32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- </a:t>
            </a:r>
            <a:r>
              <a:rPr lang="en-US" sz="3200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Có</a:t>
            </a:r>
            <a:r>
              <a:rPr lang="en-US" sz="32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</a:t>
            </a:r>
            <a:r>
              <a:rPr lang="en-US" sz="3200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khí</a:t>
            </a:r>
            <a:r>
              <a:rPr lang="en-US" sz="32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</a:t>
            </a:r>
            <a:r>
              <a:rPr lang="en-US" sz="3200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hậu</a:t>
            </a:r>
            <a:r>
              <a:rPr lang="en-US" sz="32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</a:t>
            </a:r>
            <a:r>
              <a:rPr lang="en-US" sz="3200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trong</a:t>
            </a:r>
            <a:r>
              <a:rPr lang="en-US" sz="32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</a:t>
            </a:r>
            <a:r>
              <a:rPr lang="en-US" sz="3200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lành</a:t>
            </a:r>
            <a:r>
              <a:rPr lang="en-US" sz="32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, </a:t>
            </a:r>
            <a:r>
              <a:rPr lang="en-US" sz="3200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mát</a:t>
            </a:r>
            <a:r>
              <a:rPr lang="en-US" sz="32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</a:t>
            </a:r>
            <a:r>
              <a:rPr lang="en-US" sz="3200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mẻ</a:t>
            </a:r>
            <a:r>
              <a:rPr lang="en-US" sz="32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</a:t>
            </a:r>
            <a:r>
              <a:rPr lang="en-US" sz="3200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quanh</a:t>
            </a:r>
            <a:r>
              <a:rPr lang="en-US" sz="32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</a:t>
            </a:r>
            <a:r>
              <a:rPr lang="en-US" sz="3200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năm</a:t>
            </a:r>
            <a:r>
              <a:rPr lang="en-US" sz="32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.</a:t>
            </a:r>
            <a:r>
              <a:rPr lang="en-US" sz="28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</a:t>
            </a: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381000" y="3920152"/>
            <a:ext cx="8839200" cy="107721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32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- </a:t>
            </a:r>
            <a:r>
              <a:rPr lang="en-US" sz="3200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Có</a:t>
            </a:r>
            <a:r>
              <a:rPr lang="en-US" sz="32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</a:t>
            </a:r>
            <a:r>
              <a:rPr lang="en-US" sz="3200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thiên</a:t>
            </a:r>
            <a:r>
              <a:rPr lang="en-US" sz="32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</a:t>
            </a:r>
            <a:r>
              <a:rPr lang="en-US" sz="3200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nhiên</a:t>
            </a:r>
            <a:r>
              <a:rPr lang="en-US" sz="32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</a:t>
            </a:r>
            <a:r>
              <a:rPr lang="en-US" sz="3200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tươi</a:t>
            </a:r>
            <a:r>
              <a:rPr lang="en-US" sz="32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</a:t>
            </a:r>
            <a:r>
              <a:rPr lang="en-US" sz="3200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đẹp</a:t>
            </a:r>
            <a:r>
              <a:rPr lang="en-US" sz="32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: </a:t>
            </a:r>
            <a:r>
              <a:rPr lang="en-US" sz="3200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Vườn</a:t>
            </a:r>
            <a:r>
              <a:rPr lang="en-US" sz="32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</a:t>
            </a:r>
            <a:r>
              <a:rPr lang="en-US" sz="3200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hoa</a:t>
            </a:r>
            <a:r>
              <a:rPr lang="en-US" sz="32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, </a:t>
            </a:r>
            <a:r>
              <a:rPr lang="en-US" sz="3200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rừng</a:t>
            </a:r>
            <a:r>
              <a:rPr lang="en-US" sz="32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</a:t>
            </a:r>
            <a:r>
              <a:rPr lang="en-US" sz="3200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thông</a:t>
            </a:r>
            <a:r>
              <a:rPr lang="en-US" sz="32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, </a:t>
            </a:r>
            <a:r>
              <a:rPr lang="en-US" sz="3200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thác</a:t>
            </a:r>
            <a:r>
              <a:rPr lang="en-US" sz="32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</a:t>
            </a:r>
            <a:r>
              <a:rPr lang="en-US" sz="3200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nước</a:t>
            </a:r>
            <a:r>
              <a:rPr lang="en-US" sz="32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</a:t>
            </a:r>
            <a:endParaRPr lang="en-US" sz="2800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0" y="2819400"/>
            <a:ext cx="9220200" cy="107721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32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NI Chu viet tay" pitchFamily="66" charset="0"/>
              </a:rPr>
              <a:t>    </a:t>
            </a:r>
            <a:r>
              <a:rPr lang="en-US" sz="32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- </a:t>
            </a:r>
            <a:r>
              <a:rPr lang="en-US" sz="3200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Có</a:t>
            </a:r>
            <a:r>
              <a:rPr lang="en-US" sz="32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</a:t>
            </a:r>
            <a:r>
              <a:rPr lang="en-US" sz="3200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các</a:t>
            </a:r>
            <a:r>
              <a:rPr lang="en-US" sz="32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</a:t>
            </a:r>
            <a:r>
              <a:rPr lang="en-US" sz="3200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công</a:t>
            </a:r>
            <a:r>
              <a:rPr lang="en-US" sz="32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</a:t>
            </a:r>
            <a:r>
              <a:rPr lang="en-US" sz="3200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trình</a:t>
            </a:r>
            <a:r>
              <a:rPr lang="en-US" sz="32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</a:t>
            </a:r>
            <a:r>
              <a:rPr lang="en-US" sz="3200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kiến</a:t>
            </a:r>
            <a:r>
              <a:rPr lang="en-US" sz="32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</a:t>
            </a:r>
            <a:r>
              <a:rPr lang="en-US" sz="3200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trúc</a:t>
            </a:r>
            <a:r>
              <a:rPr lang="en-US" sz="32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: </a:t>
            </a:r>
            <a:r>
              <a:rPr lang="en-US" sz="3200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Khách</a:t>
            </a:r>
            <a:r>
              <a:rPr lang="en-US" sz="32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</a:t>
            </a:r>
            <a:r>
              <a:rPr lang="en-US" sz="3200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sạn</a:t>
            </a:r>
            <a:r>
              <a:rPr lang="en-US" sz="32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, </a:t>
            </a:r>
            <a:r>
              <a:rPr lang="en-US" sz="3200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sân</a:t>
            </a:r>
            <a:r>
              <a:rPr lang="en-US" sz="32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</a:t>
            </a:r>
            <a:r>
              <a:rPr lang="en-US" sz="3200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gôn</a:t>
            </a:r>
            <a:r>
              <a:rPr lang="en-US" sz="32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, </a:t>
            </a:r>
            <a:r>
              <a:rPr lang="en-US" sz="3200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biệt</a:t>
            </a:r>
            <a:r>
              <a:rPr lang="en-US" sz="32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</a:t>
            </a:r>
            <a:r>
              <a:rPr lang="en-US" sz="3200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thự</a:t>
            </a:r>
            <a:endParaRPr lang="en-US" sz="2800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190500" y="5105400"/>
            <a:ext cx="8839200" cy="107721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32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NI Chu viet tay" pitchFamily="66" charset="0"/>
              </a:rPr>
              <a:t>  </a:t>
            </a:r>
            <a:r>
              <a:rPr lang="en-US" sz="32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- </a:t>
            </a:r>
            <a:r>
              <a:rPr lang="en-US" sz="3200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Có</a:t>
            </a:r>
            <a:r>
              <a:rPr lang="en-US" sz="32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</a:t>
            </a:r>
            <a:r>
              <a:rPr lang="en-US" sz="3200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các</a:t>
            </a:r>
            <a:r>
              <a:rPr lang="en-US" sz="32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</a:t>
            </a:r>
            <a:r>
              <a:rPr lang="en-US" sz="3200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hoạt</a:t>
            </a:r>
            <a:r>
              <a:rPr lang="en-US" sz="32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</a:t>
            </a:r>
            <a:r>
              <a:rPr lang="en-US" sz="3200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động</a:t>
            </a:r>
            <a:r>
              <a:rPr lang="en-US" sz="32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du </a:t>
            </a:r>
            <a:r>
              <a:rPr lang="en-US" sz="3200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lịch</a:t>
            </a:r>
            <a:r>
              <a:rPr lang="en-US" sz="32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</a:t>
            </a:r>
            <a:r>
              <a:rPr lang="en-US" sz="3200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vui</a:t>
            </a:r>
            <a:r>
              <a:rPr lang="en-US" sz="32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</a:t>
            </a:r>
            <a:r>
              <a:rPr lang="en-US" sz="3200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chơi</a:t>
            </a:r>
            <a:r>
              <a:rPr lang="en-US" sz="32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, </a:t>
            </a:r>
            <a:r>
              <a:rPr lang="en-US" sz="3200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giải</a:t>
            </a:r>
            <a:r>
              <a:rPr lang="en-US" sz="32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</a:t>
            </a:r>
            <a:r>
              <a:rPr lang="en-US" sz="3200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trí</a:t>
            </a:r>
            <a:r>
              <a:rPr lang="en-US" sz="32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</a:t>
            </a:r>
            <a:r>
              <a:rPr lang="en-US" sz="3200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hấp</a:t>
            </a:r>
            <a:r>
              <a:rPr lang="en-US" sz="32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</a:t>
            </a:r>
            <a:r>
              <a:rPr lang="en-US" sz="3200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dẫn</a:t>
            </a:r>
            <a:r>
              <a:rPr lang="en-US" sz="32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,... </a:t>
            </a:r>
            <a:endParaRPr lang="en-US" sz="2800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" grpId="0"/>
      <p:bldP spid="12" grpId="0"/>
      <p:bldP spid="13" grpId="0"/>
      <p:bldP spid="1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609600" y="2743200"/>
            <a:ext cx="7924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/>
            <a:r>
              <a:rPr lang="en-US" sz="2800" b="1" dirty="0">
                <a:latin typeface="Times New Roman" pitchFamily="18" charset="0"/>
              </a:rPr>
              <a:t>1. </a:t>
            </a:r>
            <a:r>
              <a:rPr lang="en-US" sz="2800" b="1" dirty="0" err="1">
                <a:latin typeface="Times New Roman" pitchFamily="18" charset="0"/>
              </a:rPr>
              <a:t>Người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dân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đồng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bằng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Bắc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Bộ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đắp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đê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ven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sông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để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làm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gì</a:t>
            </a:r>
            <a:r>
              <a:rPr lang="en-US" sz="2800" b="1" dirty="0">
                <a:latin typeface="Times New Roman" pitchFamily="18" charset="0"/>
              </a:rPr>
              <a:t>?</a:t>
            </a: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685800" y="4191000"/>
            <a:ext cx="7924800" cy="838200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đắp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đê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381000" y="1524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/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Dựa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vào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kênh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chữ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trong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SGK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và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vốn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hiểu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biết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của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bản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thân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trả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lời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các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câu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hỏi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sau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09600" y="3505200"/>
            <a:ext cx="80153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800" b="1" dirty="0"/>
              <a:t>2. Hệ thống đê ở đồng bằng Bắc Bộ có đặc điểm gì?</a:t>
            </a:r>
            <a:endParaRPr lang="en-US" sz="2800" b="1" dirty="0"/>
          </a:p>
        </p:txBody>
      </p:sp>
      <p:pic>
        <p:nvPicPr>
          <p:cNvPr id="21" name="Picture 100" descr="Cau hoi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38600"/>
            <a:ext cx="97968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19079" y="2406923"/>
            <a:ext cx="8850320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109538"/>
            <a:r>
              <a:rPr lang="en-US" altLang="en-US" sz="3000" b="1" dirty="0">
                <a:solidFill>
                  <a:srgbClr val="FF0000"/>
                </a:solidFill>
                <a:cs typeface="Times New Roman" pitchFamily="18" charset="0"/>
              </a:rPr>
              <a:t>2. </a:t>
            </a:r>
            <a:r>
              <a:rPr lang="en-US" altLang="en-US" sz="3000" b="1" dirty="0" err="1">
                <a:solidFill>
                  <a:srgbClr val="FF0000"/>
                </a:solidFill>
              </a:rPr>
              <a:t>Hệ</a:t>
            </a:r>
            <a:r>
              <a:rPr lang="en-US" altLang="en-US" sz="3000" b="1" dirty="0">
                <a:solidFill>
                  <a:srgbClr val="FF0000"/>
                </a:solidFill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</a:rPr>
              <a:t>thống</a:t>
            </a:r>
            <a:r>
              <a:rPr lang="en-US" altLang="en-US" sz="3000" b="1" dirty="0">
                <a:solidFill>
                  <a:srgbClr val="FF0000"/>
                </a:solidFill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</a:rPr>
              <a:t>đê</a:t>
            </a:r>
            <a:r>
              <a:rPr lang="en-US" altLang="en-US" sz="3000" b="1" dirty="0">
                <a:solidFill>
                  <a:srgbClr val="FF0000"/>
                </a:solidFill>
              </a:rPr>
              <a:t> ở </a:t>
            </a:r>
            <a:r>
              <a:rPr lang="en-US" altLang="en-US" sz="3000" b="1" dirty="0" err="1">
                <a:solidFill>
                  <a:srgbClr val="FF0000"/>
                </a:solidFill>
              </a:rPr>
              <a:t>đồng</a:t>
            </a:r>
            <a:r>
              <a:rPr lang="en-US" altLang="en-US" sz="3000" b="1" dirty="0">
                <a:solidFill>
                  <a:srgbClr val="FF0000"/>
                </a:solidFill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</a:rPr>
              <a:t>bằng</a:t>
            </a:r>
            <a:r>
              <a:rPr lang="en-US" altLang="en-US" sz="3000" b="1" dirty="0">
                <a:solidFill>
                  <a:srgbClr val="FF0000"/>
                </a:solidFill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</a:rPr>
              <a:t>Bắc</a:t>
            </a:r>
            <a:r>
              <a:rPr lang="en-US" altLang="en-US" sz="3000" b="1" dirty="0">
                <a:solidFill>
                  <a:srgbClr val="FF0000"/>
                </a:solidFill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</a:rPr>
              <a:t>Bộ</a:t>
            </a:r>
            <a:r>
              <a:rPr lang="en-US" altLang="en-US" sz="3000" b="1" dirty="0">
                <a:solidFill>
                  <a:srgbClr val="FF0000"/>
                </a:solidFill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</a:rPr>
              <a:t>có</a:t>
            </a:r>
            <a:r>
              <a:rPr lang="en-US" altLang="en-US" sz="3000" b="1" dirty="0">
                <a:solidFill>
                  <a:srgbClr val="FF0000"/>
                </a:solidFill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</a:rPr>
              <a:t>đặc</a:t>
            </a:r>
            <a:r>
              <a:rPr lang="en-US" altLang="en-US" sz="3000" b="1" dirty="0">
                <a:solidFill>
                  <a:srgbClr val="FF0000"/>
                </a:solidFill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</a:rPr>
              <a:t>điểm</a:t>
            </a:r>
            <a:r>
              <a:rPr lang="en-US" altLang="en-US" sz="3000" b="1" dirty="0">
                <a:solidFill>
                  <a:srgbClr val="FF0000"/>
                </a:solidFill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</a:rPr>
              <a:t>gì</a:t>
            </a:r>
            <a:r>
              <a:rPr lang="en-US" altLang="en-US" sz="3000" b="1" dirty="0">
                <a:solidFill>
                  <a:srgbClr val="FF0000"/>
                </a:solidFill>
              </a:rPr>
              <a:t>?</a:t>
            </a:r>
          </a:p>
          <a:p>
            <a:pPr indent="457200"/>
            <a:endParaRPr lang="en-US" altLang="en-US" sz="3000" dirty="0"/>
          </a:p>
        </p:txBody>
      </p:sp>
      <p:sp>
        <p:nvSpPr>
          <p:cNvPr id="27652" name="Rectangle 1"/>
          <p:cNvSpPr>
            <a:spLocks noChangeArrowheads="1"/>
          </p:cNvSpPr>
          <p:nvPr/>
        </p:nvSpPr>
        <p:spPr bwMode="auto">
          <a:xfrm>
            <a:off x="500110" y="1123951"/>
            <a:ext cx="9143999" cy="646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7200"/>
            <a:endParaRPr lang="en-US" altLang="en-US" sz="360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1208709"/>
            <a:ext cx="9143999" cy="147732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7200"/>
            <a:r>
              <a:rPr lang="en-US" altLang="en-US" sz="3000" b="1" dirty="0">
                <a:cs typeface="Times New Roman" pitchFamily="18" charset="0"/>
              </a:rPr>
              <a:t>- </a:t>
            </a:r>
            <a:r>
              <a:rPr lang="en-US" altLang="en-US" sz="3000" b="1" dirty="0" err="1"/>
              <a:t>Người</a:t>
            </a:r>
            <a:r>
              <a:rPr lang="en-US" altLang="en-US" sz="3000" b="1" dirty="0"/>
              <a:t> </a:t>
            </a:r>
            <a:r>
              <a:rPr lang="en-US" altLang="en-US" sz="3000" b="1" dirty="0" err="1"/>
              <a:t>dân</a:t>
            </a:r>
            <a:r>
              <a:rPr lang="en-US" altLang="en-US" sz="3000" b="1" dirty="0"/>
              <a:t> </a:t>
            </a:r>
            <a:r>
              <a:rPr lang="en-US" altLang="en-US" sz="3000" b="1" dirty="0" err="1"/>
              <a:t>đồng</a:t>
            </a:r>
            <a:r>
              <a:rPr lang="en-US" altLang="en-US" sz="3000" b="1" dirty="0"/>
              <a:t> </a:t>
            </a:r>
            <a:r>
              <a:rPr lang="en-US" altLang="en-US" sz="3000" b="1" dirty="0" err="1"/>
              <a:t>bằng</a:t>
            </a:r>
            <a:r>
              <a:rPr lang="en-US" altLang="en-US" sz="3000" b="1" dirty="0"/>
              <a:t> </a:t>
            </a:r>
            <a:r>
              <a:rPr lang="en-US" altLang="en-US" sz="3000" b="1" dirty="0" err="1"/>
              <a:t>Bắc</a:t>
            </a:r>
            <a:r>
              <a:rPr lang="en-US" altLang="en-US" sz="3000" b="1" dirty="0"/>
              <a:t> </a:t>
            </a:r>
            <a:r>
              <a:rPr lang="en-US" altLang="en-US" sz="3000" b="1" dirty="0" err="1"/>
              <a:t>Bộ</a:t>
            </a:r>
            <a:r>
              <a:rPr lang="en-US" altLang="en-US" sz="3000" b="1" dirty="0"/>
              <a:t> </a:t>
            </a:r>
            <a:r>
              <a:rPr lang="en-US" altLang="en-US" sz="3000" b="1" dirty="0" err="1"/>
              <a:t>đắp</a:t>
            </a:r>
            <a:r>
              <a:rPr lang="en-US" altLang="en-US" sz="3000" b="1" dirty="0"/>
              <a:t> </a:t>
            </a:r>
            <a:r>
              <a:rPr lang="en-US" altLang="en-US" sz="3000" b="1" dirty="0" err="1"/>
              <a:t>đê</a:t>
            </a:r>
            <a:r>
              <a:rPr lang="en-US" altLang="en-US" sz="3000" b="1" dirty="0"/>
              <a:t> </a:t>
            </a:r>
            <a:r>
              <a:rPr lang="en-US" altLang="en-US" sz="3000" b="1" dirty="0" err="1"/>
              <a:t>ven</a:t>
            </a:r>
            <a:r>
              <a:rPr lang="en-US" altLang="en-US" sz="3000" b="1" dirty="0"/>
              <a:t> </a:t>
            </a:r>
            <a:r>
              <a:rPr lang="en-US" altLang="en-US" sz="3000" b="1" dirty="0" err="1"/>
              <a:t>sông</a:t>
            </a:r>
            <a:r>
              <a:rPr lang="en-US" altLang="en-US" sz="3000" b="1" dirty="0"/>
              <a:t> </a:t>
            </a:r>
            <a:r>
              <a:rPr lang="en-US" altLang="en-US" sz="3000" b="1" dirty="0" err="1"/>
              <a:t>để</a:t>
            </a:r>
            <a:r>
              <a:rPr lang="en-US" altLang="en-US" sz="3000" b="1" dirty="0"/>
              <a:t> </a:t>
            </a:r>
            <a:r>
              <a:rPr lang="en-US" altLang="en-US" sz="3000" b="1" dirty="0" err="1"/>
              <a:t>ngăn</a:t>
            </a:r>
            <a:r>
              <a:rPr lang="en-US" altLang="en-US" sz="3000" b="1" dirty="0"/>
              <a:t> </a:t>
            </a:r>
            <a:r>
              <a:rPr lang="en-US" altLang="en-US" sz="3000" b="1" dirty="0" err="1"/>
              <a:t>lũ</a:t>
            </a:r>
            <a:r>
              <a:rPr lang="en-US" altLang="en-US" sz="3000" b="1" dirty="0"/>
              <a:t> </a:t>
            </a:r>
            <a:r>
              <a:rPr lang="en-US" altLang="en-US" sz="3000" b="1" dirty="0" err="1"/>
              <a:t>lụt</a:t>
            </a:r>
            <a:r>
              <a:rPr lang="en-US" altLang="en-US" sz="3000" b="1" dirty="0"/>
              <a:t>.</a:t>
            </a:r>
          </a:p>
          <a:p>
            <a:pPr indent="457200"/>
            <a:endParaRPr lang="en-US" altLang="en-US" sz="3000" dirty="0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5401" y="4221396"/>
            <a:ext cx="9143999" cy="147732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7200"/>
            <a:r>
              <a:rPr lang="en-US" altLang="en-US" sz="3000" b="1" dirty="0">
                <a:solidFill>
                  <a:srgbClr val="FF0000"/>
                </a:solidFill>
                <a:cs typeface="Times New Roman" pitchFamily="18" charset="0"/>
              </a:rPr>
              <a:t>3. </a:t>
            </a:r>
            <a:r>
              <a:rPr lang="en-US" altLang="en-US" sz="3000" b="1" dirty="0" err="1">
                <a:solidFill>
                  <a:srgbClr val="FF0000"/>
                </a:solidFill>
              </a:rPr>
              <a:t>Ngoài</a:t>
            </a:r>
            <a:r>
              <a:rPr lang="en-US" altLang="en-US" sz="3000" b="1" dirty="0">
                <a:solidFill>
                  <a:srgbClr val="FF0000"/>
                </a:solidFill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</a:rPr>
              <a:t>việc</a:t>
            </a:r>
            <a:r>
              <a:rPr lang="en-US" altLang="en-US" sz="3000" b="1" dirty="0">
                <a:solidFill>
                  <a:srgbClr val="FF0000"/>
                </a:solidFill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</a:rPr>
              <a:t>đắp</a:t>
            </a:r>
            <a:r>
              <a:rPr lang="en-US" altLang="en-US" sz="3000" b="1" dirty="0">
                <a:solidFill>
                  <a:srgbClr val="FF0000"/>
                </a:solidFill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</a:rPr>
              <a:t>đê</a:t>
            </a:r>
            <a:r>
              <a:rPr lang="en-US" altLang="en-US" sz="3000" b="1" dirty="0">
                <a:solidFill>
                  <a:srgbClr val="FF0000"/>
                </a:solidFill>
              </a:rPr>
              <a:t>, </a:t>
            </a:r>
            <a:r>
              <a:rPr lang="en-US" altLang="en-US" sz="3000" b="1" dirty="0" err="1">
                <a:solidFill>
                  <a:srgbClr val="FF0000"/>
                </a:solidFill>
              </a:rPr>
              <a:t>người</a:t>
            </a:r>
            <a:r>
              <a:rPr lang="en-US" altLang="en-US" sz="3000" b="1" dirty="0">
                <a:solidFill>
                  <a:srgbClr val="FF0000"/>
                </a:solidFill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</a:rPr>
              <a:t>dân</a:t>
            </a:r>
            <a:r>
              <a:rPr lang="en-US" altLang="en-US" sz="3000" b="1" dirty="0">
                <a:solidFill>
                  <a:srgbClr val="FF0000"/>
                </a:solidFill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</a:rPr>
              <a:t>còn</a:t>
            </a:r>
            <a:r>
              <a:rPr lang="en-US" altLang="en-US" sz="3000" b="1" dirty="0">
                <a:solidFill>
                  <a:srgbClr val="FF0000"/>
                </a:solidFill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</a:rPr>
              <a:t>làm</a:t>
            </a:r>
            <a:r>
              <a:rPr lang="en-US" altLang="en-US" sz="3000" b="1" dirty="0">
                <a:solidFill>
                  <a:srgbClr val="FF0000"/>
                </a:solidFill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</a:rPr>
              <a:t>gì</a:t>
            </a:r>
            <a:r>
              <a:rPr lang="en-US" altLang="en-US" sz="3000" b="1" dirty="0">
                <a:solidFill>
                  <a:srgbClr val="FF0000"/>
                </a:solidFill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</a:rPr>
              <a:t>để</a:t>
            </a:r>
            <a:r>
              <a:rPr lang="en-US" altLang="en-US" sz="3000" b="1" dirty="0">
                <a:solidFill>
                  <a:srgbClr val="FF0000"/>
                </a:solidFill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</a:rPr>
              <a:t>sử</a:t>
            </a:r>
            <a:r>
              <a:rPr lang="en-US" altLang="en-US" sz="3000" b="1" dirty="0">
                <a:solidFill>
                  <a:srgbClr val="FF0000"/>
                </a:solidFill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</a:rPr>
              <a:t>dụng</a:t>
            </a:r>
            <a:r>
              <a:rPr lang="en-US" altLang="en-US" sz="3000" b="1" dirty="0">
                <a:solidFill>
                  <a:srgbClr val="FF0000"/>
                </a:solidFill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</a:rPr>
              <a:t>nước</a:t>
            </a:r>
            <a:r>
              <a:rPr lang="en-US" altLang="en-US" sz="3000" b="1" dirty="0">
                <a:solidFill>
                  <a:srgbClr val="FF0000"/>
                </a:solidFill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</a:rPr>
              <a:t>các</a:t>
            </a:r>
            <a:r>
              <a:rPr lang="en-US" altLang="en-US" sz="3000" b="1" dirty="0">
                <a:solidFill>
                  <a:srgbClr val="FF0000"/>
                </a:solidFill>
              </a:rPr>
              <a:t> con </a:t>
            </a:r>
            <a:r>
              <a:rPr lang="en-US" altLang="en-US" sz="3000" b="1" dirty="0" err="1">
                <a:solidFill>
                  <a:srgbClr val="FF0000"/>
                </a:solidFill>
              </a:rPr>
              <a:t>sông</a:t>
            </a:r>
            <a:r>
              <a:rPr lang="en-US" altLang="en-US" sz="3000" b="1" dirty="0">
                <a:solidFill>
                  <a:srgbClr val="FF0000"/>
                </a:solidFill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</a:rPr>
              <a:t>cho</a:t>
            </a:r>
            <a:r>
              <a:rPr lang="en-US" altLang="en-US" sz="3000" b="1" dirty="0">
                <a:solidFill>
                  <a:srgbClr val="FF0000"/>
                </a:solidFill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</a:rPr>
              <a:t>sản</a:t>
            </a:r>
            <a:r>
              <a:rPr lang="en-US" altLang="en-US" sz="3000" b="1" dirty="0">
                <a:solidFill>
                  <a:srgbClr val="FF0000"/>
                </a:solidFill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</a:rPr>
              <a:t>xuất</a:t>
            </a:r>
            <a:r>
              <a:rPr lang="en-US" altLang="en-US" sz="3000" b="1" dirty="0">
                <a:solidFill>
                  <a:srgbClr val="FF0000"/>
                </a:solidFill>
              </a:rPr>
              <a:t>?</a:t>
            </a:r>
          </a:p>
          <a:p>
            <a:pPr indent="457200"/>
            <a:endParaRPr lang="en-US" altLang="en-US" sz="3000" dirty="0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" y="5295795"/>
            <a:ext cx="9143999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7200"/>
            <a:r>
              <a:rPr lang="en-US" altLang="en-US" sz="3000" b="1" dirty="0">
                <a:cs typeface="Times New Roman" pitchFamily="18" charset="0"/>
              </a:rPr>
              <a:t>-</a:t>
            </a:r>
            <a:r>
              <a:rPr lang="en-US" altLang="en-US" sz="3000" b="1" dirty="0"/>
              <a:t> </a:t>
            </a:r>
            <a:r>
              <a:rPr lang="en-US" altLang="en-US" sz="3000" b="1" dirty="0" err="1"/>
              <a:t>Ngoài</a:t>
            </a:r>
            <a:r>
              <a:rPr lang="en-US" altLang="en-US" sz="3000" b="1" dirty="0"/>
              <a:t> </a:t>
            </a:r>
            <a:r>
              <a:rPr lang="en-US" altLang="en-US" sz="3000" b="1" dirty="0" err="1"/>
              <a:t>việc</a:t>
            </a:r>
            <a:r>
              <a:rPr lang="en-US" altLang="en-US" sz="3000" b="1" dirty="0"/>
              <a:t> </a:t>
            </a:r>
            <a:r>
              <a:rPr lang="en-US" altLang="en-US" sz="3000" b="1" dirty="0" err="1"/>
              <a:t>đắp</a:t>
            </a:r>
            <a:r>
              <a:rPr lang="en-US" altLang="en-US" sz="3000" b="1" dirty="0"/>
              <a:t> </a:t>
            </a:r>
            <a:r>
              <a:rPr lang="en-US" altLang="en-US" sz="3000" b="1" dirty="0" err="1"/>
              <a:t>đê</a:t>
            </a:r>
            <a:r>
              <a:rPr lang="en-US" altLang="en-US" sz="3000" b="1" dirty="0"/>
              <a:t> </a:t>
            </a:r>
            <a:r>
              <a:rPr lang="en-US" altLang="en-US" sz="3000" b="1" dirty="0" err="1"/>
              <a:t>người</a:t>
            </a:r>
            <a:r>
              <a:rPr lang="en-US" altLang="en-US" sz="3000" b="1" dirty="0"/>
              <a:t> </a:t>
            </a:r>
            <a:r>
              <a:rPr lang="en-US" altLang="en-US" sz="3000" b="1" dirty="0" err="1"/>
              <a:t>dân</a:t>
            </a:r>
            <a:r>
              <a:rPr lang="en-US" altLang="en-US" sz="3000" b="1" dirty="0"/>
              <a:t> </a:t>
            </a:r>
            <a:r>
              <a:rPr lang="en-US" altLang="en-US" sz="3000" b="1" dirty="0" err="1"/>
              <a:t>còn</a:t>
            </a:r>
            <a:r>
              <a:rPr lang="en-US" altLang="en-US" sz="3000" b="1" dirty="0"/>
              <a:t> </a:t>
            </a:r>
            <a:r>
              <a:rPr lang="en-US" altLang="en-US" sz="3000" b="1" dirty="0" err="1"/>
              <a:t>đào</a:t>
            </a:r>
            <a:r>
              <a:rPr lang="en-US" altLang="en-US" sz="3000" b="1" dirty="0"/>
              <a:t> </a:t>
            </a:r>
            <a:r>
              <a:rPr lang="en-US" altLang="en-US" sz="3000" b="1" dirty="0" err="1"/>
              <a:t>kênh</a:t>
            </a:r>
            <a:r>
              <a:rPr lang="en-US" altLang="en-US" sz="3000" b="1" dirty="0"/>
              <a:t>, </a:t>
            </a:r>
            <a:r>
              <a:rPr lang="en-US" altLang="en-US" sz="3000" b="1" dirty="0" err="1"/>
              <a:t>mương</a:t>
            </a:r>
            <a:r>
              <a:rPr lang="en-US" altLang="en-US" sz="3000" b="1" dirty="0"/>
              <a:t> </a:t>
            </a:r>
            <a:r>
              <a:rPr lang="en-US" altLang="en-US" sz="3000" b="1" dirty="0" err="1"/>
              <a:t>để</a:t>
            </a:r>
            <a:r>
              <a:rPr lang="en-US" altLang="en-US" sz="3000" b="1" dirty="0"/>
              <a:t> </a:t>
            </a:r>
            <a:r>
              <a:rPr lang="en-US" altLang="en-US" sz="3000" b="1" dirty="0" err="1"/>
              <a:t>tưới</a:t>
            </a:r>
            <a:r>
              <a:rPr lang="en-US" altLang="en-US" sz="3000" b="1" dirty="0"/>
              <a:t> </a:t>
            </a:r>
            <a:r>
              <a:rPr lang="en-US" altLang="en-US" sz="3000" b="1" dirty="0" err="1"/>
              <a:t>tiêu</a:t>
            </a:r>
            <a:r>
              <a:rPr lang="en-US" altLang="en-US" sz="3000" b="1" dirty="0"/>
              <a:t> </a:t>
            </a:r>
            <a:r>
              <a:rPr lang="en-US" altLang="en-US" sz="3000" b="1" dirty="0" err="1"/>
              <a:t>nước</a:t>
            </a:r>
            <a:r>
              <a:rPr lang="en-US" altLang="en-US" sz="3000" b="1" dirty="0"/>
              <a:t> </a:t>
            </a:r>
            <a:r>
              <a:rPr lang="en-US" altLang="en-US" sz="3000" b="1" dirty="0" err="1"/>
              <a:t>cho</a:t>
            </a:r>
            <a:r>
              <a:rPr lang="en-US" altLang="en-US" sz="3000" b="1" dirty="0"/>
              <a:t> </a:t>
            </a:r>
            <a:r>
              <a:rPr lang="en-US" altLang="en-US" sz="3000" b="1" dirty="0" err="1"/>
              <a:t>đồng</a:t>
            </a:r>
            <a:r>
              <a:rPr lang="en-US" altLang="en-US" sz="3000" b="1" dirty="0"/>
              <a:t> </a:t>
            </a:r>
            <a:r>
              <a:rPr lang="en-US" altLang="en-US" sz="3000" b="1" dirty="0" err="1"/>
              <a:t>ruộng</a:t>
            </a:r>
            <a:endParaRPr lang="en-US" altLang="en-US" sz="3000" dirty="0"/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25400" y="3085442"/>
            <a:ext cx="9143999" cy="104644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7200"/>
            <a:r>
              <a:rPr lang="en-US" altLang="en-US" sz="3000" b="1" dirty="0">
                <a:cs typeface="Times New Roman" pitchFamily="18" charset="0"/>
              </a:rPr>
              <a:t>- </a:t>
            </a:r>
            <a:r>
              <a:rPr lang="en-US" altLang="en-US" sz="3000" b="1" dirty="0" err="1"/>
              <a:t>Hệ</a:t>
            </a:r>
            <a:r>
              <a:rPr lang="en-US" altLang="en-US" sz="3000" b="1" dirty="0"/>
              <a:t> </a:t>
            </a:r>
            <a:r>
              <a:rPr lang="en-US" altLang="en-US" sz="3000" b="1" dirty="0" err="1"/>
              <a:t>thống</a:t>
            </a:r>
            <a:r>
              <a:rPr lang="en-US" altLang="en-US" sz="3000" b="1" dirty="0"/>
              <a:t> </a:t>
            </a:r>
            <a:r>
              <a:rPr lang="en-US" altLang="en-US" sz="3000" b="1" dirty="0" err="1"/>
              <a:t>đê</a:t>
            </a:r>
            <a:r>
              <a:rPr lang="en-US" altLang="en-US" sz="3000" b="1" dirty="0"/>
              <a:t> ở </a:t>
            </a:r>
            <a:r>
              <a:rPr lang="en-US" altLang="en-US" sz="3000" b="1" dirty="0" err="1"/>
              <a:t>đồng</a:t>
            </a:r>
            <a:r>
              <a:rPr lang="en-US" altLang="en-US" sz="3000" b="1" dirty="0"/>
              <a:t> </a:t>
            </a:r>
            <a:r>
              <a:rPr lang="en-US" altLang="en-US" sz="3000" b="1" dirty="0" err="1"/>
              <a:t>bằng</a:t>
            </a:r>
            <a:r>
              <a:rPr lang="en-US" altLang="en-US" sz="3000" b="1" dirty="0"/>
              <a:t> </a:t>
            </a:r>
            <a:r>
              <a:rPr lang="en-US" altLang="en-US" sz="3000" b="1" dirty="0" err="1"/>
              <a:t>Bắc</a:t>
            </a:r>
            <a:r>
              <a:rPr lang="en-US" altLang="en-US" sz="3000" b="1" dirty="0"/>
              <a:t> </a:t>
            </a:r>
            <a:r>
              <a:rPr lang="en-US" altLang="en-US" sz="3000" b="1" dirty="0" err="1"/>
              <a:t>Bộ</a:t>
            </a:r>
            <a:r>
              <a:rPr lang="en-US" altLang="en-US" sz="3000" b="1" dirty="0"/>
              <a:t> </a:t>
            </a:r>
            <a:r>
              <a:rPr lang="en-US" altLang="en-US" sz="3000" b="1" dirty="0" err="1"/>
              <a:t>có</a:t>
            </a:r>
            <a:r>
              <a:rPr lang="en-US" altLang="en-US" sz="3000" b="1" dirty="0"/>
              <a:t> </a:t>
            </a:r>
            <a:r>
              <a:rPr lang="en-US" altLang="en-US" sz="3000" b="1" dirty="0" err="1"/>
              <a:t>đặc</a:t>
            </a:r>
            <a:r>
              <a:rPr lang="en-US" altLang="en-US" sz="3000" b="1" dirty="0"/>
              <a:t> </a:t>
            </a:r>
            <a:r>
              <a:rPr lang="en-US" altLang="en-US" sz="3000" b="1" dirty="0" err="1"/>
              <a:t>điểm</a:t>
            </a:r>
            <a:r>
              <a:rPr lang="en-US" altLang="en-US" sz="3000" b="1" dirty="0"/>
              <a:t>: </a:t>
            </a:r>
            <a:r>
              <a:rPr lang="en-US" altLang="en-US" sz="3000" b="1" dirty="0" err="1"/>
              <a:t>cao</a:t>
            </a:r>
            <a:r>
              <a:rPr lang="en-US" altLang="en-US" sz="3000" b="1" dirty="0"/>
              <a:t>, </a:t>
            </a:r>
            <a:r>
              <a:rPr lang="en-US" altLang="en-US" sz="3000" b="1" dirty="0" err="1"/>
              <a:t>dài</a:t>
            </a:r>
            <a:r>
              <a:rPr lang="en-US" altLang="en-US" sz="3000" b="1" dirty="0"/>
              <a:t>, </a:t>
            </a:r>
            <a:r>
              <a:rPr lang="en-US" altLang="en-US" sz="3000" b="1" dirty="0" err="1"/>
              <a:t>vững</a:t>
            </a:r>
            <a:r>
              <a:rPr lang="en-US" altLang="en-US" sz="3000" b="1" dirty="0"/>
              <a:t> </a:t>
            </a:r>
            <a:r>
              <a:rPr lang="en-US" altLang="en-US" sz="3000" b="1" dirty="0" err="1"/>
              <a:t>chắc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/>
              <a:t>và</a:t>
            </a:r>
            <a:r>
              <a:rPr lang="en-US" sz="3200" b="1" dirty="0"/>
              <a:t> </a:t>
            </a:r>
            <a:r>
              <a:rPr lang="en-US" sz="3200" b="1" dirty="0" err="1"/>
              <a:t>dài</a:t>
            </a:r>
            <a:r>
              <a:rPr lang="en-US" sz="3200" b="1" dirty="0"/>
              <a:t> </a:t>
            </a:r>
            <a:r>
              <a:rPr lang="en-US" sz="3200" b="1" dirty="0" err="1"/>
              <a:t>tới</a:t>
            </a:r>
            <a:r>
              <a:rPr lang="en-US" sz="3200" b="1" dirty="0"/>
              <a:t> </a:t>
            </a:r>
            <a:r>
              <a:rPr lang="en-US" sz="3200" b="1" dirty="0" err="1"/>
              <a:t>hàng</a:t>
            </a:r>
            <a:r>
              <a:rPr lang="en-US" sz="3200" b="1" dirty="0"/>
              <a:t> </a:t>
            </a:r>
            <a:r>
              <a:rPr lang="en-US" sz="3200" b="1" dirty="0" err="1"/>
              <a:t>nghìn</a:t>
            </a:r>
            <a:r>
              <a:rPr lang="en-US" sz="3200" b="1" dirty="0"/>
              <a:t> km</a:t>
            </a:r>
            <a:r>
              <a:rPr lang="nl-NL" sz="3200" b="1" dirty="0"/>
              <a:t>.</a:t>
            </a:r>
            <a:endParaRPr lang="en-US" altLang="en-US" sz="3000" b="1" dirty="0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81000"/>
            <a:ext cx="822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1.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Người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dân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đồng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bằng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Bắc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Bộ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đắp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đê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ven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sông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để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làm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gì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1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4" name="Picture 4" descr="scan0010"/>
          <p:cNvPicPr>
            <a:picLocks noChangeAspect="1" noChangeArrowheads="1"/>
          </p:cNvPicPr>
          <p:nvPr/>
        </p:nvPicPr>
        <p:blipFill>
          <a:blip r:embed="rId2" cstate="print">
            <a:lum bright="-12000" contrast="6000"/>
          </a:blip>
          <a:srcRect/>
          <a:stretch>
            <a:fillRect/>
          </a:stretch>
        </p:blipFill>
        <p:spPr bwMode="auto">
          <a:xfrm>
            <a:off x="0" y="533400"/>
            <a:ext cx="4530783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0" y="5562600"/>
            <a:ext cx="4572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Cảnh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đắp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đê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dưới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thời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Trần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pic>
        <p:nvPicPr>
          <p:cNvPr id="110594" name="Picture 2" descr="Nghĩa tình biên giớ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5570" y="533400"/>
            <a:ext cx="4419600" cy="4724400"/>
          </a:xfrm>
          <a:prstGeom prst="rect">
            <a:avLst/>
          </a:prstGeom>
          <a:noFill/>
        </p:spPr>
      </p:pic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4648200" y="5486400"/>
            <a:ext cx="4495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 dirty="0">
                <a:latin typeface="Times New Roman" pitchFamily="18" charset="0"/>
              </a:rPr>
              <a:t>    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Cảnh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đắp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đê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16" descr="kenh muo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8200"/>
            <a:ext cx="4495800" cy="41910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33796" name="Picture 13" descr="muong dan nuoc o DBBB"/>
          <p:cNvPicPr>
            <a:picLocks noChangeAspect="1" noChangeArrowheads="1"/>
          </p:cNvPicPr>
          <p:nvPr/>
        </p:nvPicPr>
        <p:blipFill>
          <a:blip r:embed="rId3" cstate="print"/>
          <a:srcRect l="5588" t="5148" r="6866" b="17146"/>
          <a:stretch>
            <a:fillRect/>
          </a:stretch>
        </p:blipFill>
        <p:spPr bwMode="auto">
          <a:xfrm>
            <a:off x="4649787" y="838200"/>
            <a:ext cx="4494213" cy="4191000"/>
          </a:xfrm>
          <a:prstGeom prst="rect">
            <a:avLst/>
          </a:prstGeom>
          <a:noFill/>
          <a:ln w="38100" cmpd="dbl">
            <a:solidFill>
              <a:srgbClr val="D60093"/>
            </a:solidFill>
            <a:miter lim="800000"/>
            <a:headEnd/>
            <a:tailEnd/>
          </a:ln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990600" y="228600"/>
            <a:ext cx="7924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b="1" dirty="0">
                <a:solidFill>
                  <a:srgbClr val="FF0000"/>
                </a:solidFill>
              </a:rPr>
              <a:t>MƯƠNG DẪN NƯỚC Ở ĐỒNG BẰNG BẮC BỘ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4800" y="5334000"/>
            <a:ext cx="8610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</a:rPr>
              <a:t>Người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dân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đã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làm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gì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để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tưới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tiêu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nước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cho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đồng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ruộng</a:t>
            </a:r>
            <a:r>
              <a:rPr lang="en-US" sz="32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1000" y="5334000"/>
            <a:ext cx="8458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00FF"/>
                </a:solidFill>
              </a:rPr>
              <a:t>Người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dân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đã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đào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hệ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thống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mương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nước</a:t>
            </a:r>
            <a:r>
              <a:rPr lang="en-US" sz="3200" b="1" dirty="0">
                <a:solidFill>
                  <a:srgbClr val="0000FF"/>
                </a:solidFill>
              </a:rPr>
              <a:t> ,</a:t>
            </a:r>
            <a:r>
              <a:rPr lang="en-US" sz="3200" b="1" dirty="0" err="1">
                <a:solidFill>
                  <a:srgbClr val="0000FF"/>
                </a:solidFill>
              </a:rPr>
              <a:t>kênh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rạch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để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tưới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tiêu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nước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cho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đồng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ruộng</a:t>
            </a:r>
            <a:endParaRPr lang="en-US" sz="32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AutoShape 2" descr="Lũ lịch sử năm 1996, nguy cơ vỡ đê sông Hồ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2276" name="AutoShape 4" descr="Lũ lịch sử năm 1996, nguy cơ vỡ đê sông Hồ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13" descr="lulut%205_thumb%5B1%5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3594100"/>
            <a:ext cx="4648201" cy="326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vod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89" y="49213"/>
            <a:ext cx="4570412" cy="337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9" descr="Barlovent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7888" y="49213"/>
            <a:ext cx="4456112" cy="337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images935724_Nga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5987" y="3594100"/>
            <a:ext cx="4418013" cy="326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1143000" y="2743200"/>
            <a:ext cx="25146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Vỡ</a:t>
            </a:r>
            <a:r>
              <a:rPr lang="en-US" sz="36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đê</a:t>
            </a:r>
            <a:endParaRPr lang="en-US" sz="3600" b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304800" y="5181600"/>
            <a:ext cx="8839200" cy="1384995"/>
          </a:xfrm>
          <a:prstGeom prst="rect">
            <a:avLst/>
          </a:prstGeom>
          <a:solidFill>
            <a:srgbClr val="FFFFCC"/>
          </a:solidFill>
          <a:ln w="9525">
            <a:solidFill>
              <a:srgbClr val="FF66CC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altLang="en-US" sz="2800" b="1" i="1" dirty="0"/>
              <a:t>      </a:t>
            </a:r>
            <a:r>
              <a:rPr lang="en-US" altLang="en-US" sz="2800" b="1" i="1" dirty="0" err="1">
                <a:solidFill>
                  <a:srgbClr val="0000CC"/>
                </a:solidFill>
              </a:rPr>
              <a:t>Tuy</a:t>
            </a:r>
            <a:r>
              <a:rPr lang="en-US" altLang="en-US" sz="2800" b="1" i="1" dirty="0">
                <a:solidFill>
                  <a:srgbClr val="0000CC"/>
                </a:solidFill>
              </a:rPr>
              <a:t> </a:t>
            </a:r>
            <a:r>
              <a:rPr lang="en-US" altLang="en-US" sz="2800" b="1" i="1" dirty="0" err="1">
                <a:solidFill>
                  <a:srgbClr val="0000CC"/>
                </a:solidFill>
              </a:rPr>
              <a:t>nhiên</a:t>
            </a:r>
            <a:r>
              <a:rPr lang="en-US" altLang="en-US" sz="2800" b="1" i="1" dirty="0">
                <a:solidFill>
                  <a:srgbClr val="0000CC"/>
                </a:solidFill>
              </a:rPr>
              <a:t> </a:t>
            </a:r>
            <a:r>
              <a:rPr lang="en-US" altLang="en-US" sz="2800" b="1" i="1" dirty="0" err="1">
                <a:solidFill>
                  <a:srgbClr val="0000CC"/>
                </a:solidFill>
              </a:rPr>
              <a:t>hệ</a:t>
            </a:r>
            <a:r>
              <a:rPr lang="en-US" altLang="en-US" sz="2800" b="1" i="1" dirty="0">
                <a:solidFill>
                  <a:srgbClr val="0000CC"/>
                </a:solidFill>
              </a:rPr>
              <a:t> </a:t>
            </a:r>
            <a:r>
              <a:rPr lang="en-US" altLang="en-US" sz="2800" b="1" i="1" dirty="0" err="1">
                <a:solidFill>
                  <a:srgbClr val="0000CC"/>
                </a:solidFill>
              </a:rPr>
              <a:t>thống</a:t>
            </a:r>
            <a:r>
              <a:rPr lang="en-US" altLang="en-US" sz="2800" b="1" i="1" dirty="0">
                <a:solidFill>
                  <a:srgbClr val="0000CC"/>
                </a:solidFill>
              </a:rPr>
              <a:t> </a:t>
            </a:r>
            <a:r>
              <a:rPr lang="en-US" altLang="en-US" sz="2800" b="1" i="1" dirty="0" err="1">
                <a:solidFill>
                  <a:srgbClr val="0000CC"/>
                </a:solidFill>
              </a:rPr>
              <a:t>đê</a:t>
            </a:r>
            <a:r>
              <a:rPr lang="en-US" altLang="en-US" sz="2800" b="1" i="1" dirty="0">
                <a:solidFill>
                  <a:srgbClr val="0000CC"/>
                </a:solidFill>
              </a:rPr>
              <a:t> </a:t>
            </a:r>
            <a:r>
              <a:rPr lang="en-US" altLang="en-US" sz="2800" b="1" i="1" dirty="0" err="1">
                <a:solidFill>
                  <a:srgbClr val="0000CC"/>
                </a:solidFill>
              </a:rPr>
              <a:t>đã</a:t>
            </a:r>
            <a:r>
              <a:rPr lang="en-US" altLang="en-US" sz="2800" b="1" i="1" dirty="0">
                <a:solidFill>
                  <a:srgbClr val="0000CC"/>
                </a:solidFill>
              </a:rPr>
              <a:t> </a:t>
            </a:r>
            <a:r>
              <a:rPr lang="en-US" altLang="en-US" sz="2800" b="1" i="1" dirty="0" err="1">
                <a:solidFill>
                  <a:srgbClr val="0000CC"/>
                </a:solidFill>
              </a:rPr>
              <a:t>làm</a:t>
            </a:r>
            <a:r>
              <a:rPr lang="en-US" altLang="en-US" sz="2800" b="1" i="1" dirty="0">
                <a:solidFill>
                  <a:srgbClr val="0000CC"/>
                </a:solidFill>
              </a:rPr>
              <a:t> </a:t>
            </a:r>
            <a:r>
              <a:rPr lang="en-US" altLang="en-US" sz="2800" b="1" i="1" dirty="0" err="1">
                <a:solidFill>
                  <a:srgbClr val="0000CC"/>
                </a:solidFill>
              </a:rPr>
              <a:t>cho</a:t>
            </a:r>
            <a:r>
              <a:rPr lang="en-US" altLang="en-US" sz="2800" b="1" i="1" dirty="0">
                <a:solidFill>
                  <a:srgbClr val="0000CC"/>
                </a:solidFill>
              </a:rPr>
              <a:t> </a:t>
            </a:r>
            <a:r>
              <a:rPr lang="en-US" altLang="en-US" sz="2800" b="1" i="1" dirty="0" err="1">
                <a:solidFill>
                  <a:srgbClr val="0000CC"/>
                </a:solidFill>
              </a:rPr>
              <a:t>phần</a:t>
            </a:r>
            <a:r>
              <a:rPr lang="en-US" altLang="en-US" sz="2800" b="1" i="1" dirty="0">
                <a:solidFill>
                  <a:srgbClr val="0000CC"/>
                </a:solidFill>
              </a:rPr>
              <a:t> </a:t>
            </a:r>
            <a:r>
              <a:rPr lang="en-US" altLang="en-US" sz="2800" b="1" i="1" dirty="0" err="1">
                <a:solidFill>
                  <a:srgbClr val="0000CC"/>
                </a:solidFill>
              </a:rPr>
              <a:t>lớn</a:t>
            </a:r>
            <a:r>
              <a:rPr lang="en-US" altLang="en-US" sz="2800" b="1" i="1" dirty="0">
                <a:solidFill>
                  <a:srgbClr val="0000CC"/>
                </a:solidFill>
              </a:rPr>
              <a:t> </a:t>
            </a:r>
            <a:r>
              <a:rPr lang="en-US" altLang="en-US" sz="2800" b="1" i="1" dirty="0" err="1">
                <a:solidFill>
                  <a:srgbClr val="0000CC"/>
                </a:solidFill>
              </a:rPr>
              <a:t>diện</a:t>
            </a:r>
            <a:r>
              <a:rPr lang="en-US" altLang="en-US" sz="2800" b="1" i="1" dirty="0">
                <a:solidFill>
                  <a:srgbClr val="0000CC"/>
                </a:solidFill>
              </a:rPr>
              <a:t> </a:t>
            </a:r>
            <a:r>
              <a:rPr lang="en-US" altLang="en-US" sz="2800" b="1" i="1" dirty="0" err="1">
                <a:solidFill>
                  <a:srgbClr val="0000CC"/>
                </a:solidFill>
              </a:rPr>
              <a:t>tích</a:t>
            </a:r>
            <a:r>
              <a:rPr lang="en-US" altLang="en-US" sz="2800" b="1" i="1" dirty="0">
                <a:solidFill>
                  <a:srgbClr val="0000CC"/>
                </a:solidFill>
              </a:rPr>
              <a:t> </a:t>
            </a:r>
            <a:r>
              <a:rPr lang="en-US" altLang="en-US" sz="2800" b="1" i="1" dirty="0" err="1">
                <a:solidFill>
                  <a:srgbClr val="0000CC"/>
                </a:solidFill>
              </a:rPr>
              <a:t>đồng</a:t>
            </a:r>
            <a:r>
              <a:rPr lang="en-US" altLang="en-US" sz="2800" b="1" i="1" dirty="0">
                <a:solidFill>
                  <a:srgbClr val="0000CC"/>
                </a:solidFill>
              </a:rPr>
              <a:t> </a:t>
            </a:r>
            <a:r>
              <a:rPr lang="en-US" altLang="en-US" sz="2800" b="1" i="1" dirty="0" err="1">
                <a:solidFill>
                  <a:srgbClr val="0000CC"/>
                </a:solidFill>
              </a:rPr>
              <a:t>bằng</a:t>
            </a:r>
            <a:r>
              <a:rPr lang="en-US" altLang="en-US" sz="2800" b="1" i="1" dirty="0">
                <a:solidFill>
                  <a:srgbClr val="0000CC"/>
                </a:solidFill>
              </a:rPr>
              <a:t> </a:t>
            </a:r>
            <a:r>
              <a:rPr lang="en-US" altLang="en-US" sz="2800" b="1" i="1" dirty="0" err="1">
                <a:solidFill>
                  <a:srgbClr val="0000CC"/>
                </a:solidFill>
              </a:rPr>
              <a:t>không</a:t>
            </a:r>
            <a:r>
              <a:rPr lang="en-US" altLang="en-US" sz="2800" b="1" i="1" dirty="0">
                <a:solidFill>
                  <a:srgbClr val="0000CC"/>
                </a:solidFill>
              </a:rPr>
              <a:t> </a:t>
            </a:r>
            <a:r>
              <a:rPr lang="en-US" altLang="en-US" sz="2800" b="1" i="1" dirty="0" err="1">
                <a:solidFill>
                  <a:srgbClr val="0000CC"/>
                </a:solidFill>
              </a:rPr>
              <a:t>được</a:t>
            </a:r>
            <a:r>
              <a:rPr lang="en-US" altLang="en-US" sz="2800" b="1" i="1" dirty="0">
                <a:solidFill>
                  <a:srgbClr val="0000CC"/>
                </a:solidFill>
              </a:rPr>
              <a:t> </a:t>
            </a:r>
            <a:r>
              <a:rPr lang="en-US" altLang="en-US" sz="2800" b="1" i="1" dirty="0" err="1">
                <a:solidFill>
                  <a:srgbClr val="0000CC"/>
                </a:solidFill>
              </a:rPr>
              <a:t>bồi</a:t>
            </a:r>
            <a:r>
              <a:rPr lang="en-US" altLang="en-US" sz="2800" b="1" i="1" dirty="0">
                <a:solidFill>
                  <a:srgbClr val="0000CC"/>
                </a:solidFill>
              </a:rPr>
              <a:t> </a:t>
            </a:r>
            <a:r>
              <a:rPr lang="en-US" altLang="en-US" sz="2800" b="1" i="1" dirty="0" err="1">
                <a:solidFill>
                  <a:srgbClr val="0000CC"/>
                </a:solidFill>
              </a:rPr>
              <a:t>đắp</a:t>
            </a:r>
            <a:r>
              <a:rPr lang="en-US" altLang="en-US" sz="2800" b="1" i="1" dirty="0">
                <a:solidFill>
                  <a:srgbClr val="0000CC"/>
                </a:solidFill>
              </a:rPr>
              <a:t> </a:t>
            </a:r>
            <a:r>
              <a:rPr lang="en-US" altLang="en-US" sz="2800" b="1" i="1" dirty="0" err="1">
                <a:solidFill>
                  <a:srgbClr val="0000CC"/>
                </a:solidFill>
              </a:rPr>
              <a:t>thêm</a:t>
            </a:r>
            <a:r>
              <a:rPr lang="en-US" altLang="en-US" sz="2800" b="1" i="1" dirty="0">
                <a:solidFill>
                  <a:srgbClr val="0000CC"/>
                </a:solidFill>
              </a:rPr>
              <a:t> </a:t>
            </a:r>
            <a:r>
              <a:rPr lang="en-US" altLang="en-US" sz="2800" b="1" i="1" dirty="0" err="1">
                <a:solidFill>
                  <a:srgbClr val="0000CC"/>
                </a:solidFill>
              </a:rPr>
              <a:t>phù</a:t>
            </a:r>
            <a:r>
              <a:rPr lang="en-US" altLang="en-US" sz="2800" b="1" i="1" dirty="0">
                <a:solidFill>
                  <a:srgbClr val="0000CC"/>
                </a:solidFill>
              </a:rPr>
              <a:t> </a:t>
            </a:r>
            <a:r>
              <a:rPr lang="en-US" altLang="en-US" sz="2800" b="1" i="1" dirty="0" err="1">
                <a:solidFill>
                  <a:srgbClr val="0000CC"/>
                </a:solidFill>
              </a:rPr>
              <a:t>sa</a:t>
            </a:r>
            <a:r>
              <a:rPr lang="en-US" altLang="en-US" sz="2800" b="1" i="1" dirty="0">
                <a:solidFill>
                  <a:srgbClr val="0000CC"/>
                </a:solidFill>
              </a:rPr>
              <a:t> </a:t>
            </a:r>
            <a:r>
              <a:rPr lang="en-US" altLang="en-US" sz="2800" b="1" i="1" dirty="0" err="1">
                <a:solidFill>
                  <a:srgbClr val="0000CC"/>
                </a:solidFill>
              </a:rPr>
              <a:t>hàng</a:t>
            </a:r>
            <a:r>
              <a:rPr lang="en-US" altLang="en-US" sz="2800" b="1" i="1" dirty="0">
                <a:solidFill>
                  <a:srgbClr val="0000CC"/>
                </a:solidFill>
              </a:rPr>
              <a:t> </a:t>
            </a:r>
            <a:r>
              <a:rPr lang="en-US" altLang="en-US" sz="2800" b="1" i="1" dirty="0" err="1">
                <a:solidFill>
                  <a:srgbClr val="0000CC"/>
                </a:solidFill>
              </a:rPr>
              <a:t>năm</a:t>
            </a:r>
            <a:r>
              <a:rPr lang="en-US" altLang="en-US" sz="2800" b="1" i="1" dirty="0">
                <a:solidFill>
                  <a:srgbClr val="0000CC"/>
                </a:solidFill>
              </a:rPr>
              <a:t> </a:t>
            </a:r>
            <a:r>
              <a:rPr lang="en-US" altLang="en-US" sz="2800" b="1" i="1" dirty="0" err="1">
                <a:solidFill>
                  <a:srgbClr val="0000CC"/>
                </a:solidFill>
              </a:rPr>
              <a:t>và</a:t>
            </a:r>
            <a:r>
              <a:rPr lang="en-US" altLang="en-US" sz="2800" b="1" i="1" dirty="0">
                <a:solidFill>
                  <a:srgbClr val="0000CC"/>
                </a:solidFill>
              </a:rPr>
              <a:t> </a:t>
            </a:r>
            <a:r>
              <a:rPr lang="en-US" altLang="en-US" sz="2800" b="1" i="1" dirty="0" err="1">
                <a:solidFill>
                  <a:srgbClr val="0000CC"/>
                </a:solidFill>
              </a:rPr>
              <a:t>tạo</a:t>
            </a:r>
            <a:r>
              <a:rPr lang="en-US" altLang="en-US" sz="2800" b="1" i="1" dirty="0">
                <a:solidFill>
                  <a:srgbClr val="0000CC"/>
                </a:solidFill>
              </a:rPr>
              <a:t> </a:t>
            </a:r>
            <a:r>
              <a:rPr lang="en-US" altLang="en-US" sz="2800" b="1" i="1" dirty="0" err="1">
                <a:solidFill>
                  <a:srgbClr val="0000CC"/>
                </a:solidFill>
              </a:rPr>
              <a:t>nên</a:t>
            </a:r>
            <a:r>
              <a:rPr lang="en-US" altLang="en-US" sz="2800" b="1" i="1" dirty="0">
                <a:solidFill>
                  <a:srgbClr val="0000CC"/>
                </a:solidFill>
              </a:rPr>
              <a:t> </a:t>
            </a:r>
            <a:r>
              <a:rPr lang="en-US" altLang="en-US" sz="2800" b="1" i="1" dirty="0" err="1">
                <a:solidFill>
                  <a:srgbClr val="0000CC"/>
                </a:solidFill>
              </a:rPr>
              <a:t>nhiều</a:t>
            </a:r>
            <a:r>
              <a:rPr lang="en-US" altLang="en-US" sz="2800" b="1" i="1" dirty="0">
                <a:solidFill>
                  <a:srgbClr val="0000CC"/>
                </a:solidFill>
              </a:rPr>
              <a:t> </a:t>
            </a:r>
            <a:r>
              <a:rPr lang="en-US" altLang="en-US" sz="2800" b="1" i="1" dirty="0" err="1">
                <a:solidFill>
                  <a:srgbClr val="0000CC"/>
                </a:solidFill>
              </a:rPr>
              <a:t>vùng</a:t>
            </a:r>
            <a:r>
              <a:rPr lang="en-US" altLang="en-US" sz="2800" b="1" i="1" dirty="0">
                <a:solidFill>
                  <a:srgbClr val="0000CC"/>
                </a:solidFill>
              </a:rPr>
              <a:t> </a:t>
            </a:r>
            <a:r>
              <a:rPr lang="en-US" altLang="en-US" sz="2800" b="1" i="1" dirty="0" err="1">
                <a:solidFill>
                  <a:srgbClr val="0000CC"/>
                </a:solidFill>
              </a:rPr>
              <a:t>đất</a:t>
            </a:r>
            <a:r>
              <a:rPr lang="en-US" altLang="en-US" sz="2800" b="1" i="1" dirty="0">
                <a:solidFill>
                  <a:srgbClr val="0000CC"/>
                </a:solidFill>
              </a:rPr>
              <a:t> </a:t>
            </a:r>
            <a:r>
              <a:rPr lang="en-US" altLang="en-US" sz="2800" b="1" i="1" dirty="0" err="1">
                <a:solidFill>
                  <a:srgbClr val="0000CC"/>
                </a:solidFill>
              </a:rPr>
              <a:t>trũng</a:t>
            </a:r>
            <a:r>
              <a:rPr lang="en-US" altLang="en-US" sz="2800" b="1" i="1" dirty="0">
                <a:solidFill>
                  <a:srgbClr val="0000CC"/>
                </a:solidFill>
              </a:rPr>
              <a:t>.</a:t>
            </a:r>
          </a:p>
        </p:txBody>
      </p:sp>
      <p:pic>
        <p:nvPicPr>
          <p:cNvPr id="10" name="Picture 8" descr="d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8430" y="1219200"/>
            <a:ext cx="464557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0" descr="8047136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19200"/>
            <a:ext cx="4414837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304800" y="228600"/>
            <a:ext cx="8648700" cy="4659682"/>
            <a:chOff x="156" y="2376"/>
            <a:chExt cx="5448" cy="1728"/>
          </a:xfrm>
        </p:grpSpPr>
        <p:pic>
          <p:nvPicPr>
            <p:cNvPr id="2054" name="Picture 6" descr="images63480_T4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56" y="2376"/>
              <a:ext cx="2640" cy="1728"/>
            </a:xfrm>
            <a:prstGeom prst="rect">
              <a:avLst/>
            </a:prstGeom>
            <a:noFill/>
            <a:ln w="38100">
              <a:solidFill>
                <a:srgbClr val="FF66CC"/>
              </a:solidFill>
              <a:miter lim="800000"/>
              <a:headEnd/>
              <a:tailEnd/>
            </a:ln>
          </p:spPr>
        </p:pic>
        <p:pic>
          <p:nvPicPr>
            <p:cNvPr id="2055" name="Picture 7" descr="2008112393850_Huy%20641%20-%20Bai%20Phuong%20ky%202%20-%20DSC0277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000" y="2376"/>
              <a:ext cx="2604" cy="1728"/>
            </a:xfrm>
            <a:prstGeom prst="rect">
              <a:avLst/>
            </a:prstGeom>
            <a:noFill/>
            <a:ln w="38100">
              <a:solidFill>
                <a:srgbClr val="FF66CC"/>
              </a:solidFill>
              <a:miter lim="800000"/>
              <a:headEnd/>
              <a:tailEnd/>
            </a:ln>
          </p:spPr>
        </p:pic>
      </p:grpSp>
      <p:sp>
        <p:nvSpPr>
          <p:cNvPr id="8" name="Text Box 18"/>
          <p:cNvSpPr txBox="1">
            <a:spLocks noChangeArrowheads="1"/>
          </p:cNvSpPr>
          <p:nvPr/>
        </p:nvSpPr>
        <p:spPr bwMode="auto">
          <a:xfrm>
            <a:off x="228600" y="5042118"/>
            <a:ext cx="8915400" cy="138499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-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Người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dân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phải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đắp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đê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cao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hơn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kiểm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tra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đê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thường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xuyên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trồng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cỏ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bảo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vệ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chân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đê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xây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dựng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bờ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kè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ở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những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nơi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nước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chảy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mạnh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thông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thoáng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dòng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chảy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cho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sông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2133600"/>
            <a:ext cx="8686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00FF"/>
                </a:solidFill>
              </a:rPr>
              <a:t>            </a:t>
            </a:r>
            <a:r>
              <a:rPr lang="en-US" sz="3000" b="1" dirty="0" err="1">
                <a:solidFill>
                  <a:srgbClr val="FF0000"/>
                </a:solidFill>
              </a:rPr>
              <a:t>Dựa</a:t>
            </a:r>
            <a:r>
              <a:rPr lang="en-US" sz="3000" b="1" dirty="0">
                <a:solidFill>
                  <a:srgbClr val="FF0000"/>
                </a:solidFill>
              </a:rPr>
              <a:t> </a:t>
            </a:r>
            <a:r>
              <a:rPr lang="en-US" sz="3000" b="1" dirty="0" err="1">
                <a:solidFill>
                  <a:srgbClr val="FF0000"/>
                </a:solidFill>
              </a:rPr>
              <a:t>vào</a:t>
            </a:r>
            <a:r>
              <a:rPr lang="en-US" sz="3000" b="1" dirty="0">
                <a:solidFill>
                  <a:srgbClr val="FF0000"/>
                </a:solidFill>
              </a:rPr>
              <a:t> </a:t>
            </a:r>
            <a:r>
              <a:rPr lang="en-US" sz="3000" b="1" dirty="0" err="1">
                <a:solidFill>
                  <a:srgbClr val="FF0000"/>
                </a:solidFill>
              </a:rPr>
              <a:t>nội</a:t>
            </a:r>
            <a:r>
              <a:rPr lang="en-US" sz="3000" b="1" dirty="0">
                <a:solidFill>
                  <a:srgbClr val="FF0000"/>
                </a:solidFill>
              </a:rPr>
              <a:t> dung </a:t>
            </a:r>
            <a:r>
              <a:rPr lang="en-US" sz="3000" b="1" dirty="0" err="1">
                <a:solidFill>
                  <a:srgbClr val="FF0000"/>
                </a:solidFill>
              </a:rPr>
              <a:t>bài</a:t>
            </a:r>
            <a:r>
              <a:rPr lang="en-US" sz="3000" b="1" dirty="0">
                <a:solidFill>
                  <a:srgbClr val="FF0000"/>
                </a:solidFill>
              </a:rPr>
              <a:t> </a:t>
            </a:r>
            <a:r>
              <a:rPr lang="en-US" sz="3000" b="1" dirty="0" err="1">
                <a:solidFill>
                  <a:srgbClr val="FF0000"/>
                </a:solidFill>
              </a:rPr>
              <a:t>học</a:t>
            </a:r>
            <a:r>
              <a:rPr lang="en-US" sz="3000" b="1" dirty="0">
                <a:solidFill>
                  <a:srgbClr val="FF0000"/>
                </a:solidFill>
              </a:rPr>
              <a:t>, </a:t>
            </a:r>
            <a:r>
              <a:rPr lang="en-US" sz="3000" b="1" dirty="0" err="1">
                <a:solidFill>
                  <a:srgbClr val="FF0000"/>
                </a:solidFill>
              </a:rPr>
              <a:t>em</a:t>
            </a:r>
            <a:r>
              <a:rPr lang="en-US" sz="3000" b="1" dirty="0">
                <a:solidFill>
                  <a:srgbClr val="FF0000"/>
                </a:solidFill>
              </a:rPr>
              <a:t> </a:t>
            </a:r>
            <a:r>
              <a:rPr lang="en-US" sz="3000" b="1" dirty="0" err="1">
                <a:solidFill>
                  <a:srgbClr val="FF0000"/>
                </a:solidFill>
              </a:rPr>
              <a:t>hãy</a:t>
            </a:r>
            <a:r>
              <a:rPr lang="en-US" sz="3000" b="1" dirty="0">
                <a:solidFill>
                  <a:srgbClr val="FF0000"/>
                </a:solidFill>
              </a:rPr>
              <a:t>:</a:t>
            </a:r>
          </a:p>
          <a:p>
            <a:pPr>
              <a:buFontTx/>
              <a:buChar char="-"/>
            </a:pPr>
            <a:r>
              <a:rPr lang="en-US" sz="3000" b="1" dirty="0">
                <a:solidFill>
                  <a:srgbClr val="0000FF"/>
                </a:solidFill>
              </a:rPr>
              <a:t> </a:t>
            </a:r>
            <a:r>
              <a:rPr lang="en-US" sz="3000" b="1" dirty="0" err="1">
                <a:solidFill>
                  <a:srgbClr val="0000FF"/>
                </a:solidFill>
              </a:rPr>
              <a:t>Mô</a:t>
            </a:r>
            <a:r>
              <a:rPr lang="en-US" sz="3000" b="1" dirty="0">
                <a:solidFill>
                  <a:srgbClr val="0000FF"/>
                </a:solidFill>
              </a:rPr>
              <a:t> </a:t>
            </a:r>
            <a:r>
              <a:rPr lang="en-US" sz="3000" b="1" dirty="0" err="1">
                <a:solidFill>
                  <a:srgbClr val="0000FF"/>
                </a:solidFill>
              </a:rPr>
              <a:t>tả</a:t>
            </a:r>
            <a:r>
              <a:rPr lang="en-US" sz="3000" b="1" dirty="0">
                <a:solidFill>
                  <a:srgbClr val="0000FF"/>
                </a:solidFill>
              </a:rPr>
              <a:t> </a:t>
            </a:r>
            <a:r>
              <a:rPr lang="en-US" sz="3000" b="1" dirty="0" err="1">
                <a:solidFill>
                  <a:srgbClr val="0000FF"/>
                </a:solidFill>
              </a:rPr>
              <a:t>về</a:t>
            </a:r>
            <a:r>
              <a:rPr lang="en-US" sz="3000" b="1" dirty="0">
                <a:solidFill>
                  <a:srgbClr val="0000FF"/>
                </a:solidFill>
              </a:rPr>
              <a:t> </a:t>
            </a:r>
            <a:r>
              <a:rPr lang="en-US" sz="3000" b="1" dirty="0" err="1">
                <a:solidFill>
                  <a:srgbClr val="0000FF"/>
                </a:solidFill>
              </a:rPr>
              <a:t>đồng</a:t>
            </a:r>
            <a:r>
              <a:rPr lang="en-US" sz="3000" b="1" dirty="0">
                <a:solidFill>
                  <a:srgbClr val="0000FF"/>
                </a:solidFill>
              </a:rPr>
              <a:t> </a:t>
            </a:r>
            <a:r>
              <a:rPr lang="en-US" sz="3000" b="1" dirty="0" err="1">
                <a:solidFill>
                  <a:srgbClr val="0000FF"/>
                </a:solidFill>
              </a:rPr>
              <a:t>bằng</a:t>
            </a:r>
            <a:r>
              <a:rPr lang="en-US" sz="3000" b="1" dirty="0">
                <a:solidFill>
                  <a:srgbClr val="0000FF"/>
                </a:solidFill>
              </a:rPr>
              <a:t> </a:t>
            </a:r>
            <a:r>
              <a:rPr lang="en-US" sz="3000" b="1" dirty="0" err="1">
                <a:solidFill>
                  <a:srgbClr val="0000FF"/>
                </a:solidFill>
              </a:rPr>
              <a:t>Bắc</a:t>
            </a:r>
            <a:r>
              <a:rPr lang="en-US" sz="3000" b="1" dirty="0">
                <a:solidFill>
                  <a:srgbClr val="0000FF"/>
                </a:solidFill>
              </a:rPr>
              <a:t> </a:t>
            </a:r>
            <a:r>
              <a:rPr lang="en-US" sz="3000" b="1" dirty="0" err="1">
                <a:solidFill>
                  <a:srgbClr val="0000FF"/>
                </a:solidFill>
              </a:rPr>
              <a:t>Bộ</a:t>
            </a:r>
            <a:r>
              <a:rPr lang="en-US" sz="3000" b="1" dirty="0">
                <a:solidFill>
                  <a:srgbClr val="0000FF"/>
                </a:solidFill>
              </a:rPr>
              <a:t> </a:t>
            </a:r>
            <a:r>
              <a:rPr lang="en-US" sz="3000" b="1" dirty="0" err="1">
                <a:solidFill>
                  <a:srgbClr val="0000FF"/>
                </a:solidFill>
              </a:rPr>
              <a:t>và</a:t>
            </a:r>
            <a:r>
              <a:rPr lang="en-US" sz="3000" b="1" dirty="0">
                <a:solidFill>
                  <a:srgbClr val="0000FF"/>
                </a:solidFill>
              </a:rPr>
              <a:t> </a:t>
            </a:r>
            <a:r>
              <a:rPr lang="en-US" sz="3000" b="1" dirty="0" err="1">
                <a:solidFill>
                  <a:srgbClr val="0000FF"/>
                </a:solidFill>
              </a:rPr>
              <a:t>hệ</a:t>
            </a:r>
            <a:r>
              <a:rPr lang="en-US" sz="3000" b="1" dirty="0">
                <a:solidFill>
                  <a:srgbClr val="0000FF"/>
                </a:solidFill>
              </a:rPr>
              <a:t> </a:t>
            </a:r>
            <a:r>
              <a:rPr lang="en-US" sz="3000" b="1" dirty="0" err="1">
                <a:solidFill>
                  <a:srgbClr val="0000FF"/>
                </a:solidFill>
              </a:rPr>
              <a:t>thống</a:t>
            </a:r>
            <a:r>
              <a:rPr lang="en-US" sz="3000" b="1" dirty="0">
                <a:solidFill>
                  <a:srgbClr val="0000FF"/>
                </a:solidFill>
              </a:rPr>
              <a:t> </a:t>
            </a:r>
            <a:r>
              <a:rPr lang="en-US" sz="3000" b="1" dirty="0" err="1">
                <a:solidFill>
                  <a:srgbClr val="0000FF"/>
                </a:solidFill>
              </a:rPr>
              <a:t>đê</a:t>
            </a:r>
            <a:r>
              <a:rPr lang="en-US" sz="3000" b="1" dirty="0">
                <a:solidFill>
                  <a:srgbClr val="0000FF"/>
                </a:solidFill>
              </a:rPr>
              <a:t> </a:t>
            </a:r>
            <a:r>
              <a:rPr lang="en-US" sz="3000" b="1" dirty="0" err="1">
                <a:solidFill>
                  <a:srgbClr val="0000FF"/>
                </a:solidFill>
              </a:rPr>
              <a:t>ven</a:t>
            </a:r>
            <a:r>
              <a:rPr lang="en-US" sz="3000" b="1" dirty="0">
                <a:solidFill>
                  <a:srgbClr val="0000FF"/>
                </a:solidFill>
              </a:rPr>
              <a:t> </a:t>
            </a:r>
            <a:r>
              <a:rPr lang="en-US" sz="3000" b="1" dirty="0" err="1">
                <a:solidFill>
                  <a:srgbClr val="0000FF"/>
                </a:solidFill>
              </a:rPr>
              <a:t>sông</a:t>
            </a:r>
            <a:r>
              <a:rPr lang="en-US" sz="3000" b="1" dirty="0">
                <a:solidFill>
                  <a:srgbClr val="0000FF"/>
                </a:solidFill>
              </a:rPr>
              <a:t>. 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Arrow Connector 24"/>
          <p:cNvCxnSpPr>
            <a:stCxn id="2" idx="6"/>
          </p:cNvCxnSpPr>
          <p:nvPr/>
        </p:nvCxnSpPr>
        <p:spPr bwMode="auto">
          <a:xfrm flipV="1">
            <a:off x="2743200" y="865188"/>
            <a:ext cx="960438" cy="2563812"/>
          </a:xfrm>
          <a:prstGeom prst="straightConnector1">
            <a:avLst/>
          </a:prstGeom>
          <a:ln>
            <a:solidFill>
              <a:srgbClr val="FF0066"/>
            </a:solidFill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2" idx="6"/>
          </p:cNvCxnSpPr>
          <p:nvPr/>
        </p:nvCxnSpPr>
        <p:spPr bwMode="auto">
          <a:xfrm flipV="1">
            <a:off x="2743200" y="2514600"/>
            <a:ext cx="1004888" cy="914400"/>
          </a:xfrm>
          <a:prstGeom prst="straightConnector1">
            <a:avLst/>
          </a:prstGeom>
          <a:ln>
            <a:solidFill>
              <a:srgbClr val="FF0066"/>
            </a:solidFill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 bwMode="auto">
          <a:xfrm>
            <a:off x="3731439" y="3642955"/>
            <a:ext cx="5098107" cy="892552"/>
          </a:xfrm>
          <a:prstGeom prst="rect">
            <a:avLst/>
          </a:prstGeom>
          <a:solidFill>
            <a:srgbClr val="92D05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ngòi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đê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ngăn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lũ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dọc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bờ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 bwMode="auto">
          <a:xfrm>
            <a:off x="3747868" y="2042755"/>
            <a:ext cx="5098107" cy="892552"/>
          </a:xfrm>
          <a:prstGeom prst="rect">
            <a:avLst/>
          </a:prstGeom>
          <a:solidFill>
            <a:srgbClr val="92D05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ta.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khá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phẳng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 bwMode="auto">
          <a:xfrm>
            <a:off x="3733800" y="420707"/>
            <a:ext cx="5098107" cy="892552"/>
          </a:xfrm>
          <a:prstGeom prst="rect">
            <a:avLst/>
          </a:prstGeom>
          <a:solidFill>
            <a:srgbClr val="92D05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Do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bồi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đắp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 bwMode="auto">
          <a:xfrm>
            <a:off x="3733800" y="5334000"/>
            <a:ext cx="5098107" cy="892552"/>
          </a:xfrm>
          <a:prstGeom prst="rect">
            <a:avLst/>
          </a:prstGeom>
          <a:solidFill>
            <a:srgbClr val="92D05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kênh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mương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tưới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ruộng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cxnSp>
        <p:nvCxnSpPr>
          <p:cNvPr id="12" name="Straight Arrow Connector 11"/>
          <p:cNvCxnSpPr>
            <a:cxnSpLocks noChangeShapeType="1"/>
          </p:cNvCxnSpPr>
          <p:nvPr/>
        </p:nvCxnSpPr>
        <p:spPr bwMode="auto">
          <a:xfrm>
            <a:off x="2725738" y="3440113"/>
            <a:ext cx="987425" cy="2341562"/>
          </a:xfrm>
          <a:prstGeom prst="straightConnector1">
            <a:avLst/>
          </a:prstGeom>
          <a:noFill/>
          <a:ln w="38100" algn="ctr">
            <a:solidFill>
              <a:srgbClr val="FF0066"/>
            </a:solidFill>
            <a:round/>
            <a:headEnd/>
            <a:tailEnd type="arrow" w="med" len="med"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</p:cxnSp>
      <p:cxnSp>
        <p:nvCxnSpPr>
          <p:cNvPr id="13" name="Straight Arrow Connector 12"/>
          <p:cNvCxnSpPr>
            <a:cxnSpLocks noChangeShapeType="1"/>
          </p:cNvCxnSpPr>
          <p:nvPr/>
        </p:nvCxnSpPr>
        <p:spPr bwMode="auto">
          <a:xfrm>
            <a:off x="2682875" y="3378200"/>
            <a:ext cx="1046163" cy="790575"/>
          </a:xfrm>
          <a:prstGeom prst="straightConnector1">
            <a:avLst/>
          </a:prstGeom>
          <a:noFill/>
          <a:ln w="38100" algn="ctr">
            <a:solidFill>
              <a:srgbClr val="FF0066"/>
            </a:solidFill>
            <a:round/>
            <a:headEnd/>
            <a:tailEnd type="arrow" w="med" len="med"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</p:cxnSp>
      <p:sp>
        <p:nvSpPr>
          <p:cNvPr id="2" name="Oval 1"/>
          <p:cNvSpPr/>
          <p:nvPr/>
        </p:nvSpPr>
        <p:spPr bwMode="auto">
          <a:xfrm>
            <a:off x="304800" y="2667000"/>
            <a:ext cx="2438400" cy="1524000"/>
          </a:xfrm>
          <a:prstGeom prst="ellipse">
            <a:avLst/>
          </a:prstGeom>
          <a:solidFill>
            <a:srgbClr val="FFFF66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>
            <a:innerShdw blurRad="114300">
              <a:prstClr val="black"/>
            </a:innerShdw>
          </a:effectLst>
        </p:spPr>
        <p:txBody>
          <a:bodyPr/>
          <a:lstStyle/>
          <a:p>
            <a:pPr algn="ctr">
              <a:defRPr/>
            </a:pPr>
            <a:r>
              <a:rPr lang="en-US" sz="2400" b="1" dirty="0">
                <a:solidFill>
                  <a:srgbClr val="C00000"/>
                </a:solidFill>
              </a:rPr>
              <a:t>ĐỒNG BẰNG BẮC BỘ</a:t>
            </a:r>
          </a:p>
        </p:txBody>
      </p: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ChangeArrowheads="1"/>
          </p:cNvSpPr>
          <p:nvPr/>
        </p:nvSpPr>
        <p:spPr bwMode="auto">
          <a:xfrm>
            <a:off x="304800" y="2133600"/>
            <a:ext cx="1828800" cy="1752600"/>
          </a:xfrm>
          <a:prstGeom prst="rect">
            <a:avLst/>
          </a:prstGeom>
          <a:solidFill>
            <a:srgbClr val="92D050"/>
          </a:solidFill>
          <a:ln w="9525">
            <a:solidFill>
              <a:srgbClr val="CC0066"/>
            </a:solidFill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600" b="1" dirty="0" err="1">
                <a:solidFill>
                  <a:srgbClr val="0000CC"/>
                </a:solidFill>
                <a:latin typeface="+mn-lt"/>
              </a:rPr>
              <a:t>Hệ</a:t>
            </a:r>
            <a:r>
              <a:rPr lang="en-US" altLang="en-US" sz="2600" b="1" dirty="0">
                <a:solidFill>
                  <a:srgbClr val="0000CC"/>
                </a:solidFill>
                <a:latin typeface="+mn-lt"/>
              </a:rPr>
              <a:t> </a:t>
            </a:r>
            <a:r>
              <a:rPr lang="en-US" altLang="en-US" sz="2600" b="1" dirty="0" err="1">
                <a:solidFill>
                  <a:srgbClr val="0000CC"/>
                </a:solidFill>
                <a:latin typeface="+mn-lt"/>
              </a:rPr>
              <a:t>thống</a:t>
            </a:r>
            <a:r>
              <a:rPr lang="en-US" altLang="en-US" sz="2600" b="1" dirty="0">
                <a:solidFill>
                  <a:srgbClr val="0000CC"/>
                </a:solidFill>
                <a:latin typeface="+mn-lt"/>
              </a:rPr>
              <a:t> 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600" b="1" dirty="0" err="1">
                <a:solidFill>
                  <a:srgbClr val="0000CC"/>
                </a:solidFill>
                <a:latin typeface="+mn-lt"/>
              </a:rPr>
              <a:t>đê</a:t>
            </a:r>
            <a:r>
              <a:rPr lang="en-US" altLang="en-US" sz="2600" b="1" dirty="0">
                <a:solidFill>
                  <a:srgbClr val="0000CC"/>
                </a:solidFill>
                <a:latin typeface="+mn-lt"/>
              </a:rPr>
              <a:t> ở ĐBBB</a:t>
            </a:r>
          </a:p>
        </p:txBody>
      </p:sp>
      <p:sp>
        <p:nvSpPr>
          <p:cNvPr id="69635" name="Rectangle 3"/>
          <p:cNvSpPr>
            <a:spLocks noChangeArrowheads="1"/>
          </p:cNvSpPr>
          <p:nvPr/>
        </p:nvSpPr>
        <p:spPr bwMode="auto">
          <a:xfrm>
            <a:off x="3200400" y="4724400"/>
            <a:ext cx="4929187" cy="914400"/>
          </a:xfrm>
          <a:prstGeom prst="rect">
            <a:avLst/>
          </a:prstGeom>
          <a:solidFill>
            <a:srgbClr val="CCFFFF"/>
          </a:solidFill>
          <a:ln w="9525">
            <a:solidFill>
              <a:srgbClr val="FF66CC"/>
            </a:solidFill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b="1" i="1" dirty="0" err="1">
                <a:solidFill>
                  <a:srgbClr val="0000CC"/>
                </a:solidFill>
                <a:latin typeface="+mn-lt"/>
              </a:rPr>
              <a:t>Tác</a:t>
            </a:r>
            <a:r>
              <a:rPr lang="en-US" altLang="en-US" b="1" i="1" dirty="0">
                <a:solidFill>
                  <a:srgbClr val="0000CC"/>
                </a:solidFill>
                <a:latin typeface="+mn-lt"/>
              </a:rPr>
              <a:t> </a:t>
            </a:r>
            <a:r>
              <a:rPr lang="en-US" altLang="en-US" b="1" i="1" dirty="0" err="1">
                <a:solidFill>
                  <a:srgbClr val="0000CC"/>
                </a:solidFill>
                <a:latin typeface="+mn-lt"/>
              </a:rPr>
              <a:t>dụng</a:t>
            </a:r>
            <a:r>
              <a:rPr lang="en-US" altLang="en-US" b="1" i="1" dirty="0">
                <a:solidFill>
                  <a:srgbClr val="0000CC"/>
                </a:solidFill>
                <a:latin typeface="+mn-lt"/>
              </a:rPr>
              <a:t>: ……………….</a:t>
            </a:r>
            <a:endParaRPr lang="en-US" altLang="en-US" b="1" dirty="0">
              <a:solidFill>
                <a:srgbClr val="0000CC"/>
              </a:solidFill>
              <a:latin typeface="+mn-lt"/>
            </a:endParaRPr>
          </a:p>
        </p:txBody>
      </p:sp>
      <p:sp>
        <p:nvSpPr>
          <p:cNvPr id="69636" name="Rectangle 4"/>
          <p:cNvSpPr>
            <a:spLocks noChangeArrowheads="1"/>
          </p:cNvSpPr>
          <p:nvPr/>
        </p:nvSpPr>
        <p:spPr bwMode="auto">
          <a:xfrm>
            <a:off x="3276600" y="762000"/>
            <a:ext cx="4929187" cy="914400"/>
          </a:xfrm>
          <a:prstGeom prst="rect">
            <a:avLst/>
          </a:prstGeom>
          <a:solidFill>
            <a:srgbClr val="CCFFFF"/>
          </a:solidFill>
          <a:ln w="9525">
            <a:solidFill>
              <a:srgbClr val="FF66CC"/>
            </a:solidFill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b="1" i="1" dirty="0" err="1">
                <a:solidFill>
                  <a:srgbClr val="0000CC"/>
                </a:solidFill>
                <a:latin typeface="+mn-lt"/>
              </a:rPr>
              <a:t>Vị</a:t>
            </a:r>
            <a:r>
              <a:rPr lang="en-US" altLang="en-US" b="1" i="1" dirty="0">
                <a:solidFill>
                  <a:srgbClr val="0000CC"/>
                </a:solidFill>
                <a:latin typeface="+mn-lt"/>
              </a:rPr>
              <a:t> </a:t>
            </a:r>
            <a:r>
              <a:rPr lang="en-US" altLang="en-US" b="1" i="1" dirty="0" err="1">
                <a:solidFill>
                  <a:srgbClr val="0000CC"/>
                </a:solidFill>
                <a:latin typeface="+mn-lt"/>
              </a:rPr>
              <a:t>trí</a:t>
            </a:r>
            <a:r>
              <a:rPr lang="en-US" altLang="en-US" b="1" i="1" dirty="0">
                <a:solidFill>
                  <a:srgbClr val="0000CC"/>
                </a:solidFill>
                <a:latin typeface="+mn-lt"/>
              </a:rPr>
              <a:t>: ……………………..</a:t>
            </a:r>
            <a:endParaRPr lang="en-US" altLang="en-US" b="1" dirty="0">
              <a:solidFill>
                <a:srgbClr val="0000CC"/>
              </a:solidFill>
              <a:latin typeface="+mn-lt"/>
            </a:endParaRPr>
          </a:p>
        </p:txBody>
      </p:sp>
      <p:sp>
        <p:nvSpPr>
          <p:cNvPr id="69637" name="Rectangle 5"/>
          <p:cNvSpPr>
            <a:spLocks noChangeArrowheads="1"/>
          </p:cNvSpPr>
          <p:nvPr/>
        </p:nvSpPr>
        <p:spPr bwMode="auto">
          <a:xfrm>
            <a:off x="3200400" y="2667000"/>
            <a:ext cx="5943600" cy="823912"/>
          </a:xfrm>
          <a:prstGeom prst="rect">
            <a:avLst/>
          </a:prstGeom>
          <a:solidFill>
            <a:srgbClr val="CCFFFF"/>
          </a:solidFill>
          <a:ln w="9525">
            <a:solidFill>
              <a:srgbClr val="FF66CC"/>
            </a:solidFill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2600" b="1" i="1" dirty="0" err="1">
                <a:solidFill>
                  <a:srgbClr val="0000CC"/>
                </a:solidFill>
                <a:latin typeface="+mn-lt"/>
              </a:rPr>
              <a:t>Đặc</a:t>
            </a:r>
            <a:r>
              <a:rPr lang="en-US" altLang="en-US" sz="2600" b="1" i="1" dirty="0">
                <a:solidFill>
                  <a:srgbClr val="0000CC"/>
                </a:solidFill>
                <a:latin typeface="+mn-lt"/>
              </a:rPr>
              <a:t> </a:t>
            </a:r>
            <a:r>
              <a:rPr lang="en-US" altLang="en-US" sz="2600" b="1" i="1" dirty="0" err="1">
                <a:solidFill>
                  <a:srgbClr val="0000CC"/>
                </a:solidFill>
                <a:latin typeface="+mn-lt"/>
              </a:rPr>
              <a:t>điểm</a:t>
            </a:r>
            <a:r>
              <a:rPr lang="en-US" altLang="en-US" sz="2600" b="1" i="1" dirty="0">
                <a:solidFill>
                  <a:srgbClr val="0000CC"/>
                </a:solidFill>
                <a:latin typeface="+mn-lt"/>
              </a:rPr>
              <a:t>: ………………………..</a:t>
            </a:r>
            <a:endParaRPr lang="en-US" altLang="en-US" sz="2600" b="1" dirty="0">
              <a:solidFill>
                <a:srgbClr val="0000CC"/>
              </a:solidFill>
              <a:latin typeface="+mn-lt"/>
            </a:endParaRPr>
          </a:p>
        </p:txBody>
      </p:sp>
      <p:sp>
        <p:nvSpPr>
          <p:cNvPr id="69638" name="Line 6"/>
          <p:cNvSpPr>
            <a:spLocks noChangeShapeType="1"/>
          </p:cNvSpPr>
          <p:nvPr/>
        </p:nvSpPr>
        <p:spPr bwMode="auto">
          <a:xfrm flipH="1">
            <a:off x="2133600" y="1066800"/>
            <a:ext cx="1104900" cy="1981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639" name="Line 7"/>
          <p:cNvSpPr>
            <a:spLocks noChangeShapeType="1"/>
          </p:cNvSpPr>
          <p:nvPr/>
        </p:nvSpPr>
        <p:spPr bwMode="auto">
          <a:xfrm>
            <a:off x="2133600" y="3048000"/>
            <a:ext cx="10668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640" name="Line 8"/>
          <p:cNvSpPr>
            <a:spLocks noChangeShapeType="1"/>
          </p:cNvSpPr>
          <p:nvPr/>
        </p:nvSpPr>
        <p:spPr bwMode="auto">
          <a:xfrm>
            <a:off x="2133600" y="2971800"/>
            <a:ext cx="1020763" cy="2209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642" name="Text Box 10"/>
          <p:cNvSpPr txBox="1">
            <a:spLocks noChangeArrowheads="1"/>
          </p:cNvSpPr>
          <p:nvPr/>
        </p:nvSpPr>
        <p:spPr bwMode="auto">
          <a:xfrm>
            <a:off x="5257800" y="4876800"/>
            <a:ext cx="1494320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3200" b="1" dirty="0" err="1">
                <a:solidFill>
                  <a:srgbClr val="C00000"/>
                </a:solidFill>
                <a:cs typeface="Times New Roman" pitchFamily="18" charset="0"/>
              </a:rPr>
              <a:t>ngăn</a:t>
            </a:r>
            <a:r>
              <a:rPr lang="en-US" altLang="en-US" sz="3200" b="1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cs typeface="Times New Roman" pitchFamily="18" charset="0"/>
              </a:rPr>
              <a:t>lũ</a:t>
            </a:r>
            <a:endParaRPr lang="en-US" altLang="en-US" sz="3200" b="1" dirty="0">
              <a:solidFill>
                <a:srgbClr val="C00000"/>
              </a:solidFill>
              <a:cs typeface="Times New Roman" pitchFamily="18" charset="0"/>
            </a:endParaRPr>
          </a:p>
        </p:txBody>
      </p:sp>
      <p:sp>
        <p:nvSpPr>
          <p:cNvPr id="69643" name="Text Box 11"/>
          <p:cNvSpPr txBox="1">
            <a:spLocks noChangeArrowheads="1"/>
          </p:cNvSpPr>
          <p:nvPr/>
        </p:nvSpPr>
        <p:spPr bwMode="auto">
          <a:xfrm>
            <a:off x="4495800" y="914400"/>
            <a:ext cx="3648756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3200" b="1" dirty="0" err="1">
                <a:solidFill>
                  <a:srgbClr val="C00000"/>
                </a:solidFill>
                <a:cs typeface="Times New Roman" pitchFamily="18" charset="0"/>
              </a:rPr>
              <a:t>dọc</a:t>
            </a:r>
            <a:r>
              <a:rPr lang="en-US" altLang="en-US" sz="3200" b="1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cs typeface="Times New Roman" pitchFamily="18" charset="0"/>
              </a:rPr>
              <a:t>hai</a:t>
            </a:r>
            <a:r>
              <a:rPr lang="en-US" altLang="en-US" sz="3200" b="1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cs typeface="Times New Roman" pitchFamily="18" charset="0"/>
              </a:rPr>
              <a:t>bên</a:t>
            </a:r>
            <a:r>
              <a:rPr lang="en-US" altLang="en-US" sz="3200" b="1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cs typeface="Times New Roman" pitchFamily="18" charset="0"/>
              </a:rPr>
              <a:t>bờ</a:t>
            </a:r>
            <a:r>
              <a:rPr lang="en-US" altLang="en-US" sz="3200" b="1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cs typeface="Times New Roman" pitchFamily="18" charset="0"/>
              </a:rPr>
              <a:t>sông</a:t>
            </a:r>
            <a:endParaRPr lang="en-US" altLang="en-US" sz="3200" b="1" dirty="0">
              <a:solidFill>
                <a:srgbClr val="C00000"/>
              </a:solidFill>
              <a:cs typeface="Times New Roman" pitchFamily="18" charset="0"/>
            </a:endParaRPr>
          </a:p>
        </p:txBody>
      </p:sp>
      <p:sp>
        <p:nvSpPr>
          <p:cNvPr id="69644" name="Text Box 12"/>
          <p:cNvSpPr txBox="1">
            <a:spLocks noChangeArrowheads="1"/>
          </p:cNvSpPr>
          <p:nvPr/>
        </p:nvSpPr>
        <p:spPr bwMode="auto">
          <a:xfrm>
            <a:off x="4876800" y="2819400"/>
            <a:ext cx="396240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sz="2800" b="1" dirty="0" err="1">
                <a:solidFill>
                  <a:srgbClr val="C00000"/>
                </a:solidFill>
                <a:cs typeface="Times New Roman" pitchFamily="18" charset="0"/>
              </a:rPr>
              <a:t>dài</a:t>
            </a:r>
            <a:r>
              <a:rPr lang="en-US" altLang="en-US" sz="2800" b="1" dirty="0">
                <a:solidFill>
                  <a:srgbClr val="C00000"/>
                </a:solidFill>
                <a:cs typeface="Times New Roman" pitchFamily="18" charset="0"/>
              </a:rPr>
              <a:t>, </a:t>
            </a:r>
            <a:r>
              <a:rPr lang="en-US" altLang="en-US" sz="2800" b="1" dirty="0" err="1">
                <a:solidFill>
                  <a:srgbClr val="C00000"/>
                </a:solidFill>
                <a:cs typeface="Times New Roman" pitchFamily="18" charset="0"/>
              </a:rPr>
              <a:t>rộng</a:t>
            </a:r>
            <a:r>
              <a:rPr lang="en-US" altLang="en-US" sz="2800" b="1" dirty="0">
                <a:solidFill>
                  <a:srgbClr val="C00000"/>
                </a:solidFill>
                <a:cs typeface="Times New Roman" pitchFamily="18" charset="0"/>
              </a:rPr>
              <a:t>, </a:t>
            </a:r>
            <a:r>
              <a:rPr lang="en-US" altLang="en-US" sz="2800" b="1" dirty="0" err="1">
                <a:solidFill>
                  <a:srgbClr val="C00000"/>
                </a:solidFill>
                <a:cs typeface="Times New Roman" pitchFamily="18" charset="0"/>
              </a:rPr>
              <a:t>cao</a:t>
            </a:r>
            <a:r>
              <a:rPr lang="en-US" altLang="en-US" sz="2800" b="1" dirty="0">
                <a:solidFill>
                  <a:srgbClr val="C00000"/>
                </a:solidFill>
                <a:cs typeface="Times New Roman" pitchFamily="18" charset="0"/>
              </a:rPr>
              <a:t>, </a:t>
            </a:r>
            <a:r>
              <a:rPr lang="en-US" altLang="en-US" sz="2800" b="1" dirty="0" err="1">
                <a:solidFill>
                  <a:srgbClr val="C00000"/>
                </a:solidFill>
                <a:cs typeface="Times New Roman" pitchFamily="18" charset="0"/>
              </a:rPr>
              <a:t>vững</a:t>
            </a:r>
            <a:r>
              <a:rPr lang="en-US" altLang="en-US" sz="2800" b="1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cs typeface="Times New Roman" pitchFamily="18" charset="0"/>
              </a:rPr>
              <a:t>chắc</a:t>
            </a:r>
            <a:r>
              <a:rPr lang="en-US" altLang="en-US" sz="2800" b="1" dirty="0">
                <a:solidFill>
                  <a:srgbClr val="C00000"/>
                </a:solidFill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69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69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"/>
                                        <p:tgtEl>
                                          <p:spTgt spid="69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69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69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69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69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69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69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8" grpId="0" animBg="1"/>
      <p:bldP spid="69639" grpId="0" animBg="1"/>
      <p:bldP spid="69640" grpId="0" animBg="1"/>
      <p:bldP spid="69642" grpId="0"/>
      <p:bldP spid="69643" grpId="0"/>
      <p:bldP spid="6964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266700" y="1981200"/>
            <a:ext cx="84582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2800" dirty="0">
                <a:solidFill>
                  <a:srgbClr val="7A067A"/>
                </a:solidFill>
                <a:latin typeface="Arial" charset="0"/>
              </a:rPr>
              <a:t> - </a:t>
            </a:r>
            <a:r>
              <a:rPr lang="en-US" altLang="en-US" sz="2800" dirty="0" err="1">
                <a:solidFill>
                  <a:srgbClr val="7A067A"/>
                </a:solidFill>
                <a:latin typeface="Arial" charset="0"/>
              </a:rPr>
              <a:t>Nhờ</a:t>
            </a:r>
            <a:r>
              <a:rPr lang="en-US" altLang="en-US" sz="2800" dirty="0">
                <a:solidFill>
                  <a:srgbClr val="7A067A"/>
                </a:solidFill>
                <a:latin typeface="Arial" charset="0"/>
              </a:rPr>
              <a:t> </a:t>
            </a:r>
            <a:r>
              <a:rPr lang="en-US" altLang="en-US" sz="2800" dirty="0" err="1">
                <a:solidFill>
                  <a:srgbClr val="7A067A"/>
                </a:solidFill>
                <a:latin typeface="Arial" charset="0"/>
              </a:rPr>
              <a:t>có</a:t>
            </a:r>
            <a:r>
              <a:rPr lang="en-US" altLang="en-US" sz="2800" dirty="0">
                <a:solidFill>
                  <a:srgbClr val="7A067A"/>
                </a:solidFill>
                <a:latin typeface="Arial" charset="0"/>
              </a:rPr>
              <a:t> </a:t>
            </a:r>
            <a:r>
              <a:rPr lang="en-US" altLang="en-US" sz="2800" dirty="0" err="1">
                <a:solidFill>
                  <a:srgbClr val="7A067A"/>
                </a:solidFill>
                <a:latin typeface="Arial" charset="0"/>
              </a:rPr>
              <a:t>khí</a:t>
            </a:r>
            <a:r>
              <a:rPr lang="en-US" altLang="en-US" sz="2800" dirty="0">
                <a:solidFill>
                  <a:srgbClr val="7A067A"/>
                </a:solidFill>
                <a:latin typeface="Arial" charset="0"/>
              </a:rPr>
              <a:t> </a:t>
            </a:r>
            <a:r>
              <a:rPr lang="en-US" altLang="en-US" sz="2800" dirty="0" err="1">
                <a:solidFill>
                  <a:srgbClr val="7A067A"/>
                </a:solidFill>
                <a:latin typeface="Arial" charset="0"/>
              </a:rPr>
              <a:t>hậu</a:t>
            </a:r>
            <a:r>
              <a:rPr lang="en-US" altLang="en-US" sz="2800" dirty="0">
                <a:solidFill>
                  <a:srgbClr val="7A067A"/>
                </a:solidFill>
                <a:latin typeface="Arial" charset="0"/>
              </a:rPr>
              <a:t> </a:t>
            </a:r>
            <a:r>
              <a:rPr lang="en-US" altLang="en-US" sz="2800" dirty="0" err="1">
                <a:solidFill>
                  <a:srgbClr val="7A067A"/>
                </a:solidFill>
                <a:latin typeface="Arial" charset="0"/>
              </a:rPr>
              <a:t>lạnh</a:t>
            </a:r>
            <a:r>
              <a:rPr lang="en-US" altLang="en-US" sz="2800" dirty="0">
                <a:solidFill>
                  <a:srgbClr val="7A067A"/>
                </a:solidFill>
                <a:latin typeface="Arial" charset="0"/>
              </a:rPr>
              <a:t> </a:t>
            </a:r>
            <a:r>
              <a:rPr lang="en-US" altLang="en-US" sz="2800" dirty="0" err="1">
                <a:solidFill>
                  <a:srgbClr val="7A067A"/>
                </a:solidFill>
                <a:latin typeface="Arial" charset="0"/>
              </a:rPr>
              <a:t>và</a:t>
            </a:r>
            <a:r>
              <a:rPr lang="en-US" altLang="en-US" sz="2800" dirty="0">
                <a:solidFill>
                  <a:srgbClr val="7A067A"/>
                </a:solidFill>
                <a:latin typeface="Arial" charset="0"/>
              </a:rPr>
              <a:t> </a:t>
            </a:r>
            <a:r>
              <a:rPr lang="en-US" altLang="en-US" sz="2800" dirty="0" err="1">
                <a:solidFill>
                  <a:srgbClr val="7A067A"/>
                </a:solidFill>
                <a:latin typeface="Arial" charset="0"/>
              </a:rPr>
              <a:t>mát</a:t>
            </a:r>
            <a:r>
              <a:rPr lang="en-US" altLang="en-US" sz="2800" dirty="0">
                <a:solidFill>
                  <a:srgbClr val="7A067A"/>
                </a:solidFill>
                <a:latin typeface="Arial" charset="0"/>
              </a:rPr>
              <a:t> </a:t>
            </a:r>
            <a:r>
              <a:rPr lang="en-US" altLang="en-US" sz="2800" dirty="0" err="1">
                <a:solidFill>
                  <a:srgbClr val="7A067A"/>
                </a:solidFill>
                <a:latin typeface="Arial" charset="0"/>
              </a:rPr>
              <a:t>mẻ</a:t>
            </a:r>
            <a:r>
              <a:rPr lang="en-US" altLang="en-US" sz="2800" dirty="0">
                <a:solidFill>
                  <a:srgbClr val="7A067A"/>
                </a:solidFill>
                <a:latin typeface="Arial" charset="0"/>
              </a:rPr>
              <a:t> </a:t>
            </a:r>
            <a:r>
              <a:rPr lang="en-US" altLang="en-US" sz="2800" dirty="0" err="1">
                <a:solidFill>
                  <a:srgbClr val="7A067A"/>
                </a:solidFill>
                <a:latin typeface="Arial" charset="0"/>
              </a:rPr>
              <a:t>quanh</a:t>
            </a:r>
            <a:r>
              <a:rPr lang="en-US" altLang="en-US" sz="2800" dirty="0">
                <a:solidFill>
                  <a:srgbClr val="7A067A"/>
                </a:solidFill>
                <a:latin typeface="Arial" charset="0"/>
              </a:rPr>
              <a:t> </a:t>
            </a:r>
            <a:r>
              <a:rPr lang="en-US" altLang="en-US" sz="2800" dirty="0" err="1">
                <a:solidFill>
                  <a:srgbClr val="7A067A"/>
                </a:solidFill>
                <a:latin typeface="Arial" charset="0"/>
              </a:rPr>
              <a:t>năm</a:t>
            </a:r>
            <a:r>
              <a:rPr lang="en-US" altLang="en-US" sz="2800" dirty="0">
                <a:solidFill>
                  <a:srgbClr val="7A067A"/>
                </a:solidFill>
                <a:latin typeface="Arial" charset="0"/>
              </a:rPr>
              <a:t>, </a:t>
            </a:r>
            <a:r>
              <a:rPr lang="en-US" altLang="en-US" sz="2800" dirty="0" err="1">
                <a:solidFill>
                  <a:srgbClr val="7A067A"/>
                </a:solidFill>
                <a:latin typeface="Arial" charset="0"/>
              </a:rPr>
              <a:t>đất</a:t>
            </a:r>
            <a:r>
              <a:rPr lang="en-US" altLang="en-US" sz="2800" dirty="0">
                <a:solidFill>
                  <a:srgbClr val="7A067A"/>
                </a:solidFill>
                <a:latin typeface="Arial" charset="0"/>
              </a:rPr>
              <a:t> </a:t>
            </a:r>
            <a:r>
              <a:rPr lang="en-US" altLang="en-US" sz="2800" dirty="0" err="1">
                <a:solidFill>
                  <a:srgbClr val="7A067A"/>
                </a:solidFill>
                <a:latin typeface="Arial" charset="0"/>
              </a:rPr>
              <a:t>tốt</a:t>
            </a:r>
            <a:r>
              <a:rPr lang="en-US" altLang="en-US" sz="2800" dirty="0">
                <a:solidFill>
                  <a:srgbClr val="7A067A"/>
                </a:solidFill>
                <a:latin typeface="Arial" charset="0"/>
              </a:rPr>
              <a:t>, </a:t>
            </a:r>
            <a:r>
              <a:rPr lang="en-US" altLang="en-US" sz="2800" dirty="0" err="1">
                <a:solidFill>
                  <a:srgbClr val="7A067A"/>
                </a:solidFill>
                <a:latin typeface="Arial" charset="0"/>
              </a:rPr>
              <a:t>màu</a:t>
            </a:r>
            <a:r>
              <a:rPr lang="en-US" altLang="en-US" sz="2800" dirty="0">
                <a:solidFill>
                  <a:srgbClr val="7A067A"/>
                </a:solidFill>
                <a:latin typeface="Arial" charset="0"/>
              </a:rPr>
              <a:t> </a:t>
            </a:r>
            <a:r>
              <a:rPr lang="en-US" altLang="en-US" sz="2800" dirty="0" err="1">
                <a:solidFill>
                  <a:srgbClr val="7A067A"/>
                </a:solidFill>
                <a:latin typeface="Arial" charset="0"/>
              </a:rPr>
              <a:t>mỡ</a:t>
            </a:r>
            <a:r>
              <a:rPr lang="en-US" altLang="en-US" sz="2800" dirty="0">
                <a:solidFill>
                  <a:srgbClr val="7A067A"/>
                </a:solidFill>
                <a:latin typeface="Arial" charset="0"/>
              </a:rPr>
              <a:t> . </a:t>
            </a:r>
            <a:r>
              <a:rPr lang="en-US" altLang="en-US" sz="2800" dirty="0" err="1">
                <a:solidFill>
                  <a:srgbClr val="7A067A"/>
                </a:solidFill>
                <a:latin typeface="Arial" charset="0"/>
              </a:rPr>
              <a:t>Người</a:t>
            </a:r>
            <a:r>
              <a:rPr lang="en-US" altLang="en-US" sz="2800" dirty="0">
                <a:solidFill>
                  <a:srgbClr val="7A067A"/>
                </a:solidFill>
                <a:latin typeface="Arial" charset="0"/>
              </a:rPr>
              <a:t> </a:t>
            </a:r>
            <a:r>
              <a:rPr lang="en-US" altLang="en-US" sz="2800" dirty="0" err="1">
                <a:solidFill>
                  <a:srgbClr val="7A067A"/>
                </a:solidFill>
                <a:latin typeface="Arial" charset="0"/>
              </a:rPr>
              <a:t>dân</a:t>
            </a:r>
            <a:r>
              <a:rPr lang="en-US" altLang="en-US" sz="2800" dirty="0">
                <a:solidFill>
                  <a:srgbClr val="7A067A"/>
                </a:solidFill>
                <a:latin typeface="Arial" charset="0"/>
              </a:rPr>
              <a:t> </a:t>
            </a:r>
            <a:r>
              <a:rPr lang="en-US" altLang="en-US" sz="2800" dirty="0" err="1">
                <a:solidFill>
                  <a:srgbClr val="7A067A"/>
                </a:solidFill>
                <a:latin typeface="Arial" charset="0"/>
              </a:rPr>
              <a:t>cần</a:t>
            </a:r>
            <a:r>
              <a:rPr lang="en-US" altLang="en-US" sz="2800" dirty="0">
                <a:solidFill>
                  <a:srgbClr val="7A067A"/>
                </a:solidFill>
                <a:latin typeface="Arial" charset="0"/>
              </a:rPr>
              <a:t> </a:t>
            </a:r>
            <a:r>
              <a:rPr lang="en-US" altLang="en-US" sz="2800" dirty="0" err="1">
                <a:solidFill>
                  <a:srgbClr val="7A067A"/>
                </a:solidFill>
                <a:latin typeface="Arial" charset="0"/>
              </a:rPr>
              <a:t>cù</a:t>
            </a:r>
            <a:r>
              <a:rPr lang="en-US" altLang="en-US" sz="2800" dirty="0">
                <a:solidFill>
                  <a:srgbClr val="7A067A"/>
                </a:solidFill>
                <a:latin typeface="Arial" charset="0"/>
              </a:rPr>
              <a:t> </a:t>
            </a:r>
            <a:r>
              <a:rPr lang="en-US" altLang="en-US" sz="2800" dirty="0" err="1">
                <a:solidFill>
                  <a:srgbClr val="7A067A"/>
                </a:solidFill>
                <a:latin typeface="Arial" charset="0"/>
              </a:rPr>
              <a:t>trong</a:t>
            </a:r>
            <a:r>
              <a:rPr lang="en-US" altLang="en-US" sz="2800" dirty="0">
                <a:solidFill>
                  <a:srgbClr val="7A067A"/>
                </a:solidFill>
                <a:latin typeface="Arial" charset="0"/>
              </a:rPr>
              <a:t> </a:t>
            </a:r>
            <a:r>
              <a:rPr lang="en-US" altLang="en-US" sz="2800" dirty="0" err="1">
                <a:solidFill>
                  <a:srgbClr val="7A067A"/>
                </a:solidFill>
                <a:latin typeface="Arial" charset="0"/>
              </a:rPr>
              <a:t>lao</a:t>
            </a:r>
            <a:r>
              <a:rPr lang="en-US" altLang="en-US" sz="2800" dirty="0">
                <a:solidFill>
                  <a:srgbClr val="7A067A"/>
                </a:solidFill>
                <a:latin typeface="Arial" charset="0"/>
              </a:rPr>
              <a:t> </a:t>
            </a:r>
            <a:r>
              <a:rPr lang="en-US" altLang="en-US" sz="2800" dirty="0" err="1">
                <a:solidFill>
                  <a:srgbClr val="7A067A"/>
                </a:solidFill>
                <a:latin typeface="Arial" charset="0"/>
              </a:rPr>
              <a:t>động</a:t>
            </a:r>
            <a:r>
              <a:rPr lang="en-US" altLang="en-US" sz="2800" dirty="0">
                <a:solidFill>
                  <a:srgbClr val="7A067A"/>
                </a:solidFill>
                <a:latin typeface="Arial" charset="0"/>
              </a:rPr>
              <a:t>, </a:t>
            </a:r>
            <a:r>
              <a:rPr lang="en-US" altLang="en-US" sz="2800" dirty="0" err="1">
                <a:solidFill>
                  <a:srgbClr val="7A067A"/>
                </a:solidFill>
                <a:latin typeface="Arial" charset="0"/>
              </a:rPr>
              <a:t>sử</a:t>
            </a:r>
            <a:r>
              <a:rPr lang="en-US" altLang="en-US" sz="2800" dirty="0">
                <a:solidFill>
                  <a:srgbClr val="7A067A"/>
                </a:solidFill>
                <a:latin typeface="Arial" charset="0"/>
              </a:rPr>
              <a:t> </a:t>
            </a:r>
            <a:r>
              <a:rPr lang="en-US" altLang="en-US" sz="2800" dirty="0" err="1">
                <a:solidFill>
                  <a:srgbClr val="7A067A"/>
                </a:solidFill>
                <a:latin typeface="Arial" charset="0"/>
              </a:rPr>
              <a:t>dụng</a:t>
            </a:r>
            <a:r>
              <a:rPr lang="en-US" altLang="en-US" sz="2800" dirty="0">
                <a:solidFill>
                  <a:srgbClr val="7A067A"/>
                </a:solidFill>
                <a:latin typeface="Arial" charset="0"/>
              </a:rPr>
              <a:t> </a:t>
            </a:r>
            <a:r>
              <a:rPr lang="en-US" altLang="en-US" sz="2800" dirty="0" err="1">
                <a:solidFill>
                  <a:srgbClr val="7A067A"/>
                </a:solidFill>
                <a:latin typeface="Arial" charset="0"/>
              </a:rPr>
              <a:t>tốt</a:t>
            </a:r>
            <a:r>
              <a:rPr lang="en-US" altLang="en-US" sz="2800" dirty="0">
                <a:solidFill>
                  <a:srgbClr val="7A067A"/>
                </a:solidFill>
                <a:latin typeface="Arial" charset="0"/>
              </a:rPr>
              <a:t> </a:t>
            </a:r>
            <a:r>
              <a:rPr lang="en-US" altLang="en-US" sz="2800" dirty="0" err="1">
                <a:solidFill>
                  <a:srgbClr val="7A067A"/>
                </a:solidFill>
                <a:latin typeface="Arial" charset="0"/>
              </a:rPr>
              <a:t>khoa</a:t>
            </a:r>
            <a:r>
              <a:rPr lang="en-US" altLang="en-US" sz="2800" dirty="0">
                <a:solidFill>
                  <a:srgbClr val="7A067A"/>
                </a:solidFill>
                <a:latin typeface="Arial" charset="0"/>
              </a:rPr>
              <a:t> </a:t>
            </a:r>
            <a:r>
              <a:rPr lang="en-US" altLang="en-US" sz="2800" dirty="0" err="1">
                <a:solidFill>
                  <a:srgbClr val="7A067A"/>
                </a:solidFill>
                <a:latin typeface="Arial" charset="0"/>
              </a:rPr>
              <a:t>học</a:t>
            </a:r>
            <a:r>
              <a:rPr lang="en-US" altLang="en-US" sz="2800" dirty="0">
                <a:solidFill>
                  <a:srgbClr val="7A067A"/>
                </a:solidFill>
                <a:latin typeface="Arial" charset="0"/>
              </a:rPr>
              <a:t> </a:t>
            </a:r>
            <a:r>
              <a:rPr lang="en-US" altLang="en-US" sz="2800" dirty="0" err="1">
                <a:solidFill>
                  <a:srgbClr val="7A067A"/>
                </a:solidFill>
                <a:latin typeface="Arial" charset="0"/>
              </a:rPr>
              <a:t>kĩ</a:t>
            </a:r>
            <a:r>
              <a:rPr lang="en-US" altLang="en-US" sz="2800" dirty="0">
                <a:solidFill>
                  <a:srgbClr val="7A067A"/>
                </a:solidFill>
                <a:latin typeface="Arial" charset="0"/>
              </a:rPr>
              <a:t> </a:t>
            </a:r>
            <a:r>
              <a:rPr lang="en-US" altLang="en-US" sz="2800" dirty="0" err="1">
                <a:solidFill>
                  <a:srgbClr val="7A067A"/>
                </a:solidFill>
                <a:latin typeface="Arial" charset="0"/>
              </a:rPr>
              <a:t>thuật</a:t>
            </a:r>
            <a:r>
              <a:rPr lang="en-US" altLang="en-US" sz="2800" dirty="0">
                <a:solidFill>
                  <a:srgbClr val="7A067A"/>
                </a:solidFill>
                <a:latin typeface="Arial" charset="0"/>
              </a:rPr>
              <a:t> </a:t>
            </a:r>
            <a:r>
              <a:rPr lang="en-US" altLang="en-US" sz="2800" dirty="0" err="1">
                <a:solidFill>
                  <a:srgbClr val="7A067A"/>
                </a:solidFill>
                <a:latin typeface="Arial" charset="0"/>
              </a:rPr>
              <a:t>nên</a:t>
            </a:r>
            <a:r>
              <a:rPr lang="en-US" altLang="en-US" sz="2800" dirty="0">
                <a:solidFill>
                  <a:srgbClr val="7A067A"/>
                </a:solidFill>
                <a:latin typeface="Arial" charset="0"/>
              </a:rPr>
              <a:t> </a:t>
            </a:r>
            <a:r>
              <a:rPr lang="en-US" altLang="en-US" sz="2800" dirty="0" err="1">
                <a:solidFill>
                  <a:srgbClr val="7A067A"/>
                </a:solidFill>
                <a:latin typeface="Arial" charset="0"/>
              </a:rPr>
              <a:t>Đà</a:t>
            </a:r>
            <a:r>
              <a:rPr lang="en-US" altLang="en-US" sz="2800" dirty="0">
                <a:solidFill>
                  <a:srgbClr val="7A067A"/>
                </a:solidFill>
                <a:latin typeface="Arial" charset="0"/>
              </a:rPr>
              <a:t> </a:t>
            </a:r>
            <a:r>
              <a:rPr lang="en-US" altLang="en-US" sz="2800" dirty="0" err="1">
                <a:solidFill>
                  <a:srgbClr val="7A067A"/>
                </a:solidFill>
                <a:latin typeface="Arial" charset="0"/>
              </a:rPr>
              <a:t>Lạt</a:t>
            </a:r>
            <a:r>
              <a:rPr lang="en-US" altLang="en-US" sz="2800" dirty="0">
                <a:solidFill>
                  <a:srgbClr val="7A067A"/>
                </a:solidFill>
                <a:latin typeface="Arial" charset="0"/>
              </a:rPr>
              <a:t> </a:t>
            </a:r>
            <a:r>
              <a:rPr lang="en-US" altLang="en-US" sz="2800" dirty="0" err="1">
                <a:solidFill>
                  <a:srgbClr val="7A067A"/>
                </a:solidFill>
                <a:latin typeface="Arial" charset="0"/>
              </a:rPr>
              <a:t>trồng</a:t>
            </a:r>
            <a:r>
              <a:rPr lang="en-US" altLang="en-US" sz="2800" dirty="0">
                <a:solidFill>
                  <a:srgbClr val="7A067A"/>
                </a:solidFill>
                <a:latin typeface="Arial" charset="0"/>
              </a:rPr>
              <a:t> </a:t>
            </a:r>
            <a:r>
              <a:rPr lang="en-US" altLang="en-US" sz="2800" dirty="0" err="1">
                <a:solidFill>
                  <a:srgbClr val="7A067A"/>
                </a:solidFill>
                <a:latin typeface="Arial" charset="0"/>
              </a:rPr>
              <a:t>được</a:t>
            </a:r>
            <a:r>
              <a:rPr lang="en-US" altLang="en-US" sz="2800" dirty="0">
                <a:solidFill>
                  <a:srgbClr val="7A067A"/>
                </a:solidFill>
                <a:latin typeface="Arial" charset="0"/>
              </a:rPr>
              <a:t> </a:t>
            </a:r>
            <a:r>
              <a:rPr lang="en-US" altLang="en-US" sz="2800" dirty="0" err="1">
                <a:solidFill>
                  <a:srgbClr val="7A067A"/>
                </a:solidFill>
                <a:latin typeface="Arial" charset="0"/>
              </a:rPr>
              <a:t>nhiều</a:t>
            </a:r>
            <a:r>
              <a:rPr lang="en-US" altLang="en-US" sz="2800" dirty="0">
                <a:solidFill>
                  <a:srgbClr val="7A067A"/>
                </a:solidFill>
                <a:latin typeface="Arial" charset="0"/>
              </a:rPr>
              <a:t> </a:t>
            </a:r>
            <a:r>
              <a:rPr lang="en-US" altLang="en-US" sz="2800" dirty="0" err="1">
                <a:solidFill>
                  <a:srgbClr val="7A067A"/>
                </a:solidFill>
                <a:latin typeface="Arial" charset="0"/>
              </a:rPr>
              <a:t>loại</a:t>
            </a:r>
            <a:r>
              <a:rPr lang="en-US" altLang="en-US" sz="2800" dirty="0">
                <a:solidFill>
                  <a:srgbClr val="7A067A"/>
                </a:solidFill>
                <a:latin typeface="Arial" charset="0"/>
              </a:rPr>
              <a:t> </a:t>
            </a:r>
            <a:r>
              <a:rPr lang="en-US" altLang="en-US" sz="2800" dirty="0" err="1">
                <a:solidFill>
                  <a:srgbClr val="7A067A"/>
                </a:solidFill>
                <a:latin typeface="Arial" charset="0"/>
              </a:rPr>
              <a:t>hoa</a:t>
            </a:r>
            <a:r>
              <a:rPr lang="en-US" altLang="en-US" sz="2800" dirty="0">
                <a:solidFill>
                  <a:srgbClr val="7A067A"/>
                </a:solidFill>
                <a:latin typeface="Arial" charset="0"/>
              </a:rPr>
              <a:t> </a:t>
            </a:r>
            <a:r>
              <a:rPr lang="en-US" altLang="en-US" sz="2800" dirty="0" err="1">
                <a:solidFill>
                  <a:srgbClr val="7A067A"/>
                </a:solidFill>
                <a:latin typeface="Arial" charset="0"/>
              </a:rPr>
              <a:t>quả</a:t>
            </a:r>
            <a:r>
              <a:rPr lang="en-US" altLang="en-US" sz="2800" dirty="0">
                <a:solidFill>
                  <a:srgbClr val="7A067A"/>
                </a:solidFill>
                <a:latin typeface="Arial" charset="0"/>
              </a:rPr>
              <a:t> </a:t>
            </a:r>
            <a:r>
              <a:rPr lang="en-US" altLang="en-US" sz="2800" dirty="0" err="1">
                <a:solidFill>
                  <a:srgbClr val="7A067A"/>
                </a:solidFill>
                <a:latin typeface="Arial" charset="0"/>
              </a:rPr>
              <a:t>và</a:t>
            </a:r>
            <a:r>
              <a:rPr lang="en-US" altLang="en-US" sz="2800" dirty="0">
                <a:solidFill>
                  <a:srgbClr val="7A067A"/>
                </a:solidFill>
                <a:latin typeface="Arial" charset="0"/>
              </a:rPr>
              <a:t> </a:t>
            </a:r>
            <a:r>
              <a:rPr lang="en-US" altLang="en-US" sz="2800" dirty="0" err="1">
                <a:solidFill>
                  <a:srgbClr val="7A067A"/>
                </a:solidFill>
                <a:latin typeface="Arial" charset="0"/>
              </a:rPr>
              <a:t>rau</a:t>
            </a:r>
            <a:r>
              <a:rPr lang="en-US" altLang="en-US" sz="2800" dirty="0">
                <a:solidFill>
                  <a:srgbClr val="7A067A"/>
                </a:solidFill>
                <a:latin typeface="Arial" charset="0"/>
              </a:rPr>
              <a:t> </a:t>
            </a:r>
            <a:r>
              <a:rPr lang="en-US" altLang="en-US" sz="2800" dirty="0" err="1">
                <a:solidFill>
                  <a:srgbClr val="7A067A"/>
                </a:solidFill>
                <a:latin typeface="Arial" charset="0"/>
              </a:rPr>
              <a:t>xanh</a:t>
            </a:r>
            <a:r>
              <a:rPr lang="en-US" altLang="en-US" sz="2800" dirty="0">
                <a:solidFill>
                  <a:srgbClr val="7A067A"/>
                </a:solidFill>
                <a:latin typeface="Arial" charset="0"/>
              </a:rPr>
              <a:t> </a:t>
            </a:r>
            <a:r>
              <a:rPr lang="en-US" altLang="en-US" sz="2800" dirty="0" err="1">
                <a:solidFill>
                  <a:srgbClr val="7A067A"/>
                </a:solidFill>
                <a:latin typeface="Arial" charset="0"/>
              </a:rPr>
              <a:t>xứ</a:t>
            </a:r>
            <a:r>
              <a:rPr lang="en-US" altLang="en-US" sz="2800" dirty="0">
                <a:solidFill>
                  <a:srgbClr val="7A067A"/>
                </a:solidFill>
                <a:latin typeface="Arial" charset="0"/>
              </a:rPr>
              <a:t> </a:t>
            </a:r>
            <a:r>
              <a:rPr lang="en-US" altLang="en-US" sz="2800" dirty="0" err="1">
                <a:solidFill>
                  <a:srgbClr val="7A067A"/>
                </a:solidFill>
                <a:latin typeface="Arial" charset="0"/>
              </a:rPr>
              <a:t>lạnh</a:t>
            </a:r>
            <a:r>
              <a:rPr lang="en-US" altLang="en-US" sz="2800" dirty="0">
                <a:solidFill>
                  <a:srgbClr val="7A067A"/>
                </a:solidFill>
                <a:latin typeface="Arial" charset="0"/>
              </a:rPr>
              <a:t>. 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495300" y="838200"/>
            <a:ext cx="82296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dirty="0">
                <a:solidFill>
                  <a:srgbClr val="0000CC"/>
                </a:solidFill>
                <a:latin typeface="Arial" charset="0"/>
              </a:rPr>
              <a:t>2. </a:t>
            </a:r>
            <a:r>
              <a:rPr lang="en-US" altLang="en-US" sz="2800" dirty="0" err="1">
                <a:solidFill>
                  <a:srgbClr val="0000CC"/>
                </a:solidFill>
                <a:latin typeface="Arial" charset="0"/>
              </a:rPr>
              <a:t>Nhờ</a:t>
            </a:r>
            <a:r>
              <a:rPr lang="en-US" altLang="en-US" sz="2800" dirty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Arial" charset="0"/>
              </a:rPr>
              <a:t>đâu</a:t>
            </a:r>
            <a:r>
              <a:rPr lang="en-US" altLang="en-US" sz="2800" dirty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Arial" charset="0"/>
              </a:rPr>
              <a:t>Đà</a:t>
            </a:r>
            <a:r>
              <a:rPr lang="en-US" altLang="en-US" sz="2800" dirty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Arial" charset="0"/>
              </a:rPr>
              <a:t>Lạt</a:t>
            </a:r>
            <a:r>
              <a:rPr lang="en-US" altLang="en-US" sz="2800" dirty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Arial" charset="0"/>
              </a:rPr>
              <a:t>trồng</a:t>
            </a:r>
            <a:r>
              <a:rPr lang="en-US" altLang="en-US" sz="2800" dirty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Arial" charset="0"/>
              </a:rPr>
              <a:t>được</a:t>
            </a:r>
            <a:r>
              <a:rPr lang="en-US" altLang="en-US" sz="2800" dirty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Arial" charset="0"/>
              </a:rPr>
              <a:t>nhiều</a:t>
            </a:r>
            <a:r>
              <a:rPr lang="en-US" altLang="en-US" sz="2800" dirty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Arial" charset="0"/>
              </a:rPr>
              <a:t>loại</a:t>
            </a:r>
            <a:r>
              <a:rPr lang="en-US" altLang="en-US" sz="2800" dirty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Arial" charset="0"/>
              </a:rPr>
              <a:t>hoa</a:t>
            </a:r>
            <a:r>
              <a:rPr lang="en-US" altLang="en-US" sz="2800" dirty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Arial" charset="0"/>
              </a:rPr>
              <a:t>quả</a:t>
            </a:r>
            <a:r>
              <a:rPr lang="en-US" altLang="en-US" sz="2800" dirty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Arial" charset="0"/>
              </a:rPr>
              <a:t>và</a:t>
            </a:r>
            <a:r>
              <a:rPr lang="en-US" altLang="en-US" sz="2800" dirty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Arial" charset="0"/>
              </a:rPr>
              <a:t>rau</a:t>
            </a:r>
            <a:r>
              <a:rPr lang="en-US" altLang="en-US" sz="2800" dirty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Arial" charset="0"/>
              </a:rPr>
              <a:t>xanh</a:t>
            </a:r>
            <a:r>
              <a:rPr lang="en-US" altLang="en-US" sz="2800" dirty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Arial" charset="0"/>
              </a:rPr>
              <a:t>xứ</a:t>
            </a:r>
            <a:r>
              <a:rPr lang="en-US" altLang="en-US" sz="2800" dirty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Arial" charset="0"/>
              </a:rPr>
              <a:t>lạnh</a:t>
            </a:r>
            <a:r>
              <a:rPr lang="en-US" altLang="en-US" sz="2800" dirty="0">
                <a:solidFill>
                  <a:srgbClr val="0000CC"/>
                </a:solidFill>
                <a:latin typeface="Arial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914400"/>
            <a:ext cx="7772400" cy="107721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GIÁO DỤC BẢO VỆ MÔI TRƯỜNG VÀ TIẾT KIỆM NĂNG LƯỢNG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>
            <a:spLocks noChangeArrowheads="1"/>
          </p:cNvSpPr>
          <p:nvPr/>
        </p:nvSpPr>
        <p:spPr bwMode="auto">
          <a:xfrm>
            <a:off x="533400" y="1905000"/>
            <a:ext cx="8382000" cy="35814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66FF33"/>
              </a:gs>
              <a:gs pos="50000">
                <a:schemeClr val="bg1"/>
              </a:gs>
              <a:gs pos="100000">
                <a:srgbClr val="66FF33"/>
              </a:gs>
            </a:gsLst>
            <a:lin ang="0" scaled="1"/>
          </a:gradFill>
          <a:ln w="57150" algn="ctr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just">
              <a:defRPr/>
            </a:pP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</a:rPr>
              <a:t>  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</a:rPr>
              <a:t>Đồng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</a:rPr>
              <a:t>bằng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</a:rPr>
              <a:t>Bắc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</a:rPr>
              <a:t>Bộ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</a:rPr>
              <a:t>có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</a:rPr>
              <a:t>dạng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</a:rPr>
              <a:t>hình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</a:rPr>
              <a:t> tam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</a:rPr>
              <a:t>giác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</a:rPr>
              <a:t>với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</a:rPr>
              <a:t>đỉnh</a:t>
            </a:r>
            <a:endParaRPr lang="en-US" sz="2800" b="1" dirty="0">
              <a:solidFill>
                <a:srgbClr val="C00000"/>
              </a:solidFill>
              <a:latin typeface="Times New Roman" pitchFamily="18" charset="0"/>
            </a:endParaRPr>
          </a:p>
          <a:p>
            <a:pPr algn="just">
              <a:defRPr/>
            </a:pP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</a:rPr>
              <a:t>ở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</a:rPr>
              <a:t>Việt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</a:rPr>
              <a:t>Trì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</a:rPr>
              <a:t>cạnh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</a:rPr>
              <a:t>đáy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</a:rPr>
              <a:t>là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</a:rPr>
              <a:t>đường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</a:rPr>
              <a:t>bờ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</a:rPr>
              <a:t>biển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</a:rPr>
              <a:t>.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</a:rPr>
              <a:t>Đây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</a:rPr>
              <a:t>là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</a:rPr>
              <a:t>đồng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</a:p>
          <a:p>
            <a:pPr algn="just">
              <a:defRPr/>
            </a:pP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</a:rPr>
              <a:t>bằng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</a:rPr>
              <a:t>châu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</a:rPr>
              <a:t>thổ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</a:rPr>
              <a:t>lớn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</a:rPr>
              <a:t>thứ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</a:rPr>
              <a:t>hai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</a:rPr>
              <a:t> ở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</a:rPr>
              <a:t>nước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</a:rPr>
              <a:t>ta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</a:rPr>
              <a:t>, do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</a:rPr>
              <a:t>phù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</a:rPr>
              <a:t>sa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</a:rPr>
              <a:t>sông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</a:p>
          <a:p>
            <a:pPr algn="just">
              <a:defRPr/>
            </a:pP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</a:rPr>
              <a:t>Hồng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</a:rPr>
              <a:t>và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</a:rPr>
              <a:t>sông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</a:rPr>
              <a:t>Thái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</a:rPr>
              <a:t>Bình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</a:rPr>
              <a:t>bồi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</a:rPr>
              <a:t>đắp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</a:rPr>
              <a:t>nên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</a:rPr>
              <a:t>.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</a:rPr>
              <a:t>Đồng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</a:rPr>
              <a:t>bằng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</a:rPr>
              <a:t>có</a:t>
            </a:r>
            <a:endParaRPr lang="en-US" sz="2800" b="1" dirty="0">
              <a:solidFill>
                <a:srgbClr val="C00000"/>
              </a:solidFill>
              <a:latin typeface="Times New Roman" pitchFamily="18" charset="0"/>
            </a:endParaRPr>
          </a:p>
          <a:p>
            <a:pPr algn="just">
              <a:defRPr/>
            </a:pP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</a:rPr>
              <a:t>bề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</a:rPr>
              <a:t>mặt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</a:rPr>
              <a:t>khá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</a:rPr>
              <a:t>bằng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</a:rPr>
              <a:t>phẳng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</a:rPr>
              <a:t>nhiều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</a:rPr>
              <a:t>sông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</a:rPr>
              <a:t>ngòi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</a:rPr>
              <a:t>;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</a:rPr>
              <a:t>ven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</a:rPr>
              <a:t>các</a:t>
            </a:r>
            <a:endParaRPr lang="en-US" sz="2800" b="1" dirty="0">
              <a:solidFill>
                <a:srgbClr val="C00000"/>
              </a:solidFill>
              <a:latin typeface="Times New Roman" pitchFamily="18" charset="0"/>
            </a:endParaRPr>
          </a:p>
          <a:p>
            <a:pPr algn="just">
              <a:defRPr/>
            </a:pP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</a:rPr>
              <a:t>sông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</a:rPr>
              <a:t>có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</a:rPr>
              <a:t>đê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</a:rPr>
              <a:t>để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</a:rPr>
              <a:t>ngăn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</a:rPr>
              <a:t>lũ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</a:rPr>
              <a:t>.</a:t>
            </a:r>
            <a:endParaRPr lang="en-US" sz="2800" dirty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2057400" y="609600"/>
            <a:ext cx="5334000" cy="121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BÀI HỌC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WordArt 9"/>
          <p:cNvSpPr>
            <a:spLocks noChangeArrowheads="1" noChangeShapeType="1" noTextEdit="1"/>
          </p:cNvSpPr>
          <p:nvPr/>
        </p:nvSpPr>
        <p:spPr bwMode="auto">
          <a:xfrm>
            <a:off x="2514600" y="914400"/>
            <a:ext cx="4343400" cy="838200"/>
          </a:xfrm>
          <a:prstGeom prst="rect">
            <a:avLst/>
          </a:prstGeom>
          <a:ln>
            <a:noFill/>
          </a:ln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FF99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TRÒ CHƠI</a:t>
            </a:r>
            <a:endParaRPr lang="en-US" sz="3600" b="1" kern="10" dirty="0">
              <a:ln w="9525">
                <a:solidFill>
                  <a:srgbClr val="FF99FF"/>
                </a:solidFill>
                <a:round/>
                <a:headEnd/>
                <a:tailEnd/>
              </a:ln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914400" y="2286000"/>
            <a:ext cx="8001000" cy="2057400"/>
          </a:xfrm>
          <a:prstGeom prst="wave">
            <a:avLst>
              <a:gd name="adj1" fmla="val 13005"/>
              <a:gd name="adj2" fmla="val 3134"/>
            </a:avLst>
          </a:prstGeom>
          <a:solidFill>
            <a:srgbClr val="92D050"/>
          </a:solidFill>
          <a:ln w="9525">
            <a:solidFill>
              <a:srgbClr val="CCFFFF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800" b="1" i="1" dirty="0">
                <a:solidFill>
                  <a:srgbClr val="FF3300"/>
                </a:solidFill>
                <a:latin typeface="Times New Roman" pitchFamily="18" charset="0"/>
                <a:cs typeface="Arial" charset="0"/>
              </a:rPr>
              <a:t>Rung </a:t>
            </a:r>
            <a:r>
              <a:rPr lang="en-US" sz="4800" b="1" i="1" dirty="0" err="1">
                <a:solidFill>
                  <a:srgbClr val="FF3300"/>
                </a:solidFill>
                <a:latin typeface="Times New Roman" pitchFamily="18" charset="0"/>
                <a:cs typeface="Arial" charset="0"/>
              </a:rPr>
              <a:t>chuông</a:t>
            </a:r>
            <a:r>
              <a:rPr lang="en-US" sz="4800" b="1" i="1" dirty="0">
                <a:solidFill>
                  <a:srgbClr val="FF33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4800" b="1" i="1" dirty="0" err="1">
                <a:solidFill>
                  <a:srgbClr val="FF3300"/>
                </a:solidFill>
                <a:latin typeface="Times New Roman" pitchFamily="18" charset="0"/>
                <a:cs typeface="Arial" charset="0"/>
              </a:rPr>
              <a:t>vàng</a:t>
            </a:r>
            <a:endParaRPr lang="en-US" sz="4800" b="1" i="1" dirty="0">
              <a:solidFill>
                <a:srgbClr val="FF3300"/>
              </a:solidFill>
              <a:latin typeface="Times New Roman" pitchFamily="18" charset="0"/>
              <a:cs typeface="Arial" charset="0"/>
            </a:endParaRPr>
          </a:p>
        </p:txBody>
      </p:sp>
      <p:pic>
        <p:nvPicPr>
          <p:cNvPr id="9" name="Picture 7" descr="2 chuo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00338" y="3733800"/>
            <a:ext cx="3527425" cy="258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ao rung ho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19" presetClass="entr" presetSubtype="1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allAtOnce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AutoShape 3"/>
          <p:cNvSpPr>
            <a:spLocks noChangeArrowheads="1"/>
          </p:cNvSpPr>
          <p:nvPr/>
        </p:nvSpPr>
        <p:spPr bwMode="auto">
          <a:xfrm>
            <a:off x="685800" y="1905000"/>
            <a:ext cx="7772400" cy="9493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66FF33"/>
              </a:gs>
              <a:gs pos="50000">
                <a:schemeClr val="bg1"/>
              </a:gs>
              <a:gs pos="100000">
                <a:srgbClr val="66FF33"/>
              </a:gs>
            </a:gsLst>
            <a:lin ang="0" scaled="1"/>
          </a:gradFill>
          <a:ln w="57150" algn="ctr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cs typeface="Arial" charset="0"/>
            </a:endParaRPr>
          </a:p>
        </p:txBody>
      </p:sp>
      <p:sp>
        <p:nvSpPr>
          <p:cNvPr id="28675" name="Text Box 4"/>
          <p:cNvSpPr txBox="1">
            <a:spLocks noChangeArrowheads="1"/>
          </p:cNvSpPr>
          <p:nvPr/>
        </p:nvSpPr>
        <p:spPr bwMode="auto">
          <a:xfrm>
            <a:off x="1219200" y="3733800"/>
            <a:ext cx="2819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>
              <a:cs typeface="Arial" charset="0"/>
            </a:endParaRPr>
          </a:p>
        </p:txBody>
      </p:sp>
      <p:sp>
        <p:nvSpPr>
          <p:cNvPr id="83973" name="AutoShape 5"/>
          <p:cNvSpPr>
            <a:spLocks noChangeArrowheads="1"/>
          </p:cNvSpPr>
          <p:nvPr/>
        </p:nvSpPr>
        <p:spPr bwMode="auto">
          <a:xfrm>
            <a:off x="2667000" y="3200400"/>
            <a:ext cx="3124200" cy="838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FF"/>
              </a:gs>
              <a:gs pos="50000">
                <a:schemeClr val="bg1"/>
              </a:gs>
              <a:gs pos="100000">
                <a:srgbClr val="FFCCFF"/>
              </a:gs>
            </a:gsLst>
            <a:lin ang="5400000" scaled="1"/>
          </a:gradFill>
          <a:ln w="57150" cmpd="thickThin" algn="ctr">
            <a:solidFill>
              <a:srgbClr val="F066D2"/>
            </a:solidFill>
            <a:round/>
            <a:headEnd/>
            <a:tailEnd/>
          </a:ln>
        </p:spPr>
        <p:txBody>
          <a:bodyPr wrap="none" anchor="ctr"/>
          <a:lstStyle/>
          <a:p>
            <a:pPr marL="342900" indent="-342900" eaLnBrk="1" hangingPunct="1">
              <a:defRPr/>
            </a:pPr>
            <a:r>
              <a:rPr lang="en-US" sz="400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Hình tròn</a:t>
            </a:r>
          </a:p>
        </p:txBody>
      </p:sp>
      <p:sp>
        <p:nvSpPr>
          <p:cNvPr id="83974" name="AutoShape 6"/>
          <p:cNvSpPr>
            <a:spLocks noChangeArrowheads="1"/>
          </p:cNvSpPr>
          <p:nvPr/>
        </p:nvSpPr>
        <p:spPr bwMode="auto">
          <a:xfrm>
            <a:off x="2657475" y="4295775"/>
            <a:ext cx="3133725" cy="8509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FF"/>
              </a:gs>
              <a:gs pos="50000">
                <a:schemeClr val="bg1"/>
              </a:gs>
              <a:gs pos="100000">
                <a:srgbClr val="FFCCFF"/>
              </a:gs>
            </a:gsLst>
            <a:lin ang="5400000" scaled="1"/>
          </a:gradFill>
          <a:ln w="57150" cmpd="thickThin" algn="ctr">
            <a:solidFill>
              <a:srgbClr val="F066D2"/>
            </a:solidFill>
            <a:round/>
            <a:headEnd/>
            <a:tailEnd/>
          </a:ln>
        </p:spPr>
        <p:txBody>
          <a:bodyPr wrap="none" anchor="ctr"/>
          <a:lstStyle/>
          <a:p>
            <a:pPr marL="342900" indent="-342900" eaLnBrk="1" hangingPunct="1">
              <a:defRPr/>
            </a:pPr>
            <a:r>
              <a:rPr lang="en-US" sz="400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Hình vuông</a:t>
            </a:r>
          </a:p>
        </p:txBody>
      </p:sp>
      <p:sp>
        <p:nvSpPr>
          <p:cNvPr id="83975" name="AutoShape 7"/>
          <p:cNvSpPr>
            <a:spLocks noChangeArrowheads="1"/>
          </p:cNvSpPr>
          <p:nvPr/>
        </p:nvSpPr>
        <p:spPr bwMode="auto">
          <a:xfrm>
            <a:off x="2667000" y="5362575"/>
            <a:ext cx="3200400" cy="86201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FF"/>
              </a:gs>
              <a:gs pos="50000">
                <a:schemeClr val="bg1"/>
              </a:gs>
              <a:gs pos="100000">
                <a:srgbClr val="FFCCFF"/>
              </a:gs>
            </a:gsLst>
            <a:lin ang="5400000" scaled="1"/>
          </a:gradFill>
          <a:ln w="57150" cmpd="thickThin" algn="ctr">
            <a:solidFill>
              <a:srgbClr val="F066D2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defRPr/>
            </a:pPr>
            <a:r>
              <a:rPr lang="en-US" sz="400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Hình tam giác</a:t>
            </a:r>
          </a:p>
        </p:txBody>
      </p:sp>
      <p:pic>
        <p:nvPicPr>
          <p:cNvPr id="28679" name="Picture 26" descr="AG00092_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839200" y="6634163"/>
            <a:ext cx="152400" cy="14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27"/>
          <p:cNvGrpSpPr>
            <a:grpSpLocks/>
          </p:cNvGrpSpPr>
          <p:nvPr/>
        </p:nvGrpSpPr>
        <p:grpSpPr bwMode="auto">
          <a:xfrm>
            <a:off x="-28575" y="-152400"/>
            <a:ext cx="9248775" cy="7086600"/>
            <a:chOff x="0" y="192"/>
            <a:chExt cx="5760" cy="3936"/>
          </a:xfrm>
        </p:grpSpPr>
        <p:grpSp>
          <p:nvGrpSpPr>
            <p:cNvPr id="5" name="Group 28"/>
            <p:cNvGrpSpPr>
              <a:grpSpLocks/>
            </p:cNvGrpSpPr>
            <p:nvPr/>
          </p:nvGrpSpPr>
          <p:grpSpPr bwMode="auto">
            <a:xfrm>
              <a:off x="0" y="336"/>
              <a:ext cx="5760" cy="3700"/>
              <a:chOff x="0" y="336"/>
              <a:chExt cx="5760" cy="3700"/>
            </a:xfrm>
          </p:grpSpPr>
          <p:pic>
            <p:nvPicPr>
              <p:cNvPr id="28716" name="Picture 29" descr="n3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0" y="3984"/>
                <a:ext cx="5760" cy="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8717" name="Picture 30" descr="n3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0" y="336"/>
                <a:ext cx="5760" cy="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28714" name="Picture 31" descr="n3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5400000">
              <a:off x="-1848" y="2136"/>
              <a:ext cx="3936" cy="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715" name="Picture 32" descr="n3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16200000" flipH="1">
              <a:off x="3671" y="2135"/>
              <a:ext cx="3936" cy="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8681" name="Picture 52" descr="Comemorativo_006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10400" y="304800"/>
            <a:ext cx="1905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2" name="Picture 53" descr="Tang !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04800" y="228600"/>
            <a:ext cx="1119188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3" name="Picture 23" descr="WhitecornerFlower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9388" y="5229225"/>
            <a:ext cx="1450975" cy="145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 Box 33"/>
          <p:cNvSpPr txBox="1">
            <a:spLocks noChangeArrowheads="1"/>
          </p:cNvSpPr>
          <p:nvPr/>
        </p:nvSpPr>
        <p:spPr bwMode="auto">
          <a:xfrm>
            <a:off x="2328863" y="1752600"/>
            <a:ext cx="32861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000">
                <a:solidFill>
                  <a:srgbClr val="FF3300"/>
                </a:solidFill>
                <a:cs typeface="Arial" charset="0"/>
              </a:rPr>
              <a:t>    </a:t>
            </a:r>
          </a:p>
        </p:txBody>
      </p:sp>
      <p:grpSp>
        <p:nvGrpSpPr>
          <p:cNvPr id="6" name="Group 160"/>
          <p:cNvGrpSpPr>
            <a:grpSpLocks/>
          </p:cNvGrpSpPr>
          <p:nvPr/>
        </p:nvGrpSpPr>
        <p:grpSpPr bwMode="auto">
          <a:xfrm>
            <a:off x="3581400" y="304800"/>
            <a:ext cx="1219200" cy="838200"/>
            <a:chOff x="2495" y="92"/>
            <a:chExt cx="627" cy="575"/>
          </a:xfrm>
        </p:grpSpPr>
        <p:grpSp>
          <p:nvGrpSpPr>
            <p:cNvPr id="7" name="Group 161"/>
            <p:cNvGrpSpPr>
              <a:grpSpLocks/>
            </p:cNvGrpSpPr>
            <p:nvPr/>
          </p:nvGrpSpPr>
          <p:grpSpPr bwMode="auto">
            <a:xfrm>
              <a:off x="2495" y="92"/>
              <a:ext cx="627" cy="575"/>
              <a:chOff x="940" y="2628"/>
              <a:chExt cx="751" cy="653"/>
            </a:xfrm>
          </p:grpSpPr>
          <p:sp>
            <p:nvSpPr>
              <p:cNvPr id="28704" name="Oval 162"/>
              <p:cNvSpPr>
                <a:spLocks noChangeArrowheads="1"/>
              </p:cNvSpPr>
              <p:nvPr/>
            </p:nvSpPr>
            <p:spPr bwMode="gray">
              <a:xfrm>
                <a:off x="980" y="2768"/>
                <a:ext cx="114" cy="374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rgbClr val="00CC66"/>
                  </a:gs>
                  <a:gs pos="100000">
                    <a:srgbClr val="FFFFFF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1" hangingPunct="1"/>
                <a:endParaRPr lang="en-US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28705" name="Oval 163"/>
              <p:cNvSpPr>
                <a:spLocks noChangeArrowheads="1"/>
              </p:cNvSpPr>
              <p:nvPr/>
            </p:nvSpPr>
            <p:spPr bwMode="gray">
              <a:xfrm>
                <a:off x="980" y="2768"/>
                <a:ext cx="114" cy="374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alpha val="32001"/>
                    </a:srgbClr>
                  </a:gs>
                  <a:gs pos="100000">
                    <a:srgbClr val="000000">
                      <a:alpha val="89998"/>
                    </a:srgb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1" hangingPunct="1"/>
                <a:endParaRPr lang="en-US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28706" name="Oval 164"/>
              <p:cNvSpPr>
                <a:spLocks noChangeArrowheads="1"/>
              </p:cNvSpPr>
              <p:nvPr/>
            </p:nvSpPr>
            <p:spPr bwMode="gray">
              <a:xfrm>
                <a:off x="940" y="2768"/>
                <a:ext cx="751" cy="374"/>
              </a:xfrm>
              <a:prstGeom prst="ellipse">
                <a:avLst/>
              </a:prstGeom>
              <a:gradFill rotWithShape="1">
                <a:gsLst>
                  <a:gs pos="0">
                    <a:srgbClr val="006E37"/>
                  </a:gs>
                  <a:gs pos="50000">
                    <a:srgbClr val="00CC66"/>
                  </a:gs>
                  <a:gs pos="100000">
                    <a:srgbClr val="006E37"/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1" hangingPunct="1"/>
                <a:endParaRPr lang="en-US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28707" name="Oval 165"/>
              <p:cNvSpPr>
                <a:spLocks noChangeArrowheads="1"/>
              </p:cNvSpPr>
              <p:nvPr/>
            </p:nvSpPr>
            <p:spPr bwMode="gray">
              <a:xfrm>
                <a:off x="940" y="2768"/>
                <a:ext cx="750" cy="374"/>
              </a:xfrm>
              <a:prstGeom prst="ellipse">
                <a:avLst/>
              </a:prstGeom>
              <a:gradFill rotWithShape="1">
                <a:gsLst>
                  <a:gs pos="0">
                    <a:srgbClr val="008241"/>
                  </a:gs>
                  <a:gs pos="100000">
                    <a:srgbClr val="00CC66">
                      <a:alpha val="0"/>
                    </a:srgb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1" hangingPunct="1"/>
                <a:endParaRPr lang="en-US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28708" name="Oval 166"/>
              <p:cNvSpPr>
                <a:spLocks noChangeArrowheads="1"/>
              </p:cNvSpPr>
              <p:nvPr/>
            </p:nvSpPr>
            <p:spPr bwMode="gray">
              <a:xfrm>
                <a:off x="979" y="2768"/>
                <a:ext cx="677" cy="374"/>
              </a:xfrm>
              <a:prstGeom prst="ellipse">
                <a:avLst/>
              </a:prstGeom>
              <a:solidFill>
                <a:srgbClr val="333333"/>
              </a:soli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1" hangingPunct="1"/>
                <a:endParaRPr lang="en-US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28709" name="Oval 167"/>
              <p:cNvSpPr>
                <a:spLocks noChangeArrowheads="1"/>
              </p:cNvSpPr>
              <p:nvPr/>
            </p:nvSpPr>
            <p:spPr bwMode="gray">
              <a:xfrm>
                <a:off x="992" y="2628"/>
                <a:ext cx="653" cy="653"/>
              </a:xfrm>
              <a:prstGeom prst="ellipse">
                <a:avLst/>
              </a:prstGeom>
              <a:gradFill rotWithShape="1">
                <a:gsLst>
                  <a:gs pos="0">
                    <a:srgbClr val="595959"/>
                  </a:gs>
                  <a:gs pos="100000">
                    <a:srgbClr val="C0C0C0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eaLnBrk="1" hangingPunct="1"/>
                <a:endParaRPr lang="en-US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28710" name="Oval 168"/>
              <p:cNvSpPr>
                <a:spLocks noChangeArrowheads="1"/>
              </p:cNvSpPr>
              <p:nvPr/>
            </p:nvSpPr>
            <p:spPr bwMode="gray">
              <a:xfrm>
                <a:off x="1000" y="2632"/>
                <a:ext cx="637" cy="636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E9E9E9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eaLnBrk="1" hangingPunct="1"/>
                <a:endParaRPr lang="en-US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28711" name="Oval 169"/>
              <p:cNvSpPr>
                <a:spLocks noChangeArrowheads="1"/>
              </p:cNvSpPr>
              <p:nvPr/>
            </p:nvSpPr>
            <p:spPr bwMode="gray">
              <a:xfrm>
                <a:off x="1007" y="2638"/>
                <a:ext cx="606" cy="595"/>
              </a:xfrm>
              <a:prstGeom prst="ellipse">
                <a:avLst/>
              </a:prstGeom>
              <a:gradFill rotWithShape="1">
                <a:gsLst>
                  <a:gs pos="0">
                    <a:srgbClr val="989898"/>
                  </a:gs>
                  <a:gs pos="100000">
                    <a:srgbClr val="C0C0C0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eaLnBrk="1" hangingPunct="1"/>
                <a:endParaRPr lang="en-US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28712" name="Oval 170"/>
              <p:cNvSpPr>
                <a:spLocks noChangeArrowheads="1"/>
              </p:cNvSpPr>
              <p:nvPr/>
            </p:nvSpPr>
            <p:spPr bwMode="gray">
              <a:xfrm>
                <a:off x="1042" y="2655"/>
                <a:ext cx="539" cy="48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0C0C0">
                      <a:alpha val="37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eaLnBrk="1" hangingPunct="1"/>
                <a:endParaRPr lang="en-US">
                  <a:latin typeface="Times New Roman" pitchFamily="18" charset="0"/>
                  <a:cs typeface="Arial" charset="0"/>
                </a:endParaRPr>
              </a:p>
            </p:txBody>
          </p:sp>
        </p:grpSp>
        <p:sp>
          <p:nvSpPr>
            <p:cNvPr id="28703" name="WordArt 171"/>
            <p:cNvSpPr>
              <a:spLocks noChangeArrowheads="1" noChangeShapeType="1" noTextEdit="1"/>
            </p:cNvSpPr>
            <p:nvPr/>
          </p:nvSpPr>
          <p:spPr bwMode="auto">
            <a:xfrm>
              <a:off x="2714" y="227"/>
              <a:ext cx="192" cy="31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600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solidFill>
                    <a:srgbClr val="99FF33"/>
                  </a:solidFill>
                  <a:latin typeface="Times New Roman"/>
                  <a:cs typeface="Times New Roman"/>
                </a:rPr>
                <a:t>1</a:t>
              </a:r>
            </a:p>
          </p:txBody>
        </p:sp>
      </p:grpSp>
      <p:sp>
        <p:nvSpPr>
          <p:cNvPr id="28697" name="Text Box 41"/>
          <p:cNvSpPr txBox="1">
            <a:spLocks noChangeArrowheads="1"/>
          </p:cNvSpPr>
          <p:nvPr/>
        </p:nvSpPr>
        <p:spPr bwMode="auto">
          <a:xfrm>
            <a:off x="914400" y="1981200"/>
            <a:ext cx="7543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600">
                <a:latin typeface="Times New Roman" pitchFamily="18" charset="0"/>
              </a:rPr>
              <a:t>Đồng bằng Bắc Bộ có dạng giống hình:</a:t>
            </a:r>
          </a:p>
        </p:txBody>
      </p:sp>
      <p:sp>
        <p:nvSpPr>
          <p:cNvPr id="28698" name="Oval 23"/>
          <p:cNvSpPr>
            <a:spLocks noChangeArrowheads="1"/>
          </p:cNvSpPr>
          <p:nvPr/>
        </p:nvSpPr>
        <p:spPr bwMode="auto">
          <a:xfrm>
            <a:off x="1371600" y="3276600"/>
            <a:ext cx="685800" cy="609600"/>
          </a:xfrm>
          <a:prstGeom prst="ellipse">
            <a:avLst/>
          </a:prstGeom>
          <a:solidFill>
            <a:srgbClr val="00CC00"/>
          </a:solidFill>
          <a:ln w="57150" cmpd="thickThin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8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28699" name="Oval 26"/>
          <p:cNvSpPr>
            <a:spLocks noChangeArrowheads="1"/>
          </p:cNvSpPr>
          <p:nvPr/>
        </p:nvSpPr>
        <p:spPr bwMode="auto">
          <a:xfrm>
            <a:off x="1371600" y="4343400"/>
            <a:ext cx="685800" cy="609600"/>
          </a:xfrm>
          <a:prstGeom prst="ellipse">
            <a:avLst/>
          </a:prstGeom>
          <a:solidFill>
            <a:srgbClr val="00CC00"/>
          </a:solidFill>
          <a:ln w="57150" cmpd="thickThin" algn="ctr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8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28700" name="Oval 26"/>
          <p:cNvSpPr>
            <a:spLocks noChangeArrowheads="1"/>
          </p:cNvSpPr>
          <p:nvPr/>
        </p:nvSpPr>
        <p:spPr bwMode="auto">
          <a:xfrm>
            <a:off x="1371600" y="5410200"/>
            <a:ext cx="685800" cy="609600"/>
          </a:xfrm>
          <a:prstGeom prst="ellipse">
            <a:avLst/>
          </a:prstGeom>
          <a:solidFill>
            <a:srgbClr val="00CC00"/>
          </a:solidFill>
          <a:ln w="57150" cmpd="thickThin" algn="ctr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8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4" name="Oval 26"/>
          <p:cNvSpPr>
            <a:spLocks noChangeArrowheads="1"/>
          </p:cNvSpPr>
          <p:nvPr/>
        </p:nvSpPr>
        <p:spPr bwMode="auto">
          <a:xfrm>
            <a:off x="1371600" y="5410200"/>
            <a:ext cx="685800" cy="609600"/>
          </a:xfrm>
          <a:prstGeom prst="ellipse">
            <a:avLst/>
          </a:prstGeom>
          <a:solidFill>
            <a:srgbClr val="FF3300"/>
          </a:solidFill>
          <a:ln w="57150" cmpd="thickThin" algn="ctr">
            <a:solidFill>
              <a:srgbClr val="CC0066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8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46" name="Oval 101"/>
          <p:cNvSpPr>
            <a:spLocks noChangeArrowheads="1"/>
          </p:cNvSpPr>
          <p:nvPr/>
        </p:nvSpPr>
        <p:spPr bwMode="auto">
          <a:xfrm>
            <a:off x="5562600" y="533400"/>
            <a:ext cx="990600" cy="838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6000">
                <a:solidFill>
                  <a:srgbClr val="000514"/>
                </a:solidFill>
                <a:latin typeface="Garamond" pitchFamily="18" charset="0"/>
                <a:cs typeface="Arial" pitchFamily="34" charset="0"/>
              </a:rPr>
              <a:t>5</a:t>
            </a:r>
          </a:p>
        </p:txBody>
      </p:sp>
      <p:sp>
        <p:nvSpPr>
          <p:cNvPr id="47" name="Oval 102"/>
          <p:cNvSpPr>
            <a:spLocks noChangeArrowheads="1"/>
          </p:cNvSpPr>
          <p:nvPr/>
        </p:nvSpPr>
        <p:spPr bwMode="auto">
          <a:xfrm>
            <a:off x="5562600" y="533400"/>
            <a:ext cx="990600" cy="838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6000">
                <a:solidFill>
                  <a:srgbClr val="000514"/>
                </a:solidFill>
                <a:latin typeface="Garamond" pitchFamily="18" charset="0"/>
                <a:cs typeface="Arial" pitchFamily="34" charset="0"/>
              </a:rPr>
              <a:t>4</a:t>
            </a:r>
          </a:p>
        </p:txBody>
      </p:sp>
      <p:sp>
        <p:nvSpPr>
          <p:cNvPr id="48" name="Oval 103"/>
          <p:cNvSpPr>
            <a:spLocks noChangeArrowheads="1"/>
          </p:cNvSpPr>
          <p:nvPr/>
        </p:nvSpPr>
        <p:spPr bwMode="auto">
          <a:xfrm>
            <a:off x="5562600" y="533400"/>
            <a:ext cx="990600" cy="838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6000">
                <a:solidFill>
                  <a:srgbClr val="000514"/>
                </a:solidFill>
                <a:latin typeface="Garamond" pitchFamily="18" charset="0"/>
                <a:cs typeface="Arial" pitchFamily="34" charset="0"/>
              </a:rPr>
              <a:t>3</a:t>
            </a:r>
          </a:p>
        </p:txBody>
      </p:sp>
      <p:sp>
        <p:nvSpPr>
          <p:cNvPr id="49" name="Oval 104"/>
          <p:cNvSpPr>
            <a:spLocks noChangeArrowheads="1"/>
          </p:cNvSpPr>
          <p:nvPr/>
        </p:nvSpPr>
        <p:spPr bwMode="auto">
          <a:xfrm>
            <a:off x="5562600" y="533400"/>
            <a:ext cx="990600" cy="8382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6000">
                <a:solidFill>
                  <a:srgbClr val="000514"/>
                </a:solidFill>
                <a:latin typeface="Garamond" pitchFamily="18" charset="0"/>
                <a:cs typeface="Arial" pitchFamily="34" charset="0"/>
              </a:rPr>
              <a:t>2</a:t>
            </a:r>
          </a:p>
        </p:txBody>
      </p:sp>
      <p:sp>
        <p:nvSpPr>
          <p:cNvPr id="50" name="Oval 105"/>
          <p:cNvSpPr>
            <a:spLocks noChangeArrowheads="1"/>
          </p:cNvSpPr>
          <p:nvPr/>
        </p:nvSpPr>
        <p:spPr bwMode="auto">
          <a:xfrm>
            <a:off x="5562600" y="533400"/>
            <a:ext cx="990600" cy="8382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6000" dirty="0">
                <a:solidFill>
                  <a:srgbClr val="000514"/>
                </a:solidFill>
                <a:latin typeface="Garamond" pitchFamily="18" charset="0"/>
                <a:cs typeface="Arial" pitchFamily="34" charset="0"/>
              </a:rPr>
              <a:t>1</a:t>
            </a:r>
          </a:p>
        </p:txBody>
      </p:sp>
      <p:sp>
        <p:nvSpPr>
          <p:cNvPr id="51" name="Oval 106"/>
          <p:cNvSpPr>
            <a:spLocks noChangeArrowheads="1"/>
          </p:cNvSpPr>
          <p:nvPr/>
        </p:nvSpPr>
        <p:spPr bwMode="auto">
          <a:xfrm>
            <a:off x="5562600" y="533400"/>
            <a:ext cx="990600" cy="8382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solidFill>
                  <a:srgbClr val="FFFF00"/>
                </a:solidFill>
                <a:latin typeface=".VnTimeH" pitchFamily="34" charset="0"/>
                <a:cs typeface="Arial" pitchFamily="34" charset="0"/>
              </a:rPr>
              <a:t>hÕt giê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83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4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4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4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4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1" grpId="0" animBg="1"/>
      <p:bldP spid="2" grpId="0"/>
      <p:bldP spid="51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AutoShape 3"/>
          <p:cNvSpPr>
            <a:spLocks noChangeArrowheads="1"/>
          </p:cNvSpPr>
          <p:nvPr/>
        </p:nvSpPr>
        <p:spPr bwMode="auto">
          <a:xfrm>
            <a:off x="457200" y="1752600"/>
            <a:ext cx="8382000" cy="1371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66FF33"/>
              </a:gs>
              <a:gs pos="50000">
                <a:schemeClr val="bg1"/>
              </a:gs>
              <a:gs pos="100000">
                <a:srgbClr val="66FF33"/>
              </a:gs>
            </a:gsLst>
            <a:lin ang="0" scaled="1"/>
          </a:gradFill>
          <a:ln w="57150" algn="ctr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cs typeface="Arial" charset="0"/>
            </a:endParaRPr>
          </a:p>
        </p:txBody>
      </p:sp>
      <p:sp>
        <p:nvSpPr>
          <p:cNvPr id="29699" name="Text Box 4"/>
          <p:cNvSpPr txBox="1">
            <a:spLocks noChangeArrowheads="1"/>
          </p:cNvSpPr>
          <p:nvPr/>
        </p:nvSpPr>
        <p:spPr bwMode="auto">
          <a:xfrm>
            <a:off x="1219200" y="3733800"/>
            <a:ext cx="2819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>
              <a:cs typeface="Arial" charset="0"/>
            </a:endParaRPr>
          </a:p>
        </p:txBody>
      </p:sp>
      <p:sp>
        <p:nvSpPr>
          <p:cNvPr id="83975" name="AutoShape 7"/>
          <p:cNvSpPr>
            <a:spLocks noChangeArrowheads="1"/>
          </p:cNvSpPr>
          <p:nvPr/>
        </p:nvSpPr>
        <p:spPr bwMode="auto">
          <a:xfrm>
            <a:off x="1371600" y="5181600"/>
            <a:ext cx="5791200" cy="86201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FF"/>
              </a:gs>
              <a:gs pos="50000">
                <a:schemeClr val="bg1"/>
              </a:gs>
              <a:gs pos="100000">
                <a:srgbClr val="FFCCFF"/>
              </a:gs>
            </a:gsLst>
            <a:lin ang="5400000" scaled="1"/>
          </a:gradFill>
          <a:ln w="57150" cmpd="thickThin" algn="ctr">
            <a:solidFill>
              <a:srgbClr val="F066D2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defRPr/>
            </a:pPr>
            <a:endParaRPr lang="en-US" sz="4000">
              <a:solidFill>
                <a:srgbClr val="FF0000"/>
              </a:solidFill>
              <a:latin typeface="Times New Roman" pitchFamily="18" charset="0"/>
              <a:cs typeface="Arial" charset="0"/>
            </a:endParaRPr>
          </a:p>
          <a:p>
            <a:pPr eaLnBrk="1" hangingPunct="1">
              <a:defRPr/>
            </a:pP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 Sông Thái Bình, sông Lam</a:t>
            </a:r>
          </a:p>
          <a:p>
            <a:pPr eaLnBrk="1" hangingPunct="1">
              <a:defRPr/>
            </a:pPr>
            <a:endParaRPr lang="en-US" sz="4000">
              <a:solidFill>
                <a:srgbClr val="FF0000"/>
              </a:solidFill>
              <a:latin typeface="Times New Roman" pitchFamily="18" charset="0"/>
              <a:cs typeface="Arial" charset="0"/>
            </a:endParaRPr>
          </a:p>
        </p:txBody>
      </p:sp>
      <p:pic>
        <p:nvPicPr>
          <p:cNvPr id="29701" name="Picture 26" descr="AG00092_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839200" y="6634163"/>
            <a:ext cx="152400" cy="14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27"/>
          <p:cNvGrpSpPr>
            <a:grpSpLocks/>
          </p:cNvGrpSpPr>
          <p:nvPr/>
        </p:nvGrpSpPr>
        <p:grpSpPr bwMode="auto">
          <a:xfrm>
            <a:off x="-28575" y="-152400"/>
            <a:ext cx="9248775" cy="7086600"/>
            <a:chOff x="0" y="192"/>
            <a:chExt cx="5760" cy="3936"/>
          </a:xfrm>
        </p:grpSpPr>
        <p:grpSp>
          <p:nvGrpSpPr>
            <p:cNvPr id="15" name="Group 28"/>
            <p:cNvGrpSpPr>
              <a:grpSpLocks/>
            </p:cNvGrpSpPr>
            <p:nvPr/>
          </p:nvGrpSpPr>
          <p:grpSpPr bwMode="auto">
            <a:xfrm>
              <a:off x="0" y="336"/>
              <a:ext cx="5760" cy="3700"/>
              <a:chOff x="0" y="336"/>
              <a:chExt cx="5760" cy="3700"/>
            </a:xfrm>
          </p:grpSpPr>
          <p:pic>
            <p:nvPicPr>
              <p:cNvPr id="29740" name="Picture 29" descr="n3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0" y="3984"/>
                <a:ext cx="5760" cy="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741" name="Picture 30" descr="n3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0" y="336"/>
                <a:ext cx="5760" cy="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29738" name="Picture 31" descr="n3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5400000">
              <a:off x="-1848" y="2136"/>
              <a:ext cx="3936" cy="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739" name="Picture 32" descr="n3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16200000" flipH="1">
              <a:off x="3671" y="2135"/>
              <a:ext cx="3936" cy="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9703" name="Picture 52" descr="Comemorativo_006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10400" y="228600"/>
            <a:ext cx="1905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4" name="Picture 53" descr="Tang !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04800" y="228600"/>
            <a:ext cx="1119188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5" name="Picture 23" descr="WhitecornerFlower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9388" y="5229225"/>
            <a:ext cx="1450975" cy="145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 Box 33"/>
          <p:cNvSpPr txBox="1">
            <a:spLocks noChangeArrowheads="1"/>
          </p:cNvSpPr>
          <p:nvPr/>
        </p:nvSpPr>
        <p:spPr bwMode="auto">
          <a:xfrm>
            <a:off x="2328863" y="1752600"/>
            <a:ext cx="422433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sz="4000">
              <a:solidFill>
                <a:srgbClr val="FF3300"/>
              </a:solidFill>
              <a:cs typeface="Arial" charset="0"/>
            </a:endParaRPr>
          </a:p>
        </p:txBody>
      </p:sp>
      <p:grpSp>
        <p:nvGrpSpPr>
          <p:cNvPr id="16" name="Group 160"/>
          <p:cNvGrpSpPr>
            <a:grpSpLocks/>
          </p:cNvGrpSpPr>
          <p:nvPr/>
        </p:nvGrpSpPr>
        <p:grpSpPr bwMode="auto">
          <a:xfrm>
            <a:off x="3581400" y="304800"/>
            <a:ext cx="1219200" cy="838200"/>
            <a:chOff x="2495" y="92"/>
            <a:chExt cx="627" cy="575"/>
          </a:xfrm>
        </p:grpSpPr>
        <p:grpSp>
          <p:nvGrpSpPr>
            <p:cNvPr id="17" name="Group 161"/>
            <p:cNvGrpSpPr>
              <a:grpSpLocks/>
            </p:cNvGrpSpPr>
            <p:nvPr/>
          </p:nvGrpSpPr>
          <p:grpSpPr bwMode="auto">
            <a:xfrm>
              <a:off x="2495" y="92"/>
              <a:ext cx="627" cy="575"/>
              <a:chOff x="940" y="2628"/>
              <a:chExt cx="751" cy="653"/>
            </a:xfrm>
          </p:grpSpPr>
          <p:sp>
            <p:nvSpPr>
              <p:cNvPr id="5" name="Oval 162"/>
              <p:cNvSpPr>
                <a:spLocks noChangeArrowheads="1"/>
              </p:cNvSpPr>
              <p:nvPr/>
            </p:nvSpPr>
            <p:spPr bwMode="gray">
              <a:xfrm>
                <a:off x="980" y="2768"/>
                <a:ext cx="114" cy="374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rgbClr val="00CC66"/>
                  </a:gs>
                  <a:gs pos="100000">
                    <a:srgbClr val="FFFFFF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1" hangingPunct="1"/>
                <a:endParaRPr lang="en-US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6" name="Oval 163"/>
              <p:cNvSpPr>
                <a:spLocks noChangeArrowheads="1"/>
              </p:cNvSpPr>
              <p:nvPr/>
            </p:nvSpPr>
            <p:spPr bwMode="gray">
              <a:xfrm>
                <a:off x="980" y="2768"/>
                <a:ext cx="114" cy="374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alpha val="32001"/>
                    </a:srgbClr>
                  </a:gs>
                  <a:gs pos="100000">
                    <a:srgbClr val="000000">
                      <a:alpha val="89998"/>
                    </a:srgb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1" hangingPunct="1"/>
                <a:endParaRPr lang="en-US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7" name="Oval 164"/>
              <p:cNvSpPr>
                <a:spLocks noChangeArrowheads="1"/>
              </p:cNvSpPr>
              <p:nvPr/>
            </p:nvSpPr>
            <p:spPr bwMode="gray">
              <a:xfrm>
                <a:off x="940" y="2768"/>
                <a:ext cx="751" cy="374"/>
              </a:xfrm>
              <a:prstGeom prst="ellipse">
                <a:avLst/>
              </a:prstGeom>
              <a:gradFill rotWithShape="1">
                <a:gsLst>
                  <a:gs pos="0">
                    <a:srgbClr val="006E37"/>
                  </a:gs>
                  <a:gs pos="50000">
                    <a:srgbClr val="00CC66"/>
                  </a:gs>
                  <a:gs pos="100000">
                    <a:srgbClr val="006E37"/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1" hangingPunct="1"/>
                <a:endParaRPr lang="en-US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8" name="Oval 165"/>
              <p:cNvSpPr>
                <a:spLocks noChangeArrowheads="1"/>
              </p:cNvSpPr>
              <p:nvPr/>
            </p:nvSpPr>
            <p:spPr bwMode="gray">
              <a:xfrm>
                <a:off x="940" y="2768"/>
                <a:ext cx="750" cy="374"/>
              </a:xfrm>
              <a:prstGeom prst="ellipse">
                <a:avLst/>
              </a:prstGeom>
              <a:gradFill rotWithShape="1">
                <a:gsLst>
                  <a:gs pos="0">
                    <a:srgbClr val="008241"/>
                  </a:gs>
                  <a:gs pos="100000">
                    <a:srgbClr val="00CC66">
                      <a:alpha val="0"/>
                    </a:srgb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1" hangingPunct="1"/>
                <a:endParaRPr lang="en-US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9" name="Oval 166"/>
              <p:cNvSpPr>
                <a:spLocks noChangeArrowheads="1"/>
              </p:cNvSpPr>
              <p:nvPr/>
            </p:nvSpPr>
            <p:spPr bwMode="gray">
              <a:xfrm>
                <a:off x="979" y="2768"/>
                <a:ext cx="677" cy="374"/>
              </a:xfrm>
              <a:prstGeom prst="ellipse">
                <a:avLst/>
              </a:prstGeom>
              <a:solidFill>
                <a:srgbClr val="333333"/>
              </a:soli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1" hangingPunct="1"/>
                <a:endParaRPr lang="en-US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10" name="Oval 167"/>
              <p:cNvSpPr>
                <a:spLocks noChangeArrowheads="1"/>
              </p:cNvSpPr>
              <p:nvPr/>
            </p:nvSpPr>
            <p:spPr bwMode="gray">
              <a:xfrm>
                <a:off x="992" y="2628"/>
                <a:ext cx="653" cy="653"/>
              </a:xfrm>
              <a:prstGeom prst="ellipse">
                <a:avLst/>
              </a:prstGeom>
              <a:gradFill rotWithShape="1">
                <a:gsLst>
                  <a:gs pos="0">
                    <a:srgbClr val="595959"/>
                  </a:gs>
                  <a:gs pos="100000">
                    <a:srgbClr val="C0C0C0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eaLnBrk="1" hangingPunct="1"/>
                <a:endParaRPr lang="en-US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11" name="Oval 168"/>
              <p:cNvSpPr>
                <a:spLocks noChangeArrowheads="1"/>
              </p:cNvSpPr>
              <p:nvPr/>
            </p:nvSpPr>
            <p:spPr bwMode="gray">
              <a:xfrm>
                <a:off x="1000" y="2632"/>
                <a:ext cx="637" cy="636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E9E9E9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eaLnBrk="1" hangingPunct="1"/>
                <a:endParaRPr lang="en-US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12" name="Oval 169"/>
              <p:cNvSpPr>
                <a:spLocks noChangeArrowheads="1"/>
              </p:cNvSpPr>
              <p:nvPr/>
            </p:nvSpPr>
            <p:spPr bwMode="gray">
              <a:xfrm>
                <a:off x="1007" y="2638"/>
                <a:ext cx="606" cy="595"/>
              </a:xfrm>
              <a:prstGeom prst="ellipse">
                <a:avLst/>
              </a:prstGeom>
              <a:gradFill rotWithShape="1">
                <a:gsLst>
                  <a:gs pos="0">
                    <a:srgbClr val="989898"/>
                  </a:gs>
                  <a:gs pos="100000">
                    <a:srgbClr val="C0C0C0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eaLnBrk="1" hangingPunct="1"/>
                <a:endParaRPr lang="en-US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13" name="Oval 170"/>
              <p:cNvSpPr>
                <a:spLocks noChangeArrowheads="1"/>
              </p:cNvSpPr>
              <p:nvPr/>
            </p:nvSpPr>
            <p:spPr bwMode="gray">
              <a:xfrm>
                <a:off x="1042" y="2655"/>
                <a:ext cx="539" cy="48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0C0C0">
                      <a:alpha val="37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eaLnBrk="1" hangingPunct="1"/>
                <a:endParaRPr lang="en-US">
                  <a:latin typeface="Times New Roman" pitchFamily="18" charset="0"/>
                  <a:cs typeface="Arial" charset="0"/>
                </a:endParaRPr>
              </a:p>
            </p:txBody>
          </p:sp>
        </p:grpSp>
        <p:sp>
          <p:nvSpPr>
            <p:cNvPr id="14" name="WordArt 171"/>
            <p:cNvSpPr>
              <a:spLocks noChangeArrowheads="1" noChangeShapeType="1" noTextEdit="1"/>
            </p:cNvSpPr>
            <p:nvPr/>
          </p:nvSpPr>
          <p:spPr bwMode="auto">
            <a:xfrm>
              <a:off x="2714" y="227"/>
              <a:ext cx="192" cy="31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600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solidFill>
                    <a:srgbClr val="99FF33"/>
                  </a:solidFill>
                  <a:latin typeface="Times New Roman"/>
                  <a:cs typeface="Times New Roman"/>
                </a:rPr>
                <a:t>2</a:t>
              </a:r>
            </a:p>
          </p:txBody>
        </p:sp>
      </p:grpSp>
      <p:sp>
        <p:nvSpPr>
          <p:cNvPr id="29719" name="Text Box 39"/>
          <p:cNvSpPr txBox="1">
            <a:spLocks noChangeArrowheads="1"/>
          </p:cNvSpPr>
          <p:nvPr/>
        </p:nvSpPr>
        <p:spPr bwMode="auto">
          <a:xfrm>
            <a:off x="762000" y="1828800"/>
            <a:ext cx="79248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</a:rPr>
              <a:t>Đồng bằng Bắc Bộ do phù sa của những sông nào bồi đắp nên?</a:t>
            </a:r>
          </a:p>
        </p:txBody>
      </p:sp>
      <p:sp>
        <p:nvSpPr>
          <p:cNvPr id="365608" name="AutoShape 40"/>
          <p:cNvSpPr>
            <a:spLocks noChangeArrowheads="1"/>
          </p:cNvSpPr>
          <p:nvPr/>
        </p:nvSpPr>
        <p:spPr bwMode="auto">
          <a:xfrm>
            <a:off x="1371600" y="3200400"/>
            <a:ext cx="5791200" cy="838200"/>
          </a:xfrm>
          <a:prstGeom prst="flowChartAlternateProcess">
            <a:avLst/>
          </a:prstGeom>
          <a:gradFill rotWithShape="1">
            <a:gsLst>
              <a:gs pos="0">
                <a:srgbClr val="FFCCFF"/>
              </a:gs>
              <a:gs pos="50000">
                <a:schemeClr val="bg1"/>
              </a:gs>
              <a:gs pos="100000">
                <a:srgbClr val="FFCCFF"/>
              </a:gs>
            </a:gsLst>
            <a:lin ang="5400000" scaled="1"/>
          </a:gradFill>
          <a:ln w="57150" cmpd="thinThick">
            <a:solidFill>
              <a:srgbClr val="FF66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</a:rPr>
              <a:t>Sông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</a:rPr>
              <a:t> Lam,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</a:rPr>
              <a:t>sông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</a:rPr>
              <a:t>Hồng</a:t>
            </a:r>
            <a:endParaRPr lang="en-US" sz="400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365609" name="AutoShape 41"/>
          <p:cNvSpPr>
            <a:spLocks noChangeArrowheads="1"/>
          </p:cNvSpPr>
          <p:nvPr/>
        </p:nvSpPr>
        <p:spPr bwMode="auto">
          <a:xfrm>
            <a:off x="1371600" y="4191000"/>
            <a:ext cx="5791200" cy="838200"/>
          </a:xfrm>
          <a:prstGeom prst="flowChartAlternateProcess">
            <a:avLst/>
          </a:prstGeom>
          <a:gradFill rotWithShape="1">
            <a:gsLst>
              <a:gs pos="0">
                <a:srgbClr val="FFCCFF"/>
              </a:gs>
              <a:gs pos="50000">
                <a:schemeClr val="bg1"/>
              </a:gs>
              <a:gs pos="100000">
                <a:srgbClr val="FFCCFF"/>
              </a:gs>
            </a:gsLst>
            <a:lin ang="5400000" scaled="1"/>
          </a:gradFill>
          <a:ln w="57150" cmpd="thinThick">
            <a:solidFill>
              <a:srgbClr val="FF66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4000">
                <a:solidFill>
                  <a:srgbClr val="0000FF"/>
                </a:solidFill>
                <a:latin typeface="Times New Roman" pitchFamily="18" charset="0"/>
              </a:rPr>
              <a:t>Sông Hồng, sông Thái Bình</a:t>
            </a:r>
          </a:p>
        </p:txBody>
      </p:sp>
      <p:sp>
        <p:nvSpPr>
          <p:cNvPr id="29722" name="Oval 23"/>
          <p:cNvSpPr>
            <a:spLocks noChangeArrowheads="1"/>
          </p:cNvSpPr>
          <p:nvPr/>
        </p:nvSpPr>
        <p:spPr bwMode="auto">
          <a:xfrm>
            <a:off x="457200" y="3276600"/>
            <a:ext cx="685800" cy="6096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57150" cmpd="thickThin">
            <a:solidFill>
              <a:srgbClr val="FFCCFF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29723" name="Oval 25"/>
          <p:cNvSpPr>
            <a:spLocks noChangeArrowheads="1"/>
          </p:cNvSpPr>
          <p:nvPr/>
        </p:nvSpPr>
        <p:spPr bwMode="auto">
          <a:xfrm>
            <a:off x="457200" y="5257800"/>
            <a:ext cx="685800" cy="6096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57150" cmpd="thickThin" algn="ctr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55322" name="Oval 26"/>
          <p:cNvSpPr>
            <a:spLocks noChangeArrowheads="1"/>
          </p:cNvSpPr>
          <p:nvPr/>
        </p:nvSpPr>
        <p:spPr bwMode="auto">
          <a:xfrm>
            <a:off x="457200" y="4267200"/>
            <a:ext cx="685800" cy="6096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57150" cmpd="thickThin" algn="ctr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3" name="Oval 26"/>
          <p:cNvSpPr>
            <a:spLocks noChangeArrowheads="1"/>
          </p:cNvSpPr>
          <p:nvPr/>
        </p:nvSpPr>
        <p:spPr bwMode="auto">
          <a:xfrm>
            <a:off x="454570" y="4267200"/>
            <a:ext cx="685800" cy="609600"/>
          </a:xfrm>
          <a:prstGeom prst="ellipse">
            <a:avLst/>
          </a:prstGeom>
          <a:solidFill>
            <a:srgbClr val="FF3300"/>
          </a:solidFill>
          <a:ln w="57150" cmpd="thickThin" algn="ctr">
            <a:solidFill>
              <a:srgbClr val="CC0066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8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46" name="Oval 101"/>
          <p:cNvSpPr>
            <a:spLocks noChangeArrowheads="1"/>
          </p:cNvSpPr>
          <p:nvPr/>
        </p:nvSpPr>
        <p:spPr bwMode="auto">
          <a:xfrm>
            <a:off x="5562600" y="533400"/>
            <a:ext cx="990600" cy="838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6000">
                <a:solidFill>
                  <a:srgbClr val="000514"/>
                </a:solidFill>
                <a:latin typeface="Garamond" pitchFamily="18" charset="0"/>
                <a:cs typeface="Arial" pitchFamily="34" charset="0"/>
              </a:rPr>
              <a:t>5</a:t>
            </a:r>
          </a:p>
        </p:txBody>
      </p:sp>
      <p:sp>
        <p:nvSpPr>
          <p:cNvPr id="47" name="Oval 102"/>
          <p:cNvSpPr>
            <a:spLocks noChangeArrowheads="1"/>
          </p:cNvSpPr>
          <p:nvPr/>
        </p:nvSpPr>
        <p:spPr bwMode="auto">
          <a:xfrm>
            <a:off x="5562600" y="533400"/>
            <a:ext cx="990600" cy="838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6000">
                <a:solidFill>
                  <a:srgbClr val="000514"/>
                </a:solidFill>
                <a:latin typeface="Garamond" pitchFamily="18" charset="0"/>
                <a:cs typeface="Arial" pitchFamily="34" charset="0"/>
              </a:rPr>
              <a:t>4</a:t>
            </a:r>
          </a:p>
        </p:txBody>
      </p:sp>
      <p:sp>
        <p:nvSpPr>
          <p:cNvPr id="48" name="Oval 103"/>
          <p:cNvSpPr>
            <a:spLocks noChangeArrowheads="1"/>
          </p:cNvSpPr>
          <p:nvPr/>
        </p:nvSpPr>
        <p:spPr bwMode="auto">
          <a:xfrm>
            <a:off x="5562600" y="533400"/>
            <a:ext cx="990600" cy="838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6000">
                <a:solidFill>
                  <a:srgbClr val="000514"/>
                </a:solidFill>
                <a:latin typeface="Garamond" pitchFamily="18" charset="0"/>
                <a:cs typeface="Arial" pitchFamily="34" charset="0"/>
              </a:rPr>
              <a:t>3</a:t>
            </a:r>
          </a:p>
        </p:txBody>
      </p:sp>
      <p:sp>
        <p:nvSpPr>
          <p:cNvPr id="49" name="Oval 104"/>
          <p:cNvSpPr>
            <a:spLocks noChangeArrowheads="1"/>
          </p:cNvSpPr>
          <p:nvPr/>
        </p:nvSpPr>
        <p:spPr bwMode="auto">
          <a:xfrm>
            <a:off x="5562600" y="533400"/>
            <a:ext cx="990600" cy="8382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6000">
                <a:solidFill>
                  <a:srgbClr val="000514"/>
                </a:solidFill>
                <a:latin typeface="Garamond" pitchFamily="18" charset="0"/>
                <a:cs typeface="Arial" pitchFamily="34" charset="0"/>
              </a:rPr>
              <a:t>2</a:t>
            </a:r>
          </a:p>
        </p:txBody>
      </p:sp>
      <p:sp>
        <p:nvSpPr>
          <p:cNvPr id="50" name="Oval 105"/>
          <p:cNvSpPr>
            <a:spLocks noChangeArrowheads="1"/>
          </p:cNvSpPr>
          <p:nvPr/>
        </p:nvSpPr>
        <p:spPr bwMode="auto">
          <a:xfrm>
            <a:off x="5562600" y="533400"/>
            <a:ext cx="990600" cy="8382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6000" dirty="0">
                <a:solidFill>
                  <a:srgbClr val="000514"/>
                </a:solidFill>
                <a:latin typeface="Garamond" pitchFamily="18" charset="0"/>
                <a:cs typeface="Arial" pitchFamily="34" charset="0"/>
              </a:rPr>
              <a:t>1</a:t>
            </a:r>
          </a:p>
        </p:txBody>
      </p:sp>
      <p:sp>
        <p:nvSpPr>
          <p:cNvPr id="51" name="Oval 106"/>
          <p:cNvSpPr>
            <a:spLocks noChangeArrowheads="1"/>
          </p:cNvSpPr>
          <p:nvPr/>
        </p:nvSpPr>
        <p:spPr bwMode="auto">
          <a:xfrm>
            <a:off x="5562600" y="533400"/>
            <a:ext cx="990600" cy="8382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solidFill>
                  <a:srgbClr val="FFFF00"/>
                </a:solidFill>
                <a:latin typeface=".VnTimeH" pitchFamily="34" charset="0"/>
                <a:cs typeface="Arial" pitchFamily="34" charset="0"/>
              </a:rPr>
              <a:t>hÕt giê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83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55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4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4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4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4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1" grpId="0" animBg="1"/>
      <p:bldP spid="2" grpId="0"/>
      <p:bldP spid="51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AutoShape 3"/>
          <p:cNvSpPr>
            <a:spLocks noChangeArrowheads="1"/>
          </p:cNvSpPr>
          <p:nvPr/>
        </p:nvSpPr>
        <p:spPr bwMode="auto">
          <a:xfrm>
            <a:off x="838200" y="1752600"/>
            <a:ext cx="7315200" cy="1066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66FF33"/>
              </a:gs>
              <a:gs pos="50000">
                <a:schemeClr val="bg1"/>
              </a:gs>
              <a:gs pos="100000">
                <a:srgbClr val="66FF33"/>
              </a:gs>
            </a:gsLst>
            <a:lin ang="0" scaled="1"/>
          </a:gradFill>
          <a:ln w="57150" algn="ctr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cs typeface="Arial" charset="0"/>
            </a:endParaRPr>
          </a:p>
        </p:txBody>
      </p:sp>
      <p:sp>
        <p:nvSpPr>
          <p:cNvPr id="30723" name="Text Box 4"/>
          <p:cNvSpPr txBox="1">
            <a:spLocks noChangeArrowheads="1"/>
          </p:cNvSpPr>
          <p:nvPr/>
        </p:nvSpPr>
        <p:spPr bwMode="auto">
          <a:xfrm>
            <a:off x="1219200" y="3733800"/>
            <a:ext cx="2819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>
              <a:cs typeface="Arial" charset="0"/>
            </a:endParaRPr>
          </a:p>
        </p:txBody>
      </p:sp>
      <p:sp>
        <p:nvSpPr>
          <p:cNvPr id="83975" name="AutoShape 7"/>
          <p:cNvSpPr>
            <a:spLocks noChangeArrowheads="1"/>
          </p:cNvSpPr>
          <p:nvPr/>
        </p:nvSpPr>
        <p:spPr bwMode="auto">
          <a:xfrm>
            <a:off x="1371600" y="5181600"/>
            <a:ext cx="5791200" cy="86201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FF"/>
              </a:gs>
              <a:gs pos="50000">
                <a:schemeClr val="bg1"/>
              </a:gs>
              <a:gs pos="100000">
                <a:srgbClr val="FFCCFF"/>
              </a:gs>
            </a:gsLst>
            <a:lin ang="5400000" scaled="1"/>
          </a:gradFill>
          <a:ln w="57150" cmpd="thickThin" algn="ctr">
            <a:solidFill>
              <a:srgbClr val="F066D2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defRPr/>
            </a:pPr>
            <a:endParaRPr lang="en-US" sz="4000">
              <a:solidFill>
                <a:srgbClr val="0000FF"/>
              </a:solidFill>
              <a:latin typeface="Times New Roman" pitchFamily="18" charset="0"/>
              <a:cs typeface="Arial" charset="0"/>
            </a:endParaRPr>
          </a:p>
          <a:p>
            <a:pPr eaLnBrk="1" hangingPunct="1">
              <a:defRPr/>
            </a:pPr>
            <a:r>
              <a:rPr lang="en-US" sz="4000">
                <a:solidFill>
                  <a:srgbClr val="0000FF"/>
                </a:solidFill>
                <a:latin typeface="Times New Roman" pitchFamily="18" charset="0"/>
              </a:rPr>
              <a:t>Có nhiều sông sâu</a:t>
            </a:r>
            <a:endParaRPr lang="en-US" sz="4000">
              <a:solidFill>
                <a:srgbClr val="0000FF"/>
              </a:solidFill>
              <a:latin typeface="Times New Roman" pitchFamily="18" charset="0"/>
              <a:cs typeface="Arial" charset="0"/>
            </a:endParaRPr>
          </a:p>
          <a:p>
            <a:pPr eaLnBrk="1" hangingPunct="1">
              <a:defRPr/>
            </a:pPr>
            <a:endParaRPr lang="en-US" sz="4000">
              <a:solidFill>
                <a:srgbClr val="FF0000"/>
              </a:solidFill>
              <a:latin typeface="Times New Roman" pitchFamily="18" charset="0"/>
              <a:cs typeface="Arial" charset="0"/>
            </a:endParaRPr>
          </a:p>
        </p:txBody>
      </p:sp>
      <p:pic>
        <p:nvPicPr>
          <p:cNvPr id="30725" name="Picture 26" descr="AG00092_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839200" y="6634163"/>
            <a:ext cx="152400" cy="14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27"/>
          <p:cNvGrpSpPr>
            <a:grpSpLocks/>
          </p:cNvGrpSpPr>
          <p:nvPr/>
        </p:nvGrpSpPr>
        <p:grpSpPr bwMode="auto">
          <a:xfrm>
            <a:off x="-28575" y="-152400"/>
            <a:ext cx="9248775" cy="7086600"/>
            <a:chOff x="0" y="192"/>
            <a:chExt cx="5760" cy="3936"/>
          </a:xfrm>
        </p:grpSpPr>
        <p:grpSp>
          <p:nvGrpSpPr>
            <p:cNvPr id="5" name="Group 28"/>
            <p:cNvGrpSpPr>
              <a:grpSpLocks/>
            </p:cNvGrpSpPr>
            <p:nvPr/>
          </p:nvGrpSpPr>
          <p:grpSpPr bwMode="auto">
            <a:xfrm>
              <a:off x="0" y="336"/>
              <a:ext cx="5760" cy="3700"/>
              <a:chOff x="0" y="336"/>
              <a:chExt cx="5760" cy="3700"/>
            </a:xfrm>
          </p:grpSpPr>
          <p:pic>
            <p:nvPicPr>
              <p:cNvPr id="30764" name="Picture 29" descr="n3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0" y="3984"/>
                <a:ext cx="5760" cy="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0765" name="Picture 30" descr="n3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0" y="336"/>
                <a:ext cx="5760" cy="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30762" name="Picture 31" descr="n3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5400000">
              <a:off x="-1848" y="2136"/>
              <a:ext cx="3936" cy="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63" name="Picture 32" descr="n3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16200000" flipH="1">
              <a:off x="3671" y="2135"/>
              <a:ext cx="3936" cy="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0727" name="Picture 52" descr="Comemorativo_006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10400" y="228600"/>
            <a:ext cx="1905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8" name="Picture 53" descr="Tang !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04800" y="228600"/>
            <a:ext cx="1119188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9" name="Picture 23" descr="WhitecornerFlower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52400" y="5181600"/>
            <a:ext cx="1450975" cy="145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 Box 33"/>
          <p:cNvSpPr txBox="1">
            <a:spLocks noChangeArrowheads="1"/>
          </p:cNvSpPr>
          <p:nvPr/>
        </p:nvSpPr>
        <p:spPr bwMode="auto">
          <a:xfrm>
            <a:off x="2328863" y="1752600"/>
            <a:ext cx="422433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sz="4000">
              <a:solidFill>
                <a:srgbClr val="FF3300"/>
              </a:solidFill>
              <a:cs typeface="Arial" charset="0"/>
            </a:endParaRPr>
          </a:p>
        </p:txBody>
      </p:sp>
      <p:sp>
        <p:nvSpPr>
          <p:cNvPr id="30742" name="Text Box 27"/>
          <p:cNvSpPr txBox="1">
            <a:spLocks noChangeArrowheads="1"/>
          </p:cNvSpPr>
          <p:nvPr/>
        </p:nvSpPr>
        <p:spPr bwMode="auto">
          <a:xfrm>
            <a:off x="1143000" y="2057400"/>
            <a:ext cx="6781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Địa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hình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đồng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bằng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Bắc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Bộ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có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đặc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điểm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gì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366620" name="AutoShape 28"/>
          <p:cNvSpPr>
            <a:spLocks noChangeArrowheads="1"/>
          </p:cNvSpPr>
          <p:nvPr/>
        </p:nvSpPr>
        <p:spPr bwMode="auto">
          <a:xfrm>
            <a:off x="1371600" y="3200400"/>
            <a:ext cx="5791200" cy="838200"/>
          </a:xfrm>
          <a:prstGeom prst="flowChartAlternateProcess">
            <a:avLst/>
          </a:prstGeom>
          <a:gradFill rotWithShape="1">
            <a:gsLst>
              <a:gs pos="0">
                <a:srgbClr val="FFCCFF"/>
              </a:gs>
              <a:gs pos="50000">
                <a:schemeClr val="bg1"/>
              </a:gs>
              <a:gs pos="100000">
                <a:srgbClr val="FFCCFF"/>
              </a:gs>
            </a:gsLst>
            <a:lin ang="5400000" scaled="1"/>
          </a:gradFill>
          <a:ln w="57150" cmpd="thinThick">
            <a:solidFill>
              <a:srgbClr val="FF66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r>
              <a:rPr lang="en-US" sz="4000">
                <a:solidFill>
                  <a:srgbClr val="0000FF"/>
                </a:solidFill>
                <a:latin typeface="Times New Roman" pitchFamily="18" charset="0"/>
              </a:rPr>
              <a:t> Có bề mặt khá bằng phẳng</a:t>
            </a:r>
          </a:p>
        </p:txBody>
      </p:sp>
      <p:sp>
        <p:nvSpPr>
          <p:cNvPr id="366621" name="AutoShape 29"/>
          <p:cNvSpPr>
            <a:spLocks noChangeArrowheads="1"/>
          </p:cNvSpPr>
          <p:nvPr/>
        </p:nvSpPr>
        <p:spPr bwMode="auto">
          <a:xfrm>
            <a:off x="1371600" y="4191000"/>
            <a:ext cx="5791200" cy="838200"/>
          </a:xfrm>
          <a:prstGeom prst="flowChartAlternateProcess">
            <a:avLst/>
          </a:prstGeom>
          <a:gradFill rotWithShape="1">
            <a:gsLst>
              <a:gs pos="0">
                <a:srgbClr val="FFCCFF"/>
              </a:gs>
              <a:gs pos="50000">
                <a:schemeClr val="bg1"/>
              </a:gs>
              <a:gs pos="100000">
                <a:srgbClr val="FFCCFF"/>
              </a:gs>
            </a:gsLst>
            <a:lin ang="5400000" scaled="1"/>
          </a:gradFill>
          <a:ln w="57150" cmpd="thinThick">
            <a:solidFill>
              <a:srgbClr val="FF66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r>
              <a:rPr lang="en-US" sz="4000">
                <a:solidFill>
                  <a:srgbClr val="0000FF"/>
                </a:solidFill>
                <a:latin typeface="Times New Roman" pitchFamily="18" charset="0"/>
              </a:rPr>
              <a:t>Có nhiều vùng trũng </a:t>
            </a:r>
          </a:p>
        </p:txBody>
      </p:sp>
      <p:sp>
        <p:nvSpPr>
          <p:cNvPr id="55319" name="Oval 23"/>
          <p:cNvSpPr>
            <a:spLocks noChangeArrowheads="1"/>
          </p:cNvSpPr>
          <p:nvPr/>
        </p:nvSpPr>
        <p:spPr bwMode="auto">
          <a:xfrm>
            <a:off x="457200" y="3276600"/>
            <a:ext cx="685800" cy="609600"/>
          </a:xfrm>
          <a:prstGeom prst="ellipse">
            <a:avLst/>
          </a:prstGeom>
          <a:solidFill>
            <a:srgbClr val="FF99FF"/>
          </a:solidFill>
          <a:ln w="57150" cmpd="thickThin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8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55322" name="Oval 26"/>
          <p:cNvSpPr>
            <a:spLocks noChangeArrowheads="1"/>
          </p:cNvSpPr>
          <p:nvPr/>
        </p:nvSpPr>
        <p:spPr bwMode="auto">
          <a:xfrm>
            <a:off x="457200" y="4267200"/>
            <a:ext cx="685800" cy="609600"/>
          </a:xfrm>
          <a:prstGeom prst="ellipse">
            <a:avLst/>
          </a:prstGeom>
          <a:solidFill>
            <a:srgbClr val="FF99FF"/>
          </a:solidFill>
          <a:ln w="57150" cmpd="thickThin" algn="ctr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8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3" name="Oval 26"/>
          <p:cNvSpPr>
            <a:spLocks noChangeArrowheads="1"/>
          </p:cNvSpPr>
          <p:nvPr/>
        </p:nvSpPr>
        <p:spPr bwMode="auto">
          <a:xfrm>
            <a:off x="457200" y="3276600"/>
            <a:ext cx="685800" cy="609600"/>
          </a:xfrm>
          <a:prstGeom prst="ellipse">
            <a:avLst/>
          </a:prstGeom>
          <a:solidFill>
            <a:srgbClr val="FF3300"/>
          </a:solidFill>
          <a:ln w="57150" cmpd="thickThin" algn="ctr">
            <a:solidFill>
              <a:srgbClr val="CC0066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8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grpSp>
        <p:nvGrpSpPr>
          <p:cNvPr id="6" name="Group 160"/>
          <p:cNvGrpSpPr>
            <a:grpSpLocks/>
          </p:cNvGrpSpPr>
          <p:nvPr/>
        </p:nvGrpSpPr>
        <p:grpSpPr bwMode="auto">
          <a:xfrm>
            <a:off x="3581400" y="304800"/>
            <a:ext cx="1219200" cy="838200"/>
            <a:chOff x="2495" y="92"/>
            <a:chExt cx="627" cy="575"/>
          </a:xfrm>
        </p:grpSpPr>
        <p:grpSp>
          <p:nvGrpSpPr>
            <p:cNvPr id="7" name="Group 161"/>
            <p:cNvGrpSpPr>
              <a:grpSpLocks/>
            </p:cNvGrpSpPr>
            <p:nvPr/>
          </p:nvGrpSpPr>
          <p:grpSpPr bwMode="auto">
            <a:xfrm>
              <a:off x="2495" y="92"/>
              <a:ext cx="627" cy="575"/>
              <a:chOff x="940" y="2628"/>
              <a:chExt cx="751" cy="653"/>
            </a:xfrm>
          </p:grpSpPr>
          <p:sp>
            <p:nvSpPr>
              <p:cNvPr id="30752" name="Oval 162"/>
              <p:cNvSpPr>
                <a:spLocks noChangeArrowheads="1"/>
              </p:cNvSpPr>
              <p:nvPr/>
            </p:nvSpPr>
            <p:spPr bwMode="gray">
              <a:xfrm>
                <a:off x="980" y="2768"/>
                <a:ext cx="114" cy="374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rgbClr val="00CC66"/>
                  </a:gs>
                  <a:gs pos="100000">
                    <a:srgbClr val="FFFFFF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1" hangingPunct="1"/>
                <a:endParaRPr lang="en-US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30753" name="Oval 163"/>
              <p:cNvSpPr>
                <a:spLocks noChangeArrowheads="1"/>
              </p:cNvSpPr>
              <p:nvPr/>
            </p:nvSpPr>
            <p:spPr bwMode="gray">
              <a:xfrm>
                <a:off x="980" y="2768"/>
                <a:ext cx="114" cy="374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alpha val="32001"/>
                    </a:srgbClr>
                  </a:gs>
                  <a:gs pos="100000">
                    <a:srgbClr val="000000">
                      <a:alpha val="89998"/>
                    </a:srgb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1" hangingPunct="1"/>
                <a:endParaRPr lang="en-US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30754" name="Oval 164"/>
              <p:cNvSpPr>
                <a:spLocks noChangeArrowheads="1"/>
              </p:cNvSpPr>
              <p:nvPr/>
            </p:nvSpPr>
            <p:spPr bwMode="gray">
              <a:xfrm>
                <a:off x="940" y="2768"/>
                <a:ext cx="751" cy="374"/>
              </a:xfrm>
              <a:prstGeom prst="ellipse">
                <a:avLst/>
              </a:prstGeom>
              <a:gradFill rotWithShape="1">
                <a:gsLst>
                  <a:gs pos="0">
                    <a:srgbClr val="006E37"/>
                  </a:gs>
                  <a:gs pos="50000">
                    <a:srgbClr val="00CC66"/>
                  </a:gs>
                  <a:gs pos="100000">
                    <a:srgbClr val="006E37"/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1" hangingPunct="1"/>
                <a:endParaRPr lang="en-US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30755" name="Oval 165"/>
              <p:cNvSpPr>
                <a:spLocks noChangeArrowheads="1"/>
              </p:cNvSpPr>
              <p:nvPr/>
            </p:nvSpPr>
            <p:spPr bwMode="gray">
              <a:xfrm>
                <a:off x="940" y="2768"/>
                <a:ext cx="750" cy="374"/>
              </a:xfrm>
              <a:prstGeom prst="ellipse">
                <a:avLst/>
              </a:prstGeom>
              <a:gradFill rotWithShape="1">
                <a:gsLst>
                  <a:gs pos="0">
                    <a:srgbClr val="008241"/>
                  </a:gs>
                  <a:gs pos="100000">
                    <a:srgbClr val="00CC66">
                      <a:alpha val="0"/>
                    </a:srgb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1" hangingPunct="1"/>
                <a:endParaRPr lang="en-US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30756" name="Oval 166"/>
              <p:cNvSpPr>
                <a:spLocks noChangeArrowheads="1"/>
              </p:cNvSpPr>
              <p:nvPr/>
            </p:nvSpPr>
            <p:spPr bwMode="gray">
              <a:xfrm>
                <a:off x="979" y="2768"/>
                <a:ext cx="677" cy="374"/>
              </a:xfrm>
              <a:prstGeom prst="ellipse">
                <a:avLst/>
              </a:prstGeom>
              <a:solidFill>
                <a:srgbClr val="333333"/>
              </a:soli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1" hangingPunct="1"/>
                <a:endParaRPr lang="en-US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30757" name="Oval 167"/>
              <p:cNvSpPr>
                <a:spLocks noChangeArrowheads="1"/>
              </p:cNvSpPr>
              <p:nvPr/>
            </p:nvSpPr>
            <p:spPr bwMode="gray">
              <a:xfrm>
                <a:off x="992" y="2628"/>
                <a:ext cx="653" cy="653"/>
              </a:xfrm>
              <a:prstGeom prst="ellipse">
                <a:avLst/>
              </a:prstGeom>
              <a:gradFill rotWithShape="1">
                <a:gsLst>
                  <a:gs pos="0">
                    <a:srgbClr val="595959"/>
                  </a:gs>
                  <a:gs pos="100000">
                    <a:srgbClr val="C0C0C0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eaLnBrk="1" hangingPunct="1"/>
                <a:endParaRPr lang="en-US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30758" name="Oval 168"/>
              <p:cNvSpPr>
                <a:spLocks noChangeArrowheads="1"/>
              </p:cNvSpPr>
              <p:nvPr/>
            </p:nvSpPr>
            <p:spPr bwMode="gray">
              <a:xfrm>
                <a:off x="1000" y="2632"/>
                <a:ext cx="637" cy="636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E9E9E9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eaLnBrk="1" hangingPunct="1"/>
                <a:endParaRPr lang="en-US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30759" name="Oval 169"/>
              <p:cNvSpPr>
                <a:spLocks noChangeArrowheads="1"/>
              </p:cNvSpPr>
              <p:nvPr/>
            </p:nvSpPr>
            <p:spPr bwMode="gray">
              <a:xfrm>
                <a:off x="1007" y="2638"/>
                <a:ext cx="606" cy="595"/>
              </a:xfrm>
              <a:prstGeom prst="ellipse">
                <a:avLst/>
              </a:prstGeom>
              <a:gradFill rotWithShape="1">
                <a:gsLst>
                  <a:gs pos="0">
                    <a:srgbClr val="989898"/>
                  </a:gs>
                  <a:gs pos="100000">
                    <a:srgbClr val="C0C0C0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eaLnBrk="1" hangingPunct="1"/>
                <a:endParaRPr lang="en-US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30760" name="Oval 170"/>
              <p:cNvSpPr>
                <a:spLocks noChangeArrowheads="1"/>
              </p:cNvSpPr>
              <p:nvPr/>
            </p:nvSpPr>
            <p:spPr bwMode="gray">
              <a:xfrm>
                <a:off x="1042" y="2655"/>
                <a:ext cx="539" cy="48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0C0C0">
                      <a:alpha val="37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eaLnBrk="1" hangingPunct="1"/>
                <a:endParaRPr lang="en-US">
                  <a:latin typeface="Times New Roman" pitchFamily="18" charset="0"/>
                  <a:cs typeface="Arial" charset="0"/>
                </a:endParaRPr>
              </a:p>
            </p:txBody>
          </p:sp>
        </p:grpSp>
        <p:sp>
          <p:nvSpPr>
            <p:cNvPr id="30751" name="WordArt 171"/>
            <p:cNvSpPr>
              <a:spLocks noChangeArrowheads="1" noChangeShapeType="1" noTextEdit="1"/>
            </p:cNvSpPr>
            <p:nvPr/>
          </p:nvSpPr>
          <p:spPr bwMode="auto">
            <a:xfrm>
              <a:off x="2714" y="227"/>
              <a:ext cx="192" cy="31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600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solidFill>
                    <a:srgbClr val="99FF33"/>
                  </a:solidFill>
                  <a:latin typeface="Times New Roman"/>
                  <a:cs typeface="Times New Roman"/>
                </a:rPr>
                <a:t>3</a:t>
              </a:r>
            </a:p>
          </p:txBody>
        </p:sp>
      </p:grpSp>
      <p:sp>
        <p:nvSpPr>
          <p:cNvPr id="30749" name="Oval 26"/>
          <p:cNvSpPr>
            <a:spLocks noChangeArrowheads="1"/>
          </p:cNvSpPr>
          <p:nvPr/>
        </p:nvSpPr>
        <p:spPr bwMode="auto">
          <a:xfrm>
            <a:off x="457200" y="5257800"/>
            <a:ext cx="685800" cy="609600"/>
          </a:xfrm>
          <a:prstGeom prst="ellipse">
            <a:avLst/>
          </a:prstGeom>
          <a:solidFill>
            <a:srgbClr val="FF99FF"/>
          </a:solidFill>
          <a:ln w="57150" cmpd="thickThin" algn="ctr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8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46" name="Oval 101"/>
          <p:cNvSpPr>
            <a:spLocks noChangeArrowheads="1"/>
          </p:cNvSpPr>
          <p:nvPr/>
        </p:nvSpPr>
        <p:spPr bwMode="auto">
          <a:xfrm>
            <a:off x="5562600" y="533400"/>
            <a:ext cx="990600" cy="838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6000">
                <a:solidFill>
                  <a:srgbClr val="000514"/>
                </a:solidFill>
                <a:latin typeface="Garamond" pitchFamily="18" charset="0"/>
                <a:cs typeface="Arial" pitchFamily="34" charset="0"/>
              </a:rPr>
              <a:t>5</a:t>
            </a:r>
          </a:p>
        </p:txBody>
      </p:sp>
      <p:sp>
        <p:nvSpPr>
          <p:cNvPr id="47" name="Oval 102"/>
          <p:cNvSpPr>
            <a:spLocks noChangeArrowheads="1"/>
          </p:cNvSpPr>
          <p:nvPr/>
        </p:nvSpPr>
        <p:spPr bwMode="auto">
          <a:xfrm>
            <a:off x="5562600" y="533400"/>
            <a:ext cx="990600" cy="838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6000">
                <a:solidFill>
                  <a:srgbClr val="000514"/>
                </a:solidFill>
                <a:latin typeface="Garamond" pitchFamily="18" charset="0"/>
                <a:cs typeface="Arial" pitchFamily="34" charset="0"/>
              </a:rPr>
              <a:t>4</a:t>
            </a:r>
          </a:p>
        </p:txBody>
      </p:sp>
      <p:sp>
        <p:nvSpPr>
          <p:cNvPr id="48" name="Oval 103"/>
          <p:cNvSpPr>
            <a:spLocks noChangeArrowheads="1"/>
          </p:cNvSpPr>
          <p:nvPr/>
        </p:nvSpPr>
        <p:spPr bwMode="auto">
          <a:xfrm>
            <a:off x="5562600" y="533400"/>
            <a:ext cx="990600" cy="838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6000">
                <a:solidFill>
                  <a:srgbClr val="000514"/>
                </a:solidFill>
                <a:latin typeface="Garamond" pitchFamily="18" charset="0"/>
                <a:cs typeface="Arial" pitchFamily="34" charset="0"/>
              </a:rPr>
              <a:t>3</a:t>
            </a:r>
          </a:p>
        </p:txBody>
      </p:sp>
      <p:sp>
        <p:nvSpPr>
          <p:cNvPr id="49" name="Oval 104"/>
          <p:cNvSpPr>
            <a:spLocks noChangeArrowheads="1"/>
          </p:cNvSpPr>
          <p:nvPr/>
        </p:nvSpPr>
        <p:spPr bwMode="auto">
          <a:xfrm>
            <a:off x="5562600" y="533400"/>
            <a:ext cx="990600" cy="8382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6000">
                <a:solidFill>
                  <a:srgbClr val="000514"/>
                </a:solidFill>
                <a:latin typeface="Garamond" pitchFamily="18" charset="0"/>
                <a:cs typeface="Arial" pitchFamily="34" charset="0"/>
              </a:rPr>
              <a:t>2</a:t>
            </a:r>
          </a:p>
        </p:txBody>
      </p:sp>
      <p:sp>
        <p:nvSpPr>
          <p:cNvPr id="50" name="Oval 105"/>
          <p:cNvSpPr>
            <a:spLocks noChangeArrowheads="1"/>
          </p:cNvSpPr>
          <p:nvPr/>
        </p:nvSpPr>
        <p:spPr bwMode="auto">
          <a:xfrm>
            <a:off x="5562600" y="533400"/>
            <a:ext cx="990600" cy="8382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6000" dirty="0">
                <a:solidFill>
                  <a:srgbClr val="000514"/>
                </a:solidFill>
                <a:latin typeface="Garamond" pitchFamily="18" charset="0"/>
                <a:cs typeface="Arial" pitchFamily="34" charset="0"/>
              </a:rPr>
              <a:t>1</a:t>
            </a:r>
          </a:p>
        </p:txBody>
      </p:sp>
      <p:sp>
        <p:nvSpPr>
          <p:cNvPr id="51" name="Oval 106"/>
          <p:cNvSpPr>
            <a:spLocks noChangeArrowheads="1"/>
          </p:cNvSpPr>
          <p:nvPr/>
        </p:nvSpPr>
        <p:spPr bwMode="auto">
          <a:xfrm>
            <a:off x="5562600" y="533400"/>
            <a:ext cx="990600" cy="8382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solidFill>
                  <a:srgbClr val="FFFF00"/>
                </a:solidFill>
                <a:latin typeface=".VnTimeH" pitchFamily="34" charset="0"/>
                <a:cs typeface="Arial" pitchFamily="34" charset="0"/>
              </a:rPr>
              <a:t>hÕt giê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83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5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5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4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4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4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1" grpId="0" animBg="1"/>
      <p:bldP spid="2" grpId="0"/>
      <p:bldP spid="55319" grpId="0" animBg="1"/>
      <p:bldP spid="51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4"/>
          <p:cNvSpPr txBox="1">
            <a:spLocks noChangeArrowheads="1"/>
          </p:cNvSpPr>
          <p:nvPr/>
        </p:nvSpPr>
        <p:spPr bwMode="auto">
          <a:xfrm>
            <a:off x="1219200" y="3733800"/>
            <a:ext cx="2819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>
              <a:cs typeface="Arial" charset="0"/>
            </a:endParaRPr>
          </a:p>
        </p:txBody>
      </p:sp>
      <p:pic>
        <p:nvPicPr>
          <p:cNvPr id="31747" name="Picture 26" descr="AG00092_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839200" y="6634163"/>
            <a:ext cx="152400" cy="14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27"/>
          <p:cNvGrpSpPr>
            <a:grpSpLocks/>
          </p:cNvGrpSpPr>
          <p:nvPr/>
        </p:nvGrpSpPr>
        <p:grpSpPr bwMode="auto">
          <a:xfrm>
            <a:off x="-28575" y="-152400"/>
            <a:ext cx="9248775" cy="7086600"/>
            <a:chOff x="0" y="192"/>
            <a:chExt cx="5760" cy="3936"/>
          </a:xfrm>
        </p:grpSpPr>
        <p:grpSp>
          <p:nvGrpSpPr>
            <p:cNvPr id="5" name="Group 28"/>
            <p:cNvGrpSpPr>
              <a:grpSpLocks/>
            </p:cNvGrpSpPr>
            <p:nvPr/>
          </p:nvGrpSpPr>
          <p:grpSpPr bwMode="auto">
            <a:xfrm>
              <a:off x="0" y="336"/>
              <a:ext cx="5760" cy="3700"/>
              <a:chOff x="0" y="336"/>
              <a:chExt cx="5760" cy="3700"/>
            </a:xfrm>
          </p:grpSpPr>
          <p:pic>
            <p:nvPicPr>
              <p:cNvPr id="31787" name="Picture 29" descr="n3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0" y="3984"/>
                <a:ext cx="5760" cy="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1788" name="Picture 30" descr="n3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0" y="336"/>
                <a:ext cx="5760" cy="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31785" name="Picture 31" descr="n3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5400000">
              <a:off x="-1848" y="2136"/>
              <a:ext cx="3936" cy="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786" name="Picture 32" descr="n3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16200000" flipH="1">
              <a:off x="3671" y="2135"/>
              <a:ext cx="3936" cy="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1749" name="Picture 52" descr="Comemorativo_006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10400" y="228600"/>
            <a:ext cx="1905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53" descr="Tang !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04800" y="228600"/>
            <a:ext cx="1119188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1" name="Picture 23" descr="WhitecornerFlower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52400" y="5181600"/>
            <a:ext cx="1450975" cy="145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971" name="AutoShape 3"/>
          <p:cNvSpPr>
            <a:spLocks noChangeArrowheads="1"/>
          </p:cNvSpPr>
          <p:nvPr/>
        </p:nvSpPr>
        <p:spPr bwMode="auto">
          <a:xfrm>
            <a:off x="381000" y="1752600"/>
            <a:ext cx="8382000" cy="1371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66FF33"/>
              </a:gs>
              <a:gs pos="50000">
                <a:schemeClr val="bg1"/>
              </a:gs>
              <a:gs pos="100000">
                <a:srgbClr val="66FF33"/>
              </a:gs>
            </a:gsLst>
            <a:lin ang="0" scaled="1"/>
          </a:gradFill>
          <a:ln w="57150" algn="ctr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cs typeface="Arial" charset="0"/>
            </a:endParaRPr>
          </a:p>
        </p:txBody>
      </p:sp>
      <p:sp>
        <p:nvSpPr>
          <p:cNvPr id="367641" name="Rectangle 25"/>
          <p:cNvSpPr>
            <a:spLocks noChangeArrowheads="1"/>
          </p:cNvSpPr>
          <p:nvPr/>
        </p:nvSpPr>
        <p:spPr bwMode="auto">
          <a:xfrm>
            <a:off x="990600" y="2133600"/>
            <a:ext cx="772477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 dirty="0" err="1">
                <a:latin typeface="Times New Roman" pitchFamily="18" charset="0"/>
              </a:rPr>
              <a:t>Đồng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bằng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Bắc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Bộ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lớn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thứ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mấy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trong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các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đồng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bằng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nước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ta</a:t>
            </a:r>
            <a:r>
              <a:rPr lang="en-US" sz="2800" b="1" dirty="0">
                <a:latin typeface="Times New Roman" pitchFamily="18" charset="0"/>
              </a:rPr>
              <a:t>?</a:t>
            </a:r>
          </a:p>
        </p:txBody>
      </p:sp>
      <p:sp>
        <p:nvSpPr>
          <p:cNvPr id="367642" name="AutoShape 26"/>
          <p:cNvSpPr>
            <a:spLocks noChangeArrowheads="1"/>
          </p:cNvSpPr>
          <p:nvPr/>
        </p:nvSpPr>
        <p:spPr bwMode="auto">
          <a:xfrm>
            <a:off x="2667000" y="3276600"/>
            <a:ext cx="2819400" cy="838200"/>
          </a:xfrm>
          <a:prstGeom prst="flowChartAlternateProcess">
            <a:avLst/>
          </a:prstGeom>
          <a:gradFill rotWithShape="1">
            <a:gsLst>
              <a:gs pos="0">
                <a:srgbClr val="FFCCFF"/>
              </a:gs>
              <a:gs pos="50000">
                <a:schemeClr val="bg1"/>
              </a:gs>
              <a:gs pos="100000">
                <a:srgbClr val="FFCCFF"/>
              </a:gs>
            </a:gsLst>
            <a:lin ang="5400000" scaled="1"/>
          </a:gradFill>
          <a:ln w="57150" cmpd="thinThick">
            <a:solidFill>
              <a:srgbClr val="FF66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r>
              <a:rPr lang="en-US" sz="4000">
                <a:solidFill>
                  <a:srgbClr val="0000FF"/>
                </a:solidFill>
                <a:latin typeface="Times New Roman" pitchFamily="18" charset="0"/>
              </a:rPr>
              <a:t> Thứ nhất</a:t>
            </a:r>
          </a:p>
        </p:txBody>
      </p:sp>
      <p:sp>
        <p:nvSpPr>
          <p:cNvPr id="55319" name="Oval 23"/>
          <p:cNvSpPr>
            <a:spLocks noChangeArrowheads="1"/>
          </p:cNvSpPr>
          <p:nvPr/>
        </p:nvSpPr>
        <p:spPr bwMode="auto">
          <a:xfrm>
            <a:off x="1371600" y="3352800"/>
            <a:ext cx="685800" cy="609600"/>
          </a:xfrm>
          <a:prstGeom prst="ellipse">
            <a:avLst/>
          </a:prstGeom>
          <a:solidFill>
            <a:srgbClr val="66FF99"/>
          </a:solidFill>
          <a:ln w="57150" cmpd="thickThin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8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367644" name="AutoShape 28"/>
          <p:cNvSpPr>
            <a:spLocks noChangeArrowheads="1"/>
          </p:cNvSpPr>
          <p:nvPr/>
        </p:nvSpPr>
        <p:spPr bwMode="auto">
          <a:xfrm>
            <a:off x="2667000" y="4267200"/>
            <a:ext cx="2819400" cy="838200"/>
          </a:xfrm>
          <a:prstGeom prst="flowChartAlternateProcess">
            <a:avLst/>
          </a:prstGeom>
          <a:gradFill rotWithShape="1">
            <a:gsLst>
              <a:gs pos="0">
                <a:srgbClr val="FFCCFF"/>
              </a:gs>
              <a:gs pos="50000">
                <a:schemeClr val="bg1"/>
              </a:gs>
              <a:gs pos="100000">
                <a:srgbClr val="FFCCFF"/>
              </a:gs>
            </a:gsLst>
            <a:lin ang="5400000" scaled="1"/>
          </a:gradFill>
          <a:ln w="57150" cmpd="thinThick">
            <a:solidFill>
              <a:srgbClr val="FF66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r>
              <a:rPr lang="en-US" sz="4000">
                <a:solidFill>
                  <a:srgbClr val="0000FF"/>
                </a:solidFill>
                <a:latin typeface="Times New Roman" pitchFamily="18" charset="0"/>
              </a:rPr>
              <a:t>Thứ hai </a:t>
            </a:r>
          </a:p>
        </p:txBody>
      </p:sp>
      <p:sp>
        <p:nvSpPr>
          <p:cNvPr id="55322" name="Oval 26"/>
          <p:cNvSpPr>
            <a:spLocks noChangeArrowheads="1"/>
          </p:cNvSpPr>
          <p:nvPr/>
        </p:nvSpPr>
        <p:spPr bwMode="auto">
          <a:xfrm>
            <a:off x="1371600" y="4343400"/>
            <a:ext cx="685800" cy="609600"/>
          </a:xfrm>
          <a:prstGeom prst="ellipse">
            <a:avLst/>
          </a:prstGeom>
          <a:solidFill>
            <a:srgbClr val="66FF99"/>
          </a:solidFill>
          <a:ln w="57150" cmpd="thickThin" algn="ctr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8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2" name="Oval 26"/>
          <p:cNvSpPr>
            <a:spLocks noChangeArrowheads="1"/>
          </p:cNvSpPr>
          <p:nvPr/>
        </p:nvSpPr>
        <p:spPr bwMode="auto">
          <a:xfrm>
            <a:off x="1371600" y="4267200"/>
            <a:ext cx="685800" cy="762000"/>
          </a:xfrm>
          <a:prstGeom prst="ellipse">
            <a:avLst/>
          </a:prstGeom>
          <a:solidFill>
            <a:srgbClr val="FF3300"/>
          </a:solidFill>
          <a:ln w="57150" cmpd="thickThin" algn="ctr">
            <a:solidFill>
              <a:srgbClr val="CC0066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8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83975" name="AutoShape 7"/>
          <p:cNvSpPr>
            <a:spLocks noChangeArrowheads="1"/>
          </p:cNvSpPr>
          <p:nvPr/>
        </p:nvSpPr>
        <p:spPr bwMode="auto">
          <a:xfrm>
            <a:off x="2667000" y="5233988"/>
            <a:ext cx="2895600" cy="8620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FF"/>
              </a:gs>
              <a:gs pos="50000">
                <a:schemeClr val="bg1"/>
              </a:gs>
              <a:gs pos="100000">
                <a:srgbClr val="FFCCFF"/>
              </a:gs>
            </a:gsLst>
            <a:lin ang="5400000" scaled="1"/>
          </a:gradFill>
          <a:ln w="57150" cmpd="thickThin" algn="ctr">
            <a:solidFill>
              <a:srgbClr val="F066D2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defRPr/>
            </a:pPr>
            <a:endParaRPr lang="en-US" sz="4000">
              <a:solidFill>
                <a:srgbClr val="0000FF"/>
              </a:solidFill>
              <a:latin typeface="Times New Roman" pitchFamily="18" charset="0"/>
              <a:cs typeface="Arial" charset="0"/>
            </a:endParaRPr>
          </a:p>
          <a:p>
            <a:pPr eaLnBrk="1" hangingPunct="1">
              <a:defRPr/>
            </a:pPr>
            <a:r>
              <a:rPr lang="en-US" sz="4000">
                <a:solidFill>
                  <a:srgbClr val="0000FF"/>
                </a:solidFill>
                <a:latin typeface="Times New Roman" pitchFamily="18" charset="0"/>
              </a:rPr>
              <a:t>Thứ ba</a:t>
            </a:r>
            <a:endParaRPr lang="en-US" sz="4000">
              <a:solidFill>
                <a:srgbClr val="0000FF"/>
              </a:solidFill>
              <a:latin typeface="Times New Roman" pitchFamily="18" charset="0"/>
              <a:cs typeface="Arial" charset="0"/>
            </a:endParaRPr>
          </a:p>
          <a:p>
            <a:pPr eaLnBrk="1" hangingPunct="1">
              <a:defRPr/>
            </a:pPr>
            <a:endParaRPr lang="en-US" sz="4000">
              <a:solidFill>
                <a:srgbClr val="FF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3" name="Oval 26"/>
          <p:cNvSpPr>
            <a:spLocks noChangeArrowheads="1"/>
          </p:cNvSpPr>
          <p:nvPr/>
        </p:nvSpPr>
        <p:spPr bwMode="auto">
          <a:xfrm>
            <a:off x="1371600" y="5334000"/>
            <a:ext cx="685800" cy="609600"/>
          </a:xfrm>
          <a:prstGeom prst="ellipse">
            <a:avLst/>
          </a:prstGeom>
          <a:solidFill>
            <a:srgbClr val="66FF99"/>
          </a:solidFill>
          <a:ln w="57150" cmpd="thickThin" algn="ctr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8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grpSp>
        <p:nvGrpSpPr>
          <p:cNvPr id="6" name="Group 160"/>
          <p:cNvGrpSpPr>
            <a:grpSpLocks/>
          </p:cNvGrpSpPr>
          <p:nvPr/>
        </p:nvGrpSpPr>
        <p:grpSpPr bwMode="auto">
          <a:xfrm>
            <a:off x="3581400" y="304800"/>
            <a:ext cx="1219200" cy="838200"/>
            <a:chOff x="2495" y="92"/>
            <a:chExt cx="627" cy="575"/>
          </a:xfrm>
        </p:grpSpPr>
        <p:grpSp>
          <p:nvGrpSpPr>
            <p:cNvPr id="7" name="Group 161"/>
            <p:cNvGrpSpPr>
              <a:grpSpLocks/>
            </p:cNvGrpSpPr>
            <p:nvPr/>
          </p:nvGrpSpPr>
          <p:grpSpPr bwMode="auto">
            <a:xfrm>
              <a:off x="2495" y="92"/>
              <a:ext cx="627" cy="575"/>
              <a:chOff x="940" y="2628"/>
              <a:chExt cx="751" cy="653"/>
            </a:xfrm>
          </p:grpSpPr>
          <p:sp>
            <p:nvSpPr>
              <p:cNvPr id="31775" name="Oval 162"/>
              <p:cNvSpPr>
                <a:spLocks noChangeArrowheads="1"/>
              </p:cNvSpPr>
              <p:nvPr/>
            </p:nvSpPr>
            <p:spPr bwMode="gray">
              <a:xfrm>
                <a:off x="980" y="2768"/>
                <a:ext cx="114" cy="374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rgbClr val="00CC66"/>
                  </a:gs>
                  <a:gs pos="100000">
                    <a:srgbClr val="FFFFFF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1" hangingPunct="1"/>
                <a:endParaRPr lang="en-US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31776" name="Oval 163"/>
              <p:cNvSpPr>
                <a:spLocks noChangeArrowheads="1"/>
              </p:cNvSpPr>
              <p:nvPr/>
            </p:nvSpPr>
            <p:spPr bwMode="gray">
              <a:xfrm>
                <a:off x="980" y="2768"/>
                <a:ext cx="114" cy="374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alpha val="32001"/>
                    </a:srgbClr>
                  </a:gs>
                  <a:gs pos="100000">
                    <a:srgbClr val="000000">
                      <a:alpha val="89998"/>
                    </a:srgb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1" hangingPunct="1"/>
                <a:endParaRPr lang="en-US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31777" name="Oval 164"/>
              <p:cNvSpPr>
                <a:spLocks noChangeArrowheads="1"/>
              </p:cNvSpPr>
              <p:nvPr/>
            </p:nvSpPr>
            <p:spPr bwMode="gray">
              <a:xfrm>
                <a:off x="940" y="2768"/>
                <a:ext cx="751" cy="374"/>
              </a:xfrm>
              <a:prstGeom prst="ellipse">
                <a:avLst/>
              </a:prstGeom>
              <a:gradFill rotWithShape="1">
                <a:gsLst>
                  <a:gs pos="0">
                    <a:srgbClr val="006E37"/>
                  </a:gs>
                  <a:gs pos="50000">
                    <a:srgbClr val="00CC66"/>
                  </a:gs>
                  <a:gs pos="100000">
                    <a:srgbClr val="006E37"/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1" hangingPunct="1"/>
                <a:endParaRPr lang="en-US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31778" name="Oval 165"/>
              <p:cNvSpPr>
                <a:spLocks noChangeArrowheads="1"/>
              </p:cNvSpPr>
              <p:nvPr/>
            </p:nvSpPr>
            <p:spPr bwMode="gray">
              <a:xfrm>
                <a:off x="940" y="2768"/>
                <a:ext cx="750" cy="374"/>
              </a:xfrm>
              <a:prstGeom prst="ellipse">
                <a:avLst/>
              </a:prstGeom>
              <a:gradFill rotWithShape="1">
                <a:gsLst>
                  <a:gs pos="0">
                    <a:srgbClr val="008241"/>
                  </a:gs>
                  <a:gs pos="100000">
                    <a:srgbClr val="00CC66">
                      <a:alpha val="0"/>
                    </a:srgb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1" hangingPunct="1"/>
                <a:endParaRPr lang="en-US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31779" name="Oval 166"/>
              <p:cNvSpPr>
                <a:spLocks noChangeArrowheads="1"/>
              </p:cNvSpPr>
              <p:nvPr/>
            </p:nvSpPr>
            <p:spPr bwMode="gray">
              <a:xfrm>
                <a:off x="979" y="2768"/>
                <a:ext cx="677" cy="374"/>
              </a:xfrm>
              <a:prstGeom prst="ellipse">
                <a:avLst/>
              </a:prstGeom>
              <a:solidFill>
                <a:srgbClr val="333333"/>
              </a:soli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1" hangingPunct="1"/>
                <a:endParaRPr lang="en-US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31780" name="Oval 167"/>
              <p:cNvSpPr>
                <a:spLocks noChangeArrowheads="1"/>
              </p:cNvSpPr>
              <p:nvPr/>
            </p:nvSpPr>
            <p:spPr bwMode="gray">
              <a:xfrm>
                <a:off x="992" y="2628"/>
                <a:ext cx="653" cy="653"/>
              </a:xfrm>
              <a:prstGeom prst="ellipse">
                <a:avLst/>
              </a:prstGeom>
              <a:gradFill rotWithShape="1">
                <a:gsLst>
                  <a:gs pos="0">
                    <a:srgbClr val="595959"/>
                  </a:gs>
                  <a:gs pos="100000">
                    <a:srgbClr val="C0C0C0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eaLnBrk="1" hangingPunct="1"/>
                <a:endParaRPr lang="en-US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31781" name="Oval 168"/>
              <p:cNvSpPr>
                <a:spLocks noChangeArrowheads="1"/>
              </p:cNvSpPr>
              <p:nvPr/>
            </p:nvSpPr>
            <p:spPr bwMode="gray">
              <a:xfrm>
                <a:off x="1000" y="2632"/>
                <a:ext cx="637" cy="636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E9E9E9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eaLnBrk="1" hangingPunct="1"/>
                <a:endParaRPr lang="en-US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31782" name="Oval 169"/>
              <p:cNvSpPr>
                <a:spLocks noChangeArrowheads="1"/>
              </p:cNvSpPr>
              <p:nvPr/>
            </p:nvSpPr>
            <p:spPr bwMode="gray">
              <a:xfrm>
                <a:off x="1007" y="2638"/>
                <a:ext cx="606" cy="595"/>
              </a:xfrm>
              <a:prstGeom prst="ellipse">
                <a:avLst/>
              </a:prstGeom>
              <a:gradFill rotWithShape="1">
                <a:gsLst>
                  <a:gs pos="0">
                    <a:srgbClr val="989898"/>
                  </a:gs>
                  <a:gs pos="100000">
                    <a:srgbClr val="C0C0C0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eaLnBrk="1" hangingPunct="1"/>
                <a:endParaRPr lang="en-US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31783" name="Oval 170"/>
              <p:cNvSpPr>
                <a:spLocks noChangeArrowheads="1"/>
              </p:cNvSpPr>
              <p:nvPr/>
            </p:nvSpPr>
            <p:spPr bwMode="gray">
              <a:xfrm>
                <a:off x="1042" y="2655"/>
                <a:ext cx="539" cy="48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0C0C0">
                      <a:alpha val="37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eaLnBrk="1" hangingPunct="1"/>
                <a:endParaRPr lang="en-US">
                  <a:latin typeface="Times New Roman" pitchFamily="18" charset="0"/>
                  <a:cs typeface="Arial" charset="0"/>
                </a:endParaRPr>
              </a:p>
            </p:txBody>
          </p:sp>
        </p:grpSp>
        <p:sp>
          <p:nvSpPr>
            <p:cNvPr id="31774" name="WordArt 171"/>
            <p:cNvSpPr>
              <a:spLocks noChangeArrowheads="1" noChangeShapeType="1" noTextEdit="1"/>
            </p:cNvSpPr>
            <p:nvPr/>
          </p:nvSpPr>
          <p:spPr bwMode="auto">
            <a:xfrm>
              <a:off x="2714" y="227"/>
              <a:ext cx="192" cy="31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600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solidFill>
                    <a:srgbClr val="99FF33"/>
                  </a:solidFill>
                  <a:latin typeface="Times New Roman"/>
                  <a:cs typeface="Times New Roman"/>
                </a:rPr>
                <a:t>4</a:t>
              </a:r>
            </a:p>
          </p:txBody>
        </p:sp>
      </p:grpSp>
      <p:sp>
        <p:nvSpPr>
          <p:cNvPr id="45" name="Oval 101"/>
          <p:cNvSpPr>
            <a:spLocks noChangeArrowheads="1"/>
          </p:cNvSpPr>
          <p:nvPr/>
        </p:nvSpPr>
        <p:spPr bwMode="auto">
          <a:xfrm>
            <a:off x="5562600" y="533400"/>
            <a:ext cx="990600" cy="838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6000">
                <a:solidFill>
                  <a:srgbClr val="000514"/>
                </a:solidFill>
                <a:latin typeface="Garamond" pitchFamily="18" charset="0"/>
                <a:cs typeface="Arial" pitchFamily="34" charset="0"/>
              </a:rPr>
              <a:t>5</a:t>
            </a:r>
          </a:p>
        </p:txBody>
      </p:sp>
      <p:sp>
        <p:nvSpPr>
          <p:cNvPr id="46" name="Oval 102"/>
          <p:cNvSpPr>
            <a:spLocks noChangeArrowheads="1"/>
          </p:cNvSpPr>
          <p:nvPr/>
        </p:nvSpPr>
        <p:spPr bwMode="auto">
          <a:xfrm>
            <a:off x="5562600" y="533400"/>
            <a:ext cx="990600" cy="838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6000">
                <a:solidFill>
                  <a:srgbClr val="000514"/>
                </a:solidFill>
                <a:latin typeface="Garamond" pitchFamily="18" charset="0"/>
                <a:cs typeface="Arial" pitchFamily="34" charset="0"/>
              </a:rPr>
              <a:t>4</a:t>
            </a:r>
          </a:p>
        </p:txBody>
      </p:sp>
      <p:sp>
        <p:nvSpPr>
          <p:cNvPr id="47" name="Oval 103"/>
          <p:cNvSpPr>
            <a:spLocks noChangeArrowheads="1"/>
          </p:cNvSpPr>
          <p:nvPr/>
        </p:nvSpPr>
        <p:spPr bwMode="auto">
          <a:xfrm>
            <a:off x="5562600" y="533400"/>
            <a:ext cx="990600" cy="838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6000">
                <a:solidFill>
                  <a:srgbClr val="000514"/>
                </a:solidFill>
                <a:latin typeface="Garamond" pitchFamily="18" charset="0"/>
                <a:cs typeface="Arial" pitchFamily="34" charset="0"/>
              </a:rPr>
              <a:t>3</a:t>
            </a:r>
          </a:p>
        </p:txBody>
      </p:sp>
      <p:sp>
        <p:nvSpPr>
          <p:cNvPr id="48" name="Oval 104"/>
          <p:cNvSpPr>
            <a:spLocks noChangeArrowheads="1"/>
          </p:cNvSpPr>
          <p:nvPr/>
        </p:nvSpPr>
        <p:spPr bwMode="auto">
          <a:xfrm>
            <a:off x="5562600" y="533400"/>
            <a:ext cx="990600" cy="8382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6000">
                <a:solidFill>
                  <a:srgbClr val="000514"/>
                </a:solidFill>
                <a:latin typeface="Garamond" pitchFamily="18" charset="0"/>
                <a:cs typeface="Arial" pitchFamily="34" charset="0"/>
              </a:rPr>
              <a:t>2</a:t>
            </a:r>
          </a:p>
        </p:txBody>
      </p:sp>
      <p:sp>
        <p:nvSpPr>
          <p:cNvPr id="49" name="Oval 105"/>
          <p:cNvSpPr>
            <a:spLocks noChangeArrowheads="1"/>
          </p:cNvSpPr>
          <p:nvPr/>
        </p:nvSpPr>
        <p:spPr bwMode="auto">
          <a:xfrm>
            <a:off x="5562600" y="533400"/>
            <a:ext cx="990600" cy="8382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6000" dirty="0">
                <a:solidFill>
                  <a:srgbClr val="000514"/>
                </a:solidFill>
                <a:latin typeface="Garamond" pitchFamily="18" charset="0"/>
                <a:cs typeface="Arial" pitchFamily="34" charset="0"/>
              </a:rPr>
              <a:t>1</a:t>
            </a:r>
          </a:p>
        </p:txBody>
      </p:sp>
      <p:sp>
        <p:nvSpPr>
          <p:cNvPr id="50" name="Oval 106"/>
          <p:cNvSpPr>
            <a:spLocks noChangeArrowheads="1"/>
          </p:cNvSpPr>
          <p:nvPr/>
        </p:nvSpPr>
        <p:spPr bwMode="auto">
          <a:xfrm>
            <a:off x="5562600" y="533400"/>
            <a:ext cx="990600" cy="8382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solidFill>
                  <a:srgbClr val="FFFF00"/>
                </a:solidFill>
                <a:latin typeface=".VnTimeH" pitchFamily="34" charset="0"/>
                <a:cs typeface="Arial" pitchFamily="34" charset="0"/>
              </a:rPr>
              <a:t>hÕt giê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67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55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5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4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4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4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7641" grpId="0"/>
      <p:bldP spid="55319" grpId="0" animBg="1"/>
      <p:bldP spid="50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AutoShape 3"/>
          <p:cNvSpPr>
            <a:spLocks noChangeArrowheads="1"/>
          </p:cNvSpPr>
          <p:nvPr/>
        </p:nvSpPr>
        <p:spPr bwMode="auto">
          <a:xfrm>
            <a:off x="381000" y="1752600"/>
            <a:ext cx="8153400" cy="1219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66FF33"/>
              </a:gs>
              <a:gs pos="50000">
                <a:schemeClr val="bg1"/>
              </a:gs>
              <a:gs pos="100000">
                <a:srgbClr val="66FF33"/>
              </a:gs>
            </a:gsLst>
            <a:lin ang="0" scaled="1"/>
          </a:gradFill>
          <a:ln w="57150" algn="ctr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cs typeface="Arial" charset="0"/>
            </a:endParaRPr>
          </a:p>
        </p:txBody>
      </p:sp>
      <p:sp>
        <p:nvSpPr>
          <p:cNvPr id="32771" name="Text Box 4"/>
          <p:cNvSpPr txBox="1">
            <a:spLocks noChangeArrowheads="1"/>
          </p:cNvSpPr>
          <p:nvPr/>
        </p:nvSpPr>
        <p:spPr bwMode="auto">
          <a:xfrm>
            <a:off x="1219200" y="3733800"/>
            <a:ext cx="2819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>
              <a:cs typeface="Arial" charset="0"/>
            </a:endParaRPr>
          </a:p>
        </p:txBody>
      </p:sp>
      <p:sp>
        <p:nvSpPr>
          <p:cNvPr id="83975" name="AutoShape 7"/>
          <p:cNvSpPr>
            <a:spLocks noChangeArrowheads="1"/>
          </p:cNvSpPr>
          <p:nvPr/>
        </p:nvSpPr>
        <p:spPr bwMode="auto">
          <a:xfrm>
            <a:off x="1371600" y="5181600"/>
            <a:ext cx="5791200" cy="86201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FF"/>
              </a:gs>
              <a:gs pos="50000">
                <a:schemeClr val="bg1"/>
              </a:gs>
              <a:gs pos="100000">
                <a:srgbClr val="FFCCFF"/>
              </a:gs>
            </a:gsLst>
            <a:lin ang="5400000" scaled="1"/>
          </a:gradFill>
          <a:ln w="57150" cmpd="thickThin" algn="ctr">
            <a:solidFill>
              <a:srgbClr val="F066D2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defRPr/>
            </a:pP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Làm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đường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giao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thông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Arial" charset="0"/>
            </a:endParaRPr>
          </a:p>
        </p:txBody>
      </p:sp>
      <p:pic>
        <p:nvPicPr>
          <p:cNvPr id="32773" name="Picture 26" descr="AG00092_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839200" y="6634163"/>
            <a:ext cx="152400" cy="14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27"/>
          <p:cNvGrpSpPr>
            <a:grpSpLocks/>
          </p:cNvGrpSpPr>
          <p:nvPr/>
        </p:nvGrpSpPr>
        <p:grpSpPr bwMode="auto">
          <a:xfrm>
            <a:off x="-28575" y="-152400"/>
            <a:ext cx="9248775" cy="7086600"/>
            <a:chOff x="0" y="192"/>
            <a:chExt cx="5760" cy="3936"/>
          </a:xfrm>
        </p:grpSpPr>
        <p:grpSp>
          <p:nvGrpSpPr>
            <p:cNvPr id="5" name="Group 28"/>
            <p:cNvGrpSpPr>
              <a:grpSpLocks/>
            </p:cNvGrpSpPr>
            <p:nvPr/>
          </p:nvGrpSpPr>
          <p:grpSpPr bwMode="auto">
            <a:xfrm>
              <a:off x="0" y="336"/>
              <a:ext cx="5760" cy="3700"/>
              <a:chOff x="0" y="336"/>
              <a:chExt cx="5760" cy="3700"/>
            </a:xfrm>
          </p:grpSpPr>
          <p:pic>
            <p:nvPicPr>
              <p:cNvPr id="32812" name="Picture 29" descr="n3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0" y="3984"/>
                <a:ext cx="5760" cy="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2813" name="Picture 30" descr="n3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0" y="336"/>
                <a:ext cx="5760" cy="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32810" name="Picture 31" descr="n3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5400000">
              <a:off x="-1848" y="2136"/>
              <a:ext cx="3936" cy="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811" name="Picture 32" descr="n3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16200000" flipH="1">
              <a:off x="3671" y="2135"/>
              <a:ext cx="3936" cy="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2775" name="Picture 52" descr="Comemorativo_006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10400" y="228600"/>
            <a:ext cx="1905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6" name="Picture 53" descr="Tang !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04800" y="228600"/>
            <a:ext cx="1119188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7" name="Picture 23" descr="WhitecornerFlower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52400" y="5181600"/>
            <a:ext cx="1450975" cy="145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 Box 33"/>
          <p:cNvSpPr txBox="1">
            <a:spLocks noChangeArrowheads="1"/>
          </p:cNvSpPr>
          <p:nvPr/>
        </p:nvSpPr>
        <p:spPr bwMode="auto">
          <a:xfrm>
            <a:off x="2328863" y="1752600"/>
            <a:ext cx="422433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sz="4000">
              <a:solidFill>
                <a:srgbClr val="FF3300"/>
              </a:solidFill>
              <a:cs typeface="Arial" charset="0"/>
            </a:endParaRPr>
          </a:p>
        </p:txBody>
      </p:sp>
      <p:sp>
        <p:nvSpPr>
          <p:cNvPr id="32790" name="Text Box 27"/>
          <p:cNvSpPr txBox="1">
            <a:spLocks noChangeArrowheads="1"/>
          </p:cNvSpPr>
          <p:nvPr/>
        </p:nvSpPr>
        <p:spPr bwMode="auto">
          <a:xfrm>
            <a:off x="457200" y="1905000"/>
            <a:ext cx="80772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Người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dân</a:t>
            </a:r>
            <a:r>
              <a:rPr lang="en-US" sz="2800" b="1" dirty="0">
                <a:latin typeface="Times New Roman" pitchFamily="18" charset="0"/>
              </a:rPr>
              <a:t> ở </a:t>
            </a:r>
            <a:r>
              <a:rPr lang="en-US" sz="2800" b="1" dirty="0" err="1">
                <a:latin typeface="Times New Roman" pitchFamily="18" charset="0"/>
              </a:rPr>
              <a:t>đồng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bằng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Bắc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Bộ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đắp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đê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ven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sông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để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làm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gì</a:t>
            </a:r>
            <a:r>
              <a:rPr lang="en-US" sz="2800" b="1" dirty="0">
                <a:latin typeface="Times New Roman" pitchFamily="18" charset="0"/>
              </a:rPr>
              <a:t>?</a:t>
            </a:r>
          </a:p>
        </p:txBody>
      </p:sp>
      <p:sp>
        <p:nvSpPr>
          <p:cNvPr id="369692" name="AutoShape 28"/>
          <p:cNvSpPr>
            <a:spLocks noChangeArrowheads="1"/>
          </p:cNvSpPr>
          <p:nvPr/>
        </p:nvSpPr>
        <p:spPr bwMode="auto">
          <a:xfrm>
            <a:off x="1371600" y="3200400"/>
            <a:ext cx="5791200" cy="838200"/>
          </a:xfrm>
          <a:prstGeom prst="flowChartAlternateProcess">
            <a:avLst/>
          </a:prstGeom>
          <a:gradFill rotWithShape="1">
            <a:gsLst>
              <a:gs pos="0">
                <a:srgbClr val="FFCCFF"/>
              </a:gs>
              <a:gs pos="50000">
                <a:schemeClr val="bg1"/>
              </a:gs>
              <a:gs pos="100000">
                <a:srgbClr val="FFCCFF"/>
              </a:gs>
            </a:gsLst>
            <a:lin ang="5400000" scaled="1"/>
          </a:gradFill>
          <a:ln w="57150" cmpd="thinThick">
            <a:solidFill>
              <a:srgbClr val="FF66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r>
              <a:rPr lang="en-US" sz="400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>
                <a:solidFill>
                  <a:srgbClr val="0000FF"/>
                </a:solidFill>
                <a:latin typeface="Times New Roman" pitchFamily="18" charset="0"/>
              </a:rPr>
              <a:t>Ngăn lũ lụt</a:t>
            </a:r>
          </a:p>
        </p:txBody>
      </p:sp>
      <p:sp>
        <p:nvSpPr>
          <p:cNvPr id="369693" name="AutoShape 29"/>
          <p:cNvSpPr>
            <a:spLocks noChangeArrowheads="1"/>
          </p:cNvSpPr>
          <p:nvPr/>
        </p:nvSpPr>
        <p:spPr bwMode="auto">
          <a:xfrm>
            <a:off x="1371600" y="4191000"/>
            <a:ext cx="5791200" cy="838200"/>
          </a:xfrm>
          <a:prstGeom prst="flowChartAlternateProcess">
            <a:avLst/>
          </a:prstGeom>
          <a:gradFill rotWithShape="1">
            <a:gsLst>
              <a:gs pos="0">
                <a:srgbClr val="FFCCFF"/>
              </a:gs>
              <a:gs pos="50000">
                <a:schemeClr val="bg1"/>
              </a:gs>
              <a:gs pos="100000">
                <a:srgbClr val="FFCCFF"/>
              </a:gs>
            </a:gsLst>
            <a:lin ang="5400000" scaled="1"/>
          </a:gradFill>
          <a:ln w="57150" cmpd="thinThick">
            <a:solidFill>
              <a:srgbClr val="FF66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r>
              <a:rPr lang="en-US" sz="3000" b="1">
                <a:solidFill>
                  <a:srgbClr val="0000FF"/>
                </a:solidFill>
                <a:latin typeface="Times New Roman" pitchFamily="18" charset="0"/>
              </a:rPr>
              <a:t>Làm địa hình có nơi cao, nơi thấp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</a:rPr>
              <a:t>  </a:t>
            </a:r>
          </a:p>
        </p:txBody>
      </p:sp>
      <p:sp>
        <p:nvSpPr>
          <p:cNvPr id="55319" name="Oval 23"/>
          <p:cNvSpPr>
            <a:spLocks noChangeArrowheads="1"/>
          </p:cNvSpPr>
          <p:nvPr/>
        </p:nvSpPr>
        <p:spPr bwMode="auto">
          <a:xfrm>
            <a:off x="457200" y="3276600"/>
            <a:ext cx="685800" cy="609600"/>
          </a:xfrm>
          <a:prstGeom prst="ellipse">
            <a:avLst/>
          </a:prstGeom>
          <a:solidFill>
            <a:srgbClr val="FF99FF"/>
          </a:solidFill>
          <a:ln w="57150" cmpd="thickThin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8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55322" name="Oval 26"/>
          <p:cNvSpPr>
            <a:spLocks noChangeArrowheads="1"/>
          </p:cNvSpPr>
          <p:nvPr/>
        </p:nvSpPr>
        <p:spPr bwMode="auto">
          <a:xfrm>
            <a:off x="457200" y="4267200"/>
            <a:ext cx="685800" cy="609600"/>
          </a:xfrm>
          <a:prstGeom prst="ellipse">
            <a:avLst/>
          </a:prstGeom>
          <a:solidFill>
            <a:srgbClr val="FF99FF"/>
          </a:solidFill>
          <a:ln w="57150" cmpd="thickThin" algn="ctr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8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3" name="Oval 26"/>
          <p:cNvSpPr>
            <a:spLocks noChangeArrowheads="1"/>
          </p:cNvSpPr>
          <p:nvPr/>
        </p:nvSpPr>
        <p:spPr bwMode="auto">
          <a:xfrm>
            <a:off x="457200" y="3276600"/>
            <a:ext cx="685800" cy="609600"/>
          </a:xfrm>
          <a:prstGeom prst="ellipse">
            <a:avLst/>
          </a:prstGeom>
          <a:solidFill>
            <a:srgbClr val="FF3300"/>
          </a:solidFill>
          <a:ln w="57150" cmpd="thickThin" algn="ctr">
            <a:solidFill>
              <a:srgbClr val="CC0066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8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grpSp>
        <p:nvGrpSpPr>
          <p:cNvPr id="6" name="Group 160"/>
          <p:cNvGrpSpPr>
            <a:grpSpLocks/>
          </p:cNvGrpSpPr>
          <p:nvPr/>
        </p:nvGrpSpPr>
        <p:grpSpPr bwMode="auto">
          <a:xfrm>
            <a:off x="3581400" y="304800"/>
            <a:ext cx="1219200" cy="838200"/>
            <a:chOff x="2495" y="92"/>
            <a:chExt cx="627" cy="575"/>
          </a:xfrm>
        </p:grpSpPr>
        <p:grpSp>
          <p:nvGrpSpPr>
            <p:cNvPr id="7" name="Group 161"/>
            <p:cNvGrpSpPr>
              <a:grpSpLocks/>
            </p:cNvGrpSpPr>
            <p:nvPr/>
          </p:nvGrpSpPr>
          <p:grpSpPr bwMode="auto">
            <a:xfrm>
              <a:off x="2495" y="92"/>
              <a:ext cx="627" cy="575"/>
              <a:chOff x="940" y="2628"/>
              <a:chExt cx="751" cy="653"/>
            </a:xfrm>
          </p:grpSpPr>
          <p:sp>
            <p:nvSpPr>
              <p:cNvPr id="32800" name="Oval 162"/>
              <p:cNvSpPr>
                <a:spLocks noChangeArrowheads="1"/>
              </p:cNvSpPr>
              <p:nvPr/>
            </p:nvSpPr>
            <p:spPr bwMode="gray">
              <a:xfrm>
                <a:off x="980" y="2768"/>
                <a:ext cx="114" cy="374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rgbClr val="00CC66"/>
                  </a:gs>
                  <a:gs pos="100000">
                    <a:srgbClr val="FFFFFF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1" hangingPunct="1"/>
                <a:endParaRPr lang="en-US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32801" name="Oval 163"/>
              <p:cNvSpPr>
                <a:spLocks noChangeArrowheads="1"/>
              </p:cNvSpPr>
              <p:nvPr/>
            </p:nvSpPr>
            <p:spPr bwMode="gray">
              <a:xfrm>
                <a:off x="980" y="2768"/>
                <a:ext cx="114" cy="374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alpha val="32001"/>
                    </a:srgbClr>
                  </a:gs>
                  <a:gs pos="100000">
                    <a:srgbClr val="000000">
                      <a:alpha val="89998"/>
                    </a:srgb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1" hangingPunct="1"/>
                <a:endParaRPr lang="en-US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32802" name="Oval 164"/>
              <p:cNvSpPr>
                <a:spLocks noChangeArrowheads="1"/>
              </p:cNvSpPr>
              <p:nvPr/>
            </p:nvSpPr>
            <p:spPr bwMode="gray">
              <a:xfrm>
                <a:off x="940" y="2768"/>
                <a:ext cx="751" cy="374"/>
              </a:xfrm>
              <a:prstGeom prst="ellipse">
                <a:avLst/>
              </a:prstGeom>
              <a:gradFill rotWithShape="1">
                <a:gsLst>
                  <a:gs pos="0">
                    <a:srgbClr val="006E37"/>
                  </a:gs>
                  <a:gs pos="50000">
                    <a:srgbClr val="00CC66"/>
                  </a:gs>
                  <a:gs pos="100000">
                    <a:srgbClr val="006E37"/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1" hangingPunct="1"/>
                <a:endParaRPr lang="en-US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32803" name="Oval 165"/>
              <p:cNvSpPr>
                <a:spLocks noChangeArrowheads="1"/>
              </p:cNvSpPr>
              <p:nvPr/>
            </p:nvSpPr>
            <p:spPr bwMode="gray">
              <a:xfrm>
                <a:off x="940" y="2768"/>
                <a:ext cx="750" cy="374"/>
              </a:xfrm>
              <a:prstGeom prst="ellipse">
                <a:avLst/>
              </a:prstGeom>
              <a:gradFill rotWithShape="1">
                <a:gsLst>
                  <a:gs pos="0">
                    <a:srgbClr val="008241"/>
                  </a:gs>
                  <a:gs pos="100000">
                    <a:srgbClr val="00CC66">
                      <a:alpha val="0"/>
                    </a:srgb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1" hangingPunct="1"/>
                <a:endParaRPr lang="en-US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32804" name="Oval 166"/>
              <p:cNvSpPr>
                <a:spLocks noChangeArrowheads="1"/>
              </p:cNvSpPr>
              <p:nvPr/>
            </p:nvSpPr>
            <p:spPr bwMode="gray">
              <a:xfrm>
                <a:off x="979" y="2768"/>
                <a:ext cx="677" cy="374"/>
              </a:xfrm>
              <a:prstGeom prst="ellipse">
                <a:avLst/>
              </a:prstGeom>
              <a:solidFill>
                <a:srgbClr val="333333"/>
              </a:soli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1" hangingPunct="1"/>
                <a:endParaRPr lang="en-US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32805" name="Oval 167"/>
              <p:cNvSpPr>
                <a:spLocks noChangeArrowheads="1"/>
              </p:cNvSpPr>
              <p:nvPr/>
            </p:nvSpPr>
            <p:spPr bwMode="gray">
              <a:xfrm>
                <a:off x="992" y="2628"/>
                <a:ext cx="653" cy="653"/>
              </a:xfrm>
              <a:prstGeom prst="ellipse">
                <a:avLst/>
              </a:prstGeom>
              <a:gradFill rotWithShape="1">
                <a:gsLst>
                  <a:gs pos="0">
                    <a:srgbClr val="595959"/>
                  </a:gs>
                  <a:gs pos="100000">
                    <a:srgbClr val="C0C0C0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eaLnBrk="1" hangingPunct="1"/>
                <a:endParaRPr lang="en-US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32806" name="Oval 168"/>
              <p:cNvSpPr>
                <a:spLocks noChangeArrowheads="1"/>
              </p:cNvSpPr>
              <p:nvPr/>
            </p:nvSpPr>
            <p:spPr bwMode="gray">
              <a:xfrm>
                <a:off x="1000" y="2632"/>
                <a:ext cx="637" cy="636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E9E9E9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eaLnBrk="1" hangingPunct="1"/>
                <a:endParaRPr lang="en-US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32807" name="Oval 169"/>
              <p:cNvSpPr>
                <a:spLocks noChangeArrowheads="1"/>
              </p:cNvSpPr>
              <p:nvPr/>
            </p:nvSpPr>
            <p:spPr bwMode="gray">
              <a:xfrm>
                <a:off x="1007" y="2638"/>
                <a:ext cx="606" cy="595"/>
              </a:xfrm>
              <a:prstGeom prst="ellipse">
                <a:avLst/>
              </a:prstGeom>
              <a:gradFill rotWithShape="1">
                <a:gsLst>
                  <a:gs pos="0">
                    <a:srgbClr val="989898"/>
                  </a:gs>
                  <a:gs pos="100000">
                    <a:srgbClr val="C0C0C0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eaLnBrk="1" hangingPunct="1"/>
                <a:endParaRPr lang="en-US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32808" name="Oval 170"/>
              <p:cNvSpPr>
                <a:spLocks noChangeArrowheads="1"/>
              </p:cNvSpPr>
              <p:nvPr/>
            </p:nvSpPr>
            <p:spPr bwMode="gray">
              <a:xfrm>
                <a:off x="1042" y="2655"/>
                <a:ext cx="539" cy="48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0C0C0">
                      <a:alpha val="37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eaLnBrk="1" hangingPunct="1"/>
                <a:endParaRPr lang="en-US">
                  <a:latin typeface="Times New Roman" pitchFamily="18" charset="0"/>
                  <a:cs typeface="Arial" charset="0"/>
                </a:endParaRPr>
              </a:p>
            </p:txBody>
          </p:sp>
        </p:grpSp>
        <p:sp>
          <p:nvSpPr>
            <p:cNvPr id="32799" name="WordArt 171"/>
            <p:cNvSpPr>
              <a:spLocks noChangeArrowheads="1" noChangeShapeType="1" noTextEdit="1"/>
            </p:cNvSpPr>
            <p:nvPr/>
          </p:nvSpPr>
          <p:spPr bwMode="auto">
            <a:xfrm>
              <a:off x="2714" y="227"/>
              <a:ext cx="192" cy="31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600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solidFill>
                    <a:srgbClr val="99FF33"/>
                  </a:solidFill>
                  <a:latin typeface="Times New Roman"/>
                  <a:cs typeface="Times New Roman"/>
                </a:rPr>
                <a:t>5</a:t>
              </a:r>
            </a:p>
          </p:txBody>
        </p:sp>
      </p:grpSp>
      <p:sp>
        <p:nvSpPr>
          <p:cNvPr id="32797" name="Oval 26"/>
          <p:cNvSpPr>
            <a:spLocks noChangeArrowheads="1"/>
          </p:cNvSpPr>
          <p:nvPr/>
        </p:nvSpPr>
        <p:spPr bwMode="auto">
          <a:xfrm>
            <a:off x="457200" y="5257800"/>
            <a:ext cx="685800" cy="609600"/>
          </a:xfrm>
          <a:prstGeom prst="ellipse">
            <a:avLst/>
          </a:prstGeom>
          <a:solidFill>
            <a:srgbClr val="FF99FF"/>
          </a:solidFill>
          <a:ln w="57150" cmpd="thickThin" algn="ctr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8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46" name="Oval 101"/>
          <p:cNvSpPr>
            <a:spLocks noChangeArrowheads="1"/>
          </p:cNvSpPr>
          <p:nvPr/>
        </p:nvSpPr>
        <p:spPr bwMode="auto">
          <a:xfrm>
            <a:off x="5562600" y="533400"/>
            <a:ext cx="990600" cy="838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6000">
                <a:solidFill>
                  <a:srgbClr val="000514"/>
                </a:solidFill>
                <a:latin typeface="Garamond" pitchFamily="18" charset="0"/>
                <a:cs typeface="Arial" pitchFamily="34" charset="0"/>
              </a:rPr>
              <a:t>5</a:t>
            </a:r>
          </a:p>
        </p:txBody>
      </p:sp>
      <p:sp>
        <p:nvSpPr>
          <p:cNvPr id="47" name="Oval 102"/>
          <p:cNvSpPr>
            <a:spLocks noChangeArrowheads="1"/>
          </p:cNvSpPr>
          <p:nvPr/>
        </p:nvSpPr>
        <p:spPr bwMode="auto">
          <a:xfrm>
            <a:off x="5562600" y="533400"/>
            <a:ext cx="990600" cy="838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6000">
                <a:solidFill>
                  <a:srgbClr val="000514"/>
                </a:solidFill>
                <a:latin typeface="Garamond" pitchFamily="18" charset="0"/>
                <a:cs typeface="Arial" pitchFamily="34" charset="0"/>
              </a:rPr>
              <a:t>4</a:t>
            </a:r>
          </a:p>
        </p:txBody>
      </p:sp>
      <p:sp>
        <p:nvSpPr>
          <p:cNvPr id="48" name="Oval 103"/>
          <p:cNvSpPr>
            <a:spLocks noChangeArrowheads="1"/>
          </p:cNvSpPr>
          <p:nvPr/>
        </p:nvSpPr>
        <p:spPr bwMode="auto">
          <a:xfrm>
            <a:off x="5562600" y="533400"/>
            <a:ext cx="990600" cy="838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6000">
                <a:solidFill>
                  <a:srgbClr val="000514"/>
                </a:solidFill>
                <a:latin typeface="Garamond" pitchFamily="18" charset="0"/>
                <a:cs typeface="Arial" pitchFamily="34" charset="0"/>
              </a:rPr>
              <a:t>3</a:t>
            </a:r>
          </a:p>
        </p:txBody>
      </p:sp>
      <p:sp>
        <p:nvSpPr>
          <p:cNvPr id="49" name="Oval 104"/>
          <p:cNvSpPr>
            <a:spLocks noChangeArrowheads="1"/>
          </p:cNvSpPr>
          <p:nvPr/>
        </p:nvSpPr>
        <p:spPr bwMode="auto">
          <a:xfrm>
            <a:off x="5562600" y="533400"/>
            <a:ext cx="990600" cy="8382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6000">
                <a:solidFill>
                  <a:srgbClr val="000514"/>
                </a:solidFill>
                <a:latin typeface="Garamond" pitchFamily="18" charset="0"/>
                <a:cs typeface="Arial" pitchFamily="34" charset="0"/>
              </a:rPr>
              <a:t>2</a:t>
            </a:r>
          </a:p>
        </p:txBody>
      </p:sp>
      <p:sp>
        <p:nvSpPr>
          <p:cNvPr id="50" name="Oval 105"/>
          <p:cNvSpPr>
            <a:spLocks noChangeArrowheads="1"/>
          </p:cNvSpPr>
          <p:nvPr/>
        </p:nvSpPr>
        <p:spPr bwMode="auto">
          <a:xfrm>
            <a:off x="5562600" y="533400"/>
            <a:ext cx="990600" cy="8382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6000" dirty="0">
                <a:solidFill>
                  <a:srgbClr val="000514"/>
                </a:solidFill>
                <a:latin typeface="Garamond" pitchFamily="18" charset="0"/>
                <a:cs typeface="Arial" pitchFamily="34" charset="0"/>
              </a:rPr>
              <a:t>1</a:t>
            </a:r>
          </a:p>
        </p:txBody>
      </p:sp>
      <p:sp>
        <p:nvSpPr>
          <p:cNvPr id="51" name="Oval 106"/>
          <p:cNvSpPr>
            <a:spLocks noChangeArrowheads="1"/>
          </p:cNvSpPr>
          <p:nvPr/>
        </p:nvSpPr>
        <p:spPr bwMode="auto">
          <a:xfrm>
            <a:off x="5562600" y="533400"/>
            <a:ext cx="990600" cy="8382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solidFill>
                  <a:srgbClr val="FFFF00"/>
                </a:solidFill>
                <a:latin typeface=".VnTimeH" pitchFamily="34" charset="0"/>
                <a:cs typeface="Arial" pitchFamily="34" charset="0"/>
              </a:rPr>
              <a:t>hÕt giê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83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5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5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83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4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4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4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4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1" grpId="0" animBg="1"/>
      <p:bldP spid="83975" grpId="0" animBg="1"/>
      <p:bldP spid="2" grpId="0"/>
      <p:bldP spid="55319" grpId="0" animBg="1"/>
      <p:bldP spid="51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1295400"/>
            <a:ext cx="7696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00FF"/>
                </a:solidFill>
              </a:rPr>
              <a:t>Dặn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dò</a:t>
            </a:r>
            <a:r>
              <a:rPr lang="en-US" sz="3200" b="1">
                <a:solidFill>
                  <a:srgbClr val="0000FF"/>
                </a:solidFill>
              </a:rPr>
              <a:t>: VỀ </a:t>
            </a:r>
            <a:r>
              <a:rPr lang="en-US" sz="3200" b="1" dirty="0">
                <a:solidFill>
                  <a:srgbClr val="0000FF"/>
                </a:solidFill>
              </a:rPr>
              <a:t>NHÀ SƯU TẦM, TRƯNG BÀY TRANH ẢNH VỀ ĐỒNG BẰNG BẮC BỘ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914400" y="533400"/>
            <a:ext cx="71628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vi-VN" sz="2800" b="1" dirty="0">
                <a:solidFill>
                  <a:srgbClr val="0000FF"/>
                </a:solidFill>
              </a:rPr>
              <a:t>Thứ </a:t>
            </a:r>
            <a:r>
              <a:rPr lang="en-US" sz="2800" b="1" dirty="0" err="1">
                <a:solidFill>
                  <a:srgbClr val="0000FF"/>
                </a:solidFill>
              </a:rPr>
              <a:t>sáu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vi-VN" sz="2800" b="1" dirty="0">
                <a:solidFill>
                  <a:srgbClr val="0000FF"/>
                </a:solidFill>
              </a:rPr>
              <a:t>ngày </a:t>
            </a:r>
            <a:r>
              <a:rPr lang="en-US" sz="2800" b="1" dirty="0">
                <a:solidFill>
                  <a:srgbClr val="0000FF"/>
                </a:solidFill>
              </a:rPr>
              <a:t>25</a:t>
            </a:r>
            <a:r>
              <a:rPr lang="vi-VN" sz="2800" b="1" dirty="0">
                <a:solidFill>
                  <a:srgbClr val="0000FF"/>
                </a:solidFill>
              </a:rPr>
              <a:t> tháng 11 năm 20</a:t>
            </a:r>
            <a:r>
              <a:rPr lang="en-US" sz="2800" b="1">
                <a:solidFill>
                  <a:srgbClr val="0000FF"/>
                </a:solidFill>
              </a:rPr>
              <a:t>22</a:t>
            </a:r>
            <a:endParaRPr lang="en-US" sz="2800" b="1" dirty="0">
              <a:solidFill>
                <a:srgbClr val="0000FF"/>
              </a:solidFill>
            </a:endParaRPr>
          </a:p>
          <a:p>
            <a:pPr algn="ctr"/>
            <a:r>
              <a:rPr lang="en-US" sz="2800" b="1" dirty="0" err="1">
                <a:solidFill>
                  <a:srgbClr val="0000FF"/>
                </a:solidFill>
              </a:rPr>
              <a:t>Địa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lí</a:t>
            </a:r>
            <a:endParaRPr lang="en-US" sz="2800" b="1" dirty="0">
              <a:solidFill>
                <a:srgbClr val="0000FF"/>
              </a:solidFill>
            </a:endParaRPr>
          </a:p>
          <a:p>
            <a:pPr algn="ctr"/>
            <a:r>
              <a:rPr lang="en-US" sz="2800" b="1" dirty="0" err="1">
                <a:solidFill>
                  <a:srgbClr val="0000FF"/>
                </a:solidFill>
              </a:rPr>
              <a:t>Đồng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bằng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Bắc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bộ</a:t>
            </a:r>
            <a:endParaRPr lang="en-US" sz="2800" b="1" dirty="0">
              <a:solidFill>
                <a:srgbClr val="0000FF"/>
              </a:solidFill>
            </a:endParaRPr>
          </a:p>
          <a:p>
            <a:pPr algn="ctr"/>
            <a:endParaRPr lang="vi-VN" sz="28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SC00286"/>
          <p:cNvPicPr>
            <a:picLocks noChangeAspect="1" noChangeArrowheads="1"/>
          </p:cNvPicPr>
          <p:nvPr/>
        </p:nvPicPr>
        <p:blipFill>
          <a:blip r:embed="rId2" cstate="print"/>
          <a:srcRect l="20833" t="2205" r="41936" b="9572"/>
          <a:stretch>
            <a:fillRect/>
          </a:stretch>
        </p:blipFill>
        <p:spPr bwMode="auto">
          <a:xfrm>
            <a:off x="2286000" y="152400"/>
            <a:ext cx="4953000" cy="6477000"/>
          </a:xfrm>
          <a:prstGeom prst="rect">
            <a:avLst/>
          </a:prstGeom>
          <a:noFill/>
        </p:spPr>
      </p:pic>
      <p:sp>
        <p:nvSpPr>
          <p:cNvPr id="3" name="Freeform 3"/>
          <p:cNvSpPr>
            <a:spLocks/>
          </p:cNvSpPr>
          <p:nvPr/>
        </p:nvSpPr>
        <p:spPr bwMode="auto">
          <a:xfrm>
            <a:off x="3810000" y="865496"/>
            <a:ext cx="1445121" cy="963304"/>
          </a:xfrm>
          <a:custGeom>
            <a:avLst/>
            <a:gdLst/>
            <a:ahLst/>
            <a:cxnLst>
              <a:cxn ang="0">
                <a:pos x="120" y="24"/>
              </a:cxn>
              <a:cxn ang="0">
                <a:pos x="128" y="48"/>
              </a:cxn>
              <a:cxn ang="0">
                <a:pos x="112" y="24"/>
              </a:cxn>
              <a:cxn ang="0">
                <a:pos x="64" y="0"/>
              </a:cxn>
              <a:cxn ang="0">
                <a:pos x="0" y="24"/>
              </a:cxn>
              <a:cxn ang="0">
                <a:pos x="8" y="48"/>
              </a:cxn>
              <a:cxn ang="0">
                <a:pos x="24" y="72"/>
              </a:cxn>
              <a:cxn ang="0">
                <a:pos x="32" y="104"/>
              </a:cxn>
              <a:cxn ang="0">
                <a:pos x="80" y="136"/>
              </a:cxn>
              <a:cxn ang="0">
                <a:pos x="64" y="192"/>
              </a:cxn>
              <a:cxn ang="0">
                <a:pos x="112" y="208"/>
              </a:cxn>
              <a:cxn ang="0">
                <a:pos x="128" y="232"/>
              </a:cxn>
              <a:cxn ang="0">
                <a:pos x="184" y="240"/>
              </a:cxn>
              <a:cxn ang="0">
                <a:pos x="216" y="296"/>
              </a:cxn>
              <a:cxn ang="0">
                <a:pos x="240" y="312"/>
              </a:cxn>
              <a:cxn ang="0">
                <a:pos x="232" y="400"/>
              </a:cxn>
              <a:cxn ang="0">
                <a:pos x="216" y="424"/>
              </a:cxn>
              <a:cxn ang="0">
                <a:pos x="256" y="432"/>
              </a:cxn>
              <a:cxn ang="0">
                <a:pos x="296" y="488"/>
              </a:cxn>
              <a:cxn ang="0">
                <a:pos x="336" y="520"/>
              </a:cxn>
              <a:cxn ang="0">
                <a:pos x="368" y="560"/>
              </a:cxn>
              <a:cxn ang="0">
                <a:pos x="416" y="536"/>
              </a:cxn>
              <a:cxn ang="0">
                <a:pos x="424" y="512"/>
              </a:cxn>
              <a:cxn ang="0">
                <a:pos x="464" y="472"/>
              </a:cxn>
              <a:cxn ang="0">
                <a:pos x="488" y="424"/>
              </a:cxn>
              <a:cxn ang="0">
                <a:pos x="504" y="360"/>
              </a:cxn>
              <a:cxn ang="0">
                <a:pos x="536" y="352"/>
              </a:cxn>
              <a:cxn ang="0">
                <a:pos x="544" y="320"/>
              </a:cxn>
              <a:cxn ang="0">
                <a:pos x="664" y="280"/>
              </a:cxn>
              <a:cxn ang="0">
                <a:pos x="648" y="224"/>
              </a:cxn>
              <a:cxn ang="0">
                <a:pos x="424" y="208"/>
              </a:cxn>
              <a:cxn ang="0">
                <a:pos x="536" y="176"/>
              </a:cxn>
              <a:cxn ang="0">
                <a:pos x="528" y="128"/>
              </a:cxn>
              <a:cxn ang="0">
                <a:pos x="464" y="112"/>
              </a:cxn>
              <a:cxn ang="0">
                <a:pos x="416" y="88"/>
              </a:cxn>
              <a:cxn ang="0">
                <a:pos x="408" y="64"/>
              </a:cxn>
              <a:cxn ang="0">
                <a:pos x="296" y="48"/>
              </a:cxn>
              <a:cxn ang="0">
                <a:pos x="248" y="24"/>
              </a:cxn>
              <a:cxn ang="0">
                <a:pos x="272" y="72"/>
              </a:cxn>
              <a:cxn ang="0">
                <a:pos x="264" y="128"/>
              </a:cxn>
              <a:cxn ang="0">
                <a:pos x="200" y="104"/>
              </a:cxn>
              <a:cxn ang="0">
                <a:pos x="120" y="24"/>
              </a:cxn>
            </a:cxnLst>
            <a:rect l="0" t="0" r="r" b="b"/>
            <a:pathLst>
              <a:path w="685" h="575">
                <a:moveTo>
                  <a:pt x="120" y="24"/>
                </a:moveTo>
                <a:cubicBezTo>
                  <a:pt x="123" y="32"/>
                  <a:pt x="136" y="48"/>
                  <a:pt x="128" y="48"/>
                </a:cubicBezTo>
                <a:cubicBezTo>
                  <a:pt x="118" y="48"/>
                  <a:pt x="119" y="31"/>
                  <a:pt x="112" y="24"/>
                </a:cubicBezTo>
                <a:cubicBezTo>
                  <a:pt x="96" y="8"/>
                  <a:pt x="84" y="7"/>
                  <a:pt x="64" y="0"/>
                </a:cubicBezTo>
                <a:cubicBezTo>
                  <a:pt x="44" y="31"/>
                  <a:pt x="35" y="36"/>
                  <a:pt x="0" y="24"/>
                </a:cubicBezTo>
                <a:cubicBezTo>
                  <a:pt x="3" y="32"/>
                  <a:pt x="4" y="40"/>
                  <a:pt x="8" y="48"/>
                </a:cubicBezTo>
                <a:cubicBezTo>
                  <a:pt x="12" y="57"/>
                  <a:pt x="20" y="63"/>
                  <a:pt x="24" y="72"/>
                </a:cubicBezTo>
                <a:cubicBezTo>
                  <a:pt x="28" y="82"/>
                  <a:pt x="25" y="96"/>
                  <a:pt x="32" y="104"/>
                </a:cubicBezTo>
                <a:cubicBezTo>
                  <a:pt x="45" y="118"/>
                  <a:pt x="80" y="136"/>
                  <a:pt x="80" y="136"/>
                </a:cubicBezTo>
                <a:cubicBezTo>
                  <a:pt x="101" y="167"/>
                  <a:pt x="101" y="180"/>
                  <a:pt x="64" y="192"/>
                </a:cubicBezTo>
                <a:cubicBezTo>
                  <a:pt x="80" y="197"/>
                  <a:pt x="103" y="194"/>
                  <a:pt x="112" y="208"/>
                </a:cubicBezTo>
                <a:cubicBezTo>
                  <a:pt x="117" y="216"/>
                  <a:pt x="119" y="228"/>
                  <a:pt x="128" y="232"/>
                </a:cubicBezTo>
                <a:cubicBezTo>
                  <a:pt x="145" y="240"/>
                  <a:pt x="165" y="237"/>
                  <a:pt x="184" y="240"/>
                </a:cubicBezTo>
                <a:cubicBezTo>
                  <a:pt x="235" y="257"/>
                  <a:pt x="184" y="232"/>
                  <a:pt x="216" y="296"/>
                </a:cubicBezTo>
                <a:cubicBezTo>
                  <a:pt x="220" y="305"/>
                  <a:pt x="232" y="307"/>
                  <a:pt x="240" y="312"/>
                </a:cubicBezTo>
                <a:cubicBezTo>
                  <a:pt x="237" y="341"/>
                  <a:pt x="238" y="371"/>
                  <a:pt x="232" y="400"/>
                </a:cubicBezTo>
                <a:cubicBezTo>
                  <a:pt x="230" y="409"/>
                  <a:pt x="210" y="416"/>
                  <a:pt x="216" y="424"/>
                </a:cubicBezTo>
                <a:cubicBezTo>
                  <a:pt x="224" y="435"/>
                  <a:pt x="243" y="429"/>
                  <a:pt x="256" y="432"/>
                </a:cubicBezTo>
                <a:cubicBezTo>
                  <a:pt x="275" y="488"/>
                  <a:pt x="256" y="475"/>
                  <a:pt x="296" y="488"/>
                </a:cubicBezTo>
                <a:cubicBezTo>
                  <a:pt x="319" y="557"/>
                  <a:pt x="281" y="465"/>
                  <a:pt x="336" y="520"/>
                </a:cubicBezTo>
                <a:cubicBezTo>
                  <a:pt x="391" y="575"/>
                  <a:pt x="299" y="537"/>
                  <a:pt x="368" y="560"/>
                </a:cubicBezTo>
                <a:cubicBezTo>
                  <a:pt x="384" y="555"/>
                  <a:pt x="405" y="550"/>
                  <a:pt x="416" y="536"/>
                </a:cubicBezTo>
                <a:cubicBezTo>
                  <a:pt x="421" y="529"/>
                  <a:pt x="420" y="520"/>
                  <a:pt x="424" y="512"/>
                </a:cubicBezTo>
                <a:cubicBezTo>
                  <a:pt x="437" y="485"/>
                  <a:pt x="440" y="488"/>
                  <a:pt x="464" y="472"/>
                </a:cubicBezTo>
                <a:cubicBezTo>
                  <a:pt x="480" y="449"/>
                  <a:pt x="481" y="450"/>
                  <a:pt x="488" y="424"/>
                </a:cubicBezTo>
                <a:cubicBezTo>
                  <a:pt x="493" y="403"/>
                  <a:pt x="487" y="374"/>
                  <a:pt x="504" y="360"/>
                </a:cubicBezTo>
                <a:cubicBezTo>
                  <a:pt x="513" y="353"/>
                  <a:pt x="525" y="355"/>
                  <a:pt x="536" y="352"/>
                </a:cubicBezTo>
                <a:cubicBezTo>
                  <a:pt x="539" y="341"/>
                  <a:pt x="538" y="329"/>
                  <a:pt x="544" y="320"/>
                </a:cubicBezTo>
                <a:cubicBezTo>
                  <a:pt x="562" y="293"/>
                  <a:pt x="635" y="286"/>
                  <a:pt x="664" y="280"/>
                </a:cubicBezTo>
                <a:cubicBezTo>
                  <a:pt x="685" y="249"/>
                  <a:pt x="685" y="236"/>
                  <a:pt x="648" y="224"/>
                </a:cubicBezTo>
                <a:cubicBezTo>
                  <a:pt x="578" y="229"/>
                  <a:pt x="487" y="250"/>
                  <a:pt x="424" y="208"/>
                </a:cubicBezTo>
                <a:cubicBezTo>
                  <a:pt x="479" y="200"/>
                  <a:pt x="488" y="188"/>
                  <a:pt x="536" y="176"/>
                </a:cubicBezTo>
                <a:cubicBezTo>
                  <a:pt x="533" y="160"/>
                  <a:pt x="540" y="139"/>
                  <a:pt x="528" y="128"/>
                </a:cubicBezTo>
                <a:cubicBezTo>
                  <a:pt x="512" y="113"/>
                  <a:pt x="464" y="112"/>
                  <a:pt x="464" y="112"/>
                </a:cubicBezTo>
                <a:cubicBezTo>
                  <a:pt x="449" y="102"/>
                  <a:pt x="429" y="101"/>
                  <a:pt x="416" y="88"/>
                </a:cubicBezTo>
                <a:cubicBezTo>
                  <a:pt x="410" y="82"/>
                  <a:pt x="416" y="67"/>
                  <a:pt x="408" y="64"/>
                </a:cubicBezTo>
                <a:cubicBezTo>
                  <a:pt x="374" y="49"/>
                  <a:pt x="333" y="54"/>
                  <a:pt x="296" y="48"/>
                </a:cubicBezTo>
                <a:cubicBezTo>
                  <a:pt x="295" y="47"/>
                  <a:pt x="255" y="17"/>
                  <a:pt x="248" y="24"/>
                </a:cubicBezTo>
                <a:cubicBezTo>
                  <a:pt x="241" y="31"/>
                  <a:pt x="271" y="71"/>
                  <a:pt x="272" y="72"/>
                </a:cubicBezTo>
                <a:cubicBezTo>
                  <a:pt x="269" y="91"/>
                  <a:pt x="277" y="115"/>
                  <a:pt x="264" y="128"/>
                </a:cubicBezTo>
                <a:cubicBezTo>
                  <a:pt x="250" y="142"/>
                  <a:pt x="210" y="111"/>
                  <a:pt x="200" y="104"/>
                </a:cubicBezTo>
                <a:cubicBezTo>
                  <a:pt x="186" y="63"/>
                  <a:pt x="160" y="37"/>
                  <a:pt x="120" y="24"/>
                </a:cubicBezTo>
                <a:close/>
              </a:path>
            </a:pathLst>
          </a:cu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048000" y="6553200"/>
            <a:ext cx="4794015" cy="374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Bản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đồ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địa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lí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tự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nhiên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Việt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Nam</a:t>
            </a:r>
          </a:p>
        </p:txBody>
      </p:sp>
      <p:sp>
        <p:nvSpPr>
          <p:cNvPr id="8" name="Rectangle 7"/>
          <p:cNvSpPr/>
          <p:nvPr/>
        </p:nvSpPr>
        <p:spPr>
          <a:xfrm>
            <a:off x="152400" y="914400"/>
            <a:ext cx="18288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rgbClr val="FF0000"/>
                </a:solidFill>
              </a:rPr>
              <a:t>  </a:t>
            </a:r>
            <a:r>
              <a:rPr lang="en-US" sz="2800" b="1" dirty="0" err="1">
                <a:solidFill>
                  <a:srgbClr val="FF0000"/>
                </a:solidFill>
              </a:rPr>
              <a:t>Hãy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chỉ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vị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trí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của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đồng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bằng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Bắc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Bộ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trên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bản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đồ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địa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lí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tự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nhiên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Việt</a:t>
            </a:r>
            <a:r>
              <a:rPr lang="en-US" sz="2800" b="1" dirty="0">
                <a:solidFill>
                  <a:srgbClr val="FF0000"/>
                </a:solidFill>
              </a:rPr>
              <a:t> Nam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3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0" y="457200"/>
            <a:ext cx="5638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b="1" dirty="0">
                <a:solidFill>
                  <a:srgbClr val="FF0000"/>
                </a:solidFill>
              </a:rPr>
              <a:t>1. </a:t>
            </a:r>
            <a:r>
              <a:rPr lang="en-US" altLang="en-US" sz="3200" b="1" dirty="0" err="1">
                <a:solidFill>
                  <a:srgbClr val="FF0000"/>
                </a:solidFill>
              </a:rPr>
              <a:t>Đồng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bằng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lớn</a:t>
            </a:r>
            <a:r>
              <a:rPr lang="en-US" altLang="en-US" sz="3200" b="1" dirty="0">
                <a:solidFill>
                  <a:srgbClr val="FF0000"/>
                </a:solidFill>
              </a:rPr>
              <a:t> ở </a:t>
            </a:r>
            <a:r>
              <a:rPr lang="en-US" altLang="en-US" sz="3200" b="1" dirty="0" err="1">
                <a:solidFill>
                  <a:srgbClr val="FF0000"/>
                </a:solidFill>
              </a:rPr>
              <a:t>miền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Bắc</a:t>
            </a:r>
            <a:endParaRPr lang="en-US" altLang="en-US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4270375" y="1070908"/>
            <a:ext cx="64008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sz="2800"/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381000" y="1513821"/>
            <a:ext cx="246888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sz="2800"/>
          </a:p>
        </p:txBody>
      </p:sp>
      <p:pic>
        <p:nvPicPr>
          <p:cNvPr id="4" name="Picture 29" descr="Copy of Luoc do dong bang Bac B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2400"/>
            <a:ext cx="3886200" cy="4114800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</p:spPr>
      </p:pic>
      <p:sp>
        <p:nvSpPr>
          <p:cNvPr id="5" name="Text Box 35"/>
          <p:cNvSpPr txBox="1">
            <a:spLocks noChangeArrowheads="1"/>
          </p:cNvSpPr>
          <p:nvPr/>
        </p:nvSpPr>
        <p:spPr bwMode="auto">
          <a:xfrm>
            <a:off x="228600" y="4267200"/>
            <a:ext cx="3810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err="1">
                <a:solidFill>
                  <a:srgbClr val="FF0000"/>
                </a:solidFill>
              </a:rPr>
              <a:t>Lược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đồ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đồng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bằng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Bắc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Bộ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lum bright="-12000" contrast="24000"/>
          </a:blip>
          <a:srcRect/>
          <a:stretch>
            <a:fillRect/>
          </a:stretch>
        </p:blipFill>
        <p:spPr bwMode="auto">
          <a:xfrm>
            <a:off x="4191000" y="76200"/>
            <a:ext cx="49530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35"/>
          <p:cNvSpPr txBox="1">
            <a:spLocks noChangeArrowheads="1"/>
          </p:cNvSpPr>
          <p:nvPr/>
        </p:nvSpPr>
        <p:spPr bwMode="auto">
          <a:xfrm>
            <a:off x="4724400" y="6381690"/>
            <a:ext cx="3810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 err="1">
                <a:solidFill>
                  <a:srgbClr val="000066"/>
                </a:solidFill>
              </a:rPr>
              <a:t>Bản</a:t>
            </a:r>
            <a:r>
              <a:rPr lang="en-US" sz="2000" b="1" dirty="0">
                <a:solidFill>
                  <a:srgbClr val="000066"/>
                </a:solidFill>
              </a:rPr>
              <a:t> </a:t>
            </a:r>
            <a:r>
              <a:rPr lang="en-US" sz="2000" b="1" dirty="0" err="1">
                <a:solidFill>
                  <a:srgbClr val="000066"/>
                </a:solidFill>
              </a:rPr>
              <a:t>đồ</a:t>
            </a:r>
            <a:r>
              <a:rPr lang="en-US" sz="2000" b="1" dirty="0">
                <a:solidFill>
                  <a:srgbClr val="000066"/>
                </a:solidFill>
              </a:rPr>
              <a:t> </a:t>
            </a:r>
            <a:r>
              <a:rPr lang="en-US" sz="2000" b="1" dirty="0" err="1">
                <a:solidFill>
                  <a:srgbClr val="000066"/>
                </a:solidFill>
              </a:rPr>
              <a:t>Địa</a:t>
            </a:r>
            <a:r>
              <a:rPr lang="en-US" sz="2000" b="1" dirty="0">
                <a:solidFill>
                  <a:srgbClr val="000066"/>
                </a:solidFill>
              </a:rPr>
              <a:t> </a:t>
            </a:r>
            <a:r>
              <a:rPr lang="en-US" sz="2000" b="1" dirty="0" err="1">
                <a:solidFill>
                  <a:srgbClr val="000066"/>
                </a:solidFill>
              </a:rPr>
              <a:t>lí</a:t>
            </a:r>
            <a:r>
              <a:rPr lang="en-US" sz="2000" b="1" dirty="0">
                <a:solidFill>
                  <a:srgbClr val="000066"/>
                </a:solidFill>
              </a:rPr>
              <a:t> </a:t>
            </a:r>
            <a:r>
              <a:rPr lang="en-US" sz="2000" b="1" dirty="0" err="1">
                <a:solidFill>
                  <a:srgbClr val="000066"/>
                </a:solidFill>
              </a:rPr>
              <a:t>tự</a:t>
            </a:r>
            <a:r>
              <a:rPr lang="en-US" sz="2000" b="1" dirty="0">
                <a:solidFill>
                  <a:srgbClr val="000066"/>
                </a:solidFill>
              </a:rPr>
              <a:t> </a:t>
            </a:r>
            <a:r>
              <a:rPr lang="en-US" sz="2000" b="1" dirty="0" err="1">
                <a:solidFill>
                  <a:srgbClr val="000066"/>
                </a:solidFill>
              </a:rPr>
              <a:t>nhiên</a:t>
            </a:r>
            <a:r>
              <a:rPr lang="en-US" sz="2000" b="1" dirty="0">
                <a:solidFill>
                  <a:srgbClr val="000066"/>
                </a:solidFill>
              </a:rPr>
              <a:t> </a:t>
            </a:r>
            <a:r>
              <a:rPr lang="en-US" sz="2000" b="1" dirty="0" err="1">
                <a:solidFill>
                  <a:srgbClr val="000066"/>
                </a:solidFill>
              </a:rPr>
              <a:t>Việt</a:t>
            </a:r>
            <a:r>
              <a:rPr lang="en-US" sz="2000" b="1" dirty="0">
                <a:solidFill>
                  <a:srgbClr val="000066"/>
                </a:solidFill>
              </a:rPr>
              <a:t> Nam</a:t>
            </a:r>
            <a:endParaRPr lang="en-US" sz="2000" dirty="0">
              <a:solidFill>
                <a:srgbClr val="000066"/>
              </a:solidFill>
            </a:endParaRPr>
          </a:p>
        </p:txBody>
      </p:sp>
      <p:sp>
        <p:nvSpPr>
          <p:cNvPr id="8" name="Text Box 20"/>
          <p:cNvSpPr txBox="1">
            <a:spLocks noChangeArrowheads="1"/>
          </p:cNvSpPr>
          <p:nvPr/>
        </p:nvSpPr>
        <p:spPr bwMode="auto">
          <a:xfrm>
            <a:off x="76200" y="4842808"/>
            <a:ext cx="40386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b="1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Quan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sát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lược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đồ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đồng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bằng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Bắc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Bộ</a:t>
            </a:r>
            <a:r>
              <a:rPr lang="en-US" sz="2400" b="1" dirty="0">
                <a:latin typeface="Times New Roman" pitchFamily="18" charset="0"/>
              </a:rPr>
              <a:t> ở SGK </a:t>
            </a:r>
            <a:r>
              <a:rPr lang="en-US" sz="2400" b="1" dirty="0" err="1">
                <a:latin typeface="Times New Roman" pitchFamily="18" charset="0"/>
              </a:rPr>
              <a:t>trang</a:t>
            </a:r>
            <a:r>
              <a:rPr lang="en-US" sz="2400" b="1" dirty="0">
                <a:latin typeface="Times New Roman" pitchFamily="18" charset="0"/>
              </a:rPr>
              <a:t> 98 </a:t>
            </a:r>
            <a:r>
              <a:rPr lang="en-US" sz="2400" b="1" dirty="0" err="1">
                <a:latin typeface="Times New Roman" pitchFamily="18" charset="0"/>
              </a:rPr>
              <a:t>và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cho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biết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đồng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bằng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Bắc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Bộ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có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hình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dạng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như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thế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nào</a:t>
            </a:r>
            <a:r>
              <a:rPr lang="en-US" sz="2400" b="1" dirty="0">
                <a:latin typeface="Times New Roman" pitchFamily="18" charset="0"/>
              </a:rPr>
              <a:t>?</a:t>
            </a:r>
            <a:endParaRPr lang="en-US" sz="2400" b="1" u="sng" dirty="0">
              <a:solidFill>
                <a:srgbClr val="FFFF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Luoc do dong bang Bac B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381000"/>
            <a:ext cx="6081713" cy="5334000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</p:spPr>
      </p:pic>
      <p:sp>
        <p:nvSpPr>
          <p:cNvPr id="7" name="Freeform 32"/>
          <p:cNvSpPr>
            <a:spLocks/>
          </p:cNvSpPr>
          <p:nvPr/>
        </p:nvSpPr>
        <p:spPr bwMode="auto">
          <a:xfrm>
            <a:off x="2209800" y="1295400"/>
            <a:ext cx="4589462" cy="3795713"/>
          </a:xfrm>
          <a:custGeom>
            <a:avLst/>
            <a:gdLst>
              <a:gd name="T0" fmla="*/ 2147483647 w 3095"/>
              <a:gd name="T1" fmla="*/ 2147483647 h 2574"/>
              <a:gd name="T2" fmla="*/ 2147483647 w 3095"/>
              <a:gd name="T3" fmla="*/ 2147483647 h 2574"/>
              <a:gd name="T4" fmla="*/ 2147483647 w 3095"/>
              <a:gd name="T5" fmla="*/ 2147483647 h 2574"/>
              <a:gd name="T6" fmla="*/ 2147483647 w 3095"/>
              <a:gd name="T7" fmla="*/ 2147483647 h 2574"/>
              <a:gd name="T8" fmla="*/ 2147483647 w 3095"/>
              <a:gd name="T9" fmla="*/ 2147483647 h 2574"/>
              <a:gd name="T10" fmla="*/ 2147483647 w 3095"/>
              <a:gd name="T11" fmla="*/ 2147483647 h 2574"/>
              <a:gd name="T12" fmla="*/ 2147483647 w 3095"/>
              <a:gd name="T13" fmla="*/ 2147483647 h 2574"/>
              <a:gd name="T14" fmla="*/ 2147483647 w 3095"/>
              <a:gd name="T15" fmla="*/ 2147483647 h 2574"/>
              <a:gd name="T16" fmla="*/ 2147483647 w 3095"/>
              <a:gd name="T17" fmla="*/ 2147483647 h 2574"/>
              <a:gd name="T18" fmla="*/ 2147483647 w 3095"/>
              <a:gd name="T19" fmla="*/ 2147483647 h 2574"/>
              <a:gd name="T20" fmla="*/ 2147483647 w 3095"/>
              <a:gd name="T21" fmla="*/ 2147483647 h 2574"/>
              <a:gd name="T22" fmla="*/ 2147483647 w 3095"/>
              <a:gd name="T23" fmla="*/ 2147483647 h 2574"/>
              <a:gd name="T24" fmla="*/ 2147483647 w 3095"/>
              <a:gd name="T25" fmla="*/ 2147483647 h 2574"/>
              <a:gd name="T26" fmla="*/ 2147483647 w 3095"/>
              <a:gd name="T27" fmla="*/ 2147483647 h 2574"/>
              <a:gd name="T28" fmla="*/ 2147483647 w 3095"/>
              <a:gd name="T29" fmla="*/ 2147483647 h 2574"/>
              <a:gd name="T30" fmla="*/ 2147483647 w 3095"/>
              <a:gd name="T31" fmla="*/ 2147483647 h 2574"/>
              <a:gd name="T32" fmla="*/ 2147483647 w 3095"/>
              <a:gd name="T33" fmla="*/ 2147483647 h 2574"/>
              <a:gd name="T34" fmla="*/ 2147483647 w 3095"/>
              <a:gd name="T35" fmla="*/ 2147483647 h 2574"/>
              <a:gd name="T36" fmla="*/ 2147483647 w 3095"/>
              <a:gd name="T37" fmla="*/ 2147483647 h 2574"/>
              <a:gd name="T38" fmla="*/ 2147483647 w 3095"/>
              <a:gd name="T39" fmla="*/ 2147483647 h 2574"/>
              <a:gd name="T40" fmla="*/ 2147483647 w 3095"/>
              <a:gd name="T41" fmla="*/ 2147483647 h 2574"/>
              <a:gd name="T42" fmla="*/ 2147483647 w 3095"/>
              <a:gd name="T43" fmla="*/ 2147483647 h 2574"/>
              <a:gd name="T44" fmla="*/ 2147483647 w 3095"/>
              <a:gd name="T45" fmla="*/ 2147483647 h 2574"/>
              <a:gd name="T46" fmla="*/ 2147483647 w 3095"/>
              <a:gd name="T47" fmla="*/ 2147483647 h 2574"/>
              <a:gd name="T48" fmla="*/ 2147483647 w 3095"/>
              <a:gd name="T49" fmla="*/ 2147483647 h 2574"/>
              <a:gd name="T50" fmla="*/ 2147483647 w 3095"/>
              <a:gd name="T51" fmla="*/ 2147483647 h 2574"/>
              <a:gd name="T52" fmla="*/ 2147483647 w 3095"/>
              <a:gd name="T53" fmla="*/ 2147483647 h 2574"/>
              <a:gd name="T54" fmla="*/ 2147483647 w 3095"/>
              <a:gd name="T55" fmla="*/ 2147483647 h 2574"/>
              <a:gd name="T56" fmla="*/ 2147483647 w 3095"/>
              <a:gd name="T57" fmla="*/ 2147483647 h 2574"/>
              <a:gd name="T58" fmla="*/ 2147483647 w 3095"/>
              <a:gd name="T59" fmla="*/ 2147483647 h 2574"/>
              <a:gd name="T60" fmla="*/ 2147483647 w 3095"/>
              <a:gd name="T61" fmla="*/ 2147483647 h 2574"/>
              <a:gd name="T62" fmla="*/ 2147483647 w 3095"/>
              <a:gd name="T63" fmla="*/ 2147483647 h 2574"/>
              <a:gd name="T64" fmla="*/ 2147483647 w 3095"/>
              <a:gd name="T65" fmla="*/ 2147483647 h 2574"/>
              <a:gd name="T66" fmla="*/ 2147483647 w 3095"/>
              <a:gd name="T67" fmla="*/ 2147483647 h 2574"/>
              <a:gd name="T68" fmla="*/ 2147483647 w 3095"/>
              <a:gd name="T69" fmla="*/ 2147483647 h 2574"/>
              <a:gd name="T70" fmla="*/ 2147483647 w 3095"/>
              <a:gd name="T71" fmla="*/ 2147483647 h 2574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3095" h="2574">
                <a:moveTo>
                  <a:pt x="0" y="54"/>
                </a:moveTo>
                <a:cubicBezTo>
                  <a:pt x="9" y="57"/>
                  <a:pt x="20" y="56"/>
                  <a:pt x="27" y="63"/>
                </a:cubicBezTo>
                <a:cubicBezTo>
                  <a:pt x="43" y="79"/>
                  <a:pt x="64" y="118"/>
                  <a:pt x="64" y="118"/>
                </a:cubicBezTo>
                <a:cubicBezTo>
                  <a:pt x="74" y="159"/>
                  <a:pt x="79" y="197"/>
                  <a:pt x="109" y="228"/>
                </a:cubicBezTo>
                <a:cubicBezTo>
                  <a:pt x="118" y="264"/>
                  <a:pt x="126" y="288"/>
                  <a:pt x="146" y="319"/>
                </a:cubicBezTo>
                <a:cubicBezTo>
                  <a:pt x="164" y="376"/>
                  <a:pt x="187" y="431"/>
                  <a:pt x="228" y="475"/>
                </a:cubicBezTo>
                <a:cubicBezTo>
                  <a:pt x="254" y="554"/>
                  <a:pt x="217" y="456"/>
                  <a:pt x="256" y="520"/>
                </a:cubicBezTo>
                <a:cubicBezTo>
                  <a:pt x="261" y="528"/>
                  <a:pt x="261" y="539"/>
                  <a:pt x="265" y="548"/>
                </a:cubicBezTo>
                <a:cubicBezTo>
                  <a:pt x="270" y="558"/>
                  <a:pt x="277" y="566"/>
                  <a:pt x="283" y="575"/>
                </a:cubicBezTo>
                <a:cubicBezTo>
                  <a:pt x="288" y="589"/>
                  <a:pt x="311" y="648"/>
                  <a:pt x="320" y="657"/>
                </a:cubicBezTo>
                <a:cubicBezTo>
                  <a:pt x="327" y="664"/>
                  <a:pt x="338" y="664"/>
                  <a:pt x="347" y="667"/>
                </a:cubicBezTo>
                <a:cubicBezTo>
                  <a:pt x="366" y="725"/>
                  <a:pt x="394" y="778"/>
                  <a:pt x="448" y="813"/>
                </a:cubicBezTo>
                <a:cubicBezTo>
                  <a:pt x="460" y="849"/>
                  <a:pt x="484" y="878"/>
                  <a:pt x="502" y="913"/>
                </a:cubicBezTo>
                <a:cubicBezTo>
                  <a:pt x="521" y="950"/>
                  <a:pt x="529" y="1000"/>
                  <a:pt x="539" y="1041"/>
                </a:cubicBezTo>
                <a:cubicBezTo>
                  <a:pt x="545" y="1110"/>
                  <a:pt x="543" y="1198"/>
                  <a:pt x="594" y="1252"/>
                </a:cubicBezTo>
                <a:cubicBezTo>
                  <a:pt x="609" y="1298"/>
                  <a:pt x="625" y="1345"/>
                  <a:pt x="658" y="1380"/>
                </a:cubicBezTo>
                <a:cubicBezTo>
                  <a:pt x="669" y="1424"/>
                  <a:pt x="679" y="1462"/>
                  <a:pt x="704" y="1499"/>
                </a:cubicBezTo>
                <a:cubicBezTo>
                  <a:pt x="722" y="1553"/>
                  <a:pt x="728" y="1587"/>
                  <a:pt x="768" y="1627"/>
                </a:cubicBezTo>
                <a:cubicBezTo>
                  <a:pt x="783" y="1671"/>
                  <a:pt x="790" y="1721"/>
                  <a:pt x="822" y="1755"/>
                </a:cubicBezTo>
                <a:cubicBezTo>
                  <a:pt x="855" y="1845"/>
                  <a:pt x="861" y="1938"/>
                  <a:pt x="914" y="2020"/>
                </a:cubicBezTo>
                <a:cubicBezTo>
                  <a:pt x="917" y="2032"/>
                  <a:pt x="918" y="2045"/>
                  <a:pt x="923" y="2056"/>
                </a:cubicBezTo>
                <a:cubicBezTo>
                  <a:pt x="927" y="2064"/>
                  <a:pt x="937" y="2067"/>
                  <a:pt x="941" y="2075"/>
                </a:cubicBezTo>
                <a:cubicBezTo>
                  <a:pt x="974" y="2140"/>
                  <a:pt x="944" y="2125"/>
                  <a:pt x="1005" y="2166"/>
                </a:cubicBezTo>
                <a:cubicBezTo>
                  <a:pt x="1013" y="2197"/>
                  <a:pt x="1023" y="2226"/>
                  <a:pt x="1033" y="2257"/>
                </a:cubicBezTo>
                <a:cubicBezTo>
                  <a:pt x="1043" y="2318"/>
                  <a:pt x="1062" y="2344"/>
                  <a:pt x="1097" y="2395"/>
                </a:cubicBezTo>
                <a:cubicBezTo>
                  <a:pt x="1109" y="2430"/>
                  <a:pt x="1126" y="2470"/>
                  <a:pt x="1152" y="2495"/>
                </a:cubicBezTo>
                <a:cubicBezTo>
                  <a:pt x="1165" y="2536"/>
                  <a:pt x="1183" y="2527"/>
                  <a:pt x="1197" y="2568"/>
                </a:cubicBezTo>
                <a:cubicBezTo>
                  <a:pt x="1225" y="2565"/>
                  <a:pt x="1256" y="2574"/>
                  <a:pt x="1280" y="2559"/>
                </a:cubicBezTo>
                <a:cubicBezTo>
                  <a:pt x="1330" y="2527"/>
                  <a:pt x="1264" y="2483"/>
                  <a:pt x="1334" y="2468"/>
                </a:cubicBezTo>
                <a:cubicBezTo>
                  <a:pt x="1352" y="2464"/>
                  <a:pt x="1371" y="2462"/>
                  <a:pt x="1389" y="2459"/>
                </a:cubicBezTo>
                <a:cubicBezTo>
                  <a:pt x="1438" y="2442"/>
                  <a:pt x="1487" y="2420"/>
                  <a:pt x="1536" y="2404"/>
                </a:cubicBezTo>
                <a:cubicBezTo>
                  <a:pt x="1580" y="2357"/>
                  <a:pt x="1633" y="2372"/>
                  <a:pt x="1700" y="2367"/>
                </a:cubicBezTo>
                <a:cubicBezTo>
                  <a:pt x="1754" y="2350"/>
                  <a:pt x="1717" y="2365"/>
                  <a:pt x="1792" y="2312"/>
                </a:cubicBezTo>
                <a:cubicBezTo>
                  <a:pt x="1801" y="2306"/>
                  <a:pt x="1810" y="2300"/>
                  <a:pt x="1819" y="2294"/>
                </a:cubicBezTo>
                <a:cubicBezTo>
                  <a:pt x="1828" y="2288"/>
                  <a:pt x="1846" y="2276"/>
                  <a:pt x="1846" y="2276"/>
                </a:cubicBezTo>
                <a:cubicBezTo>
                  <a:pt x="1901" y="2195"/>
                  <a:pt x="1960" y="2087"/>
                  <a:pt x="2057" y="2056"/>
                </a:cubicBezTo>
                <a:cubicBezTo>
                  <a:pt x="2099" y="2028"/>
                  <a:pt x="2146" y="2007"/>
                  <a:pt x="2194" y="1992"/>
                </a:cubicBezTo>
                <a:cubicBezTo>
                  <a:pt x="2227" y="1970"/>
                  <a:pt x="2248" y="1940"/>
                  <a:pt x="2285" y="1928"/>
                </a:cubicBezTo>
                <a:cubicBezTo>
                  <a:pt x="2310" y="1905"/>
                  <a:pt x="2316" y="1885"/>
                  <a:pt x="2349" y="1873"/>
                </a:cubicBezTo>
                <a:cubicBezTo>
                  <a:pt x="2375" y="1848"/>
                  <a:pt x="2405" y="1814"/>
                  <a:pt x="2422" y="1782"/>
                </a:cubicBezTo>
                <a:cubicBezTo>
                  <a:pt x="2447" y="1735"/>
                  <a:pt x="2415" y="1773"/>
                  <a:pt x="2450" y="1736"/>
                </a:cubicBezTo>
                <a:cubicBezTo>
                  <a:pt x="2460" y="1694"/>
                  <a:pt x="2465" y="1657"/>
                  <a:pt x="2496" y="1627"/>
                </a:cubicBezTo>
                <a:cubicBezTo>
                  <a:pt x="2509" y="1587"/>
                  <a:pt x="2533" y="1555"/>
                  <a:pt x="2550" y="1517"/>
                </a:cubicBezTo>
                <a:cubicBezTo>
                  <a:pt x="2594" y="1420"/>
                  <a:pt x="2546" y="1496"/>
                  <a:pt x="2587" y="1435"/>
                </a:cubicBezTo>
                <a:cubicBezTo>
                  <a:pt x="2598" y="1401"/>
                  <a:pt x="2607" y="1358"/>
                  <a:pt x="2624" y="1325"/>
                </a:cubicBezTo>
                <a:cubicBezTo>
                  <a:pt x="2629" y="1315"/>
                  <a:pt x="2638" y="1307"/>
                  <a:pt x="2642" y="1297"/>
                </a:cubicBezTo>
                <a:cubicBezTo>
                  <a:pt x="2664" y="1247"/>
                  <a:pt x="2650" y="1224"/>
                  <a:pt x="2706" y="1206"/>
                </a:cubicBezTo>
                <a:cubicBezTo>
                  <a:pt x="2756" y="1131"/>
                  <a:pt x="2689" y="1219"/>
                  <a:pt x="2752" y="1169"/>
                </a:cubicBezTo>
                <a:cubicBezTo>
                  <a:pt x="2760" y="1162"/>
                  <a:pt x="2762" y="1150"/>
                  <a:pt x="2770" y="1142"/>
                </a:cubicBezTo>
                <a:cubicBezTo>
                  <a:pt x="2778" y="1134"/>
                  <a:pt x="2788" y="1130"/>
                  <a:pt x="2797" y="1124"/>
                </a:cubicBezTo>
                <a:cubicBezTo>
                  <a:pt x="2815" y="1068"/>
                  <a:pt x="2857" y="1011"/>
                  <a:pt x="2898" y="968"/>
                </a:cubicBezTo>
                <a:cubicBezTo>
                  <a:pt x="2910" y="933"/>
                  <a:pt x="2927" y="893"/>
                  <a:pt x="2953" y="868"/>
                </a:cubicBezTo>
                <a:cubicBezTo>
                  <a:pt x="2970" y="815"/>
                  <a:pt x="3006" y="784"/>
                  <a:pt x="3035" y="740"/>
                </a:cubicBezTo>
                <a:cubicBezTo>
                  <a:pt x="3048" y="701"/>
                  <a:pt x="3067" y="670"/>
                  <a:pt x="3081" y="630"/>
                </a:cubicBezTo>
                <a:cubicBezTo>
                  <a:pt x="3084" y="621"/>
                  <a:pt x="3090" y="603"/>
                  <a:pt x="3090" y="603"/>
                </a:cubicBezTo>
                <a:cubicBezTo>
                  <a:pt x="3004" y="572"/>
                  <a:pt x="3095" y="602"/>
                  <a:pt x="2889" y="584"/>
                </a:cubicBezTo>
                <a:cubicBezTo>
                  <a:pt x="2870" y="582"/>
                  <a:pt x="2809" y="561"/>
                  <a:pt x="2797" y="557"/>
                </a:cubicBezTo>
                <a:cubicBezTo>
                  <a:pt x="2760" y="545"/>
                  <a:pt x="2724" y="532"/>
                  <a:pt x="2688" y="520"/>
                </a:cubicBezTo>
                <a:cubicBezTo>
                  <a:pt x="2679" y="517"/>
                  <a:pt x="2660" y="511"/>
                  <a:pt x="2660" y="511"/>
                </a:cubicBezTo>
                <a:cubicBezTo>
                  <a:pt x="2616" y="482"/>
                  <a:pt x="2645" y="498"/>
                  <a:pt x="2578" y="475"/>
                </a:cubicBezTo>
                <a:cubicBezTo>
                  <a:pt x="2569" y="472"/>
                  <a:pt x="2550" y="465"/>
                  <a:pt x="2550" y="465"/>
                </a:cubicBezTo>
                <a:cubicBezTo>
                  <a:pt x="2541" y="456"/>
                  <a:pt x="2534" y="444"/>
                  <a:pt x="2523" y="438"/>
                </a:cubicBezTo>
                <a:cubicBezTo>
                  <a:pt x="2506" y="429"/>
                  <a:pt x="2468" y="420"/>
                  <a:pt x="2468" y="420"/>
                </a:cubicBezTo>
                <a:cubicBezTo>
                  <a:pt x="2447" y="398"/>
                  <a:pt x="2444" y="377"/>
                  <a:pt x="2422" y="356"/>
                </a:cubicBezTo>
                <a:cubicBezTo>
                  <a:pt x="2405" y="305"/>
                  <a:pt x="2403" y="281"/>
                  <a:pt x="2349" y="264"/>
                </a:cubicBezTo>
                <a:cubicBezTo>
                  <a:pt x="2295" y="228"/>
                  <a:pt x="2267" y="235"/>
                  <a:pt x="2194" y="228"/>
                </a:cubicBezTo>
                <a:cubicBezTo>
                  <a:pt x="2035" y="177"/>
                  <a:pt x="1878" y="119"/>
                  <a:pt x="1718" y="72"/>
                </a:cubicBezTo>
                <a:cubicBezTo>
                  <a:pt x="1675" y="59"/>
                  <a:pt x="1619" y="29"/>
                  <a:pt x="1572" y="27"/>
                </a:cubicBezTo>
                <a:cubicBezTo>
                  <a:pt x="1435" y="21"/>
                  <a:pt x="1298" y="20"/>
                  <a:pt x="1161" y="17"/>
                </a:cubicBezTo>
                <a:cubicBezTo>
                  <a:pt x="853" y="0"/>
                  <a:pt x="574" y="3"/>
                  <a:pt x="256" y="8"/>
                </a:cubicBezTo>
                <a:cubicBezTo>
                  <a:pt x="217" y="21"/>
                  <a:pt x="184" y="41"/>
                  <a:pt x="146" y="54"/>
                </a:cubicBezTo>
                <a:cubicBezTo>
                  <a:pt x="116" y="83"/>
                  <a:pt x="86" y="110"/>
                  <a:pt x="45" y="91"/>
                </a:cubicBezTo>
              </a:path>
            </a:pathLst>
          </a:custGeom>
          <a:noFill/>
          <a:ln w="57150" cap="flat" cmpd="sng">
            <a:solidFill>
              <a:srgbClr val="0000FF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292" name="TextBox 2"/>
          <p:cNvSpPr txBox="1">
            <a:spLocks noChangeArrowheads="1"/>
          </p:cNvSpPr>
          <p:nvPr/>
        </p:nvSpPr>
        <p:spPr bwMode="auto">
          <a:xfrm>
            <a:off x="165100" y="5791200"/>
            <a:ext cx="8978900" cy="89255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vi-VN" sz="2600" b="1" dirty="0">
                <a:solidFill>
                  <a:schemeClr val="tx1"/>
                </a:solidFill>
                <a:cs typeface="Arial" charset="0"/>
              </a:rPr>
              <a:t>   Đồng bằng Bắc Bộ có hình dạng tam giác với đỉnh ở Việt Trì, cạnh đáy là đường bờ biển. </a:t>
            </a:r>
            <a:endParaRPr lang="en-US" sz="2600" b="1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12293" name="WordArt 25"/>
          <p:cNvSpPr>
            <a:spLocks noChangeArrowheads="1" noChangeShapeType="1" noTextEdit="1"/>
          </p:cNvSpPr>
          <p:nvPr/>
        </p:nvSpPr>
        <p:spPr bwMode="auto">
          <a:xfrm>
            <a:off x="2499518" y="63500"/>
            <a:ext cx="3825875" cy="266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LƯỢC ĐỒ ĐỒNG BẰNG BẮC BỘ</a:t>
            </a:r>
            <a:endParaRPr lang="en-US" sz="3600" b="1" kern="10" dirty="0">
              <a:ln w="12700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29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2961</TotalTime>
  <Words>1886</Words>
  <Application>Microsoft Macintosh PowerPoint</Application>
  <PresentationFormat>On-screen Show (4:3)</PresentationFormat>
  <Paragraphs>216</Paragraphs>
  <Slides>48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5" baseType="lpstr">
      <vt:lpstr>.VnTimeH</vt:lpstr>
      <vt:lpstr>Arial</vt:lpstr>
      <vt:lpstr>Calibri</vt:lpstr>
      <vt:lpstr>Garamond</vt:lpstr>
      <vt:lpstr>Times New Roman</vt:lpstr>
      <vt:lpstr>UNI Chu viet tay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Hai Hoang Thanh</dc:creator>
  <cp:lastModifiedBy>Kwon Ji Yong</cp:lastModifiedBy>
  <cp:revision>307</cp:revision>
  <dcterms:created xsi:type="dcterms:W3CDTF">2017-11-04T14:20:33Z</dcterms:created>
  <dcterms:modified xsi:type="dcterms:W3CDTF">2022-11-20T18:02:30Z</dcterms:modified>
</cp:coreProperties>
</file>