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67" r:id="rId4"/>
    <p:sldId id="268" r:id="rId5"/>
    <p:sldId id="258" r:id="rId6"/>
    <p:sldId id="259" r:id="rId7"/>
    <p:sldId id="260" r:id="rId8"/>
    <p:sldId id="261" r:id="rId9"/>
    <p:sldId id="262" r:id="rId10"/>
    <p:sldId id="263" r:id="rId11"/>
    <p:sldId id="269" r:id="rId12"/>
    <p:sldId id="264" r:id="rId13"/>
    <p:sldId id="270" r:id="rId14"/>
    <p:sldId id="265" r:id="rId15"/>
  </p:sldIdLst>
  <p:sldSz cx="12192000" cy="68580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alibri Light" panose="020F0302020204030204" pitchFamily="34" charset="0"/>
      <p:regular r:id="rId21"/>
      <p:italic r:id="rId22"/>
    </p:embeddedFont>
    <p:embeddedFont>
      <p:font typeface="Franklin Gothic Demi Cond" panose="020B0706030402020204" pitchFamily="34" charset="0"/>
      <p:regular r:id="rId23"/>
    </p:embeddedFont>
    <p:embeddedFont>
      <p:font typeface="HP001 4 hàng" panose="020B0604020202020204" charset="0"/>
      <p:regular r:id="rId24"/>
      <p:bold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F1F9"/>
    <a:srgbClr val="E81C28"/>
    <a:srgbClr val="FFA0AB"/>
    <a:srgbClr val="8D1542"/>
    <a:srgbClr val="71B288"/>
    <a:srgbClr val="4D768C"/>
    <a:srgbClr val="FFC84A"/>
    <a:srgbClr val="CBE0E5"/>
    <a:srgbClr val="FF9920"/>
    <a:srgbClr val="233B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46" autoAdjust="0"/>
    <p:restoredTop sz="94660"/>
  </p:normalViewPr>
  <p:slideViewPr>
    <p:cSldViewPr snapToGrid="0">
      <p:cViewPr varScale="1">
        <p:scale>
          <a:sx n="62" d="100"/>
          <a:sy n="62" d="100"/>
        </p:scale>
        <p:origin x="28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0137C8-ED18-44A8-A838-FAA32F530B4D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D6B4C7-F9E8-47A5-8BC0-AD30ED4131B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</a:t>
            </a:r>
            <a:r>
              <a:rPr lang="en-US" baseline="0" dirty="0"/>
              <a:t> </a:t>
            </a:r>
            <a:r>
              <a:rPr lang="en-US" baseline="0" dirty="0" err="1"/>
              <a:t>phân</a:t>
            </a:r>
            <a:r>
              <a:rPr lang="en-US" baseline="0" dirty="0"/>
              <a:t> </a:t>
            </a:r>
            <a:r>
              <a:rPr lang="en-US" baseline="0" dirty="0" err="1"/>
              <a:t>tích</a:t>
            </a:r>
            <a:r>
              <a:rPr lang="en-US" baseline="0" dirty="0"/>
              <a:t> </a:t>
            </a:r>
            <a:r>
              <a:rPr lang="en-US" baseline="0" dirty="0" err="1"/>
              <a:t>đề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BCECD-6267-4FB3-B944-A930B9AE1D4B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7386ED7-97BD-4606-8D0F-88DAD6355006}" type="slidenum">
              <a:rPr lang="en-US" altLang="en-US">
                <a:cs typeface="Arial" panose="020B0604020202020204" pitchFamily="34" charset="0"/>
              </a:rPr>
              <a:t>11</a:t>
            </a:fld>
            <a:endParaRPr lang="en-US" altLang="en-US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7386ED7-97BD-4606-8D0F-88DAD6355006}" type="slidenum">
              <a:rPr lang="en-US" altLang="en-US">
                <a:cs typeface="Arial" panose="020B0604020202020204" pitchFamily="34" charset="0"/>
              </a:rPr>
              <a:t>13</a:t>
            </a:fld>
            <a:endParaRPr lang="en-US" altLang="en-US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CFFEAD-239F-4AB1-818D-3B33D2525D70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4A98B3-E5F6-450D-97D4-6FF33334FD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CFFEAD-239F-4AB1-818D-3B33D2525D70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4A98B3-E5F6-450D-97D4-6FF33334FD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CFFEAD-239F-4AB1-818D-3B33D2525D70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4A98B3-E5F6-450D-97D4-6FF33334FD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CFFEAD-239F-4AB1-818D-3B33D2525D70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4A98B3-E5F6-450D-97D4-6FF33334FD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CFFEAD-239F-4AB1-818D-3B33D2525D70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4A98B3-E5F6-450D-97D4-6FF33334FD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CFFEAD-239F-4AB1-818D-3B33D2525D70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4A98B3-E5F6-450D-97D4-6FF33334FD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CFFEAD-239F-4AB1-818D-3B33D2525D70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4A98B3-E5F6-450D-97D4-6FF33334FD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CFFEAD-239F-4AB1-818D-3B33D2525D70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4A98B3-E5F6-450D-97D4-6FF33334FD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CFFEAD-239F-4AB1-818D-3B33D2525D70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4A98B3-E5F6-450D-97D4-6FF33334FD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CFFEAD-239F-4AB1-818D-3B33D2525D70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4A98B3-E5F6-450D-97D4-6FF33334FD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CFFEAD-239F-4AB1-818D-3B33D2525D70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4A98B3-E5F6-450D-97D4-6FF33334FD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11336680" y="6534848"/>
            <a:ext cx="897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1">
                    <a:lumMod val="85000"/>
                  </a:schemeClr>
                </a:solidFill>
                <a:latin typeface="UTM Netmuc KT" panose="02040603050506020204" pitchFamily="18" charset="0"/>
              </a:rPr>
              <a:t>KTUTS</a:t>
            </a:r>
          </a:p>
        </p:txBody>
      </p:sp>
      <p:pic>
        <p:nvPicPr>
          <p:cNvPr id="9" name="Picture 8" descr="A picture containing diagram&#10;&#10;Description automatically generated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1129" y="5974364"/>
            <a:ext cx="1022858" cy="88363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0.wdp"/><Relationship Id="rId5" Type="http://schemas.openxmlformats.org/officeDocument/2006/relationships/image" Target="../media/image23.png"/><Relationship Id="rId4" Type="http://schemas.microsoft.com/office/2007/relationships/hdphoto" Target="../media/hdphoto11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6.pn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microsoft.com/office/2007/relationships/hdphoto" Target="../media/hdphoto6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5.wdp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11.jpeg"/><Relationship Id="rId7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microsoft.com/office/2007/relationships/hdphoto" Target="../media/hdphoto7.wdp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microsoft.com/office/2007/relationships/hdphoto" Target="../media/hdphoto9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21.png"/><Relationship Id="rId7" Type="http://schemas.openxmlformats.org/officeDocument/2006/relationships/image" Target="../media/image19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microsoft.com/office/2007/relationships/hdphoto" Target="../media/hdphoto9.wdp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6.pn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1.wdp"/><Relationship Id="rId5" Type="http://schemas.openxmlformats.org/officeDocument/2006/relationships/image" Target="../media/image24.png"/><Relationship Id="rId4" Type="http://schemas.microsoft.com/office/2007/relationships/hdphoto" Target="../media/hdphoto10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1.wdp"/><Relationship Id="rId5" Type="http://schemas.openxmlformats.org/officeDocument/2006/relationships/image" Target="../media/image24.png"/><Relationship Id="rId4" Type="http://schemas.microsoft.com/office/2007/relationships/hdphoto" Target="../media/hdphoto10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51209" y="331595"/>
            <a:ext cx="3337728" cy="946220"/>
            <a:chOff x="1286189" y="673239"/>
            <a:chExt cx="3337728" cy="946220"/>
          </a:xfrm>
        </p:grpSpPr>
        <p:sp>
          <p:nvSpPr>
            <p:cNvPr id="5" name="Round Diagonal Corner Rectangle 4"/>
            <p:cNvSpPr/>
            <p:nvPr/>
          </p:nvSpPr>
          <p:spPr>
            <a:xfrm>
              <a:off x="1490506" y="815591"/>
              <a:ext cx="3084844" cy="803868"/>
            </a:xfrm>
            <a:prstGeom prst="round2DiagRect">
              <a:avLst/>
            </a:prstGeom>
            <a:solidFill>
              <a:srgbClr val="A6DFBC"/>
            </a:solidFill>
            <a:ln w="57150">
              <a:solidFill>
                <a:srgbClr val="A6DFBC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ound Diagonal Corner Rectangle 3"/>
            <p:cNvSpPr/>
            <p:nvPr/>
          </p:nvSpPr>
          <p:spPr>
            <a:xfrm>
              <a:off x="1286189" y="673239"/>
              <a:ext cx="3084844" cy="803868"/>
            </a:xfrm>
            <a:prstGeom prst="round2DiagRect">
              <a:avLst/>
            </a:prstGeom>
            <a:noFill/>
            <a:ln w="57150">
              <a:solidFill>
                <a:srgbClr val="71B288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428541" y="673239"/>
              <a:ext cx="319537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French Vanilla" panose="02040603050506020204" pitchFamily="18" charset="0"/>
                </a:rPr>
                <a:t>Tập</a:t>
              </a:r>
              <a:r>
                <a:rPr lang="en-US" sz="4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French Vanilla" panose="02040603050506020204" pitchFamily="18" charset="0"/>
                </a:rPr>
                <a:t> </a:t>
              </a:r>
              <a:r>
                <a:rPr lang="en-US" sz="44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French Vanilla" panose="02040603050506020204" pitchFamily="18" charset="0"/>
                </a:rPr>
                <a:t>làm</a:t>
              </a:r>
              <a:r>
                <a:rPr lang="en-US" sz="4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French Vanilla" panose="02040603050506020204" pitchFamily="18" charset="0"/>
                </a:rPr>
                <a:t> </a:t>
              </a:r>
              <a:r>
                <a:rPr lang="en-US" sz="44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French Vanilla" panose="02040603050506020204" pitchFamily="18" charset="0"/>
                </a:rPr>
                <a:t>văn</a:t>
              </a:r>
              <a:endPara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rench Vanilla" panose="02040603050506020204" pitchFamily="18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-147172" y="1420167"/>
            <a:ext cx="6476159" cy="3139321"/>
            <a:chOff x="336624" y="1468734"/>
            <a:chExt cx="5915126" cy="3139321"/>
          </a:xfrm>
        </p:grpSpPr>
        <p:sp>
          <p:nvSpPr>
            <p:cNvPr id="8" name="TextBox 7"/>
            <p:cNvSpPr txBox="1"/>
            <p:nvPr/>
          </p:nvSpPr>
          <p:spPr>
            <a:xfrm>
              <a:off x="427056" y="1468734"/>
              <a:ext cx="5824694" cy="31393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 b="1" dirty="0">
                  <a:solidFill>
                    <a:srgbClr val="233B4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Guanine" panose="02040603050506020204" pitchFamily="18" charset="0"/>
                </a:rPr>
                <a:t>TRẢ BÀI VĂN </a:t>
              </a:r>
            </a:p>
            <a:p>
              <a:pPr algn="ctr"/>
              <a:r>
                <a:rPr lang="en-US" sz="6600" b="1" dirty="0">
                  <a:solidFill>
                    <a:srgbClr val="233B4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Guanine" panose="02040603050506020204" pitchFamily="18" charset="0"/>
                </a:rPr>
                <a:t>VIẾT THƯ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36624" y="1468734"/>
              <a:ext cx="5824694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 b="1" dirty="0">
                  <a:solidFill>
                    <a:srgbClr val="FFC84A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Guanine" panose="02040603050506020204" pitchFamily="18" charset="0"/>
                </a:rPr>
                <a:t>TRẢ BÀI VĂN </a:t>
              </a:r>
            </a:p>
            <a:p>
              <a:pPr algn="ctr"/>
              <a:r>
                <a:rPr lang="en-US" sz="6600" b="1" dirty="0">
                  <a:solidFill>
                    <a:srgbClr val="FFC84A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Guanine" panose="02040603050506020204" pitchFamily="18" charset="0"/>
                </a:rPr>
                <a:t>VIẾT THƯ</a:t>
              </a: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094" b="92986" l="8333" r="97876">
                        <a14:foregroundMark x1="32353" y1="49820" x2="36928" y2="50000"/>
                        <a14:foregroundMark x1="58333" y1="82914" x2="60458" y2="79856"/>
                        <a14:foregroundMark x1="64052" y1="84173" x2="65686" y2="874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227" t="33502" r="165" b="-2255"/>
          <a:stretch>
            <a:fillRect/>
          </a:stretch>
        </p:blipFill>
        <p:spPr>
          <a:xfrm rot="20552990">
            <a:off x="-314209" y="3616764"/>
            <a:ext cx="4624313" cy="288660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4000" t="-11000" r="15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373815" y="0"/>
            <a:ext cx="4818185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8" b="100000" l="9950" r="100000">
                        <a14:foregroundMark x1="58060" y1="23552" x2="72922" y2="46977"/>
                        <a14:foregroundMark x1="65869" y1="42065" x2="19521" y2="73804"/>
                        <a14:foregroundMark x1="32872" y1="37657" x2="52897" y2="84131"/>
                        <a14:foregroundMark x1="46725" y1="21662" x2="23174" y2="51259"/>
                        <a14:foregroundMark x1="37657" y1="44081" x2="47985" y2="47355"/>
                        <a14:foregroundMark x1="64736" y1="45592" x2="75945" y2="51134"/>
                        <a14:foregroundMark x1="53023" y1="12594" x2="85264" y2="56423"/>
                        <a14:foregroundMark x1="17506" y1="56297" x2="35642" y2="85013"/>
                        <a14:foregroundMark x1="38161" y1="71788" x2="73426" y2="80227"/>
                        <a14:foregroundMark x1="81486" y1="56045" x2="80982" y2="80982"/>
                        <a14:foregroundMark x1="74937" y1="57809" x2="66625" y2="78967"/>
                        <a14:foregroundMark x1="35145" y1="30435" x2="21377" y2="43478"/>
                        <a14:foregroundMark x1="17391" y1="73551" x2="32609" y2="858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186" y="4724517"/>
            <a:ext cx="1148862" cy="1148862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6733808" y="276622"/>
            <a:ext cx="4536524" cy="1425505"/>
            <a:chOff x="110269" y="267425"/>
            <a:chExt cx="4536524" cy="1425505"/>
          </a:xfrm>
        </p:grpSpPr>
        <p:sp>
          <p:nvSpPr>
            <p:cNvPr id="8" name="Round Diagonal Corner Rectangle 7"/>
            <p:cNvSpPr/>
            <p:nvPr/>
          </p:nvSpPr>
          <p:spPr>
            <a:xfrm>
              <a:off x="547828" y="415114"/>
              <a:ext cx="3892062" cy="1277816"/>
            </a:xfrm>
            <a:prstGeom prst="round2DiagRect">
              <a:avLst>
                <a:gd name="adj1" fmla="val 0"/>
                <a:gd name="adj2" fmla="val 33028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110269" y="570370"/>
              <a:ext cx="4536524" cy="832340"/>
              <a:chOff x="379808" y="1395272"/>
              <a:chExt cx="5877711" cy="1853795"/>
            </a:xfrm>
          </p:grpSpPr>
          <p:sp>
            <p:nvSpPr>
              <p:cNvPr id="11" name="TextBox 10"/>
              <p:cNvSpPr txBox="1"/>
              <p:nvPr/>
            </p:nvSpPr>
            <p:spPr>
              <a:xfrm>
                <a:off x="432824" y="1395272"/>
                <a:ext cx="5824695" cy="1850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800" b="1" dirty="0">
                    <a:solidFill>
                      <a:srgbClr val="233B45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UTM Guanine" panose="02040603050506020204" pitchFamily="18" charset="0"/>
                  </a:rPr>
                  <a:t>CÂU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379808" y="1398265"/>
                <a:ext cx="5767299" cy="18508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8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UTM Guanine" panose="02040603050506020204" pitchFamily="18" charset="0"/>
                  </a:rPr>
                  <a:t>CÂU</a:t>
                </a:r>
              </a:p>
            </p:txBody>
          </p:sp>
        </p:grpSp>
        <p:sp>
          <p:nvSpPr>
            <p:cNvPr id="10" name="Round Diagonal Corner Rectangle 9"/>
            <p:cNvSpPr/>
            <p:nvPr/>
          </p:nvSpPr>
          <p:spPr>
            <a:xfrm>
              <a:off x="413337" y="267425"/>
              <a:ext cx="3892062" cy="1277816"/>
            </a:xfrm>
            <a:prstGeom prst="round2DiagRect">
              <a:avLst>
                <a:gd name="adj1" fmla="val 0"/>
                <a:gd name="adj2" fmla="val 33028"/>
              </a:avLst>
            </a:prstGeom>
            <a:noFill/>
            <a:ln w="571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5791200" y="1978749"/>
          <a:ext cx="6115538" cy="464478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577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577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91904"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 err="1">
                          <a:solidFill>
                            <a:srgbClr val="002060"/>
                          </a:solidFill>
                          <a:latin typeface="UTM French Vanilla" panose="02040603050506020204" pitchFamily="18" charset="0"/>
                          <a:cs typeface="Arial" panose="020B0604020202020204" pitchFamily="34" charset="0"/>
                        </a:rPr>
                        <a:t>Lỗi</a:t>
                      </a:r>
                      <a:endParaRPr lang="en-US" sz="5400" b="1" dirty="0">
                        <a:solidFill>
                          <a:srgbClr val="002060"/>
                        </a:solidFill>
                        <a:latin typeface="UTM French Vanilla" panose="02040603050506020204" pitchFamily="18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F1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 err="1">
                          <a:solidFill>
                            <a:srgbClr val="002060"/>
                          </a:solidFill>
                          <a:latin typeface="UTM French Vanilla" panose="02040603050506020204" pitchFamily="18" charset="0"/>
                          <a:cs typeface="Arial" panose="020B0604020202020204" pitchFamily="34" charset="0"/>
                        </a:rPr>
                        <a:t>Sửa</a:t>
                      </a:r>
                      <a:r>
                        <a:rPr lang="en-US" sz="5400" b="1" dirty="0">
                          <a:solidFill>
                            <a:srgbClr val="002060"/>
                          </a:solidFill>
                          <a:latin typeface="UTM French Vanilla" panose="0204060305050602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5400" b="1" dirty="0" err="1">
                          <a:solidFill>
                            <a:srgbClr val="002060"/>
                          </a:solidFill>
                          <a:latin typeface="UTM French Vanilla" panose="02040603050506020204" pitchFamily="18" charset="0"/>
                          <a:cs typeface="Arial" panose="020B0604020202020204" pitchFamily="34" charset="0"/>
                        </a:rPr>
                        <a:t>lại</a:t>
                      </a:r>
                      <a:r>
                        <a:rPr lang="en-US" sz="5400" b="1" baseline="0" dirty="0">
                          <a:solidFill>
                            <a:srgbClr val="002060"/>
                          </a:solidFill>
                          <a:latin typeface="UTM French Vanilla" panose="02040603050506020204" pitchFamily="18" charset="0"/>
                          <a:cs typeface="Arial" panose="020B0604020202020204" pitchFamily="34" charset="0"/>
                        </a:rPr>
                        <a:t> </a:t>
                      </a:r>
                      <a:endParaRPr lang="en-US" sz="5400" b="1" dirty="0">
                        <a:solidFill>
                          <a:srgbClr val="002060"/>
                        </a:solidFill>
                        <a:latin typeface="UTM French Vanilla" panose="02040603050506020204" pitchFamily="18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F1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288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8859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56155">
            <a:off x="5050776" y="1191876"/>
            <a:ext cx="1773927" cy="177392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9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7.40741E-7 L 0.11784 -0.19884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85" y="-9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3652984" cy="365125"/>
          </a:xfrm>
        </p:spPr>
        <p:txBody>
          <a:bodyPr/>
          <a:lstStyle>
            <a:lvl1pPr defTabSz="686435">
              <a:defRPr sz="1825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64515" indent="-217170" defTabSz="686435">
              <a:defRPr sz="1825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68680" indent="-173990" defTabSz="686435">
              <a:defRPr sz="1825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16660" indent="-173990" defTabSz="686435">
              <a:defRPr sz="1825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564005" indent="-173990" defTabSz="686435">
              <a:defRPr sz="1825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1911350" indent="-173990" defTabSz="686435" eaLnBrk="0" fontAlgn="base" hangingPunct="0">
              <a:spcBef>
                <a:spcPct val="0"/>
              </a:spcBef>
              <a:spcAft>
                <a:spcPct val="0"/>
              </a:spcAft>
              <a:defRPr sz="1825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259330" indent="-173990" defTabSz="686435" eaLnBrk="0" fontAlgn="base" hangingPunct="0">
              <a:spcBef>
                <a:spcPct val="0"/>
              </a:spcBef>
              <a:spcAft>
                <a:spcPct val="0"/>
              </a:spcAft>
              <a:defRPr sz="1825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2606675" indent="-173990" defTabSz="686435" eaLnBrk="0" fontAlgn="base" hangingPunct="0">
              <a:spcBef>
                <a:spcPct val="0"/>
              </a:spcBef>
              <a:spcAft>
                <a:spcPct val="0"/>
              </a:spcAft>
              <a:defRPr sz="1825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954020" indent="-173990" defTabSz="686435" eaLnBrk="0" fontAlgn="base" hangingPunct="0">
              <a:spcBef>
                <a:spcPct val="0"/>
              </a:spcBef>
              <a:spcAft>
                <a:spcPct val="0"/>
              </a:spcAft>
              <a:defRPr sz="1825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fld id="{432823D8-8CAA-464A-B543-ABBBF802FF6C}" type="slidenum">
              <a:rPr lang="en-US" alt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11</a:t>
            </a:fld>
            <a:endParaRPr lang="en-US" altLang="en-US" sz="2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5843" name="Group 924"/>
          <p:cNvGrpSpPr/>
          <p:nvPr/>
        </p:nvGrpSpPr>
        <p:grpSpPr bwMode="auto">
          <a:xfrm>
            <a:off x="147484" y="304342"/>
            <a:ext cx="12044516" cy="6897329"/>
            <a:chOff x="609600" y="1360488"/>
            <a:chExt cx="6465885" cy="4598987"/>
          </a:xfrm>
        </p:grpSpPr>
        <p:grpSp>
          <p:nvGrpSpPr>
            <p:cNvPr id="35850" name="Group 5"/>
            <p:cNvGrpSpPr/>
            <p:nvPr/>
          </p:nvGrpSpPr>
          <p:grpSpPr bwMode="auto">
            <a:xfrm>
              <a:off x="609600" y="3200397"/>
              <a:ext cx="6465885" cy="919162"/>
              <a:chOff x="1206" y="3709"/>
              <a:chExt cx="10184" cy="1440"/>
            </a:xfrm>
          </p:grpSpPr>
          <p:grpSp>
            <p:nvGrpSpPr>
              <p:cNvPr id="36587" name="Group 6"/>
              <p:cNvGrpSpPr/>
              <p:nvPr/>
            </p:nvGrpSpPr>
            <p:grpSpPr bwMode="auto">
              <a:xfrm>
                <a:off x="1206" y="3709"/>
                <a:ext cx="1484" cy="720"/>
                <a:chOff x="10064" y="12958"/>
                <a:chExt cx="1575" cy="720"/>
              </a:xfrm>
            </p:grpSpPr>
            <p:sp>
              <p:nvSpPr>
                <p:cNvPr id="27543" name="Rectangle 7"/>
                <p:cNvSpPr>
                  <a:spLocks noChangeArrowheads="1"/>
                </p:cNvSpPr>
                <p:nvPr/>
              </p:nvSpPr>
              <p:spPr bwMode="auto">
                <a:xfrm>
                  <a:off x="10064" y="12958"/>
                  <a:ext cx="1576" cy="718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544" name="Line 8"/>
                <p:cNvSpPr>
                  <a:spLocks noChangeShapeType="1"/>
                </p:cNvSpPr>
                <p:nvPr/>
              </p:nvSpPr>
              <p:spPr bwMode="auto">
                <a:xfrm flipV="1">
                  <a:off x="10069" y="13102"/>
                  <a:ext cx="1571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545" name="Line 9"/>
                <p:cNvSpPr>
                  <a:spLocks noChangeShapeType="1"/>
                </p:cNvSpPr>
                <p:nvPr/>
              </p:nvSpPr>
              <p:spPr bwMode="auto">
                <a:xfrm flipH="1">
                  <a:off x="10069" y="13244"/>
                  <a:ext cx="1571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546" name="Line 10"/>
                <p:cNvSpPr>
                  <a:spLocks noChangeShapeType="1"/>
                </p:cNvSpPr>
                <p:nvPr/>
              </p:nvSpPr>
              <p:spPr bwMode="auto">
                <a:xfrm flipH="1">
                  <a:off x="10069" y="13389"/>
                  <a:ext cx="1571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547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10069" y="13533"/>
                  <a:ext cx="1571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548" name="Line 12"/>
                <p:cNvSpPr>
                  <a:spLocks noChangeShapeType="1"/>
                </p:cNvSpPr>
                <p:nvPr/>
              </p:nvSpPr>
              <p:spPr bwMode="auto">
                <a:xfrm>
                  <a:off x="10266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549" name="Line 13"/>
                <p:cNvSpPr>
                  <a:spLocks noChangeShapeType="1"/>
                </p:cNvSpPr>
                <p:nvPr/>
              </p:nvSpPr>
              <p:spPr bwMode="auto">
                <a:xfrm>
                  <a:off x="10460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550" name="Line 14"/>
                <p:cNvSpPr>
                  <a:spLocks noChangeShapeType="1"/>
                </p:cNvSpPr>
                <p:nvPr/>
              </p:nvSpPr>
              <p:spPr bwMode="auto">
                <a:xfrm>
                  <a:off x="10657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551" name="Line 15"/>
                <p:cNvSpPr>
                  <a:spLocks noChangeShapeType="1"/>
                </p:cNvSpPr>
                <p:nvPr/>
              </p:nvSpPr>
              <p:spPr bwMode="auto">
                <a:xfrm>
                  <a:off x="10854" y="12960"/>
                  <a:ext cx="0" cy="7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552" name="Line 16"/>
                <p:cNvSpPr>
                  <a:spLocks noChangeShapeType="1"/>
                </p:cNvSpPr>
                <p:nvPr/>
              </p:nvSpPr>
              <p:spPr bwMode="auto">
                <a:xfrm>
                  <a:off x="11051" y="12960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553" name="Line 17"/>
                <p:cNvSpPr>
                  <a:spLocks noChangeShapeType="1"/>
                </p:cNvSpPr>
                <p:nvPr/>
              </p:nvSpPr>
              <p:spPr bwMode="auto">
                <a:xfrm>
                  <a:off x="11251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554" name="Line 18"/>
                <p:cNvSpPr>
                  <a:spLocks noChangeShapeType="1"/>
                </p:cNvSpPr>
                <p:nvPr/>
              </p:nvSpPr>
              <p:spPr bwMode="auto">
                <a:xfrm>
                  <a:off x="1144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36588" name="Group 19"/>
              <p:cNvGrpSpPr/>
              <p:nvPr/>
            </p:nvGrpSpPr>
            <p:grpSpPr bwMode="auto">
              <a:xfrm>
                <a:off x="2656" y="3709"/>
                <a:ext cx="1484" cy="720"/>
                <a:chOff x="10064" y="12958"/>
                <a:chExt cx="1575" cy="720"/>
              </a:xfrm>
            </p:grpSpPr>
            <p:sp>
              <p:nvSpPr>
                <p:cNvPr id="27531" name="Rectangle 20"/>
                <p:cNvSpPr>
                  <a:spLocks noChangeArrowheads="1"/>
                </p:cNvSpPr>
                <p:nvPr/>
              </p:nvSpPr>
              <p:spPr bwMode="auto">
                <a:xfrm>
                  <a:off x="10063" y="12958"/>
                  <a:ext cx="1576" cy="718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532" name="Line 21"/>
                <p:cNvSpPr>
                  <a:spLocks noChangeShapeType="1"/>
                </p:cNvSpPr>
                <p:nvPr/>
              </p:nvSpPr>
              <p:spPr bwMode="auto">
                <a:xfrm flipV="1">
                  <a:off x="10068" y="13102"/>
                  <a:ext cx="1571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533" name="Line 22"/>
                <p:cNvSpPr>
                  <a:spLocks noChangeShapeType="1"/>
                </p:cNvSpPr>
                <p:nvPr/>
              </p:nvSpPr>
              <p:spPr bwMode="auto">
                <a:xfrm flipH="1">
                  <a:off x="10068" y="13244"/>
                  <a:ext cx="1571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534" name="Line 23"/>
                <p:cNvSpPr>
                  <a:spLocks noChangeShapeType="1"/>
                </p:cNvSpPr>
                <p:nvPr/>
              </p:nvSpPr>
              <p:spPr bwMode="auto">
                <a:xfrm flipH="1">
                  <a:off x="10068" y="13389"/>
                  <a:ext cx="1571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535" name="Line 24"/>
                <p:cNvSpPr>
                  <a:spLocks noChangeShapeType="1"/>
                </p:cNvSpPr>
                <p:nvPr/>
              </p:nvSpPr>
              <p:spPr bwMode="auto">
                <a:xfrm flipV="1">
                  <a:off x="10068" y="13533"/>
                  <a:ext cx="1571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536" name="Line 25"/>
                <p:cNvSpPr>
                  <a:spLocks noChangeShapeType="1"/>
                </p:cNvSpPr>
                <p:nvPr/>
              </p:nvSpPr>
              <p:spPr bwMode="auto">
                <a:xfrm>
                  <a:off x="10265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537" name="Line 26"/>
                <p:cNvSpPr>
                  <a:spLocks noChangeShapeType="1"/>
                </p:cNvSpPr>
                <p:nvPr/>
              </p:nvSpPr>
              <p:spPr bwMode="auto">
                <a:xfrm>
                  <a:off x="10460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538" name="Line 27"/>
                <p:cNvSpPr>
                  <a:spLocks noChangeShapeType="1"/>
                </p:cNvSpPr>
                <p:nvPr/>
              </p:nvSpPr>
              <p:spPr bwMode="auto">
                <a:xfrm>
                  <a:off x="10657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539" name="Line 28"/>
                <p:cNvSpPr>
                  <a:spLocks noChangeShapeType="1"/>
                </p:cNvSpPr>
                <p:nvPr/>
              </p:nvSpPr>
              <p:spPr bwMode="auto">
                <a:xfrm>
                  <a:off x="10854" y="12960"/>
                  <a:ext cx="0" cy="7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540" name="Line 29"/>
                <p:cNvSpPr>
                  <a:spLocks noChangeShapeType="1"/>
                </p:cNvSpPr>
                <p:nvPr/>
              </p:nvSpPr>
              <p:spPr bwMode="auto">
                <a:xfrm>
                  <a:off x="11051" y="12960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541" name="Line 30"/>
                <p:cNvSpPr>
                  <a:spLocks noChangeShapeType="1"/>
                </p:cNvSpPr>
                <p:nvPr/>
              </p:nvSpPr>
              <p:spPr bwMode="auto">
                <a:xfrm>
                  <a:off x="11250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542" name="Line 31"/>
                <p:cNvSpPr>
                  <a:spLocks noChangeShapeType="1"/>
                </p:cNvSpPr>
                <p:nvPr/>
              </p:nvSpPr>
              <p:spPr bwMode="auto">
                <a:xfrm>
                  <a:off x="11447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36589" name="Group 32"/>
              <p:cNvGrpSpPr/>
              <p:nvPr/>
            </p:nvGrpSpPr>
            <p:grpSpPr bwMode="auto">
              <a:xfrm>
                <a:off x="4106" y="3709"/>
                <a:ext cx="1484" cy="720"/>
                <a:chOff x="10064" y="12958"/>
                <a:chExt cx="1575" cy="720"/>
              </a:xfrm>
            </p:grpSpPr>
            <p:sp>
              <p:nvSpPr>
                <p:cNvPr id="27519" name="Rectangle 33"/>
                <p:cNvSpPr>
                  <a:spLocks noChangeArrowheads="1"/>
                </p:cNvSpPr>
                <p:nvPr/>
              </p:nvSpPr>
              <p:spPr bwMode="auto">
                <a:xfrm>
                  <a:off x="10065" y="12958"/>
                  <a:ext cx="1576" cy="718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520" name="Line 34"/>
                <p:cNvSpPr>
                  <a:spLocks noChangeShapeType="1"/>
                </p:cNvSpPr>
                <p:nvPr/>
              </p:nvSpPr>
              <p:spPr bwMode="auto">
                <a:xfrm flipV="1">
                  <a:off x="10068" y="13102"/>
                  <a:ext cx="1571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521" name="Line 35"/>
                <p:cNvSpPr>
                  <a:spLocks noChangeShapeType="1"/>
                </p:cNvSpPr>
                <p:nvPr/>
              </p:nvSpPr>
              <p:spPr bwMode="auto">
                <a:xfrm flipH="1">
                  <a:off x="10068" y="13244"/>
                  <a:ext cx="1571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522" name="Line 36"/>
                <p:cNvSpPr>
                  <a:spLocks noChangeShapeType="1"/>
                </p:cNvSpPr>
                <p:nvPr/>
              </p:nvSpPr>
              <p:spPr bwMode="auto">
                <a:xfrm flipH="1">
                  <a:off x="10068" y="13389"/>
                  <a:ext cx="1571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523" name="Line 37"/>
                <p:cNvSpPr>
                  <a:spLocks noChangeShapeType="1"/>
                </p:cNvSpPr>
                <p:nvPr/>
              </p:nvSpPr>
              <p:spPr bwMode="auto">
                <a:xfrm flipV="1">
                  <a:off x="10068" y="13533"/>
                  <a:ext cx="1571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524" name="Line 38"/>
                <p:cNvSpPr>
                  <a:spLocks noChangeShapeType="1"/>
                </p:cNvSpPr>
                <p:nvPr/>
              </p:nvSpPr>
              <p:spPr bwMode="auto">
                <a:xfrm>
                  <a:off x="10265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525" name="Line 39"/>
                <p:cNvSpPr>
                  <a:spLocks noChangeShapeType="1"/>
                </p:cNvSpPr>
                <p:nvPr/>
              </p:nvSpPr>
              <p:spPr bwMode="auto">
                <a:xfrm>
                  <a:off x="10459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526" name="Line 40"/>
                <p:cNvSpPr>
                  <a:spLocks noChangeShapeType="1"/>
                </p:cNvSpPr>
                <p:nvPr/>
              </p:nvSpPr>
              <p:spPr bwMode="auto">
                <a:xfrm>
                  <a:off x="10656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527" name="Line 41"/>
                <p:cNvSpPr>
                  <a:spLocks noChangeShapeType="1"/>
                </p:cNvSpPr>
                <p:nvPr/>
              </p:nvSpPr>
              <p:spPr bwMode="auto">
                <a:xfrm>
                  <a:off x="10853" y="12960"/>
                  <a:ext cx="0" cy="7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528" name="Line 42"/>
                <p:cNvSpPr>
                  <a:spLocks noChangeShapeType="1"/>
                </p:cNvSpPr>
                <p:nvPr/>
              </p:nvSpPr>
              <p:spPr bwMode="auto">
                <a:xfrm>
                  <a:off x="11050" y="12960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529" name="Line 43"/>
                <p:cNvSpPr>
                  <a:spLocks noChangeShapeType="1"/>
                </p:cNvSpPr>
                <p:nvPr/>
              </p:nvSpPr>
              <p:spPr bwMode="auto">
                <a:xfrm>
                  <a:off x="11250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530" name="Line 44"/>
                <p:cNvSpPr>
                  <a:spLocks noChangeShapeType="1"/>
                </p:cNvSpPr>
                <p:nvPr/>
              </p:nvSpPr>
              <p:spPr bwMode="auto">
                <a:xfrm>
                  <a:off x="11447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36590" name="Group 45"/>
              <p:cNvGrpSpPr/>
              <p:nvPr/>
            </p:nvGrpSpPr>
            <p:grpSpPr bwMode="auto">
              <a:xfrm>
                <a:off x="5556" y="3709"/>
                <a:ext cx="1484" cy="720"/>
                <a:chOff x="10064" y="12958"/>
                <a:chExt cx="1575" cy="720"/>
              </a:xfrm>
            </p:grpSpPr>
            <p:sp>
              <p:nvSpPr>
                <p:cNvPr id="27507" name="Rectangle 46"/>
                <p:cNvSpPr>
                  <a:spLocks noChangeArrowheads="1"/>
                </p:cNvSpPr>
                <p:nvPr/>
              </p:nvSpPr>
              <p:spPr bwMode="auto">
                <a:xfrm>
                  <a:off x="10072" y="12958"/>
                  <a:ext cx="1561" cy="718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508" name="Line 47"/>
                <p:cNvSpPr>
                  <a:spLocks noChangeShapeType="1"/>
                </p:cNvSpPr>
                <p:nvPr/>
              </p:nvSpPr>
              <p:spPr bwMode="auto">
                <a:xfrm flipV="1">
                  <a:off x="10072" y="13102"/>
                  <a:ext cx="1558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509" name="Line 48"/>
                <p:cNvSpPr>
                  <a:spLocks noChangeShapeType="1"/>
                </p:cNvSpPr>
                <p:nvPr/>
              </p:nvSpPr>
              <p:spPr bwMode="auto">
                <a:xfrm flipH="1">
                  <a:off x="10072" y="13244"/>
                  <a:ext cx="1558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510" name="Line 49"/>
                <p:cNvSpPr>
                  <a:spLocks noChangeShapeType="1"/>
                </p:cNvSpPr>
                <p:nvPr/>
              </p:nvSpPr>
              <p:spPr bwMode="auto">
                <a:xfrm flipH="1">
                  <a:off x="10072" y="13389"/>
                  <a:ext cx="1558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511" name="Line 50"/>
                <p:cNvSpPr>
                  <a:spLocks noChangeShapeType="1"/>
                </p:cNvSpPr>
                <p:nvPr/>
              </p:nvSpPr>
              <p:spPr bwMode="auto">
                <a:xfrm flipV="1">
                  <a:off x="10072" y="13533"/>
                  <a:ext cx="1558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512" name="Line 51"/>
                <p:cNvSpPr>
                  <a:spLocks noChangeShapeType="1"/>
                </p:cNvSpPr>
                <p:nvPr/>
              </p:nvSpPr>
              <p:spPr bwMode="auto">
                <a:xfrm>
                  <a:off x="10264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513" name="Line 52"/>
                <p:cNvSpPr>
                  <a:spLocks noChangeShapeType="1"/>
                </p:cNvSpPr>
                <p:nvPr/>
              </p:nvSpPr>
              <p:spPr bwMode="auto">
                <a:xfrm>
                  <a:off x="10461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514" name="Line 53"/>
                <p:cNvSpPr>
                  <a:spLocks noChangeShapeType="1"/>
                </p:cNvSpPr>
                <p:nvPr/>
              </p:nvSpPr>
              <p:spPr bwMode="auto">
                <a:xfrm>
                  <a:off x="1065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515" name="Line 54"/>
                <p:cNvSpPr>
                  <a:spLocks noChangeShapeType="1"/>
                </p:cNvSpPr>
                <p:nvPr/>
              </p:nvSpPr>
              <p:spPr bwMode="auto">
                <a:xfrm>
                  <a:off x="10855" y="12960"/>
                  <a:ext cx="0" cy="7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516" name="Line 55"/>
                <p:cNvSpPr>
                  <a:spLocks noChangeShapeType="1"/>
                </p:cNvSpPr>
                <p:nvPr/>
              </p:nvSpPr>
              <p:spPr bwMode="auto">
                <a:xfrm>
                  <a:off x="11052" y="12960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517" name="Line 56"/>
                <p:cNvSpPr>
                  <a:spLocks noChangeShapeType="1"/>
                </p:cNvSpPr>
                <p:nvPr/>
              </p:nvSpPr>
              <p:spPr bwMode="auto">
                <a:xfrm>
                  <a:off x="11247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518" name="Line 57"/>
                <p:cNvSpPr>
                  <a:spLocks noChangeShapeType="1"/>
                </p:cNvSpPr>
                <p:nvPr/>
              </p:nvSpPr>
              <p:spPr bwMode="auto">
                <a:xfrm>
                  <a:off x="11444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36591" name="Group 58"/>
              <p:cNvGrpSpPr/>
              <p:nvPr/>
            </p:nvGrpSpPr>
            <p:grpSpPr bwMode="auto">
              <a:xfrm>
                <a:off x="7006" y="3709"/>
                <a:ext cx="1484" cy="720"/>
                <a:chOff x="10064" y="12958"/>
                <a:chExt cx="1575" cy="720"/>
              </a:xfrm>
            </p:grpSpPr>
            <p:sp>
              <p:nvSpPr>
                <p:cNvPr id="27495" name="Rectangle 59"/>
                <p:cNvSpPr>
                  <a:spLocks noChangeArrowheads="1"/>
                </p:cNvSpPr>
                <p:nvPr/>
              </p:nvSpPr>
              <p:spPr bwMode="auto">
                <a:xfrm>
                  <a:off x="10059" y="12958"/>
                  <a:ext cx="1576" cy="718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496" name="Line 60"/>
                <p:cNvSpPr>
                  <a:spLocks noChangeShapeType="1"/>
                </p:cNvSpPr>
                <p:nvPr/>
              </p:nvSpPr>
              <p:spPr bwMode="auto">
                <a:xfrm flipV="1">
                  <a:off x="10067" y="13102"/>
                  <a:ext cx="1571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497" name="Line 61"/>
                <p:cNvSpPr>
                  <a:spLocks noChangeShapeType="1"/>
                </p:cNvSpPr>
                <p:nvPr/>
              </p:nvSpPr>
              <p:spPr bwMode="auto">
                <a:xfrm flipH="1">
                  <a:off x="10067" y="13244"/>
                  <a:ext cx="1571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498" name="Line 62"/>
                <p:cNvSpPr>
                  <a:spLocks noChangeShapeType="1"/>
                </p:cNvSpPr>
                <p:nvPr/>
              </p:nvSpPr>
              <p:spPr bwMode="auto">
                <a:xfrm flipH="1">
                  <a:off x="10067" y="13389"/>
                  <a:ext cx="1571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499" name="Line 63"/>
                <p:cNvSpPr>
                  <a:spLocks noChangeShapeType="1"/>
                </p:cNvSpPr>
                <p:nvPr/>
              </p:nvSpPr>
              <p:spPr bwMode="auto">
                <a:xfrm flipV="1">
                  <a:off x="10067" y="13533"/>
                  <a:ext cx="1571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500" name="Line 64"/>
                <p:cNvSpPr>
                  <a:spLocks noChangeShapeType="1"/>
                </p:cNvSpPr>
                <p:nvPr/>
              </p:nvSpPr>
              <p:spPr bwMode="auto">
                <a:xfrm>
                  <a:off x="10264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501" name="Line 65"/>
                <p:cNvSpPr>
                  <a:spLocks noChangeShapeType="1"/>
                </p:cNvSpPr>
                <p:nvPr/>
              </p:nvSpPr>
              <p:spPr bwMode="auto">
                <a:xfrm>
                  <a:off x="1045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502" name="Line 66"/>
                <p:cNvSpPr>
                  <a:spLocks noChangeShapeType="1"/>
                </p:cNvSpPr>
                <p:nvPr/>
              </p:nvSpPr>
              <p:spPr bwMode="auto">
                <a:xfrm>
                  <a:off x="1065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503" name="Line 67"/>
                <p:cNvSpPr>
                  <a:spLocks noChangeShapeType="1"/>
                </p:cNvSpPr>
                <p:nvPr/>
              </p:nvSpPr>
              <p:spPr bwMode="auto">
                <a:xfrm>
                  <a:off x="10855" y="12960"/>
                  <a:ext cx="0" cy="7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504" name="Line 68"/>
                <p:cNvSpPr>
                  <a:spLocks noChangeShapeType="1"/>
                </p:cNvSpPr>
                <p:nvPr/>
              </p:nvSpPr>
              <p:spPr bwMode="auto">
                <a:xfrm>
                  <a:off x="11052" y="12960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505" name="Line 69"/>
                <p:cNvSpPr>
                  <a:spLocks noChangeShapeType="1"/>
                </p:cNvSpPr>
                <p:nvPr/>
              </p:nvSpPr>
              <p:spPr bwMode="auto">
                <a:xfrm>
                  <a:off x="11249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506" name="Line 70"/>
                <p:cNvSpPr>
                  <a:spLocks noChangeShapeType="1"/>
                </p:cNvSpPr>
                <p:nvPr/>
              </p:nvSpPr>
              <p:spPr bwMode="auto">
                <a:xfrm>
                  <a:off x="11446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36592" name="Group 71"/>
              <p:cNvGrpSpPr/>
              <p:nvPr/>
            </p:nvGrpSpPr>
            <p:grpSpPr bwMode="auto">
              <a:xfrm>
                <a:off x="8456" y="3709"/>
                <a:ext cx="1484" cy="720"/>
                <a:chOff x="10064" y="12958"/>
                <a:chExt cx="1575" cy="720"/>
              </a:xfrm>
            </p:grpSpPr>
            <p:sp>
              <p:nvSpPr>
                <p:cNvPr id="27483" name="Rectangle 72"/>
                <p:cNvSpPr>
                  <a:spLocks noChangeArrowheads="1"/>
                </p:cNvSpPr>
                <p:nvPr/>
              </p:nvSpPr>
              <p:spPr bwMode="auto">
                <a:xfrm>
                  <a:off x="10064" y="12958"/>
                  <a:ext cx="1576" cy="718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484" name="Line 73"/>
                <p:cNvSpPr>
                  <a:spLocks noChangeShapeType="1"/>
                </p:cNvSpPr>
                <p:nvPr/>
              </p:nvSpPr>
              <p:spPr bwMode="auto">
                <a:xfrm flipV="1">
                  <a:off x="10066" y="13102"/>
                  <a:ext cx="1571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485" name="Line 74"/>
                <p:cNvSpPr>
                  <a:spLocks noChangeShapeType="1"/>
                </p:cNvSpPr>
                <p:nvPr/>
              </p:nvSpPr>
              <p:spPr bwMode="auto">
                <a:xfrm flipH="1">
                  <a:off x="10066" y="13244"/>
                  <a:ext cx="1571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486" name="Line 75"/>
                <p:cNvSpPr>
                  <a:spLocks noChangeShapeType="1"/>
                </p:cNvSpPr>
                <p:nvPr/>
              </p:nvSpPr>
              <p:spPr bwMode="auto">
                <a:xfrm flipH="1">
                  <a:off x="10066" y="13389"/>
                  <a:ext cx="1571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487" name="Line 76"/>
                <p:cNvSpPr>
                  <a:spLocks noChangeShapeType="1"/>
                </p:cNvSpPr>
                <p:nvPr/>
              </p:nvSpPr>
              <p:spPr bwMode="auto">
                <a:xfrm flipV="1">
                  <a:off x="10066" y="13533"/>
                  <a:ext cx="1571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488" name="Line 77"/>
                <p:cNvSpPr>
                  <a:spLocks noChangeShapeType="1"/>
                </p:cNvSpPr>
                <p:nvPr/>
              </p:nvSpPr>
              <p:spPr bwMode="auto">
                <a:xfrm>
                  <a:off x="10263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489" name="Line 78"/>
                <p:cNvSpPr>
                  <a:spLocks noChangeShapeType="1"/>
                </p:cNvSpPr>
                <p:nvPr/>
              </p:nvSpPr>
              <p:spPr bwMode="auto">
                <a:xfrm>
                  <a:off x="10460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490" name="Line 79"/>
                <p:cNvSpPr>
                  <a:spLocks noChangeShapeType="1"/>
                </p:cNvSpPr>
                <p:nvPr/>
              </p:nvSpPr>
              <p:spPr bwMode="auto">
                <a:xfrm>
                  <a:off x="10657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491" name="Line 80"/>
                <p:cNvSpPr>
                  <a:spLocks noChangeShapeType="1"/>
                </p:cNvSpPr>
                <p:nvPr/>
              </p:nvSpPr>
              <p:spPr bwMode="auto">
                <a:xfrm>
                  <a:off x="10854" y="12960"/>
                  <a:ext cx="0" cy="7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492" name="Line 81"/>
                <p:cNvSpPr>
                  <a:spLocks noChangeShapeType="1"/>
                </p:cNvSpPr>
                <p:nvPr/>
              </p:nvSpPr>
              <p:spPr bwMode="auto">
                <a:xfrm>
                  <a:off x="11051" y="12960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493" name="Line 82"/>
                <p:cNvSpPr>
                  <a:spLocks noChangeShapeType="1"/>
                </p:cNvSpPr>
                <p:nvPr/>
              </p:nvSpPr>
              <p:spPr bwMode="auto">
                <a:xfrm>
                  <a:off x="1124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494" name="Line 83"/>
                <p:cNvSpPr>
                  <a:spLocks noChangeShapeType="1"/>
                </p:cNvSpPr>
                <p:nvPr/>
              </p:nvSpPr>
              <p:spPr bwMode="auto">
                <a:xfrm>
                  <a:off x="11445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36593" name="Group 84"/>
              <p:cNvGrpSpPr/>
              <p:nvPr/>
            </p:nvGrpSpPr>
            <p:grpSpPr bwMode="auto">
              <a:xfrm>
                <a:off x="9906" y="3709"/>
                <a:ext cx="1484" cy="720"/>
                <a:chOff x="10064" y="12958"/>
                <a:chExt cx="1575" cy="720"/>
              </a:xfrm>
            </p:grpSpPr>
            <p:sp>
              <p:nvSpPr>
                <p:cNvPr id="27471" name="Rectangle 85"/>
                <p:cNvSpPr>
                  <a:spLocks noChangeArrowheads="1"/>
                </p:cNvSpPr>
                <p:nvPr/>
              </p:nvSpPr>
              <p:spPr bwMode="auto">
                <a:xfrm>
                  <a:off x="10063" y="12958"/>
                  <a:ext cx="1576" cy="718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472" name="Line 86"/>
                <p:cNvSpPr>
                  <a:spLocks noChangeShapeType="1"/>
                </p:cNvSpPr>
                <p:nvPr/>
              </p:nvSpPr>
              <p:spPr bwMode="auto">
                <a:xfrm flipV="1">
                  <a:off x="10068" y="13102"/>
                  <a:ext cx="1571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473" name="Line 87"/>
                <p:cNvSpPr>
                  <a:spLocks noChangeShapeType="1"/>
                </p:cNvSpPr>
                <p:nvPr/>
              </p:nvSpPr>
              <p:spPr bwMode="auto">
                <a:xfrm flipH="1">
                  <a:off x="10068" y="13244"/>
                  <a:ext cx="1571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474" name="Line 88"/>
                <p:cNvSpPr>
                  <a:spLocks noChangeShapeType="1"/>
                </p:cNvSpPr>
                <p:nvPr/>
              </p:nvSpPr>
              <p:spPr bwMode="auto">
                <a:xfrm flipH="1">
                  <a:off x="10068" y="13389"/>
                  <a:ext cx="1571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475" name="Line 89"/>
                <p:cNvSpPr>
                  <a:spLocks noChangeShapeType="1"/>
                </p:cNvSpPr>
                <p:nvPr/>
              </p:nvSpPr>
              <p:spPr bwMode="auto">
                <a:xfrm flipV="1">
                  <a:off x="10068" y="13533"/>
                  <a:ext cx="1571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476" name="Line 90"/>
                <p:cNvSpPr>
                  <a:spLocks noChangeShapeType="1"/>
                </p:cNvSpPr>
                <p:nvPr/>
              </p:nvSpPr>
              <p:spPr bwMode="auto">
                <a:xfrm>
                  <a:off x="10265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477" name="Line 91"/>
                <p:cNvSpPr>
                  <a:spLocks noChangeShapeType="1"/>
                </p:cNvSpPr>
                <p:nvPr/>
              </p:nvSpPr>
              <p:spPr bwMode="auto">
                <a:xfrm>
                  <a:off x="10460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478" name="Line 92"/>
                <p:cNvSpPr>
                  <a:spLocks noChangeShapeType="1"/>
                </p:cNvSpPr>
                <p:nvPr/>
              </p:nvSpPr>
              <p:spPr bwMode="auto">
                <a:xfrm>
                  <a:off x="10657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479" name="Line 93"/>
                <p:cNvSpPr>
                  <a:spLocks noChangeShapeType="1"/>
                </p:cNvSpPr>
                <p:nvPr/>
              </p:nvSpPr>
              <p:spPr bwMode="auto">
                <a:xfrm>
                  <a:off x="10854" y="12960"/>
                  <a:ext cx="0" cy="7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480" name="Line 94"/>
                <p:cNvSpPr>
                  <a:spLocks noChangeShapeType="1"/>
                </p:cNvSpPr>
                <p:nvPr/>
              </p:nvSpPr>
              <p:spPr bwMode="auto">
                <a:xfrm>
                  <a:off x="11051" y="12960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481" name="Line 95"/>
                <p:cNvSpPr>
                  <a:spLocks noChangeShapeType="1"/>
                </p:cNvSpPr>
                <p:nvPr/>
              </p:nvSpPr>
              <p:spPr bwMode="auto">
                <a:xfrm>
                  <a:off x="11250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482" name="Line 96"/>
                <p:cNvSpPr>
                  <a:spLocks noChangeShapeType="1"/>
                </p:cNvSpPr>
                <p:nvPr/>
              </p:nvSpPr>
              <p:spPr bwMode="auto">
                <a:xfrm>
                  <a:off x="11447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36594" name="Group 97"/>
              <p:cNvGrpSpPr/>
              <p:nvPr/>
            </p:nvGrpSpPr>
            <p:grpSpPr bwMode="auto">
              <a:xfrm>
                <a:off x="1206" y="4429"/>
                <a:ext cx="10184" cy="720"/>
                <a:chOff x="1206" y="11340"/>
                <a:chExt cx="10184" cy="720"/>
              </a:xfrm>
            </p:grpSpPr>
            <p:grpSp>
              <p:nvGrpSpPr>
                <p:cNvPr id="36595" name="Group 98"/>
                <p:cNvGrpSpPr/>
                <p:nvPr/>
              </p:nvGrpSpPr>
              <p:grpSpPr bwMode="auto">
                <a:xfrm>
                  <a:off x="120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27459" name="Rectangle 99"/>
                  <p:cNvSpPr>
                    <a:spLocks noChangeArrowheads="1"/>
                  </p:cNvSpPr>
                  <p:nvPr/>
                </p:nvSpPr>
                <p:spPr bwMode="auto">
                  <a:xfrm>
                    <a:off x="10064" y="12958"/>
                    <a:ext cx="1576" cy="718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defRPr/>
                    </a:pPr>
                    <a:endParaRPr lang="en-US" alt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7460" name="Line 10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9" y="13103"/>
                    <a:ext cx="1571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461" name="Line 10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9" y="13245"/>
                    <a:ext cx="1571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462" name="Line 10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9" y="13389"/>
                    <a:ext cx="1571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463" name="Line 10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9" y="13534"/>
                    <a:ext cx="1571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464" name="Line 104"/>
                  <p:cNvSpPr>
                    <a:spLocks noChangeShapeType="1"/>
                  </p:cNvSpPr>
                  <p:nvPr/>
                </p:nvSpPr>
                <p:spPr bwMode="auto">
                  <a:xfrm>
                    <a:off x="10266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465" name="Line 105"/>
                  <p:cNvSpPr>
                    <a:spLocks noChangeShapeType="1"/>
                  </p:cNvSpPr>
                  <p:nvPr/>
                </p:nvSpPr>
                <p:spPr bwMode="auto">
                  <a:xfrm>
                    <a:off x="10460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466" name="Line 106"/>
                  <p:cNvSpPr>
                    <a:spLocks noChangeShapeType="1"/>
                  </p:cNvSpPr>
                  <p:nvPr/>
                </p:nvSpPr>
                <p:spPr bwMode="auto">
                  <a:xfrm>
                    <a:off x="10657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467" name="Line 107"/>
                  <p:cNvSpPr>
                    <a:spLocks noChangeShapeType="1"/>
                  </p:cNvSpPr>
                  <p:nvPr/>
                </p:nvSpPr>
                <p:spPr bwMode="auto">
                  <a:xfrm>
                    <a:off x="10854" y="12960"/>
                    <a:ext cx="0" cy="71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468" name="Line 108"/>
                  <p:cNvSpPr>
                    <a:spLocks noChangeShapeType="1"/>
                  </p:cNvSpPr>
                  <p:nvPr/>
                </p:nvSpPr>
                <p:spPr bwMode="auto">
                  <a:xfrm>
                    <a:off x="11051" y="12960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469" name="Line 109"/>
                  <p:cNvSpPr>
                    <a:spLocks noChangeShapeType="1"/>
                  </p:cNvSpPr>
                  <p:nvPr/>
                </p:nvSpPr>
                <p:spPr bwMode="auto">
                  <a:xfrm>
                    <a:off x="11251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470" name="Line 110"/>
                  <p:cNvSpPr>
                    <a:spLocks noChangeShapeType="1"/>
                  </p:cNvSpPr>
                  <p:nvPr/>
                </p:nvSpPr>
                <p:spPr bwMode="auto">
                  <a:xfrm>
                    <a:off x="1144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  <p:grpSp>
              <p:nvGrpSpPr>
                <p:cNvPr id="36596" name="Group 111"/>
                <p:cNvGrpSpPr/>
                <p:nvPr/>
              </p:nvGrpSpPr>
              <p:grpSpPr bwMode="auto">
                <a:xfrm>
                  <a:off x="265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27447" name="Rectangle 112"/>
                  <p:cNvSpPr>
                    <a:spLocks noChangeArrowheads="1"/>
                  </p:cNvSpPr>
                  <p:nvPr/>
                </p:nvSpPr>
                <p:spPr bwMode="auto">
                  <a:xfrm>
                    <a:off x="10063" y="12958"/>
                    <a:ext cx="1576" cy="718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defRPr/>
                    </a:pPr>
                    <a:endParaRPr lang="en-US" alt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7448" name="Line 11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8" y="13103"/>
                    <a:ext cx="1571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449" name="Line 11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8" y="13245"/>
                    <a:ext cx="1571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450" name="Line 11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8" y="13389"/>
                    <a:ext cx="1571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451" name="Line 11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8" y="13534"/>
                    <a:ext cx="1571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452" name="Line 117"/>
                  <p:cNvSpPr>
                    <a:spLocks noChangeShapeType="1"/>
                  </p:cNvSpPr>
                  <p:nvPr/>
                </p:nvSpPr>
                <p:spPr bwMode="auto">
                  <a:xfrm>
                    <a:off x="10265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453" name="Line 118"/>
                  <p:cNvSpPr>
                    <a:spLocks noChangeShapeType="1"/>
                  </p:cNvSpPr>
                  <p:nvPr/>
                </p:nvSpPr>
                <p:spPr bwMode="auto">
                  <a:xfrm>
                    <a:off x="10460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454" name="Line 119"/>
                  <p:cNvSpPr>
                    <a:spLocks noChangeShapeType="1"/>
                  </p:cNvSpPr>
                  <p:nvPr/>
                </p:nvSpPr>
                <p:spPr bwMode="auto">
                  <a:xfrm>
                    <a:off x="10657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455" name="Line 120"/>
                  <p:cNvSpPr>
                    <a:spLocks noChangeShapeType="1"/>
                  </p:cNvSpPr>
                  <p:nvPr/>
                </p:nvSpPr>
                <p:spPr bwMode="auto">
                  <a:xfrm>
                    <a:off x="10854" y="12960"/>
                    <a:ext cx="0" cy="71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456" name="Line 121"/>
                  <p:cNvSpPr>
                    <a:spLocks noChangeShapeType="1"/>
                  </p:cNvSpPr>
                  <p:nvPr/>
                </p:nvSpPr>
                <p:spPr bwMode="auto">
                  <a:xfrm>
                    <a:off x="11051" y="12960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457" name="Line 122"/>
                  <p:cNvSpPr>
                    <a:spLocks noChangeShapeType="1"/>
                  </p:cNvSpPr>
                  <p:nvPr/>
                </p:nvSpPr>
                <p:spPr bwMode="auto">
                  <a:xfrm>
                    <a:off x="11250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458" name="Line 123"/>
                  <p:cNvSpPr>
                    <a:spLocks noChangeShapeType="1"/>
                  </p:cNvSpPr>
                  <p:nvPr/>
                </p:nvSpPr>
                <p:spPr bwMode="auto">
                  <a:xfrm>
                    <a:off x="11447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  <p:grpSp>
              <p:nvGrpSpPr>
                <p:cNvPr id="36597" name="Group 124"/>
                <p:cNvGrpSpPr/>
                <p:nvPr/>
              </p:nvGrpSpPr>
              <p:grpSpPr bwMode="auto">
                <a:xfrm>
                  <a:off x="410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27435" name="Rectangle 125"/>
                  <p:cNvSpPr>
                    <a:spLocks noChangeArrowheads="1"/>
                  </p:cNvSpPr>
                  <p:nvPr/>
                </p:nvSpPr>
                <p:spPr bwMode="auto">
                  <a:xfrm>
                    <a:off x="10065" y="12958"/>
                    <a:ext cx="1576" cy="718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defRPr/>
                    </a:pPr>
                    <a:endParaRPr lang="en-US" alt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7436" name="Line 12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8" y="13103"/>
                    <a:ext cx="1571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437" name="Line 12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8" y="13245"/>
                    <a:ext cx="1571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438" name="Line 12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8" y="13389"/>
                    <a:ext cx="1571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439" name="Line 12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8" y="13534"/>
                    <a:ext cx="1571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440" name="Line 130"/>
                  <p:cNvSpPr>
                    <a:spLocks noChangeShapeType="1"/>
                  </p:cNvSpPr>
                  <p:nvPr/>
                </p:nvSpPr>
                <p:spPr bwMode="auto">
                  <a:xfrm>
                    <a:off x="10265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441" name="Line 131"/>
                  <p:cNvSpPr>
                    <a:spLocks noChangeShapeType="1"/>
                  </p:cNvSpPr>
                  <p:nvPr/>
                </p:nvSpPr>
                <p:spPr bwMode="auto">
                  <a:xfrm>
                    <a:off x="10459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442" name="Line 132"/>
                  <p:cNvSpPr>
                    <a:spLocks noChangeShapeType="1"/>
                  </p:cNvSpPr>
                  <p:nvPr/>
                </p:nvSpPr>
                <p:spPr bwMode="auto">
                  <a:xfrm>
                    <a:off x="10656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443" name="Line 133"/>
                  <p:cNvSpPr>
                    <a:spLocks noChangeShapeType="1"/>
                  </p:cNvSpPr>
                  <p:nvPr/>
                </p:nvSpPr>
                <p:spPr bwMode="auto">
                  <a:xfrm>
                    <a:off x="10853" y="12960"/>
                    <a:ext cx="0" cy="71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444" name="Line 134"/>
                  <p:cNvSpPr>
                    <a:spLocks noChangeShapeType="1"/>
                  </p:cNvSpPr>
                  <p:nvPr/>
                </p:nvSpPr>
                <p:spPr bwMode="auto">
                  <a:xfrm>
                    <a:off x="11050" y="12960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445" name="Line 135"/>
                  <p:cNvSpPr>
                    <a:spLocks noChangeShapeType="1"/>
                  </p:cNvSpPr>
                  <p:nvPr/>
                </p:nvSpPr>
                <p:spPr bwMode="auto">
                  <a:xfrm>
                    <a:off x="11250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446" name="Line 136"/>
                  <p:cNvSpPr>
                    <a:spLocks noChangeShapeType="1"/>
                  </p:cNvSpPr>
                  <p:nvPr/>
                </p:nvSpPr>
                <p:spPr bwMode="auto">
                  <a:xfrm>
                    <a:off x="11447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  <p:grpSp>
              <p:nvGrpSpPr>
                <p:cNvPr id="36598" name="Group 137"/>
                <p:cNvGrpSpPr/>
                <p:nvPr/>
              </p:nvGrpSpPr>
              <p:grpSpPr bwMode="auto">
                <a:xfrm>
                  <a:off x="555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27423" name="Rectangle 138"/>
                  <p:cNvSpPr>
                    <a:spLocks noChangeArrowheads="1"/>
                  </p:cNvSpPr>
                  <p:nvPr/>
                </p:nvSpPr>
                <p:spPr bwMode="auto">
                  <a:xfrm>
                    <a:off x="10072" y="12958"/>
                    <a:ext cx="1561" cy="718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defRPr/>
                    </a:pPr>
                    <a:endParaRPr lang="en-US" alt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7424" name="Line 13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72" y="13103"/>
                    <a:ext cx="1558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425" name="Line 14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72" y="13245"/>
                    <a:ext cx="1558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426" name="Line 14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72" y="13389"/>
                    <a:ext cx="1558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427" name="Line 14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72" y="13534"/>
                    <a:ext cx="1558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428" name="Line 143"/>
                  <p:cNvSpPr>
                    <a:spLocks noChangeShapeType="1"/>
                  </p:cNvSpPr>
                  <p:nvPr/>
                </p:nvSpPr>
                <p:spPr bwMode="auto">
                  <a:xfrm>
                    <a:off x="10264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429" name="Line 144"/>
                  <p:cNvSpPr>
                    <a:spLocks noChangeShapeType="1"/>
                  </p:cNvSpPr>
                  <p:nvPr/>
                </p:nvSpPr>
                <p:spPr bwMode="auto">
                  <a:xfrm>
                    <a:off x="10461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430" name="Line 145"/>
                  <p:cNvSpPr>
                    <a:spLocks noChangeShapeType="1"/>
                  </p:cNvSpPr>
                  <p:nvPr/>
                </p:nvSpPr>
                <p:spPr bwMode="auto">
                  <a:xfrm>
                    <a:off x="1065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431" name="Line 146"/>
                  <p:cNvSpPr>
                    <a:spLocks noChangeShapeType="1"/>
                  </p:cNvSpPr>
                  <p:nvPr/>
                </p:nvSpPr>
                <p:spPr bwMode="auto">
                  <a:xfrm>
                    <a:off x="10855" y="12960"/>
                    <a:ext cx="0" cy="71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432" name="Line 147"/>
                  <p:cNvSpPr>
                    <a:spLocks noChangeShapeType="1"/>
                  </p:cNvSpPr>
                  <p:nvPr/>
                </p:nvSpPr>
                <p:spPr bwMode="auto">
                  <a:xfrm>
                    <a:off x="11052" y="12960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433" name="Line 148"/>
                  <p:cNvSpPr>
                    <a:spLocks noChangeShapeType="1"/>
                  </p:cNvSpPr>
                  <p:nvPr/>
                </p:nvSpPr>
                <p:spPr bwMode="auto">
                  <a:xfrm>
                    <a:off x="11247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434" name="Line 149"/>
                  <p:cNvSpPr>
                    <a:spLocks noChangeShapeType="1"/>
                  </p:cNvSpPr>
                  <p:nvPr/>
                </p:nvSpPr>
                <p:spPr bwMode="auto">
                  <a:xfrm>
                    <a:off x="11444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  <p:grpSp>
              <p:nvGrpSpPr>
                <p:cNvPr id="36599" name="Group 150"/>
                <p:cNvGrpSpPr/>
                <p:nvPr/>
              </p:nvGrpSpPr>
              <p:grpSpPr bwMode="auto">
                <a:xfrm>
                  <a:off x="700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27411" name="Rectangle 151"/>
                  <p:cNvSpPr>
                    <a:spLocks noChangeArrowheads="1"/>
                  </p:cNvSpPr>
                  <p:nvPr/>
                </p:nvSpPr>
                <p:spPr bwMode="auto">
                  <a:xfrm>
                    <a:off x="10059" y="12958"/>
                    <a:ext cx="1576" cy="718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defRPr/>
                    </a:pPr>
                    <a:endParaRPr lang="en-US" alt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7412" name="Line 15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103"/>
                    <a:ext cx="1571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413" name="Line 15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245"/>
                    <a:ext cx="1571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414" name="Line 15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389"/>
                    <a:ext cx="1571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415" name="Line 15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534"/>
                    <a:ext cx="1571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416" name="Line 156"/>
                  <p:cNvSpPr>
                    <a:spLocks noChangeShapeType="1"/>
                  </p:cNvSpPr>
                  <p:nvPr/>
                </p:nvSpPr>
                <p:spPr bwMode="auto">
                  <a:xfrm>
                    <a:off x="10264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417" name="Line 157"/>
                  <p:cNvSpPr>
                    <a:spLocks noChangeShapeType="1"/>
                  </p:cNvSpPr>
                  <p:nvPr/>
                </p:nvSpPr>
                <p:spPr bwMode="auto">
                  <a:xfrm>
                    <a:off x="1045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418" name="Line 158"/>
                  <p:cNvSpPr>
                    <a:spLocks noChangeShapeType="1"/>
                  </p:cNvSpPr>
                  <p:nvPr/>
                </p:nvSpPr>
                <p:spPr bwMode="auto">
                  <a:xfrm>
                    <a:off x="1065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419" name="Line 159"/>
                  <p:cNvSpPr>
                    <a:spLocks noChangeShapeType="1"/>
                  </p:cNvSpPr>
                  <p:nvPr/>
                </p:nvSpPr>
                <p:spPr bwMode="auto">
                  <a:xfrm>
                    <a:off x="10855" y="12960"/>
                    <a:ext cx="0" cy="71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420" name="Line 160"/>
                  <p:cNvSpPr>
                    <a:spLocks noChangeShapeType="1"/>
                  </p:cNvSpPr>
                  <p:nvPr/>
                </p:nvSpPr>
                <p:spPr bwMode="auto">
                  <a:xfrm>
                    <a:off x="11052" y="12960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421" name="Line 161"/>
                  <p:cNvSpPr>
                    <a:spLocks noChangeShapeType="1"/>
                  </p:cNvSpPr>
                  <p:nvPr/>
                </p:nvSpPr>
                <p:spPr bwMode="auto">
                  <a:xfrm>
                    <a:off x="11249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422" name="Line 162"/>
                  <p:cNvSpPr>
                    <a:spLocks noChangeShapeType="1"/>
                  </p:cNvSpPr>
                  <p:nvPr/>
                </p:nvSpPr>
                <p:spPr bwMode="auto">
                  <a:xfrm>
                    <a:off x="11446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  <p:grpSp>
              <p:nvGrpSpPr>
                <p:cNvPr id="36600" name="Group 163"/>
                <p:cNvGrpSpPr/>
                <p:nvPr/>
              </p:nvGrpSpPr>
              <p:grpSpPr bwMode="auto">
                <a:xfrm>
                  <a:off x="845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27399" name="Rectangle 164"/>
                  <p:cNvSpPr>
                    <a:spLocks noChangeArrowheads="1"/>
                  </p:cNvSpPr>
                  <p:nvPr/>
                </p:nvSpPr>
                <p:spPr bwMode="auto">
                  <a:xfrm>
                    <a:off x="10064" y="12958"/>
                    <a:ext cx="1576" cy="718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defRPr/>
                    </a:pPr>
                    <a:endParaRPr lang="en-US" alt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7400" name="Line 16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6" y="13103"/>
                    <a:ext cx="1571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401" name="Line 16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6" y="13245"/>
                    <a:ext cx="1571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402" name="Line 16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6" y="13389"/>
                    <a:ext cx="1571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403" name="Line 16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6" y="13534"/>
                    <a:ext cx="1571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404" name="Line 169"/>
                  <p:cNvSpPr>
                    <a:spLocks noChangeShapeType="1"/>
                  </p:cNvSpPr>
                  <p:nvPr/>
                </p:nvSpPr>
                <p:spPr bwMode="auto">
                  <a:xfrm>
                    <a:off x="10263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405" name="Line 170"/>
                  <p:cNvSpPr>
                    <a:spLocks noChangeShapeType="1"/>
                  </p:cNvSpPr>
                  <p:nvPr/>
                </p:nvSpPr>
                <p:spPr bwMode="auto">
                  <a:xfrm>
                    <a:off x="10460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406" name="Line 171"/>
                  <p:cNvSpPr>
                    <a:spLocks noChangeShapeType="1"/>
                  </p:cNvSpPr>
                  <p:nvPr/>
                </p:nvSpPr>
                <p:spPr bwMode="auto">
                  <a:xfrm>
                    <a:off x="10657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407" name="Line 172"/>
                  <p:cNvSpPr>
                    <a:spLocks noChangeShapeType="1"/>
                  </p:cNvSpPr>
                  <p:nvPr/>
                </p:nvSpPr>
                <p:spPr bwMode="auto">
                  <a:xfrm>
                    <a:off x="10854" y="12960"/>
                    <a:ext cx="0" cy="71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408" name="Line 173"/>
                  <p:cNvSpPr>
                    <a:spLocks noChangeShapeType="1"/>
                  </p:cNvSpPr>
                  <p:nvPr/>
                </p:nvSpPr>
                <p:spPr bwMode="auto">
                  <a:xfrm>
                    <a:off x="11051" y="12960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409" name="Line 174"/>
                  <p:cNvSpPr>
                    <a:spLocks noChangeShapeType="1"/>
                  </p:cNvSpPr>
                  <p:nvPr/>
                </p:nvSpPr>
                <p:spPr bwMode="auto">
                  <a:xfrm>
                    <a:off x="1124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410" name="Line 175"/>
                  <p:cNvSpPr>
                    <a:spLocks noChangeShapeType="1"/>
                  </p:cNvSpPr>
                  <p:nvPr/>
                </p:nvSpPr>
                <p:spPr bwMode="auto">
                  <a:xfrm>
                    <a:off x="11445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  <p:grpSp>
              <p:nvGrpSpPr>
                <p:cNvPr id="36601" name="Group 176"/>
                <p:cNvGrpSpPr/>
                <p:nvPr/>
              </p:nvGrpSpPr>
              <p:grpSpPr bwMode="auto">
                <a:xfrm>
                  <a:off x="990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27387" name="Rectangle 177"/>
                  <p:cNvSpPr>
                    <a:spLocks noChangeArrowheads="1"/>
                  </p:cNvSpPr>
                  <p:nvPr/>
                </p:nvSpPr>
                <p:spPr bwMode="auto">
                  <a:xfrm>
                    <a:off x="10063" y="12958"/>
                    <a:ext cx="1576" cy="718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defRPr/>
                    </a:pPr>
                    <a:endParaRPr lang="en-US" alt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7388" name="Line 17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8" y="13103"/>
                    <a:ext cx="1571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389" name="Line 17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8" y="13245"/>
                    <a:ext cx="1571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390" name="Line 18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8" y="13389"/>
                    <a:ext cx="1571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391" name="Line 18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8" y="13534"/>
                    <a:ext cx="1571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392" name="Line 182"/>
                  <p:cNvSpPr>
                    <a:spLocks noChangeShapeType="1"/>
                  </p:cNvSpPr>
                  <p:nvPr/>
                </p:nvSpPr>
                <p:spPr bwMode="auto">
                  <a:xfrm>
                    <a:off x="10265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393" name="Line 183"/>
                  <p:cNvSpPr>
                    <a:spLocks noChangeShapeType="1"/>
                  </p:cNvSpPr>
                  <p:nvPr/>
                </p:nvSpPr>
                <p:spPr bwMode="auto">
                  <a:xfrm>
                    <a:off x="10460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394" name="Line 184"/>
                  <p:cNvSpPr>
                    <a:spLocks noChangeShapeType="1"/>
                  </p:cNvSpPr>
                  <p:nvPr/>
                </p:nvSpPr>
                <p:spPr bwMode="auto">
                  <a:xfrm>
                    <a:off x="10657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395" name="Line 185"/>
                  <p:cNvSpPr>
                    <a:spLocks noChangeShapeType="1"/>
                  </p:cNvSpPr>
                  <p:nvPr/>
                </p:nvSpPr>
                <p:spPr bwMode="auto">
                  <a:xfrm>
                    <a:off x="10854" y="12960"/>
                    <a:ext cx="0" cy="71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396" name="Line 186"/>
                  <p:cNvSpPr>
                    <a:spLocks noChangeShapeType="1"/>
                  </p:cNvSpPr>
                  <p:nvPr/>
                </p:nvSpPr>
                <p:spPr bwMode="auto">
                  <a:xfrm>
                    <a:off x="11051" y="12960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397" name="Line 187"/>
                  <p:cNvSpPr>
                    <a:spLocks noChangeShapeType="1"/>
                  </p:cNvSpPr>
                  <p:nvPr/>
                </p:nvSpPr>
                <p:spPr bwMode="auto">
                  <a:xfrm>
                    <a:off x="11250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398" name="Line 188"/>
                  <p:cNvSpPr>
                    <a:spLocks noChangeShapeType="1"/>
                  </p:cNvSpPr>
                  <p:nvPr/>
                </p:nvSpPr>
                <p:spPr bwMode="auto">
                  <a:xfrm>
                    <a:off x="11447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</p:grpSp>
        </p:grpSp>
        <p:grpSp>
          <p:nvGrpSpPr>
            <p:cNvPr id="35851" name="Group 189"/>
            <p:cNvGrpSpPr/>
            <p:nvPr/>
          </p:nvGrpSpPr>
          <p:grpSpPr bwMode="auto">
            <a:xfrm>
              <a:off x="609600" y="1360488"/>
              <a:ext cx="6465885" cy="1020653"/>
              <a:chOff x="1206" y="3709"/>
              <a:chExt cx="10184" cy="1599"/>
            </a:xfrm>
          </p:grpSpPr>
          <p:grpSp>
            <p:nvGrpSpPr>
              <p:cNvPr id="36404" name="Group 190"/>
              <p:cNvGrpSpPr/>
              <p:nvPr/>
            </p:nvGrpSpPr>
            <p:grpSpPr bwMode="auto">
              <a:xfrm>
                <a:off x="1206" y="3709"/>
                <a:ext cx="1484" cy="720"/>
                <a:chOff x="10064" y="12958"/>
                <a:chExt cx="1575" cy="720"/>
              </a:xfrm>
            </p:grpSpPr>
            <p:sp>
              <p:nvSpPr>
                <p:cNvPr id="27360" name="Rectangle 191"/>
                <p:cNvSpPr>
                  <a:spLocks noChangeArrowheads="1"/>
                </p:cNvSpPr>
                <p:nvPr/>
              </p:nvSpPr>
              <p:spPr bwMode="auto">
                <a:xfrm>
                  <a:off x="10064" y="12958"/>
                  <a:ext cx="1576" cy="718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361" name="Line 192"/>
                <p:cNvSpPr>
                  <a:spLocks noChangeShapeType="1"/>
                </p:cNvSpPr>
                <p:nvPr/>
              </p:nvSpPr>
              <p:spPr bwMode="auto">
                <a:xfrm flipV="1">
                  <a:off x="10069" y="13103"/>
                  <a:ext cx="1571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362" name="Line 193"/>
                <p:cNvSpPr>
                  <a:spLocks noChangeShapeType="1"/>
                </p:cNvSpPr>
                <p:nvPr/>
              </p:nvSpPr>
              <p:spPr bwMode="auto">
                <a:xfrm flipH="1">
                  <a:off x="10069" y="13245"/>
                  <a:ext cx="1571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363" name="Line 194"/>
                <p:cNvSpPr>
                  <a:spLocks noChangeShapeType="1"/>
                </p:cNvSpPr>
                <p:nvPr/>
              </p:nvSpPr>
              <p:spPr bwMode="auto">
                <a:xfrm flipH="1">
                  <a:off x="10069" y="13389"/>
                  <a:ext cx="1571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364" name="Line 195"/>
                <p:cNvSpPr>
                  <a:spLocks noChangeShapeType="1"/>
                </p:cNvSpPr>
                <p:nvPr/>
              </p:nvSpPr>
              <p:spPr bwMode="auto">
                <a:xfrm flipV="1">
                  <a:off x="10069" y="13534"/>
                  <a:ext cx="1571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365" name="Line 196"/>
                <p:cNvSpPr>
                  <a:spLocks noChangeShapeType="1"/>
                </p:cNvSpPr>
                <p:nvPr/>
              </p:nvSpPr>
              <p:spPr bwMode="auto">
                <a:xfrm>
                  <a:off x="10266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366" name="Line 197"/>
                <p:cNvSpPr>
                  <a:spLocks noChangeShapeType="1"/>
                </p:cNvSpPr>
                <p:nvPr/>
              </p:nvSpPr>
              <p:spPr bwMode="auto">
                <a:xfrm>
                  <a:off x="10460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367" name="Line 198"/>
                <p:cNvSpPr>
                  <a:spLocks noChangeShapeType="1"/>
                </p:cNvSpPr>
                <p:nvPr/>
              </p:nvSpPr>
              <p:spPr bwMode="auto">
                <a:xfrm>
                  <a:off x="10657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368" name="Line 199"/>
                <p:cNvSpPr>
                  <a:spLocks noChangeShapeType="1"/>
                </p:cNvSpPr>
                <p:nvPr/>
              </p:nvSpPr>
              <p:spPr bwMode="auto">
                <a:xfrm>
                  <a:off x="10854" y="12960"/>
                  <a:ext cx="0" cy="7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369" name="Line 200"/>
                <p:cNvSpPr>
                  <a:spLocks noChangeShapeType="1"/>
                </p:cNvSpPr>
                <p:nvPr/>
              </p:nvSpPr>
              <p:spPr bwMode="auto">
                <a:xfrm>
                  <a:off x="11051" y="12960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370" name="Line 201"/>
                <p:cNvSpPr>
                  <a:spLocks noChangeShapeType="1"/>
                </p:cNvSpPr>
                <p:nvPr/>
              </p:nvSpPr>
              <p:spPr bwMode="auto">
                <a:xfrm>
                  <a:off x="11251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371" name="Line 202"/>
                <p:cNvSpPr>
                  <a:spLocks noChangeShapeType="1"/>
                </p:cNvSpPr>
                <p:nvPr/>
              </p:nvSpPr>
              <p:spPr bwMode="auto">
                <a:xfrm>
                  <a:off x="1144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36405" name="Group 203"/>
              <p:cNvGrpSpPr/>
              <p:nvPr/>
            </p:nvGrpSpPr>
            <p:grpSpPr bwMode="auto">
              <a:xfrm>
                <a:off x="2656" y="3709"/>
                <a:ext cx="1484" cy="1599"/>
                <a:chOff x="10064" y="12958"/>
                <a:chExt cx="1575" cy="1599"/>
              </a:xfrm>
            </p:grpSpPr>
            <p:sp>
              <p:nvSpPr>
                <p:cNvPr id="27348" name="Rectangle 204"/>
                <p:cNvSpPr>
                  <a:spLocks noChangeArrowheads="1"/>
                </p:cNvSpPr>
                <p:nvPr/>
              </p:nvSpPr>
              <p:spPr bwMode="auto">
                <a:xfrm>
                  <a:off x="10063" y="12958"/>
                  <a:ext cx="1576" cy="718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349" name="Line 205"/>
                <p:cNvSpPr>
                  <a:spLocks noChangeShapeType="1"/>
                </p:cNvSpPr>
                <p:nvPr/>
              </p:nvSpPr>
              <p:spPr bwMode="auto">
                <a:xfrm flipV="1">
                  <a:off x="10068" y="13103"/>
                  <a:ext cx="1571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350" name="Line 206"/>
                <p:cNvSpPr>
                  <a:spLocks noChangeShapeType="1"/>
                </p:cNvSpPr>
                <p:nvPr/>
              </p:nvSpPr>
              <p:spPr bwMode="auto">
                <a:xfrm flipH="1">
                  <a:off x="10068" y="13245"/>
                  <a:ext cx="1571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351" name="Line 207"/>
                <p:cNvSpPr>
                  <a:spLocks noChangeShapeType="1"/>
                </p:cNvSpPr>
                <p:nvPr/>
              </p:nvSpPr>
              <p:spPr bwMode="auto">
                <a:xfrm flipH="1">
                  <a:off x="10068" y="13389"/>
                  <a:ext cx="1571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352" name="Line 208"/>
                <p:cNvSpPr>
                  <a:spLocks noChangeShapeType="1"/>
                </p:cNvSpPr>
                <p:nvPr/>
              </p:nvSpPr>
              <p:spPr bwMode="auto">
                <a:xfrm flipV="1">
                  <a:off x="10068" y="13534"/>
                  <a:ext cx="1571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353" name="Line 209"/>
                <p:cNvSpPr>
                  <a:spLocks noChangeShapeType="1"/>
                </p:cNvSpPr>
                <p:nvPr/>
              </p:nvSpPr>
              <p:spPr bwMode="auto">
                <a:xfrm>
                  <a:off x="10265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354" name="Line 210"/>
                <p:cNvSpPr>
                  <a:spLocks noChangeShapeType="1"/>
                </p:cNvSpPr>
                <p:nvPr/>
              </p:nvSpPr>
              <p:spPr bwMode="auto">
                <a:xfrm>
                  <a:off x="10460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355" name="Line 211"/>
                <p:cNvSpPr>
                  <a:spLocks noChangeShapeType="1"/>
                </p:cNvSpPr>
                <p:nvPr/>
              </p:nvSpPr>
              <p:spPr bwMode="auto">
                <a:xfrm>
                  <a:off x="10657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356" name="Line 212"/>
                <p:cNvSpPr>
                  <a:spLocks noChangeShapeType="1"/>
                </p:cNvSpPr>
                <p:nvPr/>
              </p:nvSpPr>
              <p:spPr bwMode="auto">
                <a:xfrm>
                  <a:off x="10235" y="13839"/>
                  <a:ext cx="0" cy="7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357" name="Line 213"/>
                <p:cNvSpPr>
                  <a:spLocks noChangeShapeType="1"/>
                </p:cNvSpPr>
                <p:nvPr/>
              </p:nvSpPr>
              <p:spPr bwMode="auto">
                <a:xfrm>
                  <a:off x="11051" y="12960"/>
                  <a:ext cx="0" cy="716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358" name="Line 214"/>
                <p:cNvSpPr>
                  <a:spLocks noChangeShapeType="1"/>
                </p:cNvSpPr>
                <p:nvPr/>
              </p:nvSpPr>
              <p:spPr bwMode="auto">
                <a:xfrm>
                  <a:off x="11250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359" name="Line 215"/>
                <p:cNvSpPr>
                  <a:spLocks noChangeShapeType="1"/>
                </p:cNvSpPr>
                <p:nvPr/>
              </p:nvSpPr>
              <p:spPr bwMode="auto">
                <a:xfrm>
                  <a:off x="11447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36406" name="Group 216"/>
              <p:cNvGrpSpPr/>
              <p:nvPr/>
            </p:nvGrpSpPr>
            <p:grpSpPr bwMode="auto">
              <a:xfrm>
                <a:off x="4106" y="3709"/>
                <a:ext cx="1484" cy="720"/>
                <a:chOff x="10064" y="12958"/>
                <a:chExt cx="1575" cy="720"/>
              </a:xfrm>
            </p:grpSpPr>
            <p:sp>
              <p:nvSpPr>
                <p:cNvPr id="27336" name="Rectangle 217"/>
                <p:cNvSpPr>
                  <a:spLocks noChangeArrowheads="1"/>
                </p:cNvSpPr>
                <p:nvPr/>
              </p:nvSpPr>
              <p:spPr bwMode="auto">
                <a:xfrm>
                  <a:off x="10065" y="12958"/>
                  <a:ext cx="1576" cy="718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337" name="Line 218"/>
                <p:cNvSpPr>
                  <a:spLocks noChangeShapeType="1"/>
                </p:cNvSpPr>
                <p:nvPr/>
              </p:nvSpPr>
              <p:spPr bwMode="auto">
                <a:xfrm flipV="1">
                  <a:off x="10068" y="13103"/>
                  <a:ext cx="1571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338" name="Line 219"/>
                <p:cNvSpPr>
                  <a:spLocks noChangeShapeType="1"/>
                </p:cNvSpPr>
                <p:nvPr/>
              </p:nvSpPr>
              <p:spPr bwMode="auto">
                <a:xfrm flipH="1">
                  <a:off x="10068" y="13245"/>
                  <a:ext cx="1571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339" name="Line 220"/>
                <p:cNvSpPr>
                  <a:spLocks noChangeShapeType="1"/>
                </p:cNvSpPr>
                <p:nvPr/>
              </p:nvSpPr>
              <p:spPr bwMode="auto">
                <a:xfrm flipH="1">
                  <a:off x="10068" y="13389"/>
                  <a:ext cx="1571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340" name="Line 221"/>
                <p:cNvSpPr>
                  <a:spLocks noChangeShapeType="1"/>
                </p:cNvSpPr>
                <p:nvPr/>
              </p:nvSpPr>
              <p:spPr bwMode="auto">
                <a:xfrm flipV="1">
                  <a:off x="10068" y="13534"/>
                  <a:ext cx="1571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341" name="Line 222"/>
                <p:cNvSpPr>
                  <a:spLocks noChangeShapeType="1"/>
                </p:cNvSpPr>
                <p:nvPr/>
              </p:nvSpPr>
              <p:spPr bwMode="auto">
                <a:xfrm>
                  <a:off x="10265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342" name="Line 223"/>
                <p:cNvSpPr>
                  <a:spLocks noChangeShapeType="1"/>
                </p:cNvSpPr>
                <p:nvPr/>
              </p:nvSpPr>
              <p:spPr bwMode="auto">
                <a:xfrm>
                  <a:off x="10459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343" name="Line 224"/>
                <p:cNvSpPr>
                  <a:spLocks noChangeShapeType="1"/>
                </p:cNvSpPr>
                <p:nvPr/>
              </p:nvSpPr>
              <p:spPr bwMode="auto">
                <a:xfrm>
                  <a:off x="10656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344" name="Line 225"/>
                <p:cNvSpPr>
                  <a:spLocks noChangeShapeType="1"/>
                </p:cNvSpPr>
                <p:nvPr/>
              </p:nvSpPr>
              <p:spPr bwMode="auto">
                <a:xfrm>
                  <a:off x="10853" y="12960"/>
                  <a:ext cx="0" cy="7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345" name="Line 226"/>
                <p:cNvSpPr>
                  <a:spLocks noChangeShapeType="1"/>
                </p:cNvSpPr>
                <p:nvPr/>
              </p:nvSpPr>
              <p:spPr bwMode="auto">
                <a:xfrm>
                  <a:off x="11050" y="12960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346" name="Line 227"/>
                <p:cNvSpPr>
                  <a:spLocks noChangeShapeType="1"/>
                </p:cNvSpPr>
                <p:nvPr/>
              </p:nvSpPr>
              <p:spPr bwMode="auto">
                <a:xfrm>
                  <a:off x="11250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347" name="Line 228"/>
                <p:cNvSpPr>
                  <a:spLocks noChangeShapeType="1"/>
                </p:cNvSpPr>
                <p:nvPr/>
              </p:nvSpPr>
              <p:spPr bwMode="auto">
                <a:xfrm>
                  <a:off x="11447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36407" name="Group 229"/>
              <p:cNvGrpSpPr/>
              <p:nvPr/>
            </p:nvGrpSpPr>
            <p:grpSpPr bwMode="auto">
              <a:xfrm>
                <a:off x="5556" y="3709"/>
                <a:ext cx="1484" cy="720"/>
                <a:chOff x="10064" y="12958"/>
                <a:chExt cx="1575" cy="720"/>
              </a:xfrm>
            </p:grpSpPr>
            <p:sp>
              <p:nvSpPr>
                <p:cNvPr id="27324" name="Rectangle 230"/>
                <p:cNvSpPr>
                  <a:spLocks noChangeArrowheads="1"/>
                </p:cNvSpPr>
                <p:nvPr/>
              </p:nvSpPr>
              <p:spPr bwMode="auto">
                <a:xfrm>
                  <a:off x="10072" y="12958"/>
                  <a:ext cx="1561" cy="718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325" name="Line 231"/>
                <p:cNvSpPr>
                  <a:spLocks noChangeShapeType="1"/>
                </p:cNvSpPr>
                <p:nvPr/>
              </p:nvSpPr>
              <p:spPr bwMode="auto">
                <a:xfrm flipV="1">
                  <a:off x="10072" y="13103"/>
                  <a:ext cx="1558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326" name="Line 232"/>
                <p:cNvSpPr>
                  <a:spLocks noChangeShapeType="1"/>
                </p:cNvSpPr>
                <p:nvPr/>
              </p:nvSpPr>
              <p:spPr bwMode="auto">
                <a:xfrm flipH="1">
                  <a:off x="10072" y="13245"/>
                  <a:ext cx="1558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327" name="Line 233"/>
                <p:cNvSpPr>
                  <a:spLocks noChangeShapeType="1"/>
                </p:cNvSpPr>
                <p:nvPr/>
              </p:nvSpPr>
              <p:spPr bwMode="auto">
                <a:xfrm flipH="1">
                  <a:off x="10072" y="13389"/>
                  <a:ext cx="1558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328" name="Line 234"/>
                <p:cNvSpPr>
                  <a:spLocks noChangeShapeType="1"/>
                </p:cNvSpPr>
                <p:nvPr/>
              </p:nvSpPr>
              <p:spPr bwMode="auto">
                <a:xfrm flipV="1">
                  <a:off x="10072" y="13534"/>
                  <a:ext cx="1558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329" name="Line 235"/>
                <p:cNvSpPr>
                  <a:spLocks noChangeShapeType="1"/>
                </p:cNvSpPr>
                <p:nvPr/>
              </p:nvSpPr>
              <p:spPr bwMode="auto">
                <a:xfrm>
                  <a:off x="10264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330" name="Line 236"/>
                <p:cNvSpPr>
                  <a:spLocks noChangeShapeType="1"/>
                </p:cNvSpPr>
                <p:nvPr/>
              </p:nvSpPr>
              <p:spPr bwMode="auto">
                <a:xfrm>
                  <a:off x="10461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331" name="Line 237"/>
                <p:cNvSpPr>
                  <a:spLocks noChangeShapeType="1"/>
                </p:cNvSpPr>
                <p:nvPr/>
              </p:nvSpPr>
              <p:spPr bwMode="auto">
                <a:xfrm>
                  <a:off x="1065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332" name="Line 238"/>
                <p:cNvSpPr>
                  <a:spLocks noChangeShapeType="1"/>
                </p:cNvSpPr>
                <p:nvPr/>
              </p:nvSpPr>
              <p:spPr bwMode="auto">
                <a:xfrm>
                  <a:off x="10855" y="12960"/>
                  <a:ext cx="0" cy="7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333" name="Line 239"/>
                <p:cNvSpPr>
                  <a:spLocks noChangeShapeType="1"/>
                </p:cNvSpPr>
                <p:nvPr/>
              </p:nvSpPr>
              <p:spPr bwMode="auto">
                <a:xfrm>
                  <a:off x="11052" y="12960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334" name="Line 240"/>
                <p:cNvSpPr>
                  <a:spLocks noChangeShapeType="1"/>
                </p:cNvSpPr>
                <p:nvPr/>
              </p:nvSpPr>
              <p:spPr bwMode="auto">
                <a:xfrm>
                  <a:off x="11247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335" name="Line 241"/>
                <p:cNvSpPr>
                  <a:spLocks noChangeShapeType="1"/>
                </p:cNvSpPr>
                <p:nvPr/>
              </p:nvSpPr>
              <p:spPr bwMode="auto">
                <a:xfrm>
                  <a:off x="11444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36408" name="Group 242"/>
              <p:cNvGrpSpPr/>
              <p:nvPr/>
            </p:nvGrpSpPr>
            <p:grpSpPr bwMode="auto">
              <a:xfrm>
                <a:off x="7006" y="3709"/>
                <a:ext cx="1484" cy="720"/>
                <a:chOff x="10064" y="12958"/>
                <a:chExt cx="1575" cy="720"/>
              </a:xfrm>
            </p:grpSpPr>
            <p:sp>
              <p:nvSpPr>
                <p:cNvPr id="27312" name="Rectangle 243"/>
                <p:cNvSpPr>
                  <a:spLocks noChangeArrowheads="1"/>
                </p:cNvSpPr>
                <p:nvPr/>
              </p:nvSpPr>
              <p:spPr bwMode="auto">
                <a:xfrm>
                  <a:off x="10059" y="12958"/>
                  <a:ext cx="1576" cy="718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313" name="Line 244"/>
                <p:cNvSpPr>
                  <a:spLocks noChangeShapeType="1"/>
                </p:cNvSpPr>
                <p:nvPr/>
              </p:nvSpPr>
              <p:spPr bwMode="auto">
                <a:xfrm flipV="1">
                  <a:off x="10067" y="13103"/>
                  <a:ext cx="1571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314" name="Line 245"/>
                <p:cNvSpPr>
                  <a:spLocks noChangeShapeType="1"/>
                </p:cNvSpPr>
                <p:nvPr/>
              </p:nvSpPr>
              <p:spPr bwMode="auto">
                <a:xfrm flipH="1">
                  <a:off x="10067" y="13245"/>
                  <a:ext cx="1571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315" name="Line 246"/>
                <p:cNvSpPr>
                  <a:spLocks noChangeShapeType="1"/>
                </p:cNvSpPr>
                <p:nvPr/>
              </p:nvSpPr>
              <p:spPr bwMode="auto">
                <a:xfrm flipH="1">
                  <a:off x="10067" y="13389"/>
                  <a:ext cx="1571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316" name="Line 247"/>
                <p:cNvSpPr>
                  <a:spLocks noChangeShapeType="1"/>
                </p:cNvSpPr>
                <p:nvPr/>
              </p:nvSpPr>
              <p:spPr bwMode="auto">
                <a:xfrm flipV="1">
                  <a:off x="10067" y="13534"/>
                  <a:ext cx="1571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317" name="Line 248"/>
                <p:cNvSpPr>
                  <a:spLocks noChangeShapeType="1"/>
                </p:cNvSpPr>
                <p:nvPr/>
              </p:nvSpPr>
              <p:spPr bwMode="auto">
                <a:xfrm>
                  <a:off x="10264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318" name="Line 249"/>
                <p:cNvSpPr>
                  <a:spLocks noChangeShapeType="1"/>
                </p:cNvSpPr>
                <p:nvPr/>
              </p:nvSpPr>
              <p:spPr bwMode="auto">
                <a:xfrm>
                  <a:off x="1045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319" name="Line 250"/>
                <p:cNvSpPr>
                  <a:spLocks noChangeShapeType="1"/>
                </p:cNvSpPr>
                <p:nvPr/>
              </p:nvSpPr>
              <p:spPr bwMode="auto">
                <a:xfrm>
                  <a:off x="1065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320" name="Line 251"/>
                <p:cNvSpPr>
                  <a:spLocks noChangeShapeType="1"/>
                </p:cNvSpPr>
                <p:nvPr/>
              </p:nvSpPr>
              <p:spPr bwMode="auto">
                <a:xfrm>
                  <a:off x="10855" y="12960"/>
                  <a:ext cx="0" cy="7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321" name="Line 252"/>
                <p:cNvSpPr>
                  <a:spLocks noChangeShapeType="1"/>
                </p:cNvSpPr>
                <p:nvPr/>
              </p:nvSpPr>
              <p:spPr bwMode="auto">
                <a:xfrm>
                  <a:off x="11052" y="12960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322" name="Line 253"/>
                <p:cNvSpPr>
                  <a:spLocks noChangeShapeType="1"/>
                </p:cNvSpPr>
                <p:nvPr/>
              </p:nvSpPr>
              <p:spPr bwMode="auto">
                <a:xfrm>
                  <a:off x="11249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323" name="Line 254"/>
                <p:cNvSpPr>
                  <a:spLocks noChangeShapeType="1"/>
                </p:cNvSpPr>
                <p:nvPr/>
              </p:nvSpPr>
              <p:spPr bwMode="auto">
                <a:xfrm>
                  <a:off x="11446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36409" name="Group 255"/>
              <p:cNvGrpSpPr/>
              <p:nvPr/>
            </p:nvGrpSpPr>
            <p:grpSpPr bwMode="auto">
              <a:xfrm>
                <a:off x="8456" y="3709"/>
                <a:ext cx="1484" cy="720"/>
                <a:chOff x="10064" y="12958"/>
                <a:chExt cx="1575" cy="720"/>
              </a:xfrm>
            </p:grpSpPr>
            <p:sp>
              <p:nvSpPr>
                <p:cNvPr id="27300" name="Rectangle 256"/>
                <p:cNvSpPr>
                  <a:spLocks noChangeArrowheads="1"/>
                </p:cNvSpPr>
                <p:nvPr/>
              </p:nvSpPr>
              <p:spPr bwMode="auto">
                <a:xfrm>
                  <a:off x="10064" y="12958"/>
                  <a:ext cx="1576" cy="718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301" name="Line 257"/>
                <p:cNvSpPr>
                  <a:spLocks noChangeShapeType="1"/>
                </p:cNvSpPr>
                <p:nvPr/>
              </p:nvSpPr>
              <p:spPr bwMode="auto">
                <a:xfrm flipV="1">
                  <a:off x="10066" y="13103"/>
                  <a:ext cx="1571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302" name="Line 258"/>
                <p:cNvSpPr>
                  <a:spLocks noChangeShapeType="1"/>
                </p:cNvSpPr>
                <p:nvPr/>
              </p:nvSpPr>
              <p:spPr bwMode="auto">
                <a:xfrm flipH="1">
                  <a:off x="10066" y="13245"/>
                  <a:ext cx="1571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303" name="Line 259"/>
                <p:cNvSpPr>
                  <a:spLocks noChangeShapeType="1"/>
                </p:cNvSpPr>
                <p:nvPr/>
              </p:nvSpPr>
              <p:spPr bwMode="auto">
                <a:xfrm flipH="1">
                  <a:off x="10066" y="13389"/>
                  <a:ext cx="1571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304" name="Line 260"/>
                <p:cNvSpPr>
                  <a:spLocks noChangeShapeType="1"/>
                </p:cNvSpPr>
                <p:nvPr/>
              </p:nvSpPr>
              <p:spPr bwMode="auto">
                <a:xfrm flipV="1">
                  <a:off x="10066" y="13534"/>
                  <a:ext cx="1571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305" name="Line 261"/>
                <p:cNvSpPr>
                  <a:spLocks noChangeShapeType="1"/>
                </p:cNvSpPr>
                <p:nvPr/>
              </p:nvSpPr>
              <p:spPr bwMode="auto">
                <a:xfrm>
                  <a:off x="10263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306" name="Line 262"/>
                <p:cNvSpPr>
                  <a:spLocks noChangeShapeType="1"/>
                </p:cNvSpPr>
                <p:nvPr/>
              </p:nvSpPr>
              <p:spPr bwMode="auto">
                <a:xfrm>
                  <a:off x="10460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307" name="Line 263"/>
                <p:cNvSpPr>
                  <a:spLocks noChangeShapeType="1"/>
                </p:cNvSpPr>
                <p:nvPr/>
              </p:nvSpPr>
              <p:spPr bwMode="auto">
                <a:xfrm>
                  <a:off x="10657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308" name="Line 264"/>
                <p:cNvSpPr>
                  <a:spLocks noChangeShapeType="1"/>
                </p:cNvSpPr>
                <p:nvPr/>
              </p:nvSpPr>
              <p:spPr bwMode="auto">
                <a:xfrm>
                  <a:off x="10854" y="12960"/>
                  <a:ext cx="0" cy="7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309" name="Line 265"/>
                <p:cNvSpPr>
                  <a:spLocks noChangeShapeType="1"/>
                </p:cNvSpPr>
                <p:nvPr/>
              </p:nvSpPr>
              <p:spPr bwMode="auto">
                <a:xfrm>
                  <a:off x="11051" y="12960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310" name="Line 266"/>
                <p:cNvSpPr>
                  <a:spLocks noChangeShapeType="1"/>
                </p:cNvSpPr>
                <p:nvPr/>
              </p:nvSpPr>
              <p:spPr bwMode="auto">
                <a:xfrm>
                  <a:off x="1124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311" name="Line 267"/>
                <p:cNvSpPr>
                  <a:spLocks noChangeShapeType="1"/>
                </p:cNvSpPr>
                <p:nvPr/>
              </p:nvSpPr>
              <p:spPr bwMode="auto">
                <a:xfrm>
                  <a:off x="11445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36410" name="Group 268"/>
              <p:cNvGrpSpPr/>
              <p:nvPr/>
            </p:nvGrpSpPr>
            <p:grpSpPr bwMode="auto">
              <a:xfrm>
                <a:off x="9906" y="3709"/>
                <a:ext cx="1484" cy="720"/>
                <a:chOff x="10064" y="12958"/>
                <a:chExt cx="1575" cy="720"/>
              </a:xfrm>
            </p:grpSpPr>
            <p:sp>
              <p:nvSpPr>
                <p:cNvPr id="27288" name="Rectangle 269"/>
                <p:cNvSpPr>
                  <a:spLocks noChangeArrowheads="1"/>
                </p:cNvSpPr>
                <p:nvPr/>
              </p:nvSpPr>
              <p:spPr bwMode="auto">
                <a:xfrm>
                  <a:off x="10063" y="12958"/>
                  <a:ext cx="1576" cy="718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289" name="Line 270"/>
                <p:cNvSpPr>
                  <a:spLocks noChangeShapeType="1"/>
                </p:cNvSpPr>
                <p:nvPr/>
              </p:nvSpPr>
              <p:spPr bwMode="auto">
                <a:xfrm flipV="1">
                  <a:off x="10068" y="13103"/>
                  <a:ext cx="1571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290" name="Line 271"/>
                <p:cNvSpPr>
                  <a:spLocks noChangeShapeType="1"/>
                </p:cNvSpPr>
                <p:nvPr/>
              </p:nvSpPr>
              <p:spPr bwMode="auto">
                <a:xfrm flipH="1">
                  <a:off x="10068" y="13245"/>
                  <a:ext cx="1571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291" name="Line 272"/>
                <p:cNvSpPr>
                  <a:spLocks noChangeShapeType="1"/>
                </p:cNvSpPr>
                <p:nvPr/>
              </p:nvSpPr>
              <p:spPr bwMode="auto">
                <a:xfrm flipH="1">
                  <a:off x="10068" y="13389"/>
                  <a:ext cx="1571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292" name="Line 273"/>
                <p:cNvSpPr>
                  <a:spLocks noChangeShapeType="1"/>
                </p:cNvSpPr>
                <p:nvPr/>
              </p:nvSpPr>
              <p:spPr bwMode="auto">
                <a:xfrm flipV="1">
                  <a:off x="10068" y="13534"/>
                  <a:ext cx="1571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293" name="Line 274"/>
                <p:cNvSpPr>
                  <a:spLocks noChangeShapeType="1"/>
                </p:cNvSpPr>
                <p:nvPr/>
              </p:nvSpPr>
              <p:spPr bwMode="auto">
                <a:xfrm>
                  <a:off x="10265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294" name="Line 275"/>
                <p:cNvSpPr>
                  <a:spLocks noChangeShapeType="1"/>
                </p:cNvSpPr>
                <p:nvPr/>
              </p:nvSpPr>
              <p:spPr bwMode="auto">
                <a:xfrm>
                  <a:off x="10460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295" name="Line 276"/>
                <p:cNvSpPr>
                  <a:spLocks noChangeShapeType="1"/>
                </p:cNvSpPr>
                <p:nvPr/>
              </p:nvSpPr>
              <p:spPr bwMode="auto">
                <a:xfrm>
                  <a:off x="10657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296" name="Line 277"/>
                <p:cNvSpPr>
                  <a:spLocks noChangeShapeType="1"/>
                </p:cNvSpPr>
                <p:nvPr/>
              </p:nvSpPr>
              <p:spPr bwMode="auto">
                <a:xfrm>
                  <a:off x="10854" y="12960"/>
                  <a:ext cx="0" cy="7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297" name="Line 278"/>
                <p:cNvSpPr>
                  <a:spLocks noChangeShapeType="1"/>
                </p:cNvSpPr>
                <p:nvPr/>
              </p:nvSpPr>
              <p:spPr bwMode="auto">
                <a:xfrm>
                  <a:off x="11051" y="12960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298" name="Line 279"/>
                <p:cNvSpPr>
                  <a:spLocks noChangeShapeType="1"/>
                </p:cNvSpPr>
                <p:nvPr/>
              </p:nvSpPr>
              <p:spPr bwMode="auto">
                <a:xfrm>
                  <a:off x="11250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299" name="Line 280"/>
                <p:cNvSpPr>
                  <a:spLocks noChangeShapeType="1"/>
                </p:cNvSpPr>
                <p:nvPr/>
              </p:nvSpPr>
              <p:spPr bwMode="auto">
                <a:xfrm>
                  <a:off x="11447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36411" name="Group 281"/>
              <p:cNvGrpSpPr/>
              <p:nvPr/>
            </p:nvGrpSpPr>
            <p:grpSpPr bwMode="auto">
              <a:xfrm>
                <a:off x="1206" y="4429"/>
                <a:ext cx="10184" cy="720"/>
                <a:chOff x="1206" y="11340"/>
                <a:chExt cx="10184" cy="720"/>
              </a:xfrm>
            </p:grpSpPr>
            <p:grpSp>
              <p:nvGrpSpPr>
                <p:cNvPr id="36412" name="Group 282"/>
                <p:cNvGrpSpPr/>
                <p:nvPr/>
              </p:nvGrpSpPr>
              <p:grpSpPr bwMode="auto">
                <a:xfrm>
                  <a:off x="120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27276" name="Rectangle 283"/>
                  <p:cNvSpPr>
                    <a:spLocks noChangeArrowheads="1"/>
                  </p:cNvSpPr>
                  <p:nvPr/>
                </p:nvSpPr>
                <p:spPr bwMode="auto">
                  <a:xfrm>
                    <a:off x="10064" y="12958"/>
                    <a:ext cx="1576" cy="718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defRPr/>
                    </a:pPr>
                    <a:endParaRPr lang="en-US" alt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7277" name="Line 28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9" y="13103"/>
                    <a:ext cx="1571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278" name="Line 28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9" y="13248"/>
                    <a:ext cx="1571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279" name="Line 28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9" y="13390"/>
                    <a:ext cx="1571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280" name="Line 28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9" y="13534"/>
                    <a:ext cx="1571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281" name="Line 288"/>
                  <p:cNvSpPr>
                    <a:spLocks noChangeShapeType="1"/>
                  </p:cNvSpPr>
                  <p:nvPr/>
                </p:nvSpPr>
                <p:spPr bwMode="auto">
                  <a:xfrm>
                    <a:off x="10266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282" name="Line 289"/>
                  <p:cNvSpPr>
                    <a:spLocks noChangeShapeType="1"/>
                  </p:cNvSpPr>
                  <p:nvPr/>
                </p:nvSpPr>
                <p:spPr bwMode="auto">
                  <a:xfrm>
                    <a:off x="10460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283" name="Line 290"/>
                  <p:cNvSpPr>
                    <a:spLocks noChangeShapeType="1"/>
                  </p:cNvSpPr>
                  <p:nvPr/>
                </p:nvSpPr>
                <p:spPr bwMode="auto">
                  <a:xfrm>
                    <a:off x="10657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284" name="Line 291"/>
                  <p:cNvSpPr>
                    <a:spLocks noChangeShapeType="1"/>
                  </p:cNvSpPr>
                  <p:nvPr/>
                </p:nvSpPr>
                <p:spPr bwMode="auto">
                  <a:xfrm>
                    <a:off x="10854" y="12961"/>
                    <a:ext cx="0" cy="71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285" name="Line 292"/>
                  <p:cNvSpPr>
                    <a:spLocks noChangeShapeType="1"/>
                  </p:cNvSpPr>
                  <p:nvPr/>
                </p:nvSpPr>
                <p:spPr bwMode="auto">
                  <a:xfrm>
                    <a:off x="11051" y="12961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286" name="Line 293"/>
                  <p:cNvSpPr>
                    <a:spLocks noChangeShapeType="1"/>
                  </p:cNvSpPr>
                  <p:nvPr/>
                </p:nvSpPr>
                <p:spPr bwMode="auto">
                  <a:xfrm>
                    <a:off x="11251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287" name="Line 294"/>
                  <p:cNvSpPr>
                    <a:spLocks noChangeShapeType="1"/>
                  </p:cNvSpPr>
                  <p:nvPr/>
                </p:nvSpPr>
                <p:spPr bwMode="auto">
                  <a:xfrm>
                    <a:off x="1144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  <p:grpSp>
              <p:nvGrpSpPr>
                <p:cNvPr id="36413" name="Group 295"/>
                <p:cNvGrpSpPr/>
                <p:nvPr/>
              </p:nvGrpSpPr>
              <p:grpSpPr bwMode="auto">
                <a:xfrm>
                  <a:off x="265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27264" name="Rectangle 296"/>
                  <p:cNvSpPr>
                    <a:spLocks noChangeArrowheads="1"/>
                  </p:cNvSpPr>
                  <p:nvPr/>
                </p:nvSpPr>
                <p:spPr bwMode="auto">
                  <a:xfrm>
                    <a:off x="10063" y="12958"/>
                    <a:ext cx="1576" cy="718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defRPr/>
                    </a:pPr>
                    <a:endParaRPr lang="en-US" alt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7265" name="Line 29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8" y="13103"/>
                    <a:ext cx="1571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266" name="Line 29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8" y="13248"/>
                    <a:ext cx="1571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267" name="Line 29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8" y="13390"/>
                    <a:ext cx="1571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268" name="Line 30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8" y="13534"/>
                    <a:ext cx="1571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269" name="Line 301"/>
                  <p:cNvSpPr>
                    <a:spLocks noChangeShapeType="1"/>
                  </p:cNvSpPr>
                  <p:nvPr/>
                </p:nvSpPr>
                <p:spPr bwMode="auto">
                  <a:xfrm>
                    <a:off x="10265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270" name="Line 302"/>
                  <p:cNvSpPr>
                    <a:spLocks noChangeShapeType="1"/>
                  </p:cNvSpPr>
                  <p:nvPr/>
                </p:nvSpPr>
                <p:spPr bwMode="auto">
                  <a:xfrm>
                    <a:off x="10460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271" name="Line 303"/>
                  <p:cNvSpPr>
                    <a:spLocks noChangeShapeType="1"/>
                  </p:cNvSpPr>
                  <p:nvPr/>
                </p:nvSpPr>
                <p:spPr bwMode="auto">
                  <a:xfrm>
                    <a:off x="10657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272" name="Line 304"/>
                  <p:cNvSpPr>
                    <a:spLocks noChangeShapeType="1"/>
                  </p:cNvSpPr>
                  <p:nvPr/>
                </p:nvSpPr>
                <p:spPr bwMode="auto">
                  <a:xfrm>
                    <a:off x="10854" y="12961"/>
                    <a:ext cx="0" cy="71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273" name="Line 305"/>
                  <p:cNvSpPr>
                    <a:spLocks noChangeShapeType="1"/>
                  </p:cNvSpPr>
                  <p:nvPr/>
                </p:nvSpPr>
                <p:spPr bwMode="auto">
                  <a:xfrm>
                    <a:off x="11051" y="12961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274" name="Line 306"/>
                  <p:cNvSpPr>
                    <a:spLocks noChangeShapeType="1"/>
                  </p:cNvSpPr>
                  <p:nvPr/>
                </p:nvSpPr>
                <p:spPr bwMode="auto">
                  <a:xfrm>
                    <a:off x="11250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275" name="Line 307"/>
                  <p:cNvSpPr>
                    <a:spLocks noChangeShapeType="1"/>
                  </p:cNvSpPr>
                  <p:nvPr/>
                </p:nvSpPr>
                <p:spPr bwMode="auto">
                  <a:xfrm>
                    <a:off x="11447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  <p:grpSp>
              <p:nvGrpSpPr>
                <p:cNvPr id="36414" name="Group 308"/>
                <p:cNvGrpSpPr/>
                <p:nvPr/>
              </p:nvGrpSpPr>
              <p:grpSpPr bwMode="auto">
                <a:xfrm>
                  <a:off x="410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27252" name="Rectangle 309"/>
                  <p:cNvSpPr>
                    <a:spLocks noChangeArrowheads="1"/>
                  </p:cNvSpPr>
                  <p:nvPr/>
                </p:nvSpPr>
                <p:spPr bwMode="auto">
                  <a:xfrm>
                    <a:off x="10065" y="12958"/>
                    <a:ext cx="1576" cy="718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defRPr/>
                    </a:pPr>
                    <a:endParaRPr lang="en-US" alt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7253" name="Line 31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8" y="13103"/>
                    <a:ext cx="1571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254" name="Line 31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8" y="13248"/>
                    <a:ext cx="1571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255" name="Line 31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8" y="13390"/>
                    <a:ext cx="1571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256" name="Line 31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8" y="13534"/>
                    <a:ext cx="1571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257" name="Line 314"/>
                  <p:cNvSpPr>
                    <a:spLocks noChangeShapeType="1"/>
                  </p:cNvSpPr>
                  <p:nvPr/>
                </p:nvSpPr>
                <p:spPr bwMode="auto">
                  <a:xfrm>
                    <a:off x="10265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258" name="Line 315"/>
                  <p:cNvSpPr>
                    <a:spLocks noChangeShapeType="1"/>
                  </p:cNvSpPr>
                  <p:nvPr/>
                </p:nvSpPr>
                <p:spPr bwMode="auto">
                  <a:xfrm>
                    <a:off x="10459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259" name="Line 316"/>
                  <p:cNvSpPr>
                    <a:spLocks noChangeShapeType="1"/>
                  </p:cNvSpPr>
                  <p:nvPr/>
                </p:nvSpPr>
                <p:spPr bwMode="auto">
                  <a:xfrm>
                    <a:off x="10656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260" name="Line 317"/>
                  <p:cNvSpPr>
                    <a:spLocks noChangeShapeType="1"/>
                  </p:cNvSpPr>
                  <p:nvPr/>
                </p:nvSpPr>
                <p:spPr bwMode="auto">
                  <a:xfrm>
                    <a:off x="10853" y="12961"/>
                    <a:ext cx="0" cy="71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261" name="Line 318"/>
                  <p:cNvSpPr>
                    <a:spLocks noChangeShapeType="1"/>
                  </p:cNvSpPr>
                  <p:nvPr/>
                </p:nvSpPr>
                <p:spPr bwMode="auto">
                  <a:xfrm>
                    <a:off x="11050" y="12961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262" name="Line 319"/>
                  <p:cNvSpPr>
                    <a:spLocks noChangeShapeType="1"/>
                  </p:cNvSpPr>
                  <p:nvPr/>
                </p:nvSpPr>
                <p:spPr bwMode="auto">
                  <a:xfrm>
                    <a:off x="11250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263" name="Line 320"/>
                  <p:cNvSpPr>
                    <a:spLocks noChangeShapeType="1"/>
                  </p:cNvSpPr>
                  <p:nvPr/>
                </p:nvSpPr>
                <p:spPr bwMode="auto">
                  <a:xfrm>
                    <a:off x="11447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  <p:grpSp>
              <p:nvGrpSpPr>
                <p:cNvPr id="36415" name="Group 321"/>
                <p:cNvGrpSpPr/>
                <p:nvPr/>
              </p:nvGrpSpPr>
              <p:grpSpPr bwMode="auto">
                <a:xfrm>
                  <a:off x="555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27240" name="Rectangle 322"/>
                  <p:cNvSpPr>
                    <a:spLocks noChangeArrowheads="1"/>
                  </p:cNvSpPr>
                  <p:nvPr/>
                </p:nvSpPr>
                <p:spPr bwMode="auto">
                  <a:xfrm>
                    <a:off x="10072" y="12958"/>
                    <a:ext cx="1561" cy="718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defRPr/>
                    </a:pPr>
                    <a:endParaRPr lang="en-US" alt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7241" name="Line 32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72" y="13103"/>
                    <a:ext cx="1558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242" name="Line 32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72" y="13248"/>
                    <a:ext cx="1558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243" name="Line 32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72" y="13390"/>
                    <a:ext cx="1558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244" name="Line 32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72" y="13534"/>
                    <a:ext cx="1558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245" name="Line 327"/>
                  <p:cNvSpPr>
                    <a:spLocks noChangeShapeType="1"/>
                  </p:cNvSpPr>
                  <p:nvPr/>
                </p:nvSpPr>
                <p:spPr bwMode="auto">
                  <a:xfrm>
                    <a:off x="10264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246" name="Line 328"/>
                  <p:cNvSpPr>
                    <a:spLocks noChangeShapeType="1"/>
                  </p:cNvSpPr>
                  <p:nvPr/>
                </p:nvSpPr>
                <p:spPr bwMode="auto">
                  <a:xfrm>
                    <a:off x="10461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247" name="Line 329"/>
                  <p:cNvSpPr>
                    <a:spLocks noChangeShapeType="1"/>
                  </p:cNvSpPr>
                  <p:nvPr/>
                </p:nvSpPr>
                <p:spPr bwMode="auto">
                  <a:xfrm>
                    <a:off x="1065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248" name="Line 330"/>
                  <p:cNvSpPr>
                    <a:spLocks noChangeShapeType="1"/>
                  </p:cNvSpPr>
                  <p:nvPr/>
                </p:nvSpPr>
                <p:spPr bwMode="auto">
                  <a:xfrm>
                    <a:off x="10855" y="12961"/>
                    <a:ext cx="0" cy="71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249" name="Line 331"/>
                  <p:cNvSpPr>
                    <a:spLocks noChangeShapeType="1"/>
                  </p:cNvSpPr>
                  <p:nvPr/>
                </p:nvSpPr>
                <p:spPr bwMode="auto">
                  <a:xfrm>
                    <a:off x="11052" y="12961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250" name="Line 332"/>
                  <p:cNvSpPr>
                    <a:spLocks noChangeShapeType="1"/>
                  </p:cNvSpPr>
                  <p:nvPr/>
                </p:nvSpPr>
                <p:spPr bwMode="auto">
                  <a:xfrm>
                    <a:off x="11247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251" name="Line 333"/>
                  <p:cNvSpPr>
                    <a:spLocks noChangeShapeType="1"/>
                  </p:cNvSpPr>
                  <p:nvPr/>
                </p:nvSpPr>
                <p:spPr bwMode="auto">
                  <a:xfrm>
                    <a:off x="11444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  <p:grpSp>
              <p:nvGrpSpPr>
                <p:cNvPr id="36416" name="Group 334"/>
                <p:cNvGrpSpPr/>
                <p:nvPr/>
              </p:nvGrpSpPr>
              <p:grpSpPr bwMode="auto">
                <a:xfrm>
                  <a:off x="7006" y="11340"/>
                  <a:ext cx="1485" cy="720"/>
                  <a:chOff x="10063" y="12958"/>
                  <a:chExt cx="1576" cy="720"/>
                </a:xfrm>
              </p:grpSpPr>
              <p:sp>
                <p:nvSpPr>
                  <p:cNvPr id="27228" name="Rectangle 335"/>
                  <p:cNvSpPr>
                    <a:spLocks noChangeArrowheads="1"/>
                  </p:cNvSpPr>
                  <p:nvPr/>
                </p:nvSpPr>
                <p:spPr bwMode="auto">
                  <a:xfrm>
                    <a:off x="10058" y="12958"/>
                    <a:ext cx="1581" cy="718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defRPr/>
                    </a:pPr>
                    <a:endParaRPr lang="en-US" alt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7229" name="Line 33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6" y="13103"/>
                    <a:ext cx="1573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230" name="Line 33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6" y="13248"/>
                    <a:ext cx="1573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231" name="Line 33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6" y="13390"/>
                    <a:ext cx="1573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232" name="Line 33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6" y="13534"/>
                    <a:ext cx="1573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233" name="Line 340"/>
                  <p:cNvSpPr>
                    <a:spLocks noChangeShapeType="1"/>
                  </p:cNvSpPr>
                  <p:nvPr/>
                </p:nvSpPr>
                <p:spPr bwMode="auto">
                  <a:xfrm>
                    <a:off x="10263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234" name="Line 341"/>
                  <p:cNvSpPr>
                    <a:spLocks noChangeShapeType="1"/>
                  </p:cNvSpPr>
                  <p:nvPr/>
                </p:nvSpPr>
                <p:spPr bwMode="auto">
                  <a:xfrm>
                    <a:off x="10460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235" name="Line 342"/>
                  <p:cNvSpPr>
                    <a:spLocks noChangeShapeType="1"/>
                  </p:cNvSpPr>
                  <p:nvPr/>
                </p:nvSpPr>
                <p:spPr bwMode="auto">
                  <a:xfrm>
                    <a:off x="10657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236" name="Line 343"/>
                  <p:cNvSpPr>
                    <a:spLocks noChangeShapeType="1"/>
                  </p:cNvSpPr>
                  <p:nvPr/>
                </p:nvSpPr>
                <p:spPr bwMode="auto">
                  <a:xfrm>
                    <a:off x="10856" y="12961"/>
                    <a:ext cx="0" cy="71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237" name="Line 344"/>
                  <p:cNvSpPr>
                    <a:spLocks noChangeShapeType="1"/>
                  </p:cNvSpPr>
                  <p:nvPr/>
                </p:nvSpPr>
                <p:spPr bwMode="auto">
                  <a:xfrm>
                    <a:off x="11053" y="12961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238" name="Line 345"/>
                  <p:cNvSpPr>
                    <a:spLocks noChangeShapeType="1"/>
                  </p:cNvSpPr>
                  <p:nvPr/>
                </p:nvSpPr>
                <p:spPr bwMode="auto">
                  <a:xfrm>
                    <a:off x="11250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239" name="Line 346"/>
                  <p:cNvSpPr>
                    <a:spLocks noChangeShapeType="1"/>
                  </p:cNvSpPr>
                  <p:nvPr/>
                </p:nvSpPr>
                <p:spPr bwMode="auto">
                  <a:xfrm>
                    <a:off x="11447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  <p:grpSp>
              <p:nvGrpSpPr>
                <p:cNvPr id="36417" name="Group 347"/>
                <p:cNvGrpSpPr/>
                <p:nvPr/>
              </p:nvGrpSpPr>
              <p:grpSpPr bwMode="auto">
                <a:xfrm>
                  <a:off x="845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27216" name="Rectangle 348"/>
                  <p:cNvSpPr>
                    <a:spLocks noChangeArrowheads="1"/>
                  </p:cNvSpPr>
                  <p:nvPr/>
                </p:nvSpPr>
                <p:spPr bwMode="auto">
                  <a:xfrm>
                    <a:off x="10064" y="12958"/>
                    <a:ext cx="1576" cy="718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defRPr/>
                    </a:pPr>
                    <a:endParaRPr lang="en-US" alt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7217" name="Line 34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6" y="13103"/>
                    <a:ext cx="1571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218" name="Line 35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6" y="13248"/>
                    <a:ext cx="1571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219" name="Line 35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6" y="13390"/>
                    <a:ext cx="1571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220" name="Line 35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6" y="13534"/>
                    <a:ext cx="1571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221" name="Line 353"/>
                  <p:cNvSpPr>
                    <a:spLocks noChangeShapeType="1"/>
                  </p:cNvSpPr>
                  <p:nvPr/>
                </p:nvSpPr>
                <p:spPr bwMode="auto">
                  <a:xfrm>
                    <a:off x="10263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222" name="Line 354"/>
                  <p:cNvSpPr>
                    <a:spLocks noChangeShapeType="1"/>
                  </p:cNvSpPr>
                  <p:nvPr/>
                </p:nvSpPr>
                <p:spPr bwMode="auto">
                  <a:xfrm>
                    <a:off x="10460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223" name="Line 355"/>
                  <p:cNvSpPr>
                    <a:spLocks noChangeShapeType="1"/>
                  </p:cNvSpPr>
                  <p:nvPr/>
                </p:nvSpPr>
                <p:spPr bwMode="auto">
                  <a:xfrm>
                    <a:off x="10657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224" name="Line 356"/>
                  <p:cNvSpPr>
                    <a:spLocks noChangeShapeType="1"/>
                  </p:cNvSpPr>
                  <p:nvPr/>
                </p:nvSpPr>
                <p:spPr bwMode="auto">
                  <a:xfrm>
                    <a:off x="10854" y="12961"/>
                    <a:ext cx="0" cy="71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225" name="Line 357"/>
                  <p:cNvSpPr>
                    <a:spLocks noChangeShapeType="1"/>
                  </p:cNvSpPr>
                  <p:nvPr/>
                </p:nvSpPr>
                <p:spPr bwMode="auto">
                  <a:xfrm>
                    <a:off x="11051" y="12961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226" name="Line 358"/>
                  <p:cNvSpPr>
                    <a:spLocks noChangeShapeType="1"/>
                  </p:cNvSpPr>
                  <p:nvPr/>
                </p:nvSpPr>
                <p:spPr bwMode="auto">
                  <a:xfrm>
                    <a:off x="1124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227" name="Line 359"/>
                  <p:cNvSpPr>
                    <a:spLocks noChangeShapeType="1"/>
                  </p:cNvSpPr>
                  <p:nvPr/>
                </p:nvSpPr>
                <p:spPr bwMode="auto">
                  <a:xfrm>
                    <a:off x="11445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  <p:grpSp>
              <p:nvGrpSpPr>
                <p:cNvPr id="36418" name="Group 360"/>
                <p:cNvGrpSpPr/>
                <p:nvPr/>
              </p:nvGrpSpPr>
              <p:grpSpPr bwMode="auto">
                <a:xfrm>
                  <a:off x="990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27204" name="Rectangle 361"/>
                  <p:cNvSpPr>
                    <a:spLocks noChangeArrowheads="1"/>
                  </p:cNvSpPr>
                  <p:nvPr/>
                </p:nvSpPr>
                <p:spPr bwMode="auto">
                  <a:xfrm>
                    <a:off x="10063" y="12958"/>
                    <a:ext cx="1576" cy="718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defRPr/>
                    </a:pPr>
                    <a:endParaRPr lang="en-US" alt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7205" name="Line 36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8" y="13103"/>
                    <a:ext cx="1571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206" name="Line 36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8" y="13248"/>
                    <a:ext cx="1571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207" name="Line 36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8" y="13390"/>
                    <a:ext cx="1571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208" name="Line 36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8" y="13534"/>
                    <a:ext cx="1571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209" name="Line 366"/>
                  <p:cNvSpPr>
                    <a:spLocks noChangeShapeType="1"/>
                  </p:cNvSpPr>
                  <p:nvPr/>
                </p:nvSpPr>
                <p:spPr bwMode="auto">
                  <a:xfrm>
                    <a:off x="10265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210" name="Line 367"/>
                  <p:cNvSpPr>
                    <a:spLocks noChangeShapeType="1"/>
                  </p:cNvSpPr>
                  <p:nvPr/>
                </p:nvSpPr>
                <p:spPr bwMode="auto">
                  <a:xfrm>
                    <a:off x="10460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211" name="Line 368"/>
                  <p:cNvSpPr>
                    <a:spLocks noChangeShapeType="1"/>
                  </p:cNvSpPr>
                  <p:nvPr/>
                </p:nvSpPr>
                <p:spPr bwMode="auto">
                  <a:xfrm>
                    <a:off x="10657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212" name="Line 369"/>
                  <p:cNvSpPr>
                    <a:spLocks noChangeShapeType="1"/>
                  </p:cNvSpPr>
                  <p:nvPr/>
                </p:nvSpPr>
                <p:spPr bwMode="auto">
                  <a:xfrm>
                    <a:off x="10854" y="12961"/>
                    <a:ext cx="0" cy="71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213" name="Line 370"/>
                  <p:cNvSpPr>
                    <a:spLocks noChangeShapeType="1"/>
                  </p:cNvSpPr>
                  <p:nvPr/>
                </p:nvSpPr>
                <p:spPr bwMode="auto">
                  <a:xfrm>
                    <a:off x="11051" y="12961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214" name="Line 371"/>
                  <p:cNvSpPr>
                    <a:spLocks noChangeShapeType="1"/>
                  </p:cNvSpPr>
                  <p:nvPr/>
                </p:nvSpPr>
                <p:spPr bwMode="auto">
                  <a:xfrm>
                    <a:off x="11250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215" name="Line 372"/>
                  <p:cNvSpPr>
                    <a:spLocks noChangeShapeType="1"/>
                  </p:cNvSpPr>
                  <p:nvPr/>
                </p:nvSpPr>
                <p:spPr bwMode="auto">
                  <a:xfrm>
                    <a:off x="11447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</p:grpSp>
        </p:grpSp>
        <p:grpSp>
          <p:nvGrpSpPr>
            <p:cNvPr id="35852" name="Group 373"/>
            <p:cNvGrpSpPr/>
            <p:nvPr/>
          </p:nvGrpSpPr>
          <p:grpSpPr bwMode="auto">
            <a:xfrm>
              <a:off x="609600" y="5038725"/>
              <a:ext cx="6465885" cy="920750"/>
              <a:chOff x="1206" y="3709"/>
              <a:chExt cx="10184" cy="1440"/>
            </a:xfrm>
          </p:grpSpPr>
          <p:grpSp>
            <p:nvGrpSpPr>
              <p:cNvPr id="36221" name="Group 374"/>
              <p:cNvGrpSpPr/>
              <p:nvPr/>
            </p:nvGrpSpPr>
            <p:grpSpPr bwMode="auto">
              <a:xfrm>
                <a:off x="1206" y="3709"/>
                <a:ext cx="1484" cy="720"/>
                <a:chOff x="10064" y="12958"/>
                <a:chExt cx="1575" cy="720"/>
              </a:xfrm>
            </p:grpSpPr>
            <p:sp>
              <p:nvSpPr>
                <p:cNvPr id="27177" name="Rectangle 375"/>
                <p:cNvSpPr>
                  <a:spLocks noChangeArrowheads="1"/>
                </p:cNvSpPr>
                <p:nvPr/>
              </p:nvSpPr>
              <p:spPr bwMode="auto">
                <a:xfrm>
                  <a:off x="10064" y="12957"/>
                  <a:ext cx="1576" cy="721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178" name="Line 376"/>
                <p:cNvSpPr>
                  <a:spLocks noChangeShapeType="1"/>
                </p:cNvSpPr>
                <p:nvPr/>
              </p:nvSpPr>
              <p:spPr bwMode="auto">
                <a:xfrm flipV="1">
                  <a:off x="10069" y="13102"/>
                  <a:ext cx="1571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179" name="Line 377"/>
                <p:cNvSpPr>
                  <a:spLocks noChangeShapeType="1"/>
                </p:cNvSpPr>
                <p:nvPr/>
              </p:nvSpPr>
              <p:spPr bwMode="auto">
                <a:xfrm flipH="1">
                  <a:off x="10069" y="13246"/>
                  <a:ext cx="1571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180" name="Line 378"/>
                <p:cNvSpPr>
                  <a:spLocks noChangeShapeType="1"/>
                </p:cNvSpPr>
                <p:nvPr/>
              </p:nvSpPr>
              <p:spPr bwMode="auto">
                <a:xfrm flipH="1">
                  <a:off x="10069" y="13392"/>
                  <a:ext cx="1571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181" name="Line 379"/>
                <p:cNvSpPr>
                  <a:spLocks noChangeShapeType="1"/>
                </p:cNvSpPr>
                <p:nvPr/>
              </p:nvSpPr>
              <p:spPr bwMode="auto">
                <a:xfrm flipV="1">
                  <a:off x="10069" y="13537"/>
                  <a:ext cx="1571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182" name="Line 380"/>
                <p:cNvSpPr>
                  <a:spLocks noChangeShapeType="1"/>
                </p:cNvSpPr>
                <p:nvPr/>
              </p:nvSpPr>
              <p:spPr bwMode="auto">
                <a:xfrm>
                  <a:off x="10266" y="12957"/>
                  <a:ext cx="0" cy="721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183" name="Line 381"/>
                <p:cNvSpPr>
                  <a:spLocks noChangeShapeType="1"/>
                </p:cNvSpPr>
                <p:nvPr/>
              </p:nvSpPr>
              <p:spPr bwMode="auto">
                <a:xfrm>
                  <a:off x="10460" y="12957"/>
                  <a:ext cx="0" cy="721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184" name="Line 382"/>
                <p:cNvSpPr>
                  <a:spLocks noChangeShapeType="1"/>
                </p:cNvSpPr>
                <p:nvPr/>
              </p:nvSpPr>
              <p:spPr bwMode="auto">
                <a:xfrm>
                  <a:off x="10657" y="12957"/>
                  <a:ext cx="0" cy="721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185" name="Line 383"/>
                <p:cNvSpPr>
                  <a:spLocks noChangeShapeType="1"/>
                </p:cNvSpPr>
                <p:nvPr/>
              </p:nvSpPr>
              <p:spPr bwMode="auto">
                <a:xfrm>
                  <a:off x="10854" y="12959"/>
                  <a:ext cx="0" cy="72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186" name="Line 384"/>
                <p:cNvSpPr>
                  <a:spLocks noChangeShapeType="1"/>
                </p:cNvSpPr>
                <p:nvPr/>
              </p:nvSpPr>
              <p:spPr bwMode="auto">
                <a:xfrm>
                  <a:off x="11051" y="12959"/>
                  <a:ext cx="0" cy="719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187" name="Line 385"/>
                <p:cNvSpPr>
                  <a:spLocks noChangeShapeType="1"/>
                </p:cNvSpPr>
                <p:nvPr/>
              </p:nvSpPr>
              <p:spPr bwMode="auto">
                <a:xfrm>
                  <a:off x="11251" y="12957"/>
                  <a:ext cx="0" cy="721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188" name="Line 386"/>
                <p:cNvSpPr>
                  <a:spLocks noChangeShapeType="1"/>
                </p:cNvSpPr>
                <p:nvPr/>
              </p:nvSpPr>
              <p:spPr bwMode="auto">
                <a:xfrm>
                  <a:off x="11448" y="12957"/>
                  <a:ext cx="0" cy="721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36222" name="Group 387"/>
              <p:cNvGrpSpPr/>
              <p:nvPr/>
            </p:nvGrpSpPr>
            <p:grpSpPr bwMode="auto">
              <a:xfrm>
                <a:off x="2656" y="3709"/>
                <a:ext cx="1484" cy="720"/>
                <a:chOff x="10064" y="12958"/>
                <a:chExt cx="1575" cy="720"/>
              </a:xfrm>
            </p:grpSpPr>
            <p:sp>
              <p:nvSpPr>
                <p:cNvPr id="27165" name="Rectangle 388"/>
                <p:cNvSpPr>
                  <a:spLocks noChangeArrowheads="1"/>
                </p:cNvSpPr>
                <p:nvPr/>
              </p:nvSpPr>
              <p:spPr bwMode="auto">
                <a:xfrm>
                  <a:off x="10063" y="12957"/>
                  <a:ext cx="1576" cy="721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166" name="Line 389"/>
                <p:cNvSpPr>
                  <a:spLocks noChangeShapeType="1"/>
                </p:cNvSpPr>
                <p:nvPr/>
              </p:nvSpPr>
              <p:spPr bwMode="auto">
                <a:xfrm flipV="1">
                  <a:off x="10068" y="13102"/>
                  <a:ext cx="1571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167" name="Line 390"/>
                <p:cNvSpPr>
                  <a:spLocks noChangeShapeType="1"/>
                </p:cNvSpPr>
                <p:nvPr/>
              </p:nvSpPr>
              <p:spPr bwMode="auto">
                <a:xfrm flipH="1">
                  <a:off x="10068" y="13246"/>
                  <a:ext cx="1571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168" name="Line 391"/>
                <p:cNvSpPr>
                  <a:spLocks noChangeShapeType="1"/>
                </p:cNvSpPr>
                <p:nvPr/>
              </p:nvSpPr>
              <p:spPr bwMode="auto">
                <a:xfrm flipH="1">
                  <a:off x="10068" y="13392"/>
                  <a:ext cx="1571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169" name="Line 392"/>
                <p:cNvSpPr>
                  <a:spLocks noChangeShapeType="1"/>
                </p:cNvSpPr>
                <p:nvPr/>
              </p:nvSpPr>
              <p:spPr bwMode="auto">
                <a:xfrm flipV="1">
                  <a:off x="10068" y="13537"/>
                  <a:ext cx="1571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170" name="Line 393"/>
                <p:cNvSpPr>
                  <a:spLocks noChangeShapeType="1"/>
                </p:cNvSpPr>
                <p:nvPr/>
              </p:nvSpPr>
              <p:spPr bwMode="auto">
                <a:xfrm>
                  <a:off x="10265" y="12957"/>
                  <a:ext cx="0" cy="721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171" name="Line 394"/>
                <p:cNvSpPr>
                  <a:spLocks noChangeShapeType="1"/>
                </p:cNvSpPr>
                <p:nvPr/>
              </p:nvSpPr>
              <p:spPr bwMode="auto">
                <a:xfrm>
                  <a:off x="10460" y="12957"/>
                  <a:ext cx="0" cy="721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172" name="Line 395"/>
                <p:cNvSpPr>
                  <a:spLocks noChangeShapeType="1"/>
                </p:cNvSpPr>
                <p:nvPr/>
              </p:nvSpPr>
              <p:spPr bwMode="auto">
                <a:xfrm>
                  <a:off x="10657" y="12957"/>
                  <a:ext cx="0" cy="721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173" name="Line 396"/>
                <p:cNvSpPr>
                  <a:spLocks noChangeShapeType="1"/>
                </p:cNvSpPr>
                <p:nvPr/>
              </p:nvSpPr>
              <p:spPr bwMode="auto">
                <a:xfrm>
                  <a:off x="10854" y="12959"/>
                  <a:ext cx="0" cy="72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174" name="Line 397"/>
                <p:cNvSpPr>
                  <a:spLocks noChangeShapeType="1"/>
                </p:cNvSpPr>
                <p:nvPr/>
              </p:nvSpPr>
              <p:spPr bwMode="auto">
                <a:xfrm>
                  <a:off x="11051" y="12959"/>
                  <a:ext cx="0" cy="719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175" name="Line 398"/>
                <p:cNvSpPr>
                  <a:spLocks noChangeShapeType="1"/>
                </p:cNvSpPr>
                <p:nvPr/>
              </p:nvSpPr>
              <p:spPr bwMode="auto">
                <a:xfrm>
                  <a:off x="11250" y="12957"/>
                  <a:ext cx="0" cy="721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176" name="Line 399"/>
                <p:cNvSpPr>
                  <a:spLocks noChangeShapeType="1"/>
                </p:cNvSpPr>
                <p:nvPr/>
              </p:nvSpPr>
              <p:spPr bwMode="auto">
                <a:xfrm>
                  <a:off x="11447" y="12957"/>
                  <a:ext cx="0" cy="721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36223" name="Group 400"/>
              <p:cNvGrpSpPr/>
              <p:nvPr/>
            </p:nvGrpSpPr>
            <p:grpSpPr bwMode="auto">
              <a:xfrm>
                <a:off x="4106" y="3709"/>
                <a:ext cx="1484" cy="720"/>
                <a:chOff x="10064" y="12958"/>
                <a:chExt cx="1575" cy="720"/>
              </a:xfrm>
            </p:grpSpPr>
            <p:sp>
              <p:nvSpPr>
                <p:cNvPr id="27153" name="Rectangle 401"/>
                <p:cNvSpPr>
                  <a:spLocks noChangeArrowheads="1"/>
                </p:cNvSpPr>
                <p:nvPr/>
              </p:nvSpPr>
              <p:spPr bwMode="auto">
                <a:xfrm>
                  <a:off x="10065" y="12957"/>
                  <a:ext cx="1576" cy="721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154" name="Line 402"/>
                <p:cNvSpPr>
                  <a:spLocks noChangeShapeType="1"/>
                </p:cNvSpPr>
                <p:nvPr/>
              </p:nvSpPr>
              <p:spPr bwMode="auto">
                <a:xfrm flipV="1">
                  <a:off x="10068" y="13102"/>
                  <a:ext cx="1571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155" name="Line 403"/>
                <p:cNvSpPr>
                  <a:spLocks noChangeShapeType="1"/>
                </p:cNvSpPr>
                <p:nvPr/>
              </p:nvSpPr>
              <p:spPr bwMode="auto">
                <a:xfrm flipH="1">
                  <a:off x="10068" y="13246"/>
                  <a:ext cx="1571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156" name="Line 404"/>
                <p:cNvSpPr>
                  <a:spLocks noChangeShapeType="1"/>
                </p:cNvSpPr>
                <p:nvPr/>
              </p:nvSpPr>
              <p:spPr bwMode="auto">
                <a:xfrm flipH="1">
                  <a:off x="10068" y="13392"/>
                  <a:ext cx="1571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157" name="Line 405"/>
                <p:cNvSpPr>
                  <a:spLocks noChangeShapeType="1"/>
                </p:cNvSpPr>
                <p:nvPr/>
              </p:nvSpPr>
              <p:spPr bwMode="auto">
                <a:xfrm flipV="1">
                  <a:off x="10068" y="13537"/>
                  <a:ext cx="1571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158" name="Line 406"/>
                <p:cNvSpPr>
                  <a:spLocks noChangeShapeType="1"/>
                </p:cNvSpPr>
                <p:nvPr/>
              </p:nvSpPr>
              <p:spPr bwMode="auto">
                <a:xfrm>
                  <a:off x="10265" y="12957"/>
                  <a:ext cx="0" cy="721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159" name="Line 407"/>
                <p:cNvSpPr>
                  <a:spLocks noChangeShapeType="1"/>
                </p:cNvSpPr>
                <p:nvPr/>
              </p:nvSpPr>
              <p:spPr bwMode="auto">
                <a:xfrm>
                  <a:off x="10459" y="12957"/>
                  <a:ext cx="0" cy="721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160" name="Line 408"/>
                <p:cNvSpPr>
                  <a:spLocks noChangeShapeType="1"/>
                </p:cNvSpPr>
                <p:nvPr/>
              </p:nvSpPr>
              <p:spPr bwMode="auto">
                <a:xfrm>
                  <a:off x="10656" y="12957"/>
                  <a:ext cx="0" cy="721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161" name="Line 409"/>
                <p:cNvSpPr>
                  <a:spLocks noChangeShapeType="1"/>
                </p:cNvSpPr>
                <p:nvPr/>
              </p:nvSpPr>
              <p:spPr bwMode="auto">
                <a:xfrm>
                  <a:off x="10853" y="12959"/>
                  <a:ext cx="0" cy="72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162" name="Line 410"/>
                <p:cNvSpPr>
                  <a:spLocks noChangeShapeType="1"/>
                </p:cNvSpPr>
                <p:nvPr/>
              </p:nvSpPr>
              <p:spPr bwMode="auto">
                <a:xfrm>
                  <a:off x="11050" y="12959"/>
                  <a:ext cx="0" cy="719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163" name="Line 411"/>
                <p:cNvSpPr>
                  <a:spLocks noChangeShapeType="1"/>
                </p:cNvSpPr>
                <p:nvPr/>
              </p:nvSpPr>
              <p:spPr bwMode="auto">
                <a:xfrm>
                  <a:off x="11250" y="12957"/>
                  <a:ext cx="0" cy="721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164" name="Line 412"/>
                <p:cNvSpPr>
                  <a:spLocks noChangeShapeType="1"/>
                </p:cNvSpPr>
                <p:nvPr/>
              </p:nvSpPr>
              <p:spPr bwMode="auto">
                <a:xfrm>
                  <a:off x="11447" y="12957"/>
                  <a:ext cx="0" cy="721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36224" name="Group 413"/>
              <p:cNvGrpSpPr/>
              <p:nvPr/>
            </p:nvGrpSpPr>
            <p:grpSpPr bwMode="auto">
              <a:xfrm>
                <a:off x="5556" y="3709"/>
                <a:ext cx="1484" cy="720"/>
                <a:chOff x="10064" y="12958"/>
                <a:chExt cx="1575" cy="720"/>
              </a:xfrm>
            </p:grpSpPr>
            <p:sp>
              <p:nvSpPr>
                <p:cNvPr id="27141" name="Rectangle 414"/>
                <p:cNvSpPr>
                  <a:spLocks noChangeArrowheads="1"/>
                </p:cNvSpPr>
                <p:nvPr/>
              </p:nvSpPr>
              <p:spPr bwMode="auto">
                <a:xfrm>
                  <a:off x="10072" y="12957"/>
                  <a:ext cx="1561" cy="721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142" name="Line 415"/>
                <p:cNvSpPr>
                  <a:spLocks noChangeShapeType="1"/>
                </p:cNvSpPr>
                <p:nvPr/>
              </p:nvSpPr>
              <p:spPr bwMode="auto">
                <a:xfrm flipV="1">
                  <a:off x="10072" y="13102"/>
                  <a:ext cx="1558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143" name="Line 416"/>
                <p:cNvSpPr>
                  <a:spLocks noChangeShapeType="1"/>
                </p:cNvSpPr>
                <p:nvPr/>
              </p:nvSpPr>
              <p:spPr bwMode="auto">
                <a:xfrm flipH="1">
                  <a:off x="10072" y="13246"/>
                  <a:ext cx="1558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144" name="Line 417"/>
                <p:cNvSpPr>
                  <a:spLocks noChangeShapeType="1"/>
                </p:cNvSpPr>
                <p:nvPr/>
              </p:nvSpPr>
              <p:spPr bwMode="auto">
                <a:xfrm flipH="1">
                  <a:off x="10072" y="13392"/>
                  <a:ext cx="1558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145" name="Line 418"/>
                <p:cNvSpPr>
                  <a:spLocks noChangeShapeType="1"/>
                </p:cNvSpPr>
                <p:nvPr/>
              </p:nvSpPr>
              <p:spPr bwMode="auto">
                <a:xfrm flipV="1">
                  <a:off x="10072" y="13537"/>
                  <a:ext cx="1558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146" name="Line 419"/>
                <p:cNvSpPr>
                  <a:spLocks noChangeShapeType="1"/>
                </p:cNvSpPr>
                <p:nvPr/>
              </p:nvSpPr>
              <p:spPr bwMode="auto">
                <a:xfrm>
                  <a:off x="10264" y="12957"/>
                  <a:ext cx="0" cy="721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147" name="Line 420"/>
                <p:cNvSpPr>
                  <a:spLocks noChangeShapeType="1"/>
                </p:cNvSpPr>
                <p:nvPr/>
              </p:nvSpPr>
              <p:spPr bwMode="auto">
                <a:xfrm>
                  <a:off x="10461" y="12957"/>
                  <a:ext cx="0" cy="721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148" name="Line 421"/>
                <p:cNvSpPr>
                  <a:spLocks noChangeShapeType="1"/>
                </p:cNvSpPr>
                <p:nvPr/>
              </p:nvSpPr>
              <p:spPr bwMode="auto">
                <a:xfrm>
                  <a:off x="10658" y="12957"/>
                  <a:ext cx="0" cy="721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149" name="Line 422"/>
                <p:cNvSpPr>
                  <a:spLocks noChangeShapeType="1"/>
                </p:cNvSpPr>
                <p:nvPr/>
              </p:nvSpPr>
              <p:spPr bwMode="auto">
                <a:xfrm>
                  <a:off x="10855" y="12959"/>
                  <a:ext cx="0" cy="72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150" name="Line 423"/>
                <p:cNvSpPr>
                  <a:spLocks noChangeShapeType="1"/>
                </p:cNvSpPr>
                <p:nvPr/>
              </p:nvSpPr>
              <p:spPr bwMode="auto">
                <a:xfrm>
                  <a:off x="11052" y="12959"/>
                  <a:ext cx="0" cy="719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151" name="Line 424"/>
                <p:cNvSpPr>
                  <a:spLocks noChangeShapeType="1"/>
                </p:cNvSpPr>
                <p:nvPr/>
              </p:nvSpPr>
              <p:spPr bwMode="auto">
                <a:xfrm>
                  <a:off x="11247" y="12957"/>
                  <a:ext cx="0" cy="721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152" name="Line 425"/>
                <p:cNvSpPr>
                  <a:spLocks noChangeShapeType="1"/>
                </p:cNvSpPr>
                <p:nvPr/>
              </p:nvSpPr>
              <p:spPr bwMode="auto">
                <a:xfrm>
                  <a:off x="11444" y="12957"/>
                  <a:ext cx="0" cy="721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36225" name="Group 426"/>
              <p:cNvGrpSpPr/>
              <p:nvPr/>
            </p:nvGrpSpPr>
            <p:grpSpPr bwMode="auto">
              <a:xfrm>
                <a:off x="7006" y="3709"/>
                <a:ext cx="1484" cy="720"/>
                <a:chOff x="10064" y="12958"/>
                <a:chExt cx="1575" cy="720"/>
              </a:xfrm>
            </p:grpSpPr>
            <p:sp>
              <p:nvSpPr>
                <p:cNvPr id="27129" name="Rectangle 427"/>
                <p:cNvSpPr>
                  <a:spLocks noChangeArrowheads="1"/>
                </p:cNvSpPr>
                <p:nvPr/>
              </p:nvSpPr>
              <p:spPr bwMode="auto">
                <a:xfrm>
                  <a:off x="10059" y="12957"/>
                  <a:ext cx="1576" cy="721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130" name="Line 428"/>
                <p:cNvSpPr>
                  <a:spLocks noChangeShapeType="1"/>
                </p:cNvSpPr>
                <p:nvPr/>
              </p:nvSpPr>
              <p:spPr bwMode="auto">
                <a:xfrm flipV="1">
                  <a:off x="10067" y="13102"/>
                  <a:ext cx="1571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131" name="Line 429"/>
                <p:cNvSpPr>
                  <a:spLocks noChangeShapeType="1"/>
                </p:cNvSpPr>
                <p:nvPr/>
              </p:nvSpPr>
              <p:spPr bwMode="auto">
                <a:xfrm flipH="1">
                  <a:off x="10067" y="13246"/>
                  <a:ext cx="1571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132" name="Line 430"/>
                <p:cNvSpPr>
                  <a:spLocks noChangeShapeType="1"/>
                </p:cNvSpPr>
                <p:nvPr/>
              </p:nvSpPr>
              <p:spPr bwMode="auto">
                <a:xfrm flipH="1">
                  <a:off x="10067" y="13392"/>
                  <a:ext cx="1571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133" name="Line 431"/>
                <p:cNvSpPr>
                  <a:spLocks noChangeShapeType="1"/>
                </p:cNvSpPr>
                <p:nvPr/>
              </p:nvSpPr>
              <p:spPr bwMode="auto">
                <a:xfrm flipV="1">
                  <a:off x="10067" y="13537"/>
                  <a:ext cx="1571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134" name="Line 432"/>
                <p:cNvSpPr>
                  <a:spLocks noChangeShapeType="1"/>
                </p:cNvSpPr>
                <p:nvPr/>
              </p:nvSpPr>
              <p:spPr bwMode="auto">
                <a:xfrm>
                  <a:off x="10264" y="12957"/>
                  <a:ext cx="0" cy="721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135" name="Line 433"/>
                <p:cNvSpPr>
                  <a:spLocks noChangeShapeType="1"/>
                </p:cNvSpPr>
                <p:nvPr/>
              </p:nvSpPr>
              <p:spPr bwMode="auto">
                <a:xfrm>
                  <a:off x="10458" y="12957"/>
                  <a:ext cx="0" cy="721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136" name="Line 434"/>
                <p:cNvSpPr>
                  <a:spLocks noChangeShapeType="1"/>
                </p:cNvSpPr>
                <p:nvPr/>
              </p:nvSpPr>
              <p:spPr bwMode="auto">
                <a:xfrm>
                  <a:off x="10658" y="12957"/>
                  <a:ext cx="0" cy="721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137" name="Line 435"/>
                <p:cNvSpPr>
                  <a:spLocks noChangeShapeType="1"/>
                </p:cNvSpPr>
                <p:nvPr/>
              </p:nvSpPr>
              <p:spPr bwMode="auto">
                <a:xfrm>
                  <a:off x="10855" y="12959"/>
                  <a:ext cx="0" cy="72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138" name="Line 436"/>
                <p:cNvSpPr>
                  <a:spLocks noChangeShapeType="1"/>
                </p:cNvSpPr>
                <p:nvPr/>
              </p:nvSpPr>
              <p:spPr bwMode="auto">
                <a:xfrm>
                  <a:off x="11052" y="12959"/>
                  <a:ext cx="0" cy="719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139" name="Line 437"/>
                <p:cNvSpPr>
                  <a:spLocks noChangeShapeType="1"/>
                </p:cNvSpPr>
                <p:nvPr/>
              </p:nvSpPr>
              <p:spPr bwMode="auto">
                <a:xfrm>
                  <a:off x="11249" y="12957"/>
                  <a:ext cx="0" cy="721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140" name="Line 438"/>
                <p:cNvSpPr>
                  <a:spLocks noChangeShapeType="1"/>
                </p:cNvSpPr>
                <p:nvPr/>
              </p:nvSpPr>
              <p:spPr bwMode="auto">
                <a:xfrm>
                  <a:off x="11446" y="12957"/>
                  <a:ext cx="0" cy="721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36226" name="Group 439"/>
              <p:cNvGrpSpPr/>
              <p:nvPr/>
            </p:nvGrpSpPr>
            <p:grpSpPr bwMode="auto">
              <a:xfrm>
                <a:off x="8456" y="3709"/>
                <a:ext cx="1484" cy="720"/>
                <a:chOff x="10064" y="12958"/>
                <a:chExt cx="1575" cy="720"/>
              </a:xfrm>
            </p:grpSpPr>
            <p:sp>
              <p:nvSpPr>
                <p:cNvPr id="27117" name="Rectangle 440"/>
                <p:cNvSpPr>
                  <a:spLocks noChangeArrowheads="1"/>
                </p:cNvSpPr>
                <p:nvPr/>
              </p:nvSpPr>
              <p:spPr bwMode="auto">
                <a:xfrm>
                  <a:off x="10064" y="12957"/>
                  <a:ext cx="1576" cy="721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118" name="Line 441"/>
                <p:cNvSpPr>
                  <a:spLocks noChangeShapeType="1"/>
                </p:cNvSpPr>
                <p:nvPr/>
              </p:nvSpPr>
              <p:spPr bwMode="auto">
                <a:xfrm flipV="1">
                  <a:off x="10066" y="13102"/>
                  <a:ext cx="1571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119" name="Line 442"/>
                <p:cNvSpPr>
                  <a:spLocks noChangeShapeType="1"/>
                </p:cNvSpPr>
                <p:nvPr/>
              </p:nvSpPr>
              <p:spPr bwMode="auto">
                <a:xfrm flipH="1">
                  <a:off x="10066" y="13246"/>
                  <a:ext cx="1571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120" name="Line 443"/>
                <p:cNvSpPr>
                  <a:spLocks noChangeShapeType="1"/>
                </p:cNvSpPr>
                <p:nvPr/>
              </p:nvSpPr>
              <p:spPr bwMode="auto">
                <a:xfrm flipH="1">
                  <a:off x="10066" y="13392"/>
                  <a:ext cx="1571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121" name="Line 444"/>
                <p:cNvSpPr>
                  <a:spLocks noChangeShapeType="1"/>
                </p:cNvSpPr>
                <p:nvPr/>
              </p:nvSpPr>
              <p:spPr bwMode="auto">
                <a:xfrm flipV="1">
                  <a:off x="10066" y="13537"/>
                  <a:ext cx="1571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122" name="Line 445"/>
                <p:cNvSpPr>
                  <a:spLocks noChangeShapeType="1"/>
                </p:cNvSpPr>
                <p:nvPr/>
              </p:nvSpPr>
              <p:spPr bwMode="auto">
                <a:xfrm>
                  <a:off x="10263" y="12957"/>
                  <a:ext cx="0" cy="721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123" name="Line 446"/>
                <p:cNvSpPr>
                  <a:spLocks noChangeShapeType="1"/>
                </p:cNvSpPr>
                <p:nvPr/>
              </p:nvSpPr>
              <p:spPr bwMode="auto">
                <a:xfrm>
                  <a:off x="10460" y="12957"/>
                  <a:ext cx="0" cy="721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124" name="Line 447"/>
                <p:cNvSpPr>
                  <a:spLocks noChangeShapeType="1"/>
                </p:cNvSpPr>
                <p:nvPr/>
              </p:nvSpPr>
              <p:spPr bwMode="auto">
                <a:xfrm>
                  <a:off x="10657" y="12957"/>
                  <a:ext cx="0" cy="721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125" name="Line 448"/>
                <p:cNvSpPr>
                  <a:spLocks noChangeShapeType="1"/>
                </p:cNvSpPr>
                <p:nvPr/>
              </p:nvSpPr>
              <p:spPr bwMode="auto">
                <a:xfrm>
                  <a:off x="10854" y="12959"/>
                  <a:ext cx="0" cy="72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126" name="Line 449"/>
                <p:cNvSpPr>
                  <a:spLocks noChangeShapeType="1"/>
                </p:cNvSpPr>
                <p:nvPr/>
              </p:nvSpPr>
              <p:spPr bwMode="auto">
                <a:xfrm>
                  <a:off x="11051" y="12959"/>
                  <a:ext cx="0" cy="719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127" name="Line 450"/>
                <p:cNvSpPr>
                  <a:spLocks noChangeShapeType="1"/>
                </p:cNvSpPr>
                <p:nvPr/>
              </p:nvSpPr>
              <p:spPr bwMode="auto">
                <a:xfrm>
                  <a:off x="11248" y="12957"/>
                  <a:ext cx="0" cy="721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128" name="Line 451"/>
                <p:cNvSpPr>
                  <a:spLocks noChangeShapeType="1"/>
                </p:cNvSpPr>
                <p:nvPr/>
              </p:nvSpPr>
              <p:spPr bwMode="auto">
                <a:xfrm>
                  <a:off x="11445" y="12957"/>
                  <a:ext cx="0" cy="721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36227" name="Group 452"/>
              <p:cNvGrpSpPr/>
              <p:nvPr/>
            </p:nvGrpSpPr>
            <p:grpSpPr bwMode="auto">
              <a:xfrm>
                <a:off x="9906" y="3709"/>
                <a:ext cx="1484" cy="720"/>
                <a:chOff x="10064" y="12958"/>
                <a:chExt cx="1575" cy="720"/>
              </a:xfrm>
            </p:grpSpPr>
            <p:sp>
              <p:nvSpPr>
                <p:cNvPr id="27105" name="Rectangle 453"/>
                <p:cNvSpPr>
                  <a:spLocks noChangeArrowheads="1"/>
                </p:cNvSpPr>
                <p:nvPr/>
              </p:nvSpPr>
              <p:spPr bwMode="auto">
                <a:xfrm>
                  <a:off x="10063" y="12957"/>
                  <a:ext cx="1576" cy="721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106" name="Line 454"/>
                <p:cNvSpPr>
                  <a:spLocks noChangeShapeType="1"/>
                </p:cNvSpPr>
                <p:nvPr/>
              </p:nvSpPr>
              <p:spPr bwMode="auto">
                <a:xfrm flipV="1">
                  <a:off x="10068" y="13102"/>
                  <a:ext cx="1571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107" name="Line 455"/>
                <p:cNvSpPr>
                  <a:spLocks noChangeShapeType="1"/>
                </p:cNvSpPr>
                <p:nvPr/>
              </p:nvSpPr>
              <p:spPr bwMode="auto">
                <a:xfrm flipH="1">
                  <a:off x="10068" y="13246"/>
                  <a:ext cx="1571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108" name="Line 456"/>
                <p:cNvSpPr>
                  <a:spLocks noChangeShapeType="1"/>
                </p:cNvSpPr>
                <p:nvPr/>
              </p:nvSpPr>
              <p:spPr bwMode="auto">
                <a:xfrm flipH="1">
                  <a:off x="10068" y="13392"/>
                  <a:ext cx="1571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109" name="Line 457"/>
                <p:cNvSpPr>
                  <a:spLocks noChangeShapeType="1"/>
                </p:cNvSpPr>
                <p:nvPr/>
              </p:nvSpPr>
              <p:spPr bwMode="auto">
                <a:xfrm flipV="1">
                  <a:off x="10068" y="13537"/>
                  <a:ext cx="1571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110" name="Line 458"/>
                <p:cNvSpPr>
                  <a:spLocks noChangeShapeType="1"/>
                </p:cNvSpPr>
                <p:nvPr/>
              </p:nvSpPr>
              <p:spPr bwMode="auto">
                <a:xfrm>
                  <a:off x="10265" y="12957"/>
                  <a:ext cx="0" cy="721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111" name="Line 459"/>
                <p:cNvSpPr>
                  <a:spLocks noChangeShapeType="1"/>
                </p:cNvSpPr>
                <p:nvPr/>
              </p:nvSpPr>
              <p:spPr bwMode="auto">
                <a:xfrm>
                  <a:off x="10460" y="12957"/>
                  <a:ext cx="0" cy="721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112" name="Line 460"/>
                <p:cNvSpPr>
                  <a:spLocks noChangeShapeType="1"/>
                </p:cNvSpPr>
                <p:nvPr/>
              </p:nvSpPr>
              <p:spPr bwMode="auto">
                <a:xfrm>
                  <a:off x="10657" y="12957"/>
                  <a:ext cx="0" cy="721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113" name="Line 461"/>
                <p:cNvSpPr>
                  <a:spLocks noChangeShapeType="1"/>
                </p:cNvSpPr>
                <p:nvPr/>
              </p:nvSpPr>
              <p:spPr bwMode="auto">
                <a:xfrm>
                  <a:off x="10854" y="12959"/>
                  <a:ext cx="0" cy="72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114" name="Line 462"/>
                <p:cNvSpPr>
                  <a:spLocks noChangeShapeType="1"/>
                </p:cNvSpPr>
                <p:nvPr/>
              </p:nvSpPr>
              <p:spPr bwMode="auto">
                <a:xfrm>
                  <a:off x="11051" y="12959"/>
                  <a:ext cx="0" cy="719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115" name="Line 463"/>
                <p:cNvSpPr>
                  <a:spLocks noChangeShapeType="1"/>
                </p:cNvSpPr>
                <p:nvPr/>
              </p:nvSpPr>
              <p:spPr bwMode="auto">
                <a:xfrm>
                  <a:off x="11250" y="12957"/>
                  <a:ext cx="0" cy="721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116" name="Line 464"/>
                <p:cNvSpPr>
                  <a:spLocks noChangeShapeType="1"/>
                </p:cNvSpPr>
                <p:nvPr/>
              </p:nvSpPr>
              <p:spPr bwMode="auto">
                <a:xfrm>
                  <a:off x="11447" y="12957"/>
                  <a:ext cx="0" cy="721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36228" name="Group 465"/>
              <p:cNvGrpSpPr/>
              <p:nvPr/>
            </p:nvGrpSpPr>
            <p:grpSpPr bwMode="auto">
              <a:xfrm>
                <a:off x="1206" y="4429"/>
                <a:ext cx="10184" cy="720"/>
                <a:chOff x="1206" y="11340"/>
                <a:chExt cx="10184" cy="720"/>
              </a:xfrm>
            </p:grpSpPr>
            <p:grpSp>
              <p:nvGrpSpPr>
                <p:cNvPr id="36229" name="Group 466"/>
                <p:cNvGrpSpPr/>
                <p:nvPr/>
              </p:nvGrpSpPr>
              <p:grpSpPr bwMode="auto">
                <a:xfrm>
                  <a:off x="120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27093" name="Rectangle 467"/>
                  <p:cNvSpPr>
                    <a:spLocks noChangeArrowheads="1"/>
                  </p:cNvSpPr>
                  <p:nvPr/>
                </p:nvSpPr>
                <p:spPr bwMode="auto">
                  <a:xfrm>
                    <a:off x="10064" y="12963"/>
                    <a:ext cx="1576" cy="713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defRPr/>
                    </a:pPr>
                    <a:endParaRPr lang="en-US" alt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7094" name="Line 46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9" y="13105"/>
                    <a:ext cx="1571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095" name="Line 46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9" y="13247"/>
                    <a:ext cx="1571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096" name="Line 47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9" y="13389"/>
                    <a:ext cx="1571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097" name="Line 47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9" y="13534"/>
                    <a:ext cx="1571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098" name="Line 472"/>
                  <p:cNvSpPr>
                    <a:spLocks noChangeShapeType="1"/>
                  </p:cNvSpPr>
                  <p:nvPr/>
                </p:nvSpPr>
                <p:spPr bwMode="auto">
                  <a:xfrm>
                    <a:off x="10266" y="12963"/>
                    <a:ext cx="0" cy="713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099" name="Line 473"/>
                  <p:cNvSpPr>
                    <a:spLocks noChangeShapeType="1"/>
                  </p:cNvSpPr>
                  <p:nvPr/>
                </p:nvSpPr>
                <p:spPr bwMode="auto">
                  <a:xfrm>
                    <a:off x="10460" y="12963"/>
                    <a:ext cx="0" cy="713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100" name="Line 474"/>
                  <p:cNvSpPr>
                    <a:spLocks noChangeShapeType="1"/>
                  </p:cNvSpPr>
                  <p:nvPr/>
                </p:nvSpPr>
                <p:spPr bwMode="auto">
                  <a:xfrm>
                    <a:off x="10657" y="12963"/>
                    <a:ext cx="0" cy="713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101" name="Line 475"/>
                  <p:cNvSpPr>
                    <a:spLocks noChangeShapeType="1"/>
                  </p:cNvSpPr>
                  <p:nvPr/>
                </p:nvSpPr>
                <p:spPr bwMode="auto">
                  <a:xfrm>
                    <a:off x="10854" y="12963"/>
                    <a:ext cx="0" cy="71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102" name="Line 476"/>
                  <p:cNvSpPr>
                    <a:spLocks noChangeShapeType="1"/>
                  </p:cNvSpPr>
                  <p:nvPr/>
                </p:nvSpPr>
                <p:spPr bwMode="auto">
                  <a:xfrm>
                    <a:off x="11051" y="12963"/>
                    <a:ext cx="0" cy="713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103" name="Line 477"/>
                  <p:cNvSpPr>
                    <a:spLocks noChangeShapeType="1"/>
                  </p:cNvSpPr>
                  <p:nvPr/>
                </p:nvSpPr>
                <p:spPr bwMode="auto">
                  <a:xfrm>
                    <a:off x="11251" y="12963"/>
                    <a:ext cx="0" cy="713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104" name="Line 478"/>
                  <p:cNvSpPr>
                    <a:spLocks noChangeShapeType="1"/>
                  </p:cNvSpPr>
                  <p:nvPr/>
                </p:nvSpPr>
                <p:spPr bwMode="auto">
                  <a:xfrm>
                    <a:off x="11448" y="12963"/>
                    <a:ext cx="0" cy="713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  <p:grpSp>
              <p:nvGrpSpPr>
                <p:cNvPr id="36230" name="Group 479"/>
                <p:cNvGrpSpPr/>
                <p:nvPr/>
              </p:nvGrpSpPr>
              <p:grpSpPr bwMode="auto">
                <a:xfrm>
                  <a:off x="265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27081" name="Rectangle 480"/>
                  <p:cNvSpPr>
                    <a:spLocks noChangeArrowheads="1"/>
                  </p:cNvSpPr>
                  <p:nvPr/>
                </p:nvSpPr>
                <p:spPr bwMode="auto">
                  <a:xfrm>
                    <a:off x="10063" y="12963"/>
                    <a:ext cx="1576" cy="713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defRPr/>
                    </a:pPr>
                    <a:endParaRPr lang="en-US" alt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7082" name="Line 48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8" y="13105"/>
                    <a:ext cx="1571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083" name="Line 48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8" y="13247"/>
                    <a:ext cx="1571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084" name="Line 48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8" y="13389"/>
                    <a:ext cx="1571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085" name="Line 48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8" y="13534"/>
                    <a:ext cx="1571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086" name="Line 485"/>
                  <p:cNvSpPr>
                    <a:spLocks noChangeShapeType="1"/>
                  </p:cNvSpPr>
                  <p:nvPr/>
                </p:nvSpPr>
                <p:spPr bwMode="auto">
                  <a:xfrm>
                    <a:off x="10265" y="12963"/>
                    <a:ext cx="0" cy="713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087" name="Line 486"/>
                  <p:cNvSpPr>
                    <a:spLocks noChangeShapeType="1"/>
                  </p:cNvSpPr>
                  <p:nvPr/>
                </p:nvSpPr>
                <p:spPr bwMode="auto">
                  <a:xfrm>
                    <a:off x="10460" y="12963"/>
                    <a:ext cx="0" cy="713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088" name="Line 487"/>
                  <p:cNvSpPr>
                    <a:spLocks noChangeShapeType="1"/>
                  </p:cNvSpPr>
                  <p:nvPr/>
                </p:nvSpPr>
                <p:spPr bwMode="auto">
                  <a:xfrm>
                    <a:off x="10657" y="12963"/>
                    <a:ext cx="0" cy="713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089" name="Line 488"/>
                  <p:cNvSpPr>
                    <a:spLocks noChangeShapeType="1"/>
                  </p:cNvSpPr>
                  <p:nvPr/>
                </p:nvSpPr>
                <p:spPr bwMode="auto">
                  <a:xfrm>
                    <a:off x="10854" y="12963"/>
                    <a:ext cx="0" cy="71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090" name="Line 489"/>
                  <p:cNvSpPr>
                    <a:spLocks noChangeShapeType="1"/>
                  </p:cNvSpPr>
                  <p:nvPr/>
                </p:nvSpPr>
                <p:spPr bwMode="auto">
                  <a:xfrm>
                    <a:off x="11051" y="12963"/>
                    <a:ext cx="0" cy="713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091" name="Line 490"/>
                  <p:cNvSpPr>
                    <a:spLocks noChangeShapeType="1"/>
                  </p:cNvSpPr>
                  <p:nvPr/>
                </p:nvSpPr>
                <p:spPr bwMode="auto">
                  <a:xfrm>
                    <a:off x="11250" y="12963"/>
                    <a:ext cx="0" cy="713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092" name="Line 491"/>
                  <p:cNvSpPr>
                    <a:spLocks noChangeShapeType="1"/>
                  </p:cNvSpPr>
                  <p:nvPr/>
                </p:nvSpPr>
                <p:spPr bwMode="auto">
                  <a:xfrm>
                    <a:off x="11447" y="12963"/>
                    <a:ext cx="0" cy="713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  <p:grpSp>
              <p:nvGrpSpPr>
                <p:cNvPr id="36231" name="Group 492"/>
                <p:cNvGrpSpPr/>
                <p:nvPr/>
              </p:nvGrpSpPr>
              <p:grpSpPr bwMode="auto">
                <a:xfrm>
                  <a:off x="410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27069" name="Rectangle 493"/>
                  <p:cNvSpPr>
                    <a:spLocks noChangeArrowheads="1"/>
                  </p:cNvSpPr>
                  <p:nvPr/>
                </p:nvSpPr>
                <p:spPr bwMode="auto">
                  <a:xfrm>
                    <a:off x="10065" y="12963"/>
                    <a:ext cx="1576" cy="713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defRPr/>
                    </a:pPr>
                    <a:endParaRPr lang="en-US" alt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7070" name="Line 49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8" y="13105"/>
                    <a:ext cx="1571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071" name="Line 49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8" y="13247"/>
                    <a:ext cx="1571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072" name="Line 49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8" y="13389"/>
                    <a:ext cx="1571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073" name="Line 49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8" y="13534"/>
                    <a:ext cx="1571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074" name="Line 498"/>
                  <p:cNvSpPr>
                    <a:spLocks noChangeShapeType="1"/>
                  </p:cNvSpPr>
                  <p:nvPr/>
                </p:nvSpPr>
                <p:spPr bwMode="auto">
                  <a:xfrm>
                    <a:off x="10265" y="12963"/>
                    <a:ext cx="0" cy="713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075" name="Line 499"/>
                  <p:cNvSpPr>
                    <a:spLocks noChangeShapeType="1"/>
                  </p:cNvSpPr>
                  <p:nvPr/>
                </p:nvSpPr>
                <p:spPr bwMode="auto">
                  <a:xfrm>
                    <a:off x="10459" y="12963"/>
                    <a:ext cx="0" cy="713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076" name="Line 500"/>
                  <p:cNvSpPr>
                    <a:spLocks noChangeShapeType="1"/>
                  </p:cNvSpPr>
                  <p:nvPr/>
                </p:nvSpPr>
                <p:spPr bwMode="auto">
                  <a:xfrm>
                    <a:off x="10656" y="12963"/>
                    <a:ext cx="0" cy="713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077" name="Line 501"/>
                  <p:cNvSpPr>
                    <a:spLocks noChangeShapeType="1"/>
                  </p:cNvSpPr>
                  <p:nvPr/>
                </p:nvSpPr>
                <p:spPr bwMode="auto">
                  <a:xfrm>
                    <a:off x="10853" y="12963"/>
                    <a:ext cx="0" cy="71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078" name="Line 502"/>
                  <p:cNvSpPr>
                    <a:spLocks noChangeShapeType="1"/>
                  </p:cNvSpPr>
                  <p:nvPr/>
                </p:nvSpPr>
                <p:spPr bwMode="auto">
                  <a:xfrm>
                    <a:off x="11050" y="12963"/>
                    <a:ext cx="0" cy="713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079" name="Line 503"/>
                  <p:cNvSpPr>
                    <a:spLocks noChangeShapeType="1"/>
                  </p:cNvSpPr>
                  <p:nvPr/>
                </p:nvSpPr>
                <p:spPr bwMode="auto">
                  <a:xfrm>
                    <a:off x="11250" y="12963"/>
                    <a:ext cx="0" cy="713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080" name="Line 504"/>
                  <p:cNvSpPr>
                    <a:spLocks noChangeShapeType="1"/>
                  </p:cNvSpPr>
                  <p:nvPr/>
                </p:nvSpPr>
                <p:spPr bwMode="auto">
                  <a:xfrm>
                    <a:off x="11447" y="12963"/>
                    <a:ext cx="0" cy="713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  <p:grpSp>
              <p:nvGrpSpPr>
                <p:cNvPr id="36232" name="Group 505"/>
                <p:cNvGrpSpPr/>
                <p:nvPr/>
              </p:nvGrpSpPr>
              <p:grpSpPr bwMode="auto">
                <a:xfrm>
                  <a:off x="555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27057" name="Rectangle 506"/>
                  <p:cNvSpPr>
                    <a:spLocks noChangeArrowheads="1"/>
                  </p:cNvSpPr>
                  <p:nvPr/>
                </p:nvSpPr>
                <p:spPr bwMode="auto">
                  <a:xfrm>
                    <a:off x="10072" y="12963"/>
                    <a:ext cx="1561" cy="713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defRPr/>
                    </a:pPr>
                    <a:endParaRPr lang="en-US" alt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7058" name="Line 50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72" y="13105"/>
                    <a:ext cx="1558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059" name="Line 50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72" y="13247"/>
                    <a:ext cx="1558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060" name="Line 50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72" y="13389"/>
                    <a:ext cx="1558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061" name="Line 51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72" y="13534"/>
                    <a:ext cx="1558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062" name="Line 511"/>
                  <p:cNvSpPr>
                    <a:spLocks noChangeShapeType="1"/>
                  </p:cNvSpPr>
                  <p:nvPr/>
                </p:nvSpPr>
                <p:spPr bwMode="auto">
                  <a:xfrm>
                    <a:off x="10264" y="12963"/>
                    <a:ext cx="0" cy="713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063" name="Line 512"/>
                  <p:cNvSpPr>
                    <a:spLocks noChangeShapeType="1"/>
                  </p:cNvSpPr>
                  <p:nvPr/>
                </p:nvSpPr>
                <p:spPr bwMode="auto">
                  <a:xfrm>
                    <a:off x="10461" y="12963"/>
                    <a:ext cx="0" cy="713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064" name="Line 513"/>
                  <p:cNvSpPr>
                    <a:spLocks noChangeShapeType="1"/>
                  </p:cNvSpPr>
                  <p:nvPr/>
                </p:nvSpPr>
                <p:spPr bwMode="auto">
                  <a:xfrm>
                    <a:off x="10658" y="12963"/>
                    <a:ext cx="0" cy="713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065" name="Line 514"/>
                  <p:cNvSpPr>
                    <a:spLocks noChangeShapeType="1"/>
                  </p:cNvSpPr>
                  <p:nvPr/>
                </p:nvSpPr>
                <p:spPr bwMode="auto">
                  <a:xfrm>
                    <a:off x="10855" y="12963"/>
                    <a:ext cx="0" cy="71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066" name="Line 515"/>
                  <p:cNvSpPr>
                    <a:spLocks noChangeShapeType="1"/>
                  </p:cNvSpPr>
                  <p:nvPr/>
                </p:nvSpPr>
                <p:spPr bwMode="auto">
                  <a:xfrm>
                    <a:off x="11052" y="12963"/>
                    <a:ext cx="0" cy="713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067" name="Line 516"/>
                  <p:cNvSpPr>
                    <a:spLocks noChangeShapeType="1"/>
                  </p:cNvSpPr>
                  <p:nvPr/>
                </p:nvSpPr>
                <p:spPr bwMode="auto">
                  <a:xfrm>
                    <a:off x="11247" y="12963"/>
                    <a:ext cx="0" cy="713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068" name="Line 517"/>
                  <p:cNvSpPr>
                    <a:spLocks noChangeShapeType="1"/>
                  </p:cNvSpPr>
                  <p:nvPr/>
                </p:nvSpPr>
                <p:spPr bwMode="auto">
                  <a:xfrm>
                    <a:off x="11444" y="12963"/>
                    <a:ext cx="0" cy="713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  <p:grpSp>
              <p:nvGrpSpPr>
                <p:cNvPr id="36233" name="Group 518"/>
                <p:cNvGrpSpPr/>
                <p:nvPr/>
              </p:nvGrpSpPr>
              <p:grpSpPr bwMode="auto">
                <a:xfrm>
                  <a:off x="700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27045" name="Rectangle 519"/>
                  <p:cNvSpPr>
                    <a:spLocks noChangeArrowheads="1"/>
                  </p:cNvSpPr>
                  <p:nvPr/>
                </p:nvSpPr>
                <p:spPr bwMode="auto">
                  <a:xfrm>
                    <a:off x="10059" y="12963"/>
                    <a:ext cx="1576" cy="713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defRPr/>
                    </a:pPr>
                    <a:endParaRPr lang="en-US" alt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7046" name="Line 52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105"/>
                    <a:ext cx="1571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047" name="Line 52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247"/>
                    <a:ext cx="1571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048" name="Line 52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389"/>
                    <a:ext cx="1571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049" name="Line 52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534"/>
                    <a:ext cx="1571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050" name="Line 524"/>
                  <p:cNvSpPr>
                    <a:spLocks noChangeShapeType="1"/>
                  </p:cNvSpPr>
                  <p:nvPr/>
                </p:nvSpPr>
                <p:spPr bwMode="auto">
                  <a:xfrm>
                    <a:off x="10264" y="12963"/>
                    <a:ext cx="0" cy="713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051" name="Line 525"/>
                  <p:cNvSpPr>
                    <a:spLocks noChangeShapeType="1"/>
                  </p:cNvSpPr>
                  <p:nvPr/>
                </p:nvSpPr>
                <p:spPr bwMode="auto">
                  <a:xfrm>
                    <a:off x="10458" y="12963"/>
                    <a:ext cx="0" cy="713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052" name="Line 526"/>
                  <p:cNvSpPr>
                    <a:spLocks noChangeShapeType="1"/>
                  </p:cNvSpPr>
                  <p:nvPr/>
                </p:nvSpPr>
                <p:spPr bwMode="auto">
                  <a:xfrm>
                    <a:off x="10658" y="12963"/>
                    <a:ext cx="0" cy="713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053" name="Line 527"/>
                  <p:cNvSpPr>
                    <a:spLocks noChangeShapeType="1"/>
                  </p:cNvSpPr>
                  <p:nvPr/>
                </p:nvSpPr>
                <p:spPr bwMode="auto">
                  <a:xfrm>
                    <a:off x="10855" y="12963"/>
                    <a:ext cx="0" cy="71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054" name="Line 528"/>
                  <p:cNvSpPr>
                    <a:spLocks noChangeShapeType="1"/>
                  </p:cNvSpPr>
                  <p:nvPr/>
                </p:nvSpPr>
                <p:spPr bwMode="auto">
                  <a:xfrm>
                    <a:off x="11052" y="12963"/>
                    <a:ext cx="0" cy="713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055" name="Line 529"/>
                  <p:cNvSpPr>
                    <a:spLocks noChangeShapeType="1"/>
                  </p:cNvSpPr>
                  <p:nvPr/>
                </p:nvSpPr>
                <p:spPr bwMode="auto">
                  <a:xfrm>
                    <a:off x="11249" y="12963"/>
                    <a:ext cx="0" cy="713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056" name="Line 530"/>
                  <p:cNvSpPr>
                    <a:spLocks noChangeShapeType="1"/>
                  </p:cNvSpPr>
                  <p:nvPr/>
                </p:nvSpPr>
                <p:spPr bwMode="auto">
                  <a:xfrm>
                    <a:off x="11446" y="12963"/>
                    <a:ext cx="0" cy="713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  <p:grpSp>
              <p:nvGrpSpPr>
                <p:cNvPr id="36234" name="Group 531"/>
                <p:cNvGrpSpPr/>
                <p:nvPr/>
              </p:nvGrpSpPr>
              <p:grpSpPr bwMode="auto">
                <a:xfrm>
                  <a:off x="845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27033" name="Rectangle 532"/>
                  <p:cNvSpPr>
                    <a:spLocks noChangeArrowheads="1"/>
                  </p:cNvSpPr>
                  <p:nvPr/>
                </p:nvSpPr>
                <p:spPr bwMode="auto">
                  <a:xfrm>
                    <a:off x="10064" y="12963"/>
                    <a:ext cx="1576" cy="713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defRPr/>
                    </a:pPr>
                    <a:endParaRPr lang="en-US" alt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7034" name="Line 53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6" y="13105"/>
                    <a:ext cx="1571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035" name="Line 53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6" y="13247"/>
                    <a:ext cx="1571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036" name="Line 53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6" y="13389"/>
                    <a:ext cx="1571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037" name="Line 53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6" y="13534"/>
                    <a:ext cx="1571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038" name="Line 537"/>
                  <p:cNvSpPr>
                    <a:spLocks noChangeShapeType="1"/>
                  </p:cNvSpPr>
                  <p:nvPr/>
                </p:nvSpPr>
                <p:spPr bwMode="auto">
                  <a:xfrm>
                    <a:off x="10263" y="12963"/>
                    <a:ext cx="0" cy="713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039" name="Line 538"/>
                  <p:cNvSpPr>
                    <a:spLocks noChangeShapeType="1"/>
                  </p:cNvSpPr>
                  <p:nvPr/>
                </p:nvSpPr>
                <p:spPr bwMode="auto">
                  <a:xfrm>
                    <a:off x="10460" y="12963"/>
                    <a:ext cx="0" cy="713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040" name="Line 539"/>
                  <p:cNvSpPr>
                    <a:spLocks noChangeShapeType="1"/>
                  </p:cNvSpPr>
                  <p:nvPr/>
                </p:nvSpPr>
                <p:spPr bwMode="auto">
                  <a:xfrm>
                    <a:off x="10657" y="12963"/>
                    <a:ext cx="0" cy="713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041" name="Line 540"/>
                  <p:cNvSpPr>
                    <a:spLocks noChangeShapeType="1"/>
                  </p:cNvSpPr>
                  <p:nvPr/>
                </p:nvSpPr>
                <p:spPr bwMode="auto">
                  <a:xfrm>
                    <a:off x="10854" y="12963"/>
                    <a:ext cx="0" cy="71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042" name="Line 541"/>
                  <p:cNvSpPr>
                    <a:spLocks noChangeShapeType="1"/>
                  </p:cNvSpPr>
                  <p:nvPr/>
                </p:nvSpPr>
                <p:spPr bwMode="auto">
                  <a:xfrm>
                    <a:off x="11051" y="12963"/>
                    <a:ext cx="0" cy="713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043" name="Line 542"/>
                  <p:cNvSpPr>
                    <a:spLocks noChangeShapeType="1"/>
                  </p:cNvSpPr>
                  <p:nvPr/>
                </p:nvSpPr>
                <p:spPr bwMode="auto">
                  <a:xfrm>
                    <a:off x="11248" y="12963"/>
                    <a:ext cx="0" cy="713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044" name="Line 543"/>
                  <p:cNvSpPr>
                    <a:spLocks noChangeShapeType="1"/>
                  </p:cNvSpPr>
                  <p:nvPr/>
                </p:nvSpPr>
                <p:spPr bwMode="auto">
                  <a:xfrm>
                    <a:off x="11445" y="12963"/>
                    <a:ext cx="0" cy="713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  <p:grpSp>
              <p:nvGrpSpPr>
                <p:cNvPr id="36235" name="Group 544"/>
                <p:cNvGrpSpPr/>
                <p:nvPr/>
              </p:nvGrpSpPr>
              <p:grpSpPr bwMode="auto">
                <a:xfrm>
                  <a:off x="990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27021" name="Rectangle 545"/>
                  <p:cNvSpPr>
                    <a:spLocks noChangeArrowheads="1"/>
                  </p:cNvSpPr>
                  <p:nvPr/>
                </p:nvSpPr>
                <p:spPr bwMode="auto">
                  <a:xfrm>
                    <a:off x="10063" y="12963"/>
                    <a:ext cx="1576" cy="713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defRPr/>
                    </a:pPr>
                    <a:endParaRPr lang="en-US" alt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7022" name="Line 54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8" y="13105"/>
                    <a:ext cx="1571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023" name="Line 54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8" y="13247"/>
                    <a:ext cx="1571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024" name="Line 54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8" y="13389"/>
                    <a:ext cx="1571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025" name="Line 54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8" y="13534"/>
                    <a:ext cx="1571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026" name="Line 550"/>
                  <p:cNvSpPr>
                    <a:spLocks noChangeShapeType="1"/>
                  </p:cNvSpPr>
                  <p:nvPr/>
                </p:nvSpPr>
                <p:spPr bwMode="auto">
                  <a:xfrm>
                    <a:off x="10265" y="12963"/>
                    <a:ext cx="0" cy="713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027" name="Line 551"/>
                  <p:cNvSpPr>
                    <a:spLocks noChangeShapeType="1"/>
                  </p:cNvSpPr>
                  <p:nvPr/>
                </p:nvSpPr>
                <p:spPr bwMode="auto">
                  <a:xfrm>
                    <a:off x="10460" y="12963"/>
                    <a:ext cx="0" cy="713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028" name="Line 552"/>
                  <p:cNvSpPr>
                    <a:spLocks noChangeShapeType="1"/>
                  </p:cNvSpPr>
                  <p:nvPr/>
                </p:nvSpPr>
                <p:spPr bwMode="auto">
                  <a:xfrm>
                    <a:off x="10657" y="12963"/>
                    <a:ext cx="0" cy="713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029" name="Line 553"/>
                  <p:cNvSpPr>
                    <a:spLocks noChangeShapeType="1"/>
                  </p:cNvSpPr>
                  <p:nvPr/>
                </p:nvSpPr>
                <p:spPr bwMode="auto">
                  <a:xfrm>
                    <a:off x="10854" y="12963"/>
                    <a:ext cx="0" cy="71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030" name="Line 554"/>
                  <p:cNvSpPr>
                    <a:spLocks noChangeShapeType="1"/>
                  </p:cNvSpPr>
                  <p:nvPr/>
                </p:nvSpPr>
                <p:spPr bwMode="auto">
                  <a:xfrm>
                    <a:off x="11051" y="12963"/>
                    <a:ext cx="0" cy="713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031" name="Line 555"/>
                  <p:cNvSpPr>
                    <a:spLocks noChangeShapeType="1"/>
                  </p:cNvSpPr>
                  <p:nvPr/>
                </p:nvSpPr>
                <p:spPr bwMode="auto">
                  <a:xfrm>
                    <a:off x="11250" y="12963"/>
                    <a:ext cx="0" cy="713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032" name="Line 556"/>
                  <p:cNvSpPr>
                    <a:spLocks noChangeShapeType="1"/>
                  </p:cNvSpPr>
                  <p:nvPr/>
                </p:nvSpPr>
                <p:spPr bwMode="auto">
                  <a:xfrm>
                    <a:off x="11447" y="12963"/>
                    <a:ext cx="0" cy="713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</p:grpSp>
        </p:grpSp>
        <p:grpSp>
          <p:nvGrpSpPr>
            <p:cNvPr id="35853" name="Group 557"/>
            <p:cNvGrpSpPr/>
            <p:nvPr/>
          </p:nvGrpSpPr>
          <p:grpSpPr bwMode="auto">
            <a:xfrm>
              <a:off x="609600" y="2279650"/>
              <a:ext cx="6465885" cy="920750"/>
              <a:chOff x="1206" y="3709"/>
              <a:chExt cx="10184" cy="1440"/>
            </a:xfrm>
          </p:grpSpPr>
          <p:grpSp>
            <p:nvGrpSpPr>
              <p:cNvPr id="36038" name="Group 558"/>
              <p:cNvGrpSpPr/>
              <p:nvPr/>
            </p:nvGrpSpPr>
            <p:grpSpPr bwMode="auto">
              <a:xfrm>
                <a:off x="1206" y="3709"/>
                <a:ext cx="1484" cy="720"/>
                <a:chOff x="10064" y="12958"/>
                <a:chExt cx="1575" cy="720"/>
              </a:xfrm>
            </p:grpSpPr>
            <p:sp>
              <p:nvSpPr>
                <p:cNvPr id="26994" name="Rectangle 559"/>
                <p:cNvSpPr>
                  <a:spLocks noChangeArrowheads="1"/>
                </p:cNvSpPr>
                <p:nvPr/>
              </p:nvSpPr>
              <p:spPr bwMode="auto">
                <a:xfrm>
                  <a:off x="10064" y="12959"/>
                  <a:ext cx="1576" cy="71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995" name="Line 560"/>
                <p:cNvSpPr>
                  <a:spLocks noChangeShapeType="1"/>
                </p:cNvSpPr>
                <p:nvPr/>
              </p:nvSpPr>
              <p:spPr bwMode="auto">
                <a:xfrm flipV="1">
                  <a:off x="10069" y="13103"/>
                  <a:ext cx="1571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6996" name="Line 561"/>
                <p:cNvSpPr>
                  <a:spLocks noChangeShapeType="1"/>
                </p:cNvSpPr>
                <p:nvPr/>
              </p:nvSpPr>
              <p:spPr bwMode="auto">
                <a:xfrm flipH="1">
                  <a:off x="10069" y="13245"/>
                  <a:ext cx="1571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6997" name="Line 562"/>
                <p:cNvSpPr>
                  <a:spLocks noChangeShapeType="1"/>
                </p:cNvSpPr>
                <p:nvPr/>
              </p:nvSpPr>
              <p:spPr bwMode="auto">
                <a:xfrm flipH="1">
                  <a:off x="10069" y="13390"/>
                  <a:ext cx="1571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6998" name="Line 563"/>
                <p:cNvSpPr>
                  <a:spLocks noChangeShapeType="1"/>
                </p:cNvSpPr>
                <p:nvPr/>
              </p:nvSpPr>
              <p:spPr bwMode="auto">
                <a:xfrm flipV="1">
                  <a:off x="10069" y="13536"/>
                  <a:ext cx="1571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6999" name="Line 564"/>
                <p:cNvSpPr>
                  <a:spLocks noChangeShapeType="1"/>
                </p:cNvSpPr>
                <p:nvPr/>
              </p:nvSpPr>
              <p:spPr bwMode="auto">
                <a:xfrm>
                  <a:off x="10266" y="12959"/>
                  <a:ext cx="0" cy="719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000" name="Line 565"/>
                <p:cNvSpPr>
                  <a:spLocks noChangeShapeType="1"/>
                </p:cNvSpPr>
                <p:nvPr/>
              </p:nvSpPr>
              <p:spPr bwMode="auto">
                <a:xfrm>
                  <a:off x="10460" y="12959"/>
                  <a:ext cx="0" cy="719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001" name="Line 566"/>
                <p:cNvSpPr>
                  <a:spLocks noChangeShapeType="1"/>
                </p:cNvSpPr>
                <p:nvPr/>
              </p:nvSpPr>
              <p:spPr bwMode="auto">
                <a:xfrm>
                  <a:off x="10657" y="12959"/>
                  <a:ext cx="0" cy="719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002" name="Line 567"/>
                <p:cNvSpPr>
                  <a:spLocks noChangeShapeType="1"/>
                </p:cNvSpPr>
                <p:nvPr/>
              </p:nvSpPr>
              <p:spPr bwMode="auto">
                <a:xfrm>
                  <a:off x="10854" y="12961"/>
                  <a:ext cx="0" cy="72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003" name="Line 568"/>
                <p:cNvSpPr>
                  <a:spLocks noChangeShapeType="1"/>
                </p:cNvSpPr>
                <p:nvPr/>
              </p:nvSpPr>
              <p:spPr bwMode="auto">
                <a:xfrm>
                  <a:off x="11051" y="12961"/>
                  <a:ext cx="0" cy="717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004" name="Line 569"/>
                <p:cNvSpPr>
                  <a:spLocks noChangeShapeType="1"/>
                </p:cNvSpPr>
                <p:nvPr/>
              </p:nvSpPr>
              <p:spPr bwMode="auto">
                <a:xfrm>
                  <a:off x="11251" y="12959"/>
                  <a:ext cx="0" cy="719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005" name="Line 570"/>
                <p:cNvSpPr>
                  <a:spLocks noChangeShapeType="1"/>
                </p:cNvSpPr>
                <p:nvPr/>
              </p:nvSpPr>
              <p:spPr bwMode="auto">
                <a:xfrm>
                  <a:off x="11448" y="12959"/>
                  <a:ext cx="0" cy="719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36039" name="Group 571"/>
              <p:cNvGrpSpPr/>
              <p:nvPr/>
            </p:nvGrpSpPr>
            <p:grpSpPr bwMode="auto">
              <a:xfrm>
                <a:off x="2656" y="3709"/>
                <a:ext cx="1484" cy="720"/>
                <a:chOff x="10064" y="12958"/>
                <a:chExt cx="1575" cy="720"/>
              </a:xfrm>
            </p:grpSpPr>
            <p:sp>
              <p:nvSpPr>
                <p:cNvPr id="26982" name="Rectangle 572"/>
                <p:cNvSpPr>
                  <a:spLocks noChangeArrowheads="1"/>
                </p:cNvSpPr>
                <p:nvPr/>
              </p:nvSpPr>
              <p:spPr bwMode="auto">
                <a:xfrm>
                  <a:off x="10063" y="12959"/>
                  <a:ext cx="1576" cy="71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983" name="Line 573"/>
                <p:cNvSpPr>
                  <a:spLocks noChangeShapeType="1"/>
                </p:cNvSpPr>
                <p:nvPr/>
              </p:nvSpPr>
              <p:spPr bwMode="auto">
                <a:xfrm flipV="1">
                  <a:off x="10068" y="13103"/>
                  <a:ext cx="1571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6984" name="Line 574"/>
                <p:cNvSpPr>
                  <a:spLocks noChangeShapeType="1"/>
                </p:cNvSpPr>
                <p:nvPr/>
              </p:nvSpPr>
              <p:spPr bwMode="auto">
                <a:xfrm flipH="1">
                  <a:off x="10068" y="13245"/>
                  <a:ext cx="1571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6985" name="Line 575"/>
                <p:cNvSpPr>
                  <a:spLocks noChangeShapeType="1"/>
                </p:cNvSpPr>
                <p:nvPr/>
              </p:nvSpPr>
              <p:spPr bwMode="auto">
                <a:xfrm flipH="1">
                  <a:off x="10068" y="13390"/>
                  <a:ext cx="1571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6986" name="Line 576"/>
                <p:cNvSpPr>
                  <a:spLocks noChangeShapeType="1"/>
                </p:cNvSpPr>
                <p:nvPr/>
              </p:nvSpPr>
              <p:spPr bwMode="auto">
                <a:xfrm flipV="1">
                  <a:off x="10068" y="13536"/>
                  <a:ext cx="1571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6987" name="Line 577"/>
                <p:cNvSpPr>
                  <a:spLocks noChangeShapeType="1"/>
                </p:cNvSpPr>
                <p:nvPr/>
              </p:nvSpPr>
              <p:spPr bwMode="auto">
                <a:xfrm>
                  <a:off x="10265" y="12959"/>
                  <a:ext cx="0" cy="719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6988" name="Line 578"/>
                <p:cNvSpPr>
                  <a:spLocks noChangeShapeType="1"/>
                </p:cNvSpPr>
                <p:nvPr/>
              </p:nvSpPr>
              <p:spPr bwMode="auto">
                <a:xfrm>
                  <a:off x="10460" y="12959"/>
                  <a:ext cx="0" cy="719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6989" name="Line 579"/>
                <p:cNvSpPr>
                  <a:spLocks noChangeShapeType="1"/>
                </p:cNvSpPr>
                <p:nvPr/>
              </p:nvSpPr>
              <p:spPr bwMode="auto">
                <a:xfrm>
                  <a:off x="10657" y="12959"/>
                  <a:ext cx="0" cy="719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6990" name="Line 580"/>
                <p:cNvSpPr>
                  <a:spLocks noChangeShapeType="1"/>
                </p:cNvSpPr>
                <p:nvPr/>
              </p:nvSpPr>
              <p:spPr bwMode="auto">
                <a:xfrm>
                  <a:off x="10854" y="12961"/>
                  <a:ext cx="0" cy="72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6991" name="Line 581"/>
                <p:cNvSpPr>
                  <a:spLocks noChangeShapeType="1"/>
                </p:cNvSpPr>
                <p:nvPr/>
              </p:nvSpPr>
              <p:spPr bwMode="auto">
                <a:xfrm>
                  <a:off x="11051" y="12961"/>
                  <a:ext cx="0" cy="717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6992" name="Line 582"/>
                <p:cNvSpPr>
                  <a:spLocks noChangeShapeType="1"/>
                </p:cNvSpPr>
                <p:nvPr/>
              </p:nvSpPr>
              <p:spPr bwMode="auto">
                <a:xfrm>
                  <a:off x="11250" y="12959"/>
                  <a:ext cx="0" cy="719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6993" name="Line 583"/>
                <p:cNvSpPr>
                  <a:spLocks noChangeShapeType="1"/>
                </p:cNvSpPr>
                <p:nvPr/>
              </p:nvSpPr>
              <p:spPr bwMode="auto">
                <a:xfrm>
                  <a:off x="11447" y="12959"/>
                  <a:ext cx="0" cy="719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36040" name="Group 584"/>
              <p:cNvGrpSpPr/>
              <p:nvPr/>
            </p:nvGrpSpPr>
            <p:grpSpPr bwMode="auto">
              <a:xfrm>
                <a:off x="4105" y="3710"/>
                <a:ext cx="1486" cy="723"/>
                <a:chOff x="10062" y="12959"/>
                <a:chExt cx="1577" cy="723"/>
              </a:xfrm>
            </p:grpSpPr>
            <p:sp>
              <p:nvSpPr>
                <p:cNvPr id="26970" name="Rectangle 585"/>
                <p:cNvSpPr>
                  <a:spLocks noChangeArrowheads="1"/>
                </p:cNvSpPr>
                <p:nvPr/>
              </p:nvSpPr>
              <p:spPr bwMode="auto">
                <a:xfrm>
                  <a:off x="10062" y="12959"/>
                  <a:ext cx="1576" cy="71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971" name="Line 586"/>
                <p:cNvSpPr>
                  <a:spLocks noChangeShapeType="1"/>
                </p:cNvSpPr>
                <p:nvPr/>
              </p:nvSpPr>
              <p:spPr bwMode="auto">
                <a:xfrm flipV="1">
                  <a:off x="10068" y="13103"/>
                  <a:ext cx="1571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6972" name="Line 587"/>
                <p:cNvSpPr>
                  <a:spLocks noChangeShapeType="1"/>
                </p:cNvSpPr>
                <p:nvPr/>
              </p:nvSpPr>
              <p:spPr bwMode="auto">
                <a:xfrm flipH="1">
                  <a:off x="10068" y="13245"/>
                  <a:ext cx="1571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6973" name="Line 588"/>
                <p:cNvSpPr>
                  <a:spLocks noChangeShapeType="1"/>
                </p:cNvSpPr>
                <p:nvPr/>
              </p:nvSpPr>
              <p:spPr bwMode="auto">
                <a:xfrm flipH="1">
                  <a:off x="10068" y="13390"/>
                  <a:ext cx="1571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6974" name="Line 589"/>
                <p:cNvSpPr>
                  <a:spLocks noChangeShapeType="1"/>
                </p:cNvSpPr>
                <p:nvPr/>
              </p:nvSpPr>
              <p:spPr bwMode="auto">
                <a:xfrm flipV="1">
                  <a:off x="10068" y="13536"/>
                  <a:ext cx="1571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6975" name="Line 590"/>
                <p:cNvSpPr>
                  <a:spLocks noChangeShapeType="1"/>
                </p:cNvSpPr>
                <p:nvPr/>
              </p:nvSpPr>
              <p:spPr bwMode="auto">
                <a:xfrm>
                  <a:off x="10265" y="12959"/>
                  <a:ext cx="0" cy="719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6976" name="Line 591"/>
                <p:cNvSpPr>
                  <a:spLocks noChangeShapeType="1"/>
                </p:cNvSpPr>
                <p:nvPr/>
              </p:nvSpPr>
              <p:spPr bwMode="auto">
                <a:xfrm>
                  <a:off x="10459" y="12959"/>
                  <a:ext cx="0" cy="719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6977" name="Line 592"/>
                <p:cNvSpPr>
                  <a:spLocks noChangeShapeType="1"/>
                </p:cNvSpPr>
                <p:nvPr/>
              </p:nvSpPr>
              <p:spPr bwMode="auto">
                <a:xfrm>
                  <a:off x="10656" y="12959"/>
                  <a:ext cx="0" cy="719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6978" name="Line 593"/>
                <p:cNvSpPr>
                  <a:spLocks noChangeShapeType="1"/>
                </p:cNvSpPr>
                <p:nvPr/>
              </p:nvSpPr>
              <p:spPr bwMode="auto">
                <a:xfrm>
                  <a:off x="10853" y="12961"/>
                  <a:ext cx="0" cy="72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6979" name="Line 594"/>
                <p:cNvSpPr>
                  <a:spLocks noChangeShapeType="1"/>
                </p:cNvSpPr>
                <p:nvPr/>
              </p:nvSpPr>
              <p:spPr bwMode="auto">
                <a:xfrm>
                  <a:off x="11050" y="12961"/>
                  <a:ext cx="0" cy="717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6980" name="Line 595"/>
                <p:cNvSpPr>
                  <a:spLocks noChangeShapeType="1"/>
                </p:cNvSpPr>
                <p:nvPr/>
              </p:nvSpPr>
              <p:spPr bwMode="auto">
                <a:xfrm>
                  <a:off x="11250" y="12959"/>
                  <a:ext cx="0" cy="719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6981" name="Line 596"/>
                <p:cNvSpPr>
                  <a:spLocks noChangeShapeType="1"/>
                </p:cNvSpPr>
                <p:nvPr/>
              </p:nvSpPr>
              <p:spPr bwMode="auto">
                <a:xfrm>
                  <a:off x="11447" y="12959"/>
                  <a:ext cx="0" cy="719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36041" name="Group 597"/>
              <p:cNvGrpSpPr/>
              <p:nvPr/>
            </p:nvGrpSpPr>
            <p:grpSpPr bwMode="auto">
              <a:xfrm>
                <a:off x="5556" y="3709"/>
                <a:ext cx="1484" cy="720"/>
                <a:chOff x="10064" y="12958"/>
                <a:chExt cx="1575" cy="720"/>
              </a:xfrm>
            </p:grpSpPr>
            <p:sp>
              <p:nvSpPr>
                <p:cNvPr id="26958" name="Rectangle 598"/>
                <p:cNvSpPr>
                  <a:spLocks noChangeArrowheads="1"/>
                </p:cNvSpPr>
                <p:nvPr/>
              </p:nvSpPr>
              <p:spPr bwMode="auto">
                <a:xfrm>
                  <a:off x="10072" y="12959"/>
                  <a:ext cx="1561" cy="71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959" name="Line 599"/>
                <p:cNvSpPr>
                  <a:spLocks noChangeShapeType="1"/>
                </p:cNvSpPr>
                <p:nvPr/>
              </p:nvSpPr>
              <p:spPr bwMode="auto">
                <a:xfrm flipV="1">
                  <a:off x="10072" y="13103"/>
                  <a:ext cx="1558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6960" name="Line 600"/>
                <p:cNvSpPr>
                  <a:spLocks noChangeShapeType="1"/>
                </p:cNvSpPr>
                <p:nvPr/>
              </p:nvSpPr>
              <p:spPr bwMode="auto">
                <a:xfrm flipH="1">
                  <a:off x="10072" y="13245"/>
                  <a:ext cx="1558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6961" name="Line 601"/>
                <p:cNvSpPr>
                  <a:spLocks noChangeShapeType="1"/>
                </p:cNvSpPr>
                <p:nvPr/>
              </p:nvSpPr>
              <p:spPr bwMode="auto">
                <a:xfrm flipH="1">
                  <a:off x="10072" y="13390"/>
                  <a:ext cx="1558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6962" name="Line 602"/>
                <p:cNvSpPr>
                  <a:spLocks noChangeShapeType="1"/>
                </p:cNvSpPr>
                <p:nvPr/>
              </p:nvSpPr>
              <p:spPr bwMode="auto">
                <a:xfrm flipV="1">
                  <a:off x="10072" y="13536"/>
                  <a:ext cx="1558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6963" name="Line 603"/>
                <p:cNvSpPr>
                  <a:spLocks noChangeShapeType="1"/>
                </p:cNvSpPr>
                <p:nvPr/>
              </p:nvSpPr>
              <p:spPr bwMode="auto">
                <a:xfrm>
                  <a:off x="10264" y="12959"/>
                  <a:ext cx="0" cy="719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6964" name="Line 604"/>
                <p:cNvSpPr>
                  <a:spLocks noChangeShapeType="1"/>
                </p:cNvSpPr>
                <p:nvPr/>
              </p:nvSpPr>
              <p:spPr bwMode="auto">
                <a:xfrm>
                  <a:off x="10461" y="12959"/>
                  <a:ext cx="0" cy="719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6965" name="Line 605"/>
                <p:cNvSpPr>
                  <a:spLocks noChangeShapeType="1"/>
                </p:cNvSpPr>
                <p:nvPr/>
              </p:nvSpPr>
              <p:spPr bwMode="auto">
                <a:xfrm>
                  <a:off x="10658" y="12959"/>
                  <a:ext cx="0" cy="719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6966" name="Line 606"/>
                <p:cNvSpPr>
                  <a:spLocks noChangeShapeType="1"/>
                </p:cNvSpPr>
                <p:nvPr/>
              </p:nvSpPr>
              <p:spPr bwMode="auto">
                <a:xfrm>
                  <a:off x="10855" y="12961"/>
                  <a:ext cx="0" cy="72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6967" name="Line 607"/>
                <p:cNvSpPr>
                  <a:spLocks noChangeShapeType="1"/>
                </p:cNvSpPr>
                <p:nvPr/>
              </p:nvSpPr>
              <p:spPr bwMode="auto">
                <a:xfrm>
                  <a:off x="11052" y="12961"/>
                  <a:ext cx="0" cy="717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6968" name="Line 608"/>
                <p:cNvSpPr>
                  <a:spLocks noChangeShapeType="1"/>
                </p:cNvSpPr>
                <p:nvPr/>
              </p:nvSpPr>
              <p:spPr bwMode="auto">
                <a:xfrm>
                  <a:off x="11247" y="12959"/>
                  <a:ext cx="0" cy="719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6969" name="Line 609"/>
                <p:cNvSpPr>
                  <a:spLocks noChangeShapeType="1"/>
                </p:cNvSpPr>
                <p:nvPr/>
              </p:nvSpPr>
              <p:spPr bwMode="auto">
                <a:xfrm>
                  <a:off x="11444" y="12959"/>
                  <a:ext cx="0" cy="719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36042" name="Group 610"/>
              <p:cNvGrpSpPr/>
              <p:nvPr/>
            </p:nvGrpSpPr>
            <p:grpSpPr bwMode="auto">
              <a:xfrm>
                <a:off x="7006" y="3709"/>
                <a:ext cx="1484" cy="720"/>
                <a:chOff x="10064" y="12958"/>
                <a:chExt cx="1575" cy="720"/>
              </a:xfrm>
            </p:grpSpPr>
            <p:sp>
              <p:nvSpPr>
                <p:cNvPr id="26946" name="Rectangle 611"/>
                <p:cNvSpPr>
                  <a:spLocks noChangeArrowheads="1"/>
                </p:cNvSpPr>
                <p:nvPr/>
              </p:nvSpPr>
              <p:spPr bwMode="auto">
                <a:xfrm>
                  <a:off x="10059" y="12959"/>
                  <a:ext cx="1576" cy="71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947" name="Line 612"/>
                <p:cNvSpPr>
                  <a:spLocks noChangeShapeType="1"/>
                </p:cNvSpPr>
                <p:nvPr/>
              </p:nvSpPr>
              <p:spPr bwMode="auto">
                <a:xfrm flipV="1">
                  <a:off x="10067" y="13103"/>
                  <a:ext cx="1571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6948" name="Line 613"/>
                <p:cNvSpPr>
                  <a:spLocks noChangeShapeType="1"/>
                </p:cNvSpPr>
                <p:nvPr/>
              </p:nvSpPr>
              <p:spPr bwMode="auto">
                <a:xfrm flipH="1">
                  <a:off x="10067" y="13245"/>
                  <a:ext cx="1571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6949" name="Line 614"/>
                <p:cNvSpPr>
                  <a:spLocks noChangeShapeType="1"/>
                </p:cNvSpPr>
                <p:nvPr/>
              </p:nvSpPr>
              <p:spPr bwMode="auto">
                <a:xfrm flipH="1">
                  <a:off x="10067" y="13390"/>
                  <a:ext cx="1571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6950" name="Line 615"/>
                <p:cNvSpPr>
                  <a:spLocks noChangeShapeType="1"/>
                </p:cNvSpPr>
                <p:nvPr/>
              </p:nvSpPr>
              <p:spPr bwMode="auto">
                <a:xfrm flipV="1">
                  <a:off x="10067" y="13536"/>
                  <a:ext cx="1571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6951" name="Line 616"/>
                <p:cNvSpPr>
                  <a:spLocks noChangeShapeType="1"/>
                </p:cNvSpPr>
                <p:nvPr/>
              </p:nvSpPr>
              <p:spPr bwMode="auto">
                <a:xfrm>
                  <a:off x="10264" y="12959"/>
                  <a:ext cx="0" cy="719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6952" name="Line 617"/>
                <p:cNvSpPr>
                  <a:spLocks noChangeShapeType="1"/>
                </p:cNvSpPr>
                <p:nvPr/>
              </p:nvSpPr>
              <p:spPr bwMode="auto">
                <a:xfrm>
                  <a:off x="10458" y="12959"/>
                  <a:ext cx="0" cy="719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6953" name="Line 618"/>
                <p:cNvSpPr>
                  <a:spLocks noChangeShapeType="1"/>
                </p:cNvSpPr>
                <p:nvPr/>
              </p:nvSpPr>
              <p:spPr bwMode="auto">
                <a:xfrm>
                  <a:off x="10658" y="12959"/>
                  <a:ext cx="0" cy="719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6954" name="Line 619"/>
                <p:cNvSpPr>
                  <a:spLocks noChangeShapeType="1"/>
                </p:cNvSpPr>
                <p:nvPr/>
              </p:nvSpPr>
              <p:spPr bwMode="auto">
                <a:xfrm>
                  <a:off x="10855" y="12961"/>
                  <a:ext cx="0" cy="72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6955" name="Line 620"/>
                <p:cNvSpPr>
                  <a:spLocks noChangeShapeType="1"/>
                </p:cNvSpPr>
                <p:nvPr/>
              </p:nvSpPr>
              <p:spPr bwMode="auto">
                <a:xfrm>
                  <a:off x="11052" y="12961"/>
                  <a:ext cx="0" cy="717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6956" name="Line 621"/>
                <p:cNvSpPr>
                  <a:spLocks noChangeShapeType="1"/>
                </p:cNvSpPr>
                <p:nvPr/>
              </p:nvSpPr>
              <p:spPr bwMode="auto">
                <a:xfrm>
                  <a:off x="11249" y="12959"/>
                  <a:ext cx="0" cy="719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6957" name="Line 622"/>
                <p:cNvSpPr>
                  <a:spLocks noChangeShapeType="1"/>
                </p:cNvSpPr>
                <p:nvPr/>
              </p:nvSpPr>
              <p:spPr bwMode="auto">
                <a:xfrm>
                  <a:off x="11446" y="12959"/>
                  <a:ext cx="0" cy="719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36043" name="Group 623"/>
              <p:cNvGrpSpPr/>
              <p:nvPr/>
            </p:nvGrpSpPr>
            <p:grpSpPr bwMode="auto">
              <a:xfrm>
                <a:off x="8456" y="3709"/>
                <a:ext cx="1484" cy="720"/>
                <a:chOff x="10064" y="12958"/>
                <a:chExt cx="1575" cy="720"/>
              </a:xfrm>
            </p:grpSpPr>
            <p:sp>
              <p:nvSpPr>
                <p:cNvPr id="26934" name="Rectangle 624"/>
                <p:cNvSpPr>
                  <a:spLocks noChangeArrowheads="1"/>
                </p:cNvSpPr>
                <p:nvPr/>
              </p:nvSpPr>
              <p:spPr bwMode="auto">
                <a:xfrm>
                  <a:off x="10064" y="12959"/>
                  <a:ext cx="1576" cy="71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935" name="Line 625"/>
                <p:cNvSpPr>
                  <a:spLocks noChangeShapeType="1"/>
                </p:cNvSpPr>
                <p:nvPr/>
              </p:nvSpPr>
              <p:spPr bwMode="auto">
                <a:xfrm flipV="1">
                  <a:off x="10066" y="13103"/>
                  <a:ext cx="1571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6936" name="Line 626"/>
                <p:cNvSpPr>
                  <a:spLocks noChangeShapeType="1"/>
                </p:cNvSpPr>
                <p:nvPr/>
              </p:nvSpPr>
              <p:spPr bwMode="auto">
                <a:xfrm flipH="1">
                  <a:off x="10066" y="13245"/>
                  <a:ext cx="1571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6937" name="Line 627"/>
                <p:cNvSpPr>
                  <a:spLocks noChangeShapeType="1"/>
                </p:cNvSpPr>
                <p:nvPr/>
              </p:nvSpPr>
              <p:spPr bwMode="auto">
                <a:xfrm flipH="1">
                  <a:off x="10066" y="13390"/>
                  <a:ext cx="1571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6938" name="Line 628"/>
                <p:cNvSpPr>
                  <a:spLocks noChangeShapeType="1"/>
                </p:cNvSpPr>
                <p:nvPr/>
              </p:nvSpPr>
              <p:spPr bwMode="auto">
                <a:xfrm flipV="1">
                  <a:off x="10066" y="13536"/>
                  <a:ext cx="1571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6939" name="Line 629"/>
                <p:cNvSpPr>
                  <a:spLocks noChangeShapeType="1"/>
                </p:cNvSpPr>
                <p:nvPr/>
              </p:nvSpPr>
              <p:spPr bwMode="auto">
                <a:xfrm>
                  <a:off x="10263" y="12959"/>
                  <a:ext cx="0" cy="719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6940" name="Line 630"/>
                <p:cNvSpPr>
                  <a:spLocks noChangeShapeType="1"/>
                </p:cNvSpPr>
                <p:nvPr/>
              </p:nvSpPr>
              <p:spPr bwMode="auto">
                <a:xfrm>
                  <a:off x="10460" y="12959"/>
                  <a:ext cx="0" cy="719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6941" name="Line 631"/>
                <p:cNvSpPr>
                  <a:spLocks noChangeShapeType="1"/>
                </p:cNvSpPr>
                <p:nvPr/>
              </p:nvSpPr>
              <p:spPr bwMode="auto">
                <a:xfrm>
                  <a:off x="10657" y="12959"/>
                  <a:ext cx="0" cy="719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6942" name="Line 632"/>
                <p:cNvSpPr>
                  <a:spLocks noChangeShapeType="1"/>
                </p:cNvSpPr>
                <p:nvPr/>
              </p:nvSpPr>
              <p:spPr bwMode="auto">
                <a:xfrm>
                  <a:off x="10854" y="12961"/>
                  <a:ext cx="0" cy="72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6943" name="Line 633"/>
                <p:cNvSpPr>
                  <a:spLocks noChangeShapeType="1"/>
                </p:cNvSpPr>
                <p:nvPr/>
              </p:nvSpPr>
              <p:spPr bwMode="auto">
                <a:xfrm>
                  <a:off x="11051" y="12961"/>
                  <a:ext cx="0" cy="717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6944" name="Line 634"/>
                <p:cNvSpPr>
                  <a:spLocks noChangeShapeType="1"/>
                </p:cNvSpPr>
                <p:nvPr/>
              </p:nvSpPr>
              <p:spPr bwMode="auto">
                <a:xfrm>
                  <a:off x="11248" y="12959"/>
                  <a:ext cx="0" cy="719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6945" name="Line 635"/>
                <p:cNvSpPr>
                  <a:spLocks noChangeShapeType="1"/>
                </p:cNvSpPr>
                <p:nvPr/>
              </p:nvSpPr>
              <p:spPr bwMode="auto">
                <a:xfrm>
                  <a:off x="11445" y="12959"/>
                  <a:ext cx="0" cy="719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36044" name="Group 636"/>
              <p:cNvGrpSpPr/>
              <p:nvPr/>
            </p:nvGrpSpPr>
            <p:grpSpPr bwMode="auto">
              <a:xfrm>
                <a:off x="9906" y="3709"/>
                <a:ext cx="1484" cy="720"/>
                <a:chOff x="10064" y="12958"/>
                <a:chExt cx="1575" cy="720"/>
              </a:xfrm>
            </p:grpSpPr>
            <p:sp>
              <p:nvSpPr>
                <p:cNvPr id="26922" name="Rectangle 637"/>
                <p:cNvSpPr>
                  <a:spLocks noChangeArrowheads="1"/>
                </p:cNvSpPr>
                <p:nvPr/>
              </p:nvSpPr>
              <p:spPr bwMode="auto">
                <a:xfrm>
                  <a:off x="10063" y="12959"/>
                  <a:ext cx="1576" cy="71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923" name="Line 638"/>
                <p:cNvSpPr>
                  <a:spLocks noChangeShapeType="1"/>
                </p:cNvSpPr>
                <p:nvPr/>
              </p:nvSpPr>
              <p:spPr bwMode="auto">
                <a:xfrm flipV="1">
                  <a:off x="10068" y="13103"/>
                  <a:ext cx="1571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6924" name="Line 639"/>
                <p:cNvSpPr>
                  <a:spLocks noChangeShapeType="1"/>
                </p:cNvSpPr>
                <p:nvPr/>
              </p:nvSpPr>
              <p:spPr bwMode="auto">
                <a:xfrm flipH="1">
                  <a:off x="10068" y="13245"/>
                  <a:ext cx="1571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6925" name="Line 640"/>
                <p:cNvSpPr>
                  <a:spLocks noChangeShapeType="1"/>
                </p:cNvSpPr>
                <p:nvPr/>
              </p:nvSpPr>
              <p:spPr bwMode="auto">
                <a:xfrm flipH="1">
                  <a:off x="10068" y="13390"/>
                  <a:ext cx="1571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6926" name="Line 641"/>
                <p:cNvSpPr>
                  <a:spLocks noChangeShapeType="1"/>
                </p:cNvSpPr>
                <p:nvPr/>
              </p:nvSpPr>
              <p:spPr bwMode="auto">
                <a:xfrm flipV="1">
                  <a:off x="10068" y="13536"/>
                  <a:ext cx="1571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6927" name="Line 642"/>
                <p:cNvSpPr>
                  <a:spLocks noChangeShapeType="1"/>
                </p:cNvSpPr>
                <p:nvPr/>
              </p:nvSpPr>
              <p:spPr bwMode="auto">
                <a:xfrm>
                  <a:off x="10265" y="12959"/>
                  <a:ext cx="0" cy="719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6928" name="Line 643"/>
                <p:cNvSpPr>
                  <a:spLocks noChangeShapeType="1"/>
                </p:cNvSpPr>
                <p:nvPr/>
              </p:nvSpPr>
              <p:spPr bwMode="auto">
                <a:xfrm>
                  <a:off x="10460" y="12959"/>
                  <a:ext cx="0" cy="719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6929" name="Line 644"/>
                <p:cNvSpPr>
                  <a:spLocks noChangeShapeType="1"/>
                </p:cNvSpPr>
                <p:nvPr/>
              </p:nvSpPr>
              <p:spPr bwMode="auto">
                <a:xfrm>
                  <a:off x="10657" y="12959"/>
                  <a:ext cx="0" cy="719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6930" name="Line 645"/>
                <p:cNvSpPr>
                  <a:spLocks noChangeShapeType="1"/>
                </p:cNvSpPr>
                <p:nvPr/>
              </p:nvSpPr>
              <p:spPr bwMode="auto">
                <a:xfrm>
                  <a:off x="10854" y="12961"/>
                  <a:ext cx="0" cy="72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6931" name="Line 646"/>
                <p:cNvSpPr>
                  <a:spLocks noChangeShapeType="1"/>
                </p:cNvSpPr>
                <p:nvPr/>
              </p:nvSpPr>
              <p:spPr bwMode="auto">
                <a:xfrm>
                  <a:off x="11051" y="12961"/>
                  <a:ext cx="0" cy="717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6932" name="Line 647"/>
                <p:cNvSpPr>
                  <a:spLocks noChangeShapeType="1"/>
                </p:cNvSpPr>
                <p:nvPr/>
              </p:nvSpPr>
              <p:spPr bwMode="auto">
                <a:xfrm>
                  <a:off x="11250" y="12959"/>
                  <a:ext cx="0" cy="719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6933" name="Line 648"/>
                <p:cNvSpPr>
                  <a:spLocks noChangeShapeType="1"/>
                </p:cNvSpPr>
                <p:nvPr/>
              </p:nvSpPr>
              <p:spPr bwMode="auto">
                <a:xfrm>
                  <a:off x="11447" y="12959"/>
                  <a:ext cx="0" cy="719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36045" name="Group 649"/>
              <p:cNvGrpSpPr/>
              <p:nvPr/>
            </p:nvGrpSpPr>
            <p:grpSpPr bwMode="auto">
              <a:xfrm>
                <a:off x="1206" y="4429"/>
                <a:ext cx="10184" cy="720"/>
                <a:chOff x="1206" y="11340"/>
                <a:chExt cx="10184" cy="720"/>
              </a:xfrm>
            </p:grpSpPr>
            <p:grpSp>
              <p:nvGrpSpPr>
                <p:cNvPr id="36046" name="Group 650"/>
                <p:cNvGrpSpPr/>
                <p:nvPr/>
              </p:nvGrpSpPr>
              <p:grpSpPr bwMode="auto">
                <a:xfrm>
                  <a:off x="120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26910" name="Rectangle 651"/>
                  <p:cNvSpPr>
                    <a:spLocks noChangeArrowheads="1"/>
                  </p:cNvSpPr>
                  <p:nvPr/>
                </p:nvSpPr>
                <p:spPr bwMode="auto">
                  <a:xfrm>
                    <a:off x="10064" y="12963"/>
                    <a:ext cx="1576" cy="713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defRPr/>
                    </a:pPr>
                    <a:endParaRPr lang="en-US" alt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6911" name="Line 65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9" y="13103"/>
                    <a:ext cx="1571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6912" name="Line 65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9" y="13247"/>
                    <a:ext cx="1571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6913" name="Line 65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9" y="13389"/>
                    <a:ext cx="1571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6914" name="Line 65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9" y="13533"/>
                    <a:ext cx="1571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6915" name="Line 656"/>
                  <p:cNvSpPr>
                    <a:spLocks noChangeShapeType="1"/>
                  </p:cNvSpPr>
                  <p:nvPr/>
                </p:nvSpPr>
                <p:spPr bwMode="auto">
                  <a:xfrm>
                    <a:off x="10266" y="12963"/>
                    <a:ext cx="0" cy="713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6916" name="Line 657"/>
                  <p:cNvSpPr>
                    <a:spLocks noChangeShapeType="1"/>
                  </p:cNvSpPr>
                  <p:nvPr/>
                </p:nvSpPr>
                <p:spPr bwMode="auto">
                  <a:xfrm>
                    <a:off x="10460" y="12963"/>
                    <a:ext cx="0" cy="713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6917" name="Line 658"/>
                  <p:cNvSpPr>
                    <a:spLocks noChangeShapeType="1"/>
                  </p:cNvSpPr>
                  <p:nvPr/>
                </p:nvSpPr>
                <p:spPr bwMode="auto">
                  <a:xfrm>
                    <a:off x="10657" y="12963"/>
                    <a:ext cx="0" cy="713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6918" name="Line 659"/>
                  <p:cNvSpPr>
                    <a:spLocks noChangeShapeType="1"/>
                  </p:cNvSpPr>
                  <p:nvPr/>
                </p:nvSpPr>
                <p:spPr bwMode="auto">
                  <a:xfrm>
                    <a:off x="10854" y="12963"/>
                    <a:ext cx="0" cy="71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6919" name="Line 660"/>
                  <p:cNvSpPr>
                    <a:spLocks noChangeShapeType="1"/>
                  </p:cNvSpPr>
                  <p:nvPr/>
                </p:nvSpPr>
                <p:spPr bwMode="auto">
                  <a:xfrm>
                    <a:off x="11051" y="12963"/>
                    <a:ext cx="0" cy="713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6920" name="Line 661"/>
                  <p:cNvSpPr>
                    <a:spLocks noChangeShapeType="1"/>
                  </p:cNvSpPr>
                  <p:nvPr/>
                </p:nvSpPr>
                <p:spPr bwMode="auto">
                  <a:xfrm>
                    <a:off x="11251" y="12963"/>
                    <a:ext cx="0" cy="713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6921" name="Line 662"/>
                  <p:cNvSpPr>
                    <a:spLocks noChangeShapeType="1"/>
                  </p:cNvSpPr>
                  <p:nvPr/>
                </p:nvSpPr>
                <p:spPr bwMode="auto">
                  <a:xfrm>
                    <a:off x="11448" y="12963"/>
                    <a:ext cx="0" cy="713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  <p:grpSp>
              <p:nvGrpSpPr>
                <p:cNvPr id="36047" name="Group 663"/>
                <p:cNvGrpSpPr/>
                <p:nvPr/>
              </p:nvGrpSpPr>
              <p:grpSpPr bwMode="auto">
                <a:xfrm>
                  <a:off x="265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26898" name="Rectangle 664"/>
                  <p:cNvSpPr>
                    <a:spLocks noChangeArrowheads="1"/>
                  </p:cNvSpPr>
                  <p:nvPr/>
                </p:nvSpPr>
                <p:spPr bwMode="auto">
                  <a:xfrm>
                    <a:off x="10063" y="12963"/>
                    <a:ext cx="1576" cy="713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defRPr/>
                    </a:pPr>
                    <a:endParaRPr lang="en-US" alt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6899" name="Line 66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8" y="13103"/>
                    <a:ext cx="1571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6900" name="Line 66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8" y="13247"/>
                    <a:ext cx="1571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6901" name="Line 66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8" y="13389"/>
                    <a:ext cx="1571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6902" name="Line 66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8" y="13533"/>
                    <a:ext cx="1571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6903" name="Line 669"/>
                  <p:cNvSpPr>
                    <a:spLocks noChangeShapeType="1"/>
                  </p:cNvSpPr>
                  <p:nvPr/>
                </p:nvSpPr>
                <p:spPr bwMode="auto">
                  <a:xfrm>
                    <a:off x="10265" y="12963"/>
                    <a:ext cx="0" cy="713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6904" name="Line 670"/>
                  <p:cNvSpPr>
                    <a:spLocks noChangeShapeType="1"/>
                  </p:cNvSpPr>
                  <p:nvPr/>
                </p:nvSpPr>
                <p:spPr bwMode="auto">
                  <a:xfrm>
                    <a:off x="10460" y="12963"/>
                    <a:ext cx="0" cy="713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6905" name="Line 671"/>
                  <p:cNvSpPr>
                    <a:spLocks noChangeShapeType="1"/>
                  </p:cNvSpPr>
                  <p:nvPr/>
                </p:nvSpPr>
                <p:spPr bwMode="auto">
                  <a:xfrm>
                    <a:off x="10657" y="12963"/>
                    <a:ext cx="0" cy="713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6906" name="Line 672"/>
                  <p:cNvSpPr>
                    <a:spLocks noChangeShapeType="1"/>
                  </p:cNvSpPr>
                  <p:nvPr/>
                </p:nvSpPr>
                <p:spPr bwMode="auto">
                  <a:xfrm>
                    <a:off x="10854" y="12963"/>
                    <a:ext cx="0" cy="71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6907" name="Line 673"/>
                  <p:cNvSpPr>
                    <a:spLocks noChangeShapeType="1"/>
                  </p:cNvSpPr>
                  <p:nvPr/>
                </p:nvSpPr>
                <p:spPr bwMode="auto">
                  <a:xfrm>
                    <a:off x="11051" y="12963"/>
                    <a:ext cx="0" cy="713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6908" name="Line 674"/>
                  <p:cNvSpPr>
                    <a:spLocks noChangeShapeType="1"/>
                  </p:cNvSpPr>
                  <p:nvPr/>
                </p:nvSpPr>
                <p:spPr bwMode="auto">
                  <a:xfrm>
                    <a:off x="11250" y="12963"/>
                    <a:ext cx="0" cy="713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6909" name="Line 675"/>
                  <p:cNvSpPr>
                    <a:spLocks noChangeShapeType="1"/>
                  </p:cNvSpPr>
                  <p:nvPr/>
                </p:nvSpPr>
                <p:spPr bwMode="auto">
                  <a:xfrm>
                    <a:off x="11447" y="12963"/>
                    <a:ext cx="0" cy="713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  <p:grpSp>
              <p:nvGrpSpPr>
                <p:cNvPr id="36048" name="Group 676"/>
                <p:cNvGrpSpPr/>
                <p:nvPr/>
              </p:nvGrpSpPr>
              <p:grpSpPr bwMode="auto">
                <a:xfrm>
                  <a:off x="410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26886" name="Rectangle 677"/>
                  <p:cNvSpPr>
                    <a:spLocks noChangeArrowheads="1"/>
                  </p:cNvSpPr>
                  <p:nvPr/>
                </p:nvSpPr>
                <p:spPr bwMode="auto">
                  <a:xfrm>
                    <a:off x="10065" y="12963"/>
                    <a:ext cx="1576" cy="713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defRPr/>
                    </a:pPr>
                    <a:endParaRPr lang="en-US" alt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6887" name="Line 67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8" y="13103"/>
                    <a:ext cx="1571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6888" name="Line 67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8" y="13247"/>
                    <a:ext cx="1571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6889" name="Line 68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8" y="13389"/>
                    <a:ext cx="1571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6890" name="Line 68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8" y="13533"/>
                    <a:ext cx="1571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6891" name="Line 682"/>
                  <p:cNvSpPr>
                    <a:spLocks noChangeShapeType="1"/>
                  </p:cNvSpPr>
                  <p:nvPr/>
                </p:nvSpPr>
                <p:spPr bwMode="auto">
                  <a:xfrm>
                    <a:off x="10265" y="12963"/>
                    <a:ext cx="0" cy="713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6892" name="Line 683"/>
                  <p:cNvSpPr>
                    <a:spLocks noChangeShapeType="1"/>
                  </p:cNvSpPr>
                  <p:nvPr/>
                </p:nvSpPr>
                <p:spPr bwMode="auto">
                  <a:xfrm>
                    <a:off x="10459" y="12963"/>
                    <a:ext cx="0" cy="713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6893" name="Line 684"/>
                  <p:cNvSpPr>
                    <a:spLocks noChangeShapeType="1"/>
                  </p:cNvSpPr>
                  <p:nvPr/>
                </p:nvSpPr>
                <p:spPr bwMode="auto">
                  <a:xfrm>
                    <a:off x="10656" y="12963"/>
                    <a:ext cx="0" cy="713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6894" name="Line 685"/>
                  <p:cNvSpPr>
                    <a:spLocks noChangeShapeType="1"/>
                  </p:cNvSpPr>
                  <p:nvPr/>
                </p:nvSpPr>
                <p:spPr bwMode="auto">
                  <a:xfrm>
                    <a:off x="10853" y="12963"/>
                    <a:ext cx="0" cy="71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6895" name="Line 686"/>
                  <p:cNvSpPr>
                    <a:spLocks noChangeShapeType="1"/>
                  </p:cNvSpPr>
                  <p:nvPr/>
                </p:nvSpPr>
                <p:spPr bwMode="auto">
                  <a:xfrm>
                    <a:off x="11050" y="12963"/>
                    <a:ext cx="0" cy="713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6896" name="Line 687"/>
                  <p:cNvSpPr>
                    <a:spLocks noChangeShapeType="1"/>
                  </p:cNvSpPr>
                  <p:nvPr/>
                </p:nvSpPr>
                <p:spPr bwMode="auto">
                  <a:xfrm>
                    <a:off x="11250" y="12963"/>
                    <a:ext cx="0" cy="713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6897" name="Line 688"/>
                  <p:cNvSpPr>
                    <a:spLocks noChangeShapeType="1"/>
                  </p:cNvSpPr>
                  <p:nvPr/>
                </p:nvSpPr>
                <p:spPr bwMode="auto">
                  <a:xfrm>
                    <a:off x="11447" y="12963"/>
                    <a:ext cx="0" cy="713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  <p:grpSp>
              <p:nvGrpSpPr>
                <p:cNvPr id="36049" name="Group 689"/>
                <p:cNvGrpSpPr/>
                <p:nvPr/>
              </p:nvGrpSpPr>
              <p:grpSpPr bwMode="auto">
                <a:xfrm>
                  <a:off x="555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26874" name="Rectangle 690"/>
                  <p:cNvSpPr>
                    <a:spLocks noChangeArrowheads="1"/>
                  </p:cNvSpPr>
                  <p:nvPr/>
                </p:nvSpPr>
                <p:spPr bwMode="auto">
                  <a:xfrm>
                    <a:off x="10072" y="12963"/>
                    <a:ext cx="1561" cy="713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defRPr/>
                    </a:pPr>
                    <a:endParaRPr lang="en-US" alt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6875" name="Line 69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72" y="13103"/>
                    <a:ext cx="1558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6876" name="Line 69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72" y="13247"/>
                    <a:ext cx="1558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6877" name="Line 69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72" y="13389"/>
                    <a:ext cx="1558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6878" name="Line 69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72" y="13533"/>
                    <a:ext cx="1558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6879" name="Line 695"/>
                  <p:cNvSpPr>
                    <a:spLocks noChangeShapeType="1"/>
                  </p:cNvSpPr>
                  <p:nvPr/>
                </p:nvSpPr>
                <p:spPr bwMode="auto">
                  <a:xfrm>
                    <a:off x="10264" y="12963"/>
                    <a:ext cx="0" cy="713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6880" name="Line 696"/>
                  <p:cNvSpPr>
                    <a:spLocks noChangeShapeType="1"/>
                  </p:cNvSpPr>
                  <p:nvPr/>
                </p:nvSpPr>
                <p:spPr bwMode="auto">
                  <a:xfrm>
                    <a:off x="10461" y="12963"/>
                    <a:ext cx="0" cy="713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6881" name="Line 697"/>
                  <p:cNvSpPr>
                    <a:spLocks noChangeShapeType="1"/>
                  </p:cNvSpPr>
                  <p:nvPr/>
                </p:nvSpPr>
                <p:spPr bwMode="auto">
                  <a:xfrm>
                    <a:off x="10658" y="12963"/>
                    <a:ext cx="0" cy="713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6882" name="Line 698"/>
                  <p:cNvSpPr>
                    <a:spLocks noChangeShapeType="1"/>
                  </p:cNvSpPr>
                  <p:nvPr/>
                </p:nvSpPr>
                <p:spPr bwMode="auto">
                  <a:xfrm>
                    <a:off x="10855" y="12963"/>
                    <a:ext cx="0" cy="71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6883" name="Line 699"/>
                  <p:cNvSpPr>
                    <a:spLocks noChangeShapeType="1"/>
                  </p:cNvSpPr>
                  <p:nvPr/>
                </p:nvSpPr>
                <p:spPr bwMode="auto">
                  <a:xfrm>
                    <a:off x="11052" y="12963"/>
                    <a:ext cx="0" cy="713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6884" name="Line 700"/>
                  <p:cNvSpPr>
                    <a:spLocks noChangeShapeType="1"/>
                  </p:cNvSpPr>
                  <p:nvPr/>
                </p:nvSpPr>
                <p:spPr bwMode="auto">
                  <a:xfrm>
                    <a:off x="11247" y="12963"/>
                    <a:ext cx="0" cy="713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6885" name="Line 701"/>
                  <p:cNvSpPr>
                    <a:spLocks noChangeShapeType="1"/>
                  </p:cNvSpPr>
                  <p:nvPr/>
                </p:nvSpPr>
                <p:spPr bwMode="auto">
                  <a:xfrm>
                    <a:off x="11444" y="12963"/>
                    <a:ext cx="0" cy="713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  <p:grpSp>
              <p:nvGrpSpPr>
                <p:cNvPr id="36050" name="Group 702"/>
                <p:cNvGrpSpPr/>
                <p:nvPr/>
              </p:nvGrpSpPr>
              <p:grpSpPr bwMode="auto">
                <a:xfrm>
                  <a:off x="7002" y="11344"/>
                  <a:ext cx="1488" cy="716"/>
                  <a:chOff x="10058" y="12962"/>
                  <a:chExt cx="1579" cy="716"/>
                </a:xfrm>
              </p:grpSpPr>
              <p:sp>
                <p:nvSpPr>
                  <p:cNvPr id="26862" name="Rectangle 703"/>
                  <p:cNvSpPr>
                    <a:spLocks noChangeArrowheads="1"/>
                  </p:cNvSpPr>
                  <p:nvPr/>
                </p:nvSpPr>
                <p:spPr bwMode="auto">
                  <a:xfrm>
                    <a:off x="10058" y="12963"/>
                    <a:ext cx="1576" cy="713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defRPr/>
                    </a:pPr>
                    <a:endParaRPr lang="en-US" alt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6863" name="Line 70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8" y="13103"/>
                    <a:ext cx="1568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6864" name="Line 70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8" y="13247"/>
                    <a:ext cx="1568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6865" name="Line 70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8" y="13389"/>
                    <a:ext cx="1568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6866" name="Line 70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8" y="13533"/>
                    <a:ext cx="1568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6867" name="Line 708"/>
                  <p:cNvSpPr>
                    <a:spLocks noChangeShapeType="1"/>
                  </p:cNvSpPr>
                  <p:nvPr/>
                </p:nvSpPr>
                <p:spPr bwMode="auto">
                  <a:xfrm>
                    <a:off x="10264" y="12963"/>
                    <a:ext cx="0" cy="713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6868" name="Line 709"/>
                  <p:cNvSpPr>
                    <a:spLocks noChangeShapeType="1"/>
                  </p:cNvSpPr>
                  <p:nvPr/>
                </p:nvSpPr>
                <p:spPr bwMode="auto">
                  <a:xfrm>
                    <a:off x="10459" y="12963"/>
                    <a:ext cx="0" cy="713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6869" name="Line 710"/>
                  <p:cNvSpPr>
                    <a:spLocks noChangeShapeType="1"/>
                  </p:cNvSpPr>
                  <p:nvPr/>
                </p:nvSpPr>
                <p:spPr bwMode="auto">
                  <a:xfrm>
                    <a:off x="10658" y="12963"/>
                    <a:ext cx="0" cy="713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6870" name="Line 711"/>
                  <p:cNvSpPr>
                    <a:spLocks noChangeShapeType="1"/>
                  </p:cNvSpPr>
                  <p:nvPr/>
                </p:nvSpPr>
                <p:spPr bwMode="auto">
                  <a:xfrm>
                    <a:off x="10855" y="12963"/>
                    <a:ext cx="0" cy="71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6871" name="Line 712"/>
                  <p:cNvSpPr>
                    <a:spLocks noChangeShapeType="1"/>
                  </p:cNvSpPr>
                  <p:nvPr/>
                </p:nvSpPr>
                <p:spPr bwMode="auto">
                  <a:xfrm>
                    <a:off x="11052" y="12963"/>
                    <a:ext cx="0" cy="713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6872" name="Line 713"/>
                  <p:cNvSpPr>
                    <a:spLocks noChangeShapeType="1"/>
                  </p:cNvSpPr>
                  <p:nvPr/>
                </p:nvSpPr>
                <p:spPr bwMode="auto">
                  <a:xfrm>
                    <a:off x="11249" y="12963"/>
                    <a:ext cx="0" cy="713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6873" name="Line 714"/>
                  <p:cNvSpPr>
                    <a:spLocks noChangeShapeType="1"/>
                  </p:cNvSpPr>
                  <p:nvPr/>
                </p:nvSpPr>
                <p:spPr bwMode="auto">
                  <a:xfrm>
                    <a:off x="11446" y="12963"/>
                    <a:ext cx="0" cy="713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  <p:grpSp>
              <p:nvGrpSpPr>
                <p:cNvPr id="36051" name="Group 715"/>
                <p:cNvGrpSpPr/>
                <p:nvPr/>
              </p:nvGrpSpPr>
              <p:grpSpPr bwMode="auto">
                <a:xfrm>
                  <a:off x="845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26850" name="Rectangle 716"/>
                  <p:cNvSpPr>
                    <a:spLocks noChangeArrowheads="1"/>
                  </p:cNvSpPr>
                  <p:nvPr/>
                </p:nvSpPr>
                <p:spPr bwMode="auto">
                  <a:xfrm>
                    <a:off x="10064" y="12963"/>
                    <a:ext cx="1576" cy="713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defRPr/>
                    </a:pPr>
                    <a:endParaRPr lang="en-US" alt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6851" name="Line 71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6" y="13103"/>
                    <a:ext cx="1571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6852" name="Line 71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6" y="13247"/>
                    <a:ext cx="1571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6853" name="Line 71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6" y="13389"/>
                    <a:ext cx="1571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6854" name="Line 72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6" y="13533"/>
                    <a:ext cx="1571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6855" name="Line 721"/>
                  <p:cNvSpPr>
                    <a:spLocks noChangeShapeType="1"/>
                  </p:cNvSpPr>
                  <p:nvPr/>
                </p:nvSpPr>
                <p:spPr bwMode="auto">
                  <a:xfrm>
                    <a:off x="10263" y="12963"/>
                    <a:ext cx="0" cy="713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6856" name="Line 722"/>
                  <p:cNvSpPr>
                    <a:spLocks noChangeShapeType="1"/>
                  </p:cNvSpPr>
                  <p:nvPr/>
                </p:nvSpPr>
                <p:spPr bwMode="auto">
                  <a:xfrm>
                    <a:off x="10460" y="12963"/>
                    <a:ext cx="0" cy="713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6857" name="Line 723"/>
                  <p:cNvSpPr>
                    <a:spLocks noChangeShapeType="1"/>
                  </p:cNvSpPr>
                  <p:nvPr/>
                </p:nvSpPr>
                <p:spPr bwMode="auto">
                  <a:xfrm>
                    <a:off x="10657" y="12963"/>
                    <a:ext cx="0" cy="713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6858" name="Line 724"/>
                  <p:cNvSpPr>
                    <a:spLocks noChangeShapeType="1"/>
                  </p:cNvSpPr>
                  <p:nvPr/>
                </p:nvSpPr>
                <p:spPr bwMode="auto">
                  <a:xfrm>
                    <a:off x="10854" y="12963"/>
                    <a:ext cx="0" cy="71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6859" name="Line 725"/>
                  <p:cNvSpPr>
                    <a:spLocks noChangeShapeType="1"/>
                  </p:cNvSpPr>
                  <p:nvPr/>
                </p:nvSpPr>
                <p:spPr bwMode="auto">
                  <a:xfrm>
                    <a:off x="11051" y="12963"/>
                    <a:ext cx="0" cy="713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6860" name="Line 726"/>
                  <p:cNvSpPr>
                    <a:spLocks noChangeShapeType="1"/>
                  </p:cNvSpPr>
                  <p:nvPr/>
                </p:nvSpPr>
                <p:spPr bwMode="auto">
                  <a:xfrm>
                    <a:off x="11248" y="12963"/>
                    <a:ext cx="0" cy="713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6861" name="Line 727"/>
                  <p:cNvSpPr>
                    <a:spLocks noChangeShapeType="1"/>
                  </p:cNvSpPr>
                  <p:nvPr/>
                </p:nvSpPr>
                <p:spPr bwMode="auto">
                  <a:xfrm>
                    <a:off x="11445" y="12963"/>
                    <a:ext cx="0" cy="713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  <p:grpSp>
              <p:nvGrpSpPr>
                <p:cNvPr id="36052" name="Group 728"/>
                <p:cNvGrpSpPr/>
                <p:nvPr/>
              </p:nvGrpSpPr>
              <p:grpSpPr bwMode="auto">
                <a:xfrm>
                  <a:off x="990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26838" name="Rectangle 729"/>
                  <p:cNvSpPr>
                    <a:spLocks noChangeArrowheads="1"/>
                  </p:cNvSpPr>
                  <p:nvPr/>
                </p:nvSpPr>
                <p:spPr bwMode="auto">
                  <a:xfrm>
                    <a:off x="10063" y="12963"/>
                    <a:ext cx="1576" cy="713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defRPr/>
                    </a:pPr>
                    <a:endParaRPr lang="en-US" alt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6839" name="Line 73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8" y="13103"/>
                    <a:ext cx="1571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6840" name="Line 73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8" y="13247"/>
                    <a:ext cx="1571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6841" name="Line 73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8" y="13389"/>
                    <a:ext cx="1571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6842" name="Line 73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8" y="13533"/>
                    <a:ext cx="1571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6843" name="Line 734"/>
                  <p:cNvSpPr>
                    <a:spLocks noChangeShapeType="1"/>
                  </p:cNvSpPr>
                  <p:nvPr/>
                </p:nvSpPr>
                <p:spPr bwMode="auto">
                  <a:xfrm>
                    <a:off x="10265" y="12963"/>
                    <a:ext cx="0" cy="713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6844" name="Line 735"/>
                  <p:cNvSpPr>
                    <a:spLocks noChangeShapeType="1"/>
                  </p:cNvSpPr>
                  <p:nvPr/>
                </p:nvSpPr>
                <p:spPr bwMode="auto">
                  <a:xfrm>
                    <a:off x="10460" y="12963"/>
                    <a:ext cx="0" cy="713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6845" name="Line 736"/>
                  <p:cNvSpPr>
                    <a:spLocks noChangeShapeType="1"/>
                  </p:cNvSpPr>
                  <p:nvPr/>
                </p:nvSpPr>
                <p:spPr bwMode="auto">
                  <a:xfrm>
                    <a:off x="10657" y="12963"/>
                    <a:ext cx="0" cy="713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6846" name="Line 737"/>
                  <p:cNvSpPr>
                    <a:spLocks noChangeShapeType="1"/>
                  </p:cNvSpPr>
                  <p:nvPr/>
                </p:nvSpPr>
                <p:spPr bwMode="auto">
                  <a:xfrm>
                    <a:off x="10854" y="12963"/>
                    <a:ext cx="0" cy="71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6847" name="Line 738"/>
                  <p:cNvSpPr>
                    <a:spLocks noChangeShapeType="1"/>
                  </p:cNvSpPr>
                  <p:nvPr/>
                </p:nvSpPr>
                <p:spPr bwMode="auto">
                  <a:xfrm>
                    <a:off x="11051" y="12963"/>
                    <a:ext cx="0" cy="713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6848" name="Line 739"/>
                  <p:cNvSpPr>
                    <a:spLocks noChangeShapeType="1"/>
                  </p:cNvSpPr>
                  <p:nvPr/>
                </p:nvSpPr>
                <p:spPr bwMode="auto">
                  <a:xfrm>
                    <a:off x="11250" y="12963"/>
                    <a:ext cx="0" cy="713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6849" name="Line 740"/>
                  <p:cNvSpPr>
                    <a:spLocks noChangeShapeType="1"/>
                  </p:cNvSpPr>
                  <p:nvPr/>
                </p:nvSpPr>
                <p:spPr bwMode="auto">
                  <a:xfrm>
                    <a:off x="11447" y="12963"/>
                    <a:ext cx="0" cy="713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</p:grpSp>
        </p:grpSp>
        <p:grpSp>
          <p:nvGrpSpPr>
            <p:cNvPr id="35854" name="Group 741"/>
            <p:cNvGrpSpPr/>
            <p:nvPr/>
          </p:nvGrpSpPr>
          <p:grpSpPr bwMode="auto">
            <a:xfrm>
              <a:off x="609600" y="4119563"/>
              <a:ext cx="6465885" cy="919162"/>
              <a:chOff x="1206" y="3709"/>
              <a:chExt cx="10184" cy="1440"/>
            </a:xfrm>
          </p:grpSpPr>
          <p:grpSp>
            <p:nvGrpSpPr>
              <p:cNvPr id="35855" name="Group 742"/>
              <p:cNvGrpSpPr/>
              <p:nvPr/>
            </p:nvGrpSpPr>
            <p:grpSpPr bwMode="auto">
              <a:xfrm>
                <a:off x="1206" y="3709"/>
                <a:ext cx="1484" cy="720"/>
                <a:chOff x="10064" y="12958"/>
                <a:chExt cx="1575" cy="720"/>
              </a:xfrm>
            </p:grpSpPr>
            <p:sp>
              <p:nvSpPr>
                <p:cNvPr id="26811" name="Rectangle 743"/>
                <p:cNvSpPr>
                  <a:spLocks noChangeArrowheads="1"/>
                </p:cNvSpPr>
                <p:nvPr/>
              </p:nvSpPr>
              <p:spPr bwMode="auto">
                <a:xfrm>
                  <a:off x="10064" y="12958"/>
                  <a:ext cx="1576" cy="718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812" name="Line 744"/>
                <p:cNvSpPr>
                  <a:spLocks noChangeShapeType="1"/>
                </p:cNvSpPr>
                <p:nvPr/>
              </p:nvSpPr>
              <p:spPr bwMode="auto">
                <a:xfrm flipV="1">
                  <a:off x="10069" y="13103"/>
                  <a:ext cx="1571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6813" name="Line 745"/>
                <p:cNvSpPr>
                  <a:spLocks noChangeShapeType="1"/>
                </p:cNvSpPr>
                <p:nvPr/>
              </p:nvSpPr>
              <p:spPr bwMode="auto">
                <a:xfrm flipH="1">
                  <a:off x="10069" y="13248"/>
                  <a:ext cx="1571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6814" name="Line 746"/>
                <p:cNvSpPr>
                  <a:spLocks noChangeShapeType="1"/>
                </p:cNvSpPr>
                <p:nvPr/>
              </p:nvSpPr>
              <p:spPr bwMode="auto">
                <a:xfrm flipH="1">
                  <a:off x="10069" y="13390"/>
                  <a:ext cx="1571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6815" name="Line 747"/>
                <p:cNvSpPr>
                  <a:spLocks noChangeShapeType="1"/>
                </p:cNvSpPr>
                <p:nvPr/>
              </p:nvSpPr>
              <p:spPr bwMode="auto">
                <a:xfrm flipV="1">
                  <a:off x="10069" y="13534"/>
                  <a:ext cx="1571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6816" name="Line 748"/>
                <p:cNvSpPr>
                  <a:spLocks noChangeShapeType="1"/>
                </p:cNvSpPr>
                <p:nvPr/>
              </p:nvSpPr>
              <p:spPr bwMode="auto">
                <a:xfrm>
                  <a:off x="10266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6817" name="Line 749"/>
                <p:cNvSpPr>
                  <a:spLocks noChangeShapeType="1"/>
                </p:cNvSpPr>
                <p:nvPr/>
              </p:nvSpPr>
              <p:spPr bwMode="auto">
                <a:xfrm>
                  <a:off x="10460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6818" name="Line 750"/>
                <p:cNvSpPr>
                  <a:spLocks noChangeShapeType="1"/>
                </p:cNvSpPr>
                <p:nvPr/>
              </p:nvSpPr>
              <p:spPr bwMode="auto">
                <a:xfrm>
                  <a:off x="10657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6819" name="Line 751"/>
                <p:cNvSpPr>
                  <a:spLocks noChangeShapeType="1"/>
                </p:cNvSpPr>
                <p:nvPr/>
              </p:nvSpPr>
              <p:spPr bwMode="auto">
                <a:xfrm>
                  <a:off x="10854" y="12961"/>
                  <a:ext cx="0" cy="7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6820" name="Line 752"/>
                <p:cNvSpPr>
                  <a:spLocks noChangeShapeType="1"/>
                </p:cNvSpPr>
                <p:nvPr/>
              </p:nvSpPr>
              <p:spPr bwMode="auto">
                <a:xfrm>
                  <a:off x="11051" y="12961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6821" name="Line 753"/>
                <p:cNvSpPr>
                  <a:spLocks noChangeShapeType="1"/>
                </p:cNvSpPr>
                <p:nvPr/>
              </p:nvSpPr>
              <p:spPr bwMode="auto">
                <a:xfrm>
                  <a:off x="11251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6822" name="Line 754"/>
                <p:cNvSpPr>
                  <a:spLocks noChangeShapeType="1"/>
                </p:cNvSpPr>
                <p:nvPr/>
              </p:nvSpPr>
              <p:spPr bwMode="auto">
                <a:xfrm>
                  <a:off x="1144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35856" name="Group 755"/>
              <p:cNvGrpSpPr/>
              <p:nvPr/>
            </p:nvGrpSpPr>
            <p:grpSpPr bwMode="auto">
              <a:xfrm>
                <a:off x="2656" y="3709"/>
                <a:ext cx="1484" cy="720"/>
                <a:chOff x="10064" y="12958"/>
                <a:chExt cx="1575" cy="720"/>
              </a:xfrm>
            </p:grpSpPr>
            <p:sp>
              <p:nvSpPr>
                <p:cNvPr id="26799" name="Rectangle 756"/>
                <p:cNvSpPr>
                  <a:spLocks noChangeArrowheads="1"/>
                </p:cNvSpPr>
                <p:nvPr/>
              </p:nvSpPr>
              <p:spPr bwMode="auto">
                <a:xfrm>
                  <a:off x="10063" y="12958"/>
                  <a:ext cx="1576" cy="718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800" name="Line 757"/>
                <p:cNvSpPr>
                  <a:spLocks noChangeShapeType="1"/>
                </p:cNvSpPr>
                <p:nvPr/>
              </p:nvSpPr>
              <p:spPr bwMode="auto">
                <a:xfrm flipV="1">
                  <a:off x="10068" y="13103"/>
                  <a:ext cx="1571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6801" name="Line 758"/>
                <p:cNvSpPr>
                  <a:spLocks noChangeShapeType="1"/>
                </p:cNvSpPr>
                <p:nvPr/>
              </p:nvSpPr>
              <p:spPr bwMode="auto">
                <a:xfrm flipH="1">
                  <a:off x="10068" y="13248"/>
                  <a:ext cx="1571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6802" name="Line 759"/>
                <p:cNvSpPr>
                  <a:spLocks noChangeShapeType="1"/>
                </p:cNvSpPr>
                <p:nvPr/>
              </p:nvSpPr>
              <p:spPr bwMode="auto">
                <a:xfrm flipH="1">
                  <a:off x="10068" y="13390"/>
                  <a:ext cx="1571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6803" name="Line 760"/>
                <p:cNvSpPr>
                  <a:spLocks noChangeShapeType="1"/>
                </p:cNvSpPr>
                <p:nvPr/>
              </p:nvSpPr>
              <p:spPr bwMode="auto">
                <a:xfrm flipV="1">
                  <a:off x="10068" y="13534"/>
                  <a:ext cx="1571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6804" name="Line 761"/>
                <p:cNvSpPr>
                  <a:spLocks noChangeShapeType="1"/>
                </p:cNvSpPr>
                <p:nvPr/>
              </p:nvSpPr>
              <p:spPr bwMode="auto">
                <a:xfrm>
                  <a:off x="10265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6805" name="Line 762"/>
                <p:cNvSpPr>
                  <a:spLocks noChangeShapeType="1"/>
                </p:cNvSpPr>
                <p:nvPr/>
              </p:nvSpPr>
              <p:spPr bwMode="auto">
                <a:xfrm>
                  <a:off x="10460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6806" name="Line 763"/>
                <p:cNvSpPr>
                  <a:spLocks noChangeShapeType="1"/>
                </p:cNvSpPr>
                <p:nvPr/>
              </p:nvSpPr>
              <p:spPr bwMode="auto">
                <a:xfrm>
                  <a:off x="10657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6807" name="Line 764"/>
                <p:cNvSpPr>
                  <a:spLocks noChangeShapeType="1"/>
                </p:cNvSpPr>
                <p:nvPr/>
              </p:nvSpPr>
              <p:spPr bwMode="auto">
                <a:xfrm>
                  <a:off x="10854" y="12961"/>
                  <a:ext cx="0" cy="7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6808" name="Line 765"/>
                <p:cNvSpPr>
                  <a:spLocks noChangeShapeType="1"/>
                </p:cNvSpPr>
                <p:nvPr/>
              </p:nvSpPr>
              <p:spPr bwMode="auto">
                <a:xfrm>
                  <a:off x="11051" y="12961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6809" name="Line 766"/>
                <p:cNvSpPr>
                  <a:spLocks noChangeShapeType="1"/>
                </p:cNvSpPr>
                <p:nvPr/>
              </p:nvSpPr>
              <p:spPr bwMode="auto">
                <a:xfrm>
                  <a:off x="11250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6810" name="Line 767"/>
                <p:cNvSpPr>
                  <a:spLocks noChangeShapeType="1"/>
                </p:cNvSpPr>
                <p:nvPr/>
              </p:nvSpPr>
              <p:spPr bwMode="auto">
                <a:xfrm>
                  <a:off x="11447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35857" name="Group 768"/>
              <p:cNvGrpSpPr/>
              <p:nvPr/>
            </p:nvGrpSpPr>
            <p:grpSpPr bwMode="auto">
              <a:xfrm>
                <a:off x="4106" y="3709"/>
                <a:ext cx="1484" cy="720"/>
                <a:chOff x="10064" y="12958"/>
                <a:chExt cx="1575" cy="720"/>
              </a:xfrm>
            </p:grpSpPr>
            <p:sp>
              <p:nvSpPr>
                <p:cNvPr id="26787" name="Rectangle 769"/>
                <p:cNvSpPr>
                  <a:spLocks noChangeArrowheads="1"/>
                </p:cNvSpPr>
                <p:nvPr/>
              </p:nvSpPr>
              <p:spPr bwMode="auto">
                <a:xfrm>
                  <a:off x="10065" y="12958"/>
                  <a:ext cx="1576" cy="718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788" name="Line 770"/>
                <p:cNvSpPr>
                  <a:spLocks noChangeShapeType="1"/>
                </p:cNvSpPr>
                <p:nvPr/>
              </p:nvSpPr>
              <p:spPr bwMode="auto">
                <a:xfrm flipV="1">
                  <a:off x="10068" y="13103"/>
                  <a:ext cx="1571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6789" name="Line 771"/>
                <p:cNvSpPr>
                  <a:spLocks noChangeShapeType="1"/>
                </p:cNvSpPr>
                <p:nvPr/>
              </p:nvSpPr>
              <p:spPr bwMode="auto">
                <a:xfrm flipH="1">
                  <a:off x="10068" y="13248"/>
                  <a:ext cx="1571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6790" name="Line 772"/>
                <p:cNvSpPr>
                  <a:spLocks noChangeShapeType="1"/>
                </p:cNvSpPr>
                <p:nvPr/>
              </p:nvSpPr>
              <p:spPr bwMode="auto">
                <a:xfrm flipH="1">
                  <a:off x="10068" y="13390"/>
                  <a:ext cx="1571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6791" name="Line 773"/>
                <p:cNvSpPr>
                  <a:spLocks noChangeShapeType="1"/>
                </p:cNvSpPr>
                <p:nvPr/>
              </p:nvSpPr>
              <p:spPr bwMode="auto">
                <a:xfrm flipV="1">
                  <a:off x="10068" y="13534"/>
                  <a:ext cx="1571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6792" name="Line 774"/>
                <p:cNvSpPr>
                  <a:spLocks noChangeShapeType="1"/>
                </p:cNvSpPr>
                <p:nvPr/>
              </p:nvSpPr>
              <p:spPr bwMode="auto">
                <a:xfrm>
                  <a:off x="10265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6793" name="Line 775"/>
                <p:cNvSpPr>
                  <a:spLocks noChangeShapeType="1"/>
                </p:cNvSpPr>
                <p:nvPr/>
              </p:nvSpPr>
              <p:spPr bwMode="auto">
                <a:xfrm>
                  <a:off x="10459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6794" name="Line 776"/>
                <p:cNvSpPr>
                  <a:spLocks noChangeShapeType="1"/>
                </p:cNvSpPr>
                <p:nvPr/>
              </p:nvSpPr>
              <p:spPr bwMode="auto">
                <a:xfrm>
                  <a:off x="10656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6795" name="Line 777"/>
                <p:cNvSpPr>
                  <a:spLocks noChangeShapeType="1"/>
                </p:cNvSpPr>
                <p:nvPr/>
              </p:nvSpPr>
              <p:spPr bwMode="auto">
                <a:xfrm>
                  <a:off x="10853" y="12961"/>
                  <a:ext cx="0" cy="7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6796" name="Line 778"/>
                <p:cNvSpPr>
                  <a:spLocks noChangeShapeType="1"/>
                </p:cNvSpPr>
                <p:nvPr/>
              </p:nvSpPr>
              <p:spPr bwMode="auto">
                <a:xfrm>
                  <a:off x="11050" y="12961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6797" name="Line 779"/>
                <p:cNvSpPr>
                  <a:spLocks noChangeShapeType="1"/>
                </p:cNvSpPr>
                <p:nvPr/>
              </p:nvSpPr>
              <p:spPr bwMode="auto">
                <a:xfrm>
                  <a:off x="11250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6798" name="Line 780"/>
                <p:cNvSpPr>
                  <a:spLocks noChangeShapeType="1"/>
                </p:cNvSpPr>
                <p:nvPr/>
              </p:nvSpPr>
              <p:spPr bwMode="auto">
                <a:xfrm>
                  <a:off x="11447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35858" name="Group 781"/>
              <p:cNvGrpSpPr/>
              <p:nvPr/>
            </p:nvGrpSpPr>
            <p:grpSpPr bwMode="auto">
              <a:xfrm>
                <a:off x="5556" y="3709"/>
                <a:ext cx="1484" cy="720"/>
                <a:chOff x="10064" y="12958"/>
                <a:chExt cx="1575" cy="720"/>
              </a:xfrm>
            </p:grpSpPr>
            <p:sp>
              <p:nvSpPr>
                <p:cNvPr id="26775" name="Rectangle 782"/>
                <p:cNvSpPr>
                  <a:spLocks noChangeArrowheads="1"/>
                </p:cNvSpPr>
                <p:nvPr/>
              </p:nvSpPr>
              <p:spPr bwMode="auto">
                <a:xfrm>
                  <a:off x="10072" y="12958"/>
                  <a:ext cx="1561" cy="718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776" name="Line 783"/>
                <p:cNvSpPr>
                  <a:spLocks noChangeShapeType="1"/>
                </p:cNvSpPr>
                <p:nvPr/>
              </p:nvSpPr>
              <p:spPr bwMode="auto">
                <a:xfrm flipV="1">
                  <a:off x="10072" y="13103"/>
                  <a:ext cx="1558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6777" name="Line 784"/>
                <p:cNvSpPr>
                  <a:spLocks noChangeShapeType="1"/>
                </p:cNvSpPr>
                <p:nvPr/>
              </p:nvSpPr>
              <p:spPr bwMode="auto">
                <a:xfrm flipH="1">
                  <a:off x="10072" y="13248"/>
                  <a:ext cx="1558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6778" name="Line 785"/>
                <p:cNvSpPr>
                  <a:spLocks noChangeShapeType="1"/>
                </p:cNvSpPr>
                <p:nvPr/>
              </p:nvSpPr>
              <p:spPr bwMode="auto">
                <a:xfrm flipH="1">
                  <a:off x="10072" y="13390"/>
                  <a:ext cx="1558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6779" name="Line 786"/>
                <p:cNvSpPr>
                  <a:spLocks noChangeShapeType="1"/>
                </p:cNvSpPr>
                <p:nvPr/>
              </p:nvSpPr>
              <p:spPr bwMode="auto">
                <a:xfrm flipV="1">
                  <a:off x="10072" y="13534"/>
                  <a:ext cx="1558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6780" name="Line 787"/>
                <p:cNvSpPr>
                  <a:spLocks noChangeShapeType="1"/>
                </p:cNvSpPr>
                <p:nvPr/>
              </p:nvSpPr>
              <p:spPr bwMode="auto">
                <a:xfrm>
                  <a:off x="10264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6781" name="Line 788"/>
                <p:cNvSpPr>
                  <a:spLocks noChangeShapeType="1"/>
                </p:cNvSpPr>
                <p:nvPr/>
              </p:nvSpPr>
              <p:spPr bwMode="auto">
                <a:xfrm>
                  <a:off x="10461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6782" name="Line 789"/>
                <p:cNvSpPr>
                  <a:spLocks noChangeShapeType="1"/>
                </p:cNvSpPr>
                <p:nvPr/>
              </p:nvSpPr>
              <p:spPr bwMode="auto">
                <a:xfrm>
                  <a:off x="1065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6783" name="Line 790"/>
                <p:cNvSpPr>
                  <a:spLocks noChangeShapeType="1"/>
                </p:cNvSpPr>
                <p:nvPr/>
              </p:nvSpPr>
              <p:spPr bwMode="auto">
                <a:xfrm>
                  <a:off x="10855" y="12961"/>
                  <a:ext cx="0" cy="7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6784" name="Line 791"/>
                <p:cNvSpPr>
                  <a:spLocks noChangeShapeType="1"/>
                </p:cNvSpPr>
                <p:nvPr/>
              </p:nvSpPr>
              <p:spPr bwMode="auto">
                <a:xfrm>
                  <a:off x="11052" y="12961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6785" name="Line 792"/>
                <p:cNvSpPr>
                  <a:spLocks noChangeShapeType="1"/>
                </p:cNvSpPr>
                <p:nvPr/>
              </p:nvSpPr>
              <p:spPr bwMode="auto">
                <a:xfrm>
                  <a:off x="11247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6786" name="Line 793"/>
                <p:cNvSpPr>
                  <a:spLocks noChangeShapeType="1"/>
                </p:cNvSpPr>
                <p:nvPr/>
              </p:nvSpPr>
              <p:spPr bwMode="auto">
                <a:xfrm>
                  <a:off x="11444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35859" name="Group 794"/>
              <p:cNvGrpSpPr/>
              <p:nvPr/>
            </p:nvGrpSpPr>
            <p:grpSpPr bwMode="auto">
              <a:xfrm>
                <a:off x="7006" y="3709"/>
                <a:ext cx="1484" cy="720"/>
                <a:chOff x="10064" y="12958"/>
                <a:chExt cx="1575" cy="720"/>
              </a:xfrm>
            </p:grpSpPr>
            <p:sp>
              <p:nvSpPr>
                <p:cNvPr id="26763" name="Rectangle 795"/>
                <p:cNvSpPr>
                  <a:spLocks noChangeArrowheads="1"/>
                </p:cNvSpPr>
                <p:nvPr/>
              </p:nvSpPr>
              <p:spPr bwMode="auto">
                <a:xfrm>
                  <a:off x="10059" y="12958"/>
                  <a:ext cx="1576" cy="718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764" name="Line 796"/>
                <p:cNvSpPr>
                  <a:spLocks noChangeShapeType="1"/>
                </p:cNvSpPr>
                <p:nvPr/>
              </p:nvSpPr>
              <p:spPr bwMode="auto">
                <a:xfrm flipV="1">
                  <a:off x="10067" y="13103"/>
                  <a:ext cx="1571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6765" name="Line 797"/>
                <p:cNvSpPr>
                  <a:spLocks noChangeShapeType="1"/>
                </p:cNvSpPr>
                <p:nvPr/>
              </p:nvSpPr>
              <p:spPr bwMode="auto">
                <a:xfrm flipH="1">
                  <a:off x="10067" y="13248"/>
                  <a:ext cx="1571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6766" name="Line 798"/>
                <p:cNvSpPr>
                  <a:spLocks noChangeShapeType="1"/>
                </p:cNvSpPr>
                <p:nvPr/>
              </p:nvSpPr>
              <p:spPr bwMode="auto">
                <a:xfrm flipH="1">
                  <a:off x="10067" y="13390"/>
                  <a:ext cx="1571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6767" name="Line 799"/>
                <p:cNvSpPr>
                  <a:spLocks noChangeShapeType="1"/>
                </p:cNvSpPr>
                <p:nvPr/>
              </p:nvSpPr>
              <p:spPr bwMode="auto">
                <a:xfrm flipV="1">
                  <a:off x="10067" y="13534"/>
                  <a:ext cx="1571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6768" name="Line 800"/>
                <p:cNvSpPr>
                  <a:spLocks noChangeShapeType="1"/>
                </p:cNvSpPr>
                <p:nvPr/>
              </p:nvSpPr>
              <p:spPr bwMode="auto">
                <a:xfrm>
                  <a:off x="10264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6769" name="Line 801"/>
                <p:cNvSpPr>
                  <a:spLocks noChangeShapeType="1"/>
                </p:cNvSpPr>
                <p:nvPr/>
              </p:nvSpPr>
              <p:spPr bwMode="auto">
                <a:xfrm>
                  <a:off x="1045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6770" name="Line 802"/>
                <p:cNvSpPr>
                  <a:spLocks noChangeShapeType="1"/>
                </p:cNvSpPr>
                <p:nvPr/>
              </p:nvSpPr>
              <p:spPr bwMode="auto">
                <a:xfrm>
                  <a:off x="1065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6771" name="Line 803"/>
                <p:cNvSpPr>
                  <a:spLocks noChangeShapeType="1"/>
                </p:cNvSpPr>
                <p:nvPr/>
              </p:nvSpPr>
              <p:spPr bwMode="auto">
                <a:xfrm>
                  <a:off x="10855" y="12961"/>
                  <a:ext cx="0" cy="7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6772" name="Line 804"/>
                <p:cNvSpPr>
                  <a:spLocks noChangeShapeType="1"/>
                </p:cNvSpPr>
                <p:nvPr/>
              </p:nvSpPr>
              <p:spPr bwMode="auto">
                <a:xfrm>
                  <a:off x="11052" y="12961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6773" name="Line 805"/>
                <p:cNvSpPr>
                  <a:spLocks noChangeShapeType="1"/>
                </p:cNvSpPr>
                <p:nvPr/>
              </p:nvSpPr>
              <p:spPr bwMode="auto">
                <a:xfrm>
                  <a:off x="11249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6774" name="Line 806"/>
                <p:cNvSpPr>
                  <a:spLocks noChangeShapeType="1"/>
                </p:cNvSpPr>
                <p:nvPr/>
              </p:nvSpPr>
              <p:spPr bwMode="auto">
                <a:xfrm>
                  <a:off x="11446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35860" name="Group 807"/>
              <p:cNvGrpSpPr/>
              <p:nvPr/>
            </p:nvGrpSpPr>
            <p:grpSpPr bwMode="auto">
              <a:xfrm>
                <a:off x="8456" y="3709"/>
                <a:ext cx="1484" cy="720"/>
                <a:chOff x="10064" y="12958"/>
                <a:chExt cx="1575" cy="720"/>
              </a:xfrm>
            </p:grpSpPr>
            <p:sp>
              <p:nvSpPr>
                <p:cNvPr id="26751" name="Rectangle 808"/>
                <p:cNvSpPr>
                  <a:spLocks noChangeArrowheads="1"/>
                </p:cNvSpPr>
                <p:nvPr/>
              </p:nvSpPr>
              <p:spPr bwMode="auto">
                <a:xfrm>
                  <a:off x="10064" y="12958"/>
                  <a:ext cx="1576" cy="718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752" name="Line 809"/>
                <p:cNvSpPr>
                  <a:spLocks noChangeShapeType="1"/>
                </p:cNvSpPr>
                <p:nvPr/>
              </p:nvSpPr>
              <p:spPr bwMode="auto">
                <a:xfrm flipV="1">
                  <a:off x="10066" y="13103"/>
                  <a:ext cx="1571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6753" name="Line 810"/>
                <p:cNvSpPr>
                  <a:spLocks noChangeShapeType="1"/>
                </p:cNvSpPr>
                <p:nvPr/>
              </p:nvSpPr>
              <p:spPr bwMode="auto">
                <a:xfrm flipH="1">
                  <a:off x="10066" y="13248"/>
                  <a:ext cx="1571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6754" name="Line 811"/>
                <p:cNvSpPr>
                  <a:spLocks noChangeShapeType="1"/>
                </p:cNvSpPr>
                <p:nvPr/>
              </p:nvSpPr>
              <p:spPr bwMode="auto">
                <a:xfrm flipH="1">
                  <a:off x="10066" y="13390"/>
                  <a:ext cx="1571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6755" name="Line 812"/>
                <p:cNvSpPr>
                  <a:spLocks noChangeShapeType="1"/>
                </p:cNvSpPr>
                <p:nvPr/>
              </p:nvSpPr>
              <p:spPr bwMode="auto">
                <a:xfrm flipV="1">
                  <a:off x="10066" y="13534"/>
                  <a:ext cx="1571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6756" name="Line 813"/>
                <p:cNvSpPr>
                  <a:spLocks noChangeShapeType="1"/>
                </p:cNvSpPr>
                <p:nvPr/>
              </p:nvSpPr>
              <p:spPr bwMode="auto">
                <a:xfrm>
                  <a:off x="10263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6757" name="Line 814"/>
                <p:cNvSpPr>
                  <a:spLocks noChangeShapeType="1"/>
                </p:cNvSpPr>
                <p:nvPr/>
              </p:nvSpPr>
              <p:spPr bwMode="auto">
                <a:xfrm>
                  <a:off x="10460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6758" name="Line 815"/>
                <p:cNvSpPr>
                  <a:spLocks noChangeShapeType="1"/>
                </p:cNvSpPr>
                <p:nvPr/>
              </p:nvSpPr>
              <p:spPr bwMode="auto">
                <a:xfrm>
                  <a:off x="10657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6759" name="Line 816"/>
                <p:cNvSpPr>
                  <a:spLocks noChangeShapeType="1"/>
                </p:cNvSpPr>
                <p:nvPr/>
              </p:nvSpPr>
              <p:spPr bwMode="auto">
                <a:xfrm>
                  <a:off x="10854" y="12961"/>
                  <a:ext cx="0" cy="7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6760" name="Line 817"/>
                <p:cNvSpPr>
                  <a:spLocks noChangeShapeType="1"/>
                </p:cNvSpPr>
                <p:nvPr/>
              </p:nvSpPr>
              <p:spPr bwMode="auto">
                <a:xfrm>
                  <a:off x="11051" y="12961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6761" name="Line 818"/>
                <p:cNvSpPr>
                  <a:spLocks noChangeShapeType="1"/>
                </p:cNvSpPr>
                <p:nvPr/>
              </p:nvSpPr>
              <p:spPr bwMode="auto">
                <a:xfrm>
                  <a:off x="1124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6762" name="Line 819"/>
                <p:cNvSpPr>
                  <a:spLocks noChangeShapeType="1"/>
                </p:cNvSpPr>
                <p:nvPr/>
              </p:nvSpPr>
              <p:spPr bwMode="auto">
                <a:xfrm>
                  <a:off x="11445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35861" name="Group 820"/>
              <p:cNvGrpSpPr/>
              <p:nvPr/>
            </p:nvGrpSpPr>
            <p:grpSpPr bwMode="auto">
              <a:xfrm>
                <a:off x="9906" y="3709"/>
                <a:ext cx="1484" cy="720"/>
                <a:chOff x="10064" y="12958"/>
                <a:chExt cx="1575" cy="720"/>
              </a:xfrm>
            </p:grpSpPr>
            <p:sp>
              <p:nvSpPr>
                <p:cNvPr id="26739" name="Rectangle 821"/>
                <p:cNvSpPr>
                  <a:spLocks noChangeArrowheads="1"/>
                </p:cNvSpPr>
                <p:nvPr/>
              </p:nvSpPr>
              <p:spPr bwMode="auto">
                <a:xfrm>
                  <a:off x="10063" y="12958"/>
                  <a:ext cx="1576" cy="718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740" name="Line 822"/>
                <p:cNvSpPr>
                  <a:spLocks noChangeShapeType="1"/>
                </p:cNvSpPr>
                <p:nvPr/>
              </p:nvSpPr>
              <p:spPr bwMode="auto">
                <a:xfrm flipV="1">
                  <a:off x="10068" y="13103"/>
                  <a:ext cx="1571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6741" name="Line 823"/>
                <p:cNvSpPr>
                  <a:spLocks noChangeShapeType="1"/>
                </p:cNvSpPr>
                <p:nvPr/>
              </p:nvSpPr>
              <p:spPr bwMode="auto">
                <a:xfrm flipH="1">
                  <a:off x="10068" y="13248"/>
                  <a:ext cx="1571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6742" name="Line 824"/>
                <p:cNvSpPr>
                  <a:spLocks noChangeShapeType="1"/>
                </p:cNvSpPr>
                <p:nvPr/>
              </p:nvSpPr>
              <p:spPr bwMode="auto">
                <a:xfrm flipH="1">
                  <a:off x="10068" y="13390"/>
                  <a:ext cx="1571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6743" name="Line 825"/>
                <p:cNvSpPr>
                  <a:spLocks noChangeShapeType="1"/>
                </p:cNvSpPr>
                <p:nvPr/>
              </p:nvSpPr>
              <p:spPr bwMode="auto">
                <a:xfrm flipV="1">
                  <a:off x="10068" y="13534"/>
                  <a:ext cx="1571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6744" name="Line 826"/>
                <p:cNvSpPr>
                  <a:spLocks noChangeShapeType="1"/>
                </p:cNvSpPr>
                <p:nvPr/>
              </p:nvSpPr>
              <p:spPr bwMode="auto">
                <a:xfrm>
                  <a:off x="10265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6745" name="Line 827"/>
                <p:cNvSpPr>
                  <a:spLocks noChangeShapeType="1"/>
                </p:cNvSpPr>
                <p:nvPr/>
              </p:nvSpPr>
              <p:spPr bwMode="auto">
                <a:xfrm>
                  <a:off x="10460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6746" name="Line 828"/>
                <p:cNvSpPr>
                  <a:spLocks noChangeShapeType="1"/>
                </p:cNvSpPr>
                <p:nvPr/>
              </p:nvSpPr>
              <p:spPr bwMode="auto">
                <a:xfrm>
                  <a:off x="10657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6747" name="Line 829"/>
                <p:cNvSpPr>
                  <a:spLocks noChangeShapeType="1"/>
                </p:cNvSpPr>
                <p:nvPr/>
              </p:nvSpPr>
              <p:spPr bwMode="auto">
                <a:xfrm>
                  <a:off x="10854" y="12961"/>
                  <a:ext cx="0" cy="7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6748" name="Line 830"/>
                <p:cNvSpPr>
                  <a:spLocks noChangeShapeType="1"/>
                </p:cNvSpPr>
                <p:nvPr/>
              </p:nvSpPr>
              <p:spPr bwMode="auto">
                <a:xfrm>
                  <a:off x="11051" y="12961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6749" name="Line 831"/>
                <p:cNvSpPr>
                  <a:spLocks noChangeShapeType="1"/>
                </p:cNvSpPr>
                <p:nvPr/>
              </p:nvSpPr>
              <p:spPr bwMode="auto">
                <a:xfrm>
                  <a:off x="11250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6750" name="Line 832"/>
                <p:cNvSpPr>
                  <a:spLocks noChangeShapeType="1"/>
                </p:cNvSpPr>
                <p:nvPr/>
              </p:nvSpPr>
              <p:spPr bwMode="auto">
                <a:xfrm>
                  <a:off x="11447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35862" name="Group 833"/>
              <p:cNvGrpSpPr/>
              <p:nvPr/>
            </p:nvGrpSpPr>
            <p:grpSpPr bwMode="auto">
              <a:xfrm>
                <a:off x="1206" y="4429"/>
                <a:ext cx="10184" cy="720"/>
                <a:chOff x="1206" y="11340"/>
                <a:chExt cx="10184" cy="720"/>
              </a:xfrm>
            </p:grpSpPr>
            <p:grpSp>
              <p:nvGrpSpPr>
                <p:cNvPr id="35863" name="Group 834"/>
                <p:cNvGrpSpPr/>
                <p:nvPr/>
              </p:nvGrpSpPr>
              <p:grpSpPr bwMode="auto">
                <a:xfrm>
                  <a:off x="120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26727" name="Rectangle 835"/>
                  <p:cNvSpPr>
                    <a:spLocks noChangeArrowheads="1"/>
                  </p:cNvSpPr>
                  <p:nvPr/>
                </p:nvSpPr>
                <p:spPr bwMode="auto">
                  <a:xfrm>
                    <a:off x="10064" y="12959"/>
                    <a:ext cx="1576" cy="716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defRPr/>
                    </a:pPr>
                    <a:endParaRPr lang="en-US" alt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6728" name="Line 83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9" y="13104"/>
                    <a:ext cx="1571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6729" name="Line 83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9" y="13246"/>
                    <a:ext cx="1571" cy="4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6730" name="Line 83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9" y="13388"/>
                    <a:ext cx="1571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6731" name="Line 83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9" y="13533"/>
                    <a:ext cx="1571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6732" name="Line 840"/>
                  <p:cNvSpPr>
                    <a:spLocks noChangeShapeType="1"/>
                  </p:cNvSpPr>
                  <p:nvPr/>
                </p:nvSpPr>
                <p:spPr bwMode="auto">
                  <a:xfrm>
                    <a:off x="10266" y="12959"/>
                    <a:ext cx="0" cy="716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6733" name="Line 841"/>
                  <p:cNvSpPr>
                    <a:spLocks noChangeShapeType="1"/>
                  </p:cNvSpPr>
                  <p:nvPr/>
                </p:nvSpPr>
                <p:spPr bwMode="auto">
                  <a:xfrm>
                    <a:off x="10460" y="12959"/>
                    <a:ext cx="0" cy="716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6734" name="Line 842"/>
                  <p:cNvSpPr>
                    <a:spLocks noChangeShapeType="1"/>
                  </p:cNvSpPr>
                  <p:nvPr/>
                </p:nvSpPr>
                <p:spPr bwMode="auto">
                  <a:xfrm>
                    <a:off x="10657" y="12959"/>
                    <a:ext cx="0" cy="716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6735" name="Line 843"/>
                  <p:cNvSpPr>
                    <a:spLocks noChangeShapeType="1"/>
                  </p:cNvSpPr>
                  <p:nvPr/>
                </p:nvSpPr>
                <p:spPr bwMode="auto">
                  <a:xfrm>
                    <a:off x="10854" y="12961"/>
                    <a:ext cx="0" cy="71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6736" name="Line 844"/>
                  <p:cNvSpPr>
                    <a:spLocks noChangeShapeType="1"/>
                  </p:cNvSpPr>
                  <p:nvPr/>
                </p:nvSpPr>
                <p:spPr bwMode="auto">
                  <a:xfrm>
                    <a:off x="11051" y="12961"/>
                    <a:ext cx="0" cy="716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6737" name="Line 845"/>
                  <p:cNvSpPr>
                    <a:spLocks noChangeShapeType="1"/>
                  </p:cNvSpPr>
                  <p:nvPr/>
                </p:nvSpPr>
                <p:spPr bwMode="auto">
                  <a:xfrm>
                    <a:off x="11251" y="12959"/>
                    <a:ext cx="0" cy="716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6738" name="Line 846"/>
                  <p:cNvSpPr>
                    <a:spLocks noChangeShapeType="1"/>
                  </p:cNvSpPr>
                  <p:nvPr/>
                </p:nvSpPr>
                <p:spPr bwMode="auto">
                  <a:xfrm>
                    <a:off x="11448" y="12959"/>
                    <a:ext cx="0" cy="716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  <p:grpSp>
              <p:nvGrpSpPr>
                <p:cNvPr id="35864" name="Group 847"/>
                <p:cNvGrpSpPr/>
                <p:nvPr/>
              </p:nvGrpSpPr>
              <p:grpSpPr bwMode="auto">
                <a:xfrm>
                  <a:off x="265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26715" name="Rectangle 848"/>
                  <p:cNvSpPr>
                    <a:spLocks noChangeArrowheads="1"/>
                  </p:cNvSpPr>
                  <p:nvPr/>
                </p:nvSpPr>
                <p:spPr bwMode="auto">
                  <a:xfrm>
                    <a:off x="10063" y="12959"/>
                    <a:ext cx="1576" cy="716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defRPr/>
                    </a:pPr>
                    <a:endParaRPr lang="en-US" alt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6716" name="Line 84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8" y="13104"/>
                    <a:ext cx="1571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6717" name="Line 85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8" y="13246"/>
                    <a:ext cx="1571" cy="4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6718" name="Line 85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8" y="13388"/>
                    <a:ext cx="1571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6719" name="Line 85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8" y="13533"/>
                    <a:ext cx="1571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6720" name="Line 853"/>
                  <p:cNvSpPr>
                    <a:spLocks noChangeShapeType="1"/>
                  </p:cNvSpPr>
                  <p:nvPr/>
                </p:nvSpPr>
                <p:spPr bwMode="auto">
                  <a:xfrm>
                    <a:off x="10265" y="12959"/>
                    <a:ext cx="0" cy="716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6721" name="Line 854"/>
                  <p:cNvSpPr>
                    <a:spLocks noChangeShapeType="1"/>
                  </p:cNvSpPr>
                  <p:nvPr/>
                </p:nvSpPr>
                <p:spPr bwMode="auto">
                  <a:xfrm>
                    <a:off x="10460" y="12959"/>
                    <a:ext cx="0" cy="716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6722" name="Line 855"/>
                  <p:cNvSpPr>
                    <a:spLocks noChangeShapeType="1"/>
                  </p:cNvSpPr>
                  <p:nvPr/>
                </p:nvSpPr>
                <p:spPr bwMode="auto">
                  <a:xfrm>
                    <a:off x="10657" y="12959"/>
                    <a:ext cx="0" cy="716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6723" name="Line 856"/>
                  <p:cNvSpPr>
                    <a:spLocks noChangeShapeType="1"/>
                  </p:cNvSpPr>
                  <p:nvPr/>
                </p:nvSpPr>
                <p:spPr bwMode="auto">
                  <a:xfrm>
                    <a:off x="10854" y="12961"/>
                    <a:ext cx="0" cy="71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6724" name="Line 857"/>
                  <p:cNvSpPr>
                    <a:spLocks noChangeShapeType="1"/>
                  </p:cNvSpPr>
                  <p:nvPr/>
                </p:nvSpPr>
                <p:spPr bwMode="auto">
                  <a:xfrm>
                    <a:off x="11051" y="12961"/>
                    <a:ext cx="0" cy="716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6725" name="Line 858"/>
                  <p:cNvSpPr>
                    <a:spLocks noChangeShapeType="1"/>
                  </p:cNvSpPr>
                  <p:nvPr/>
                </p:nvSpPr>
                <p:spPr bwMode="auto">
                  <a:xfrm>
                    <a:off x="11250" y="12959"/>
                    <a:ext cx="0" cy="716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6726" name="Line 859"/>
                  <p:cNvSpPr>
                    <a:spLocks noChangeShapeType="1"/>
                  </p:cNvSpPr>
                  <p:nvPr/>
                </p:nvSpPr>
                <p:spPr bwMode="auto">
                  <a:xfrm>
                    <a:off x="11447" y="12959"/>
                    <a:ext cx="0" cy="716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  <p:grpSp>
              <p:nvGrpSpPr>
                <p:cNvPr id="35865" name="Group 860"/>
                <p:cNvGrpSpPr/>
                <p:nvPr/>
              </p:nvGrpSpPr>
              <p:grpSpPr bwMode="auto">
                <a:xfrm>
                  <a:off x="410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26703" name="Rectangle 861"/>
                  <p:cNvSpPr>
                    <a:spLocks noChangeArrowheads="1"/>
                  </p:cNvSpPr>
                  <p:nvPr/>
                </p:nvSpPr>
                <p:spPr bwMode="auto">
                  <a:xfrm>
                    <a:off x="10065" y="12959"/>
                    <a:ext cx="1576" cy="716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defRPr/>
                    </a:pPr>
                    <a:endParaRPr lang="en-US" alt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6704" name="Line 86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8" y="13104"/>
                    <a:ext cx="1571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6705" name="Line 86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8" y="13246"/>
                    <a:ext cx="1571" cy="4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6706" name="Line 86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8" y="13388"/>
                    <a:ext cx="1571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6707" name="Line 86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8" y="13533"/>
                    <a:ext cx="1571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6708" name="Line 866"/>
                  <p:cNvSpPr>
                    <a:spLocks noChangeShapeType="1"/>
                  </p:cNvSpPr>
                  <p:nvPr/>
                </p:nvSpPr>
                <p:spPr bwMode="auto">
                  <a:xfrm>
                    <a:off x="10265" y="12959"/>
                    <a:ext cx="0" cy="716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6709" name="Line 867"/>
                  <p:cNvSpPr>
                    <a:spLocks noChangeShapeType="1"/>
                  </p:cNvSpPr>
                  <p:nvPr/>
                </p:nvSpPr>
                <p:spPr bwMode="auto">
                  <a:xfrm>
                    <a:off x="10459" y="12959"/>
                    <a:ext cx="0" cy="716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6710" name="Line 868"/>
                  <p:cNvSpPr>
                    <a:spLocks noChangeShapeType="1"/>
                  </p:cNvSpPr>
                  <p:nvPr/>
                </p:nvSpPr>
                <p:spPr bwMode="auto">
                  <a:xfrm>
                    <a:off x="10656" y="12959"/>
                    <a:ext cx="0" cy="716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6711" name="Line 869"/>
                  <p:cNvSpPr>
                    <a:spLocks noChangeShapeType="1"/>
                  </p:cNvSpPr>
                  <p:nvPr/>
                </p:nvSpPr>
                <p:spPr bwMode="auto">
                  <a:xfrm>
                    <a:off x="10853" y="12961"/>
                    <a:ext cx="0" cy="71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6712" name="Line 870"/>
                  <p:cNvSpPr>
                    <a:spLocks noChangeShapeType="1"/>
                  </p:cNvSpPr>
                  <p:nvPr/>
                </p:nvSpPr>
                <p:spPr bwMode="auto">
                  <a:xfrm>
                    <a:off x="11050" y="12961"/>
                    <a:ext cx="0" cy="716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6713" name="Line 871"/>
                  <p:cNvSpPr>
                    <a:spLocks noChangeShapeType="1"/>
                  </p:cNvSpPr>
                  <p:nvPr/>
                </p:nvSpPr>
                <p:spPr bwMode="auto">
                  <a:xfrm>
                    <a:off x="11250" y="12959"/>
                    <a:ext cx="0" cy="716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6714" name="Line 872"/>
                  <p:cNvSpPr>
                    <a:spLocks noChangeShapeType="1"/>
                  </p:cNvSpPr>
                  <p:nvPr/>
                </p:nvSpPr>
                <p:spPr bwMode="auto">
                  <a:xfrm>
                    <a:off x="11447" y="12959"/>
                    <a:ext cx="0" cy="716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  <p:grpSp>
              <p:nvGrpSpPr>
                <p:cNvPr id="35866" name="Group 873"/>
                <p:cNvGrpSpPr/>
                <p:nvPr/>
              </p:nvGrpSpPr>
              <p:grpSpPr bwMode="auto">
                <a:xfrm>
                  <a:off x="555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26691" name="Rectangle 874"/>
                  <p:cNvSpPr>
                    <a:spLocks noChangeArrowheads="1"/>
                  </p:cNvSpPr>
                  <p:nvPr/>
                </p:nvSpPr>
                <p:spPr bwMode="auto">
                  <a:xfrm>
                    <a:off x="10072" y="12959"/>
                    <a:ext cx="1561" cy="716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defRPr/>
                    </a:pPr>
                    <a:endParaRPr lang="en-US" alt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6692" name="Line 87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72" y="13104"/>
                    <a:ext cx="1558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6693" name="Line 87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72" y="13246"/>
                    <a:ext cx="1558" cy="4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6694" name="Line 87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72" y="13388"/>
                    <a:ext cx="1558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6695" name="Line 87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72" y="13533"/>
                    <a:ext cx="1558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6696" name="Line 879"/>
                  <p:cNvSpPr>
                    <a:spLocks noChangeShapeType="1"/>
                  </p:cNvSpPr>
                  <p:nvPr/>
                </p:nvSpPr>
                <p:spPr bwMode="auto">
                  <a:xfrm>
                    <a:off x="10264" y="12959"/>
                    <a:ext cx="0" cy="716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6697" name="Line 880"/>
                  <p:cNvSpPr>
                    <a:spLocks noChangeShapeType="1"/>
                  </p:cNvSpPr>
                  <p:nvPr/>
                </p:nvSpPr>
                <p:spPr bwMode="auto">
                  <a:xfrm>
                    <a:off x="10461" y="12959"/>
                    <a:ext cx="0" cy="716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6698" name="Line 881"/>
                  <p:cNvSpPr>
                    <a:spLocks noChangeShapeType="1"/>
                  </p:cNvSpPr>
                  <p:nvPr/>
                </p:nvSpPr>
                <p:spPr bwMode="auto">
                  <a:xfrm>
                    <a:off x="10658" y="12959"/>
                    <a:ext cx="0" cy="716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6699" name="Line 882"/>
                  <p:cNvSpPr>
                    <a:spLocks noChangeShapeType="1"/>
                  </p:cNvSpPr>
                  <p:nvPr/>
                </p:nvSpPr>
                <p:spPr bwMode="auto">
                  <a:xfrm>
                    <a:off x="10855" y="12961"/>
                    <a:ext cx="0" cy="71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6700" name="Line 883"/>
                  <p:cNvSpPr>
                    <a:spLocks noChangeShapeType="1"/>
                  </p:cNvSpPr>
                  <p:nvPr/>
                </p:nvSpPr>
                <p:spPr bwMode="auto">
                  <a:xfrm>
                    <a:off x="11052" y="12961"/>
                    <a:ext cx="0" cy="716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6701" name="Line 884"/>
                  <p:cNvSpPr>
                    <a:spLocks noChangeShapeType="1"/>
                  </p:cNvSpPr>
                  <p:nvPr/>
                </p:nvSpPr>
                <p:spPr bwMode="auto">
                  <a:xfrm>
                    <a:off x="11247" y="12959"/>
                    <a:ext cx="0" cy="716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6702" name="Line 885"/>
                  <p:cNvSpPr>
                    <a:spLocks noChangeShapeType="1"/>
                  </p:cNvSpPr>
                  <p:nvPr/>
                </p:nvSpPr>
                <p:spPr bwMode="auto">
                  <a:xfrm>
                    <a:off x="11444" y="12959"/>
                    <a:ext cx="0" cy="716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  <p:grpSp>
              <p:nvGrpSpPr>
                <p:cNvPr id="35867" name="Group 886"/>
                <p:cNvGrpSpPr/>
                <p:nvPr/>
              </p:nvGrpSpPr>
              <p:grpSpPr bwMode="auto">
                <a:xfrm>
                  <a:off x="700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26679" name="Rectangle 887"/>
                  <p:cNvSpPr>
                    <a:spLocks noChangeArrowheads="1"/>
                  </p:cNvSpPr>
                  <p:nvPr/>
                </p:nvSpPr>
                <p:spPr bwMode="auto">
                  <a:xfrm>
                    <a:off x="10059" y="12959"/>
                    <a:ext cx="1576" cy="716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defRPr/>
                    </a:pPr>
                    <a:endParaRPr lang="en-US" alt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6680" name="Line 88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104"/>
                    <a:ext cx="1571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6681" name="Line 88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246"/>
                    <a:ext cx="1571" cy="4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6682" name="Line 89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388"/>
                    <a:ext cx="1571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6683" name="Line 89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533"/>
                    <a:ext cx="1571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6684" name="Line 892"/>
                  <p:cNvSpPr>
                    <a:spLocks noChangeShapeType="1"/>
                  </p:cNvSpPr>
                  <p:nvPr/>
                </p:nvSpPr>
                <p:spPr bwMode="auto">
                  <a:xfrm>
                    <a:off x="10264" y="12959"/>
                    <a:ext cx="0" cy="716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6685" name="Line 893"/>
                  <p:cNvSpPr>
                    <a:spLocks noChangeShapeType="1"/>
                  </p:cNvSpPr>
                  <p:nvPr/>
                </p:nvSpPr>
                <p:spPr bwMode="auto">
                  <a:xfrm>
                    <a:off x="10458" y="12959"/>
                    <a:ext cx="0" cy="716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6686" name="Line 894"/>
                  <p:cNvSpPr>
                    <a:spLocks noChangeShapeType="1"/>
                  </p:cNvSpPr>
                  <p:nvPr/>
                </p:nvSpPr>
                <p:spPr bwMode="auto">
                  <a:xfrm>
                    <a:off x="10658" y="12959"/>
                    <a:ext cx="0" cy="716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6687" name="Line 895"/>
                  <p:cNvSpPr>
                    <a:spLocks noChangeShapeType="1"/>
                  </p:cNvSpPr>
                  <p:nvPr/>
                </p:nvSpPr>
                <p:spPr bwMode="auto">
                  <a:xfrm>
                    <a:off x="10855" y="12961"/>
                    <a:ext cx="0" cy="71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6688" name="Line 896"/>
                  <p:cNvSpPr>
                    <a:spLocks noChangeShapeType="1"/>
                  </p:cNvSpPr>
                  <p:nvPr/>
                </p:nvSpPr>
                <p:spPr bwMode="auto">
                  <a:xfrm>
                    <a:off x="11052" y="12961"/>
                    <a:ext cx="0" cy="716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6689" name="Line 897"/>
                  <p:cNvSpPr>
                    <a:spLocks noChangeShapeType="1"/>
                  </p:cNvSpPr>
                  <p:nvPr/>
                </p:nvSpPr>
                <p:spPr bwMode="auto">
                  <a:xfrm>
                    <a:off x="11249" y="12959"/>
                    <a:ext cx="0" cy="716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6690" name="Line 898"/>
                  <p:cNvSpPr>
                    <a:spLocks noChangeShapeType="1"/>
                  </p:cNvSpPr>
                  <p:nvPr/>
                </p:nvSpPr>
                <p:spPr bwMode="auto">
                  <a:xfrm>
                    <a:off x="11446" y="12959"/>
                    <a:ext cx="0" cy="716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  <p:grpSp>
              <p:nvGrpSpPr>
                <p:cNvPr id="35868" name="Group 899"/>
                <p:cNvGrpSpPr/>
                <p:nvPr/>
              </p:nvGrpSpPr>
              <p:grpSpPr bwMode="auto">
                <a:xfrm>
                  <a:off x="845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26667" name="Rectangle 900"/>
                  <p:cNvSpPr>
                    <a:spLocks noChangeArrowheads="1"/>
                  </p:cNvSpPr>
                  <p:nvPr/>
                </p:nvSpPr>
                <p:spPr bwMode="auto">
                  <a:xfrm>
                    <a:off x="10064" y="12959"/>
                    <a:ext cx="1576" cy="716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defRPr/>
                    </a:pPr>
                    <a:endParaRPr lang="en-US" alt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6668" name="Line 90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6" y="13104"/>
                    <a:ext cx="1571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6669" name="Line 90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6" y="13246"/>
                    <a:ext cx="1571" cy="4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6670" name="Line 90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6" y="13388"/>
                    <a:ext cx="1571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6671" name="Line 90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6" y="13533"/>
                    <a:ext cx="1571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6672" name="Line 905"/>
                  <p:cNvSpPr>
                    <a:spLocks noChangeShapeType="1"/>
                  </p:cNvSpPr>
                  <p:nvPr/>
                </p:nvSpPr>
                <p:spPr bwMode="auto">
                  <a:xfrm>
                    <a:off x="10263" y="12959"/>
                    <a:ext cx="0" cy="716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6673" name="Line 906"/>
                  <p:cNvSpPr>
                    <a:spLocks noChangeShapeType="1"/>
                  </p:cNvSpPr>
                  <p:nvPr/>
                </p:nvSpPr>
                <p:spPr bwMode="auto">
                  <a:xfrm>
                    <a:off x="10460" y="12959"/>
                    <a:ext cx="0" cy="716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6674" name="Line 907"/>
                  <p:cNvSpPr>
                    <a:spLocks noChangeShapeType="1"/>
                  </p:cNvSpPr>
                  <p:nvPr/>
                </p:nvSpPr>
                <p:spPr bwMode="auto">
                  <a:xfrm>
                    <a:off x="10657" y="12959"/>
                    <a:ext cx="0" cy="716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6675" name="Line 908"/>
                  <p:cNvSpPr>
                    <a:spLocks noChangeShapeType="1"/>
                  </p:cNvSpPr>
                  <p:nvPr/>
                </p:nvSpPr>
                <p:spPr bwMode="auto">
                  <a:xfrm>
                    <a:off x="10854" y="12961"/>
                    <a:ext cx="0" cy="71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6676" name="Line 909"/>
                  <p:cNvSpPr>
                    <a:spLocks noChangeShapeType="1"/>
                  </p:cNvSpPr>
                  <p:nvPr/>
                </p:nvSpPr>
                <p:spPr bwMode="auto">
                  <a:xfrm>
                    <a:off x="11051" y="12961"/>
                    <a:ext cx="0" cy="716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6677" name="Line 910"/>
                  <p:cNvSpPr>
                    <a:spLocks noChangeShapeType="1"/>
                  </p:cNvSpPr>
                  <p:nvPr/>
                </p:nvSpPr>
                <p:spPr bwMode="auto">
                  <a:xfrm>
                    <a:off x="11248" y="12959"/>
                    <a:ext cx="0" cy="716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6678" name="Line 911"/>
                  <p:cNvSpPr>
                    <a:spLocks noChangeShapeType="1"/>
                  </p:cNvSpPr>
                  <p:nvPr/>
                </p:nvSpPr>
                <p:spPr bwMode="auto">
                  <a:xfrm>
                    <a:off x="11445" y="12959"/>
                    <a:ext cx="0" cy="716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  <p:grpSp>
              <p:nvGrpSpPr>
                <p:cNvPr id="35869" name="Group 912"/>
                <p:cNvGrpSpPr/>
                <p:nvPr/>
              </p:nvGrpSpPr>
              <p:grpSpPr bwMode="auto">
                <a:xfrm>
                  <a:off x="990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26655" name="Rectangle 913"/>
                  <p:cNvSpPr>
                    <a:spLocks noChangeArrowheads="1"/>
                  </p:cNvSpPr>
                  <p:nvPr/>
                </p:nvSpPr>
                <p:spPr bwMode="auto">
                  <a:xfrm>
                    <a:off x="10063" y="12959"/>
                    <a:ext cx="1576" cy="716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defRPr/>
                    </a:pPr>
                    <a:endParaRPr lang="en-US" alt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6656" name="Line 91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8" y="13104"/>
                    <a:ext cx="1571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6657" name="Line 91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8" y="13246"/>
                    <a:ext cx="1571" cy="4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6658" name="Line 91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8" y="13388"/>
                    <a:ext cx="1571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6659" name="Line 91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8" y="13533"/>
                    <a:ext cx="1571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6660" name="Line 918"/>
                  <p:cNvSpPr>
                    <a:spLocks noChangeShapeType="1"/>
                  </p:cNvSpPr>
                  <p:nvPr/>
                </p:nvSpPr>
                <p:spPr bwMode="auto">
                  <a:xfrm>
                    <a:off x="10265" y="12959"/>
                    <a:ext cx="0" cy="716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6661" name="Line 919"/>
                  <p:cNvSpPr>
                    <a:spLocks noChangeShapeType="1"/>
                  </p:cNvSpPr>
                  <p:nvPr/>
                </p:nvSpPr>
                <p:spPr bwMode="auto">
                  <a:xfrm>
                    <a:off x="10460" y="12959"/>
                    <a:ext cx="0" cy="716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6662" name="Line 920"/>
                  <p:cNvSpPr>
                    <a:spLocks noChangeShapeType="1"/>
                  </p:cNvSpPr>
                  <p:nvPr/>
                </p:nvSpPr>
                <p:spPr bwMode="auto">
                  <a:xfrm>
                    <a:off x="10657" y="12959"/>
                    <a:ext cx="0" cy="716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6663" name="Line 921"/>
                  <p:cNvSpPr>
                    <a:spLocks noChangeShapeType="1"/>
                  </p:cNvSpPr>
                  <p:nvPr/>
                </p:nvSpPr>
                <p:spPr bwMode="auto">
                  <a:xfrm>
                    <a:off x="10854" y="12961"/>
                    <a:ext cx="0" cy="71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6664" name="Line 922"/>
                  <p:cNvSpPr>
                    <a:spLocks noChangeShapeType="1"/>
                  </p:cNvSpPr>
                  <p:nvPr/>
                </p:nvSpPr>
                <p:spPr bwMode="auto">
                  <a:xfrm>
                    <a:off x="11051" y="12961"/>
                    <a:ext cx="0" cy="716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6665" name="Line 923"/>
                  <p:cNvSpPr>
                    <a:spLocks noChangeShapeType="1"/>
                  </p:cNvSpPr>
                  <p:nvPr/>
                </p:nvSpPr>
                <p:spPr bwMode="auto">
                  <a:xfrm>
                    <a:off x="11250" y="12959"/>
                    <a:ext cx="0" cy="716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6666" name="Line 924"/>
                  <p:cNvSpPr>
                    <a:spLocks noChangeShapeType="1"/>
                  </p:cNvSpPr>
                  <p:nvPr/>
                </p:nvSpPr>
                <p:spPr bwMode="auto">
                  <a:xfrm>
                    <a:off x="11447" y="12959"/>
                    <a:ext cx="0" cy="716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</p:grpSp>
        </p:grpSp>
      </p:grpSp>
      <p:sp>
        <p:nvSpPr>
          <p:cNvPr id="931" name="TextBox 5"/>
          <p:cNvSpPr txBox="1">
            <a:spLocks noChangeArrowheads="1"/>
          </p:cNvSpPr>
          <p:nvPr/>
        </p:nvSpPr>
        <p:spPr bwMode="auto">
          <a:xfrm>
            <a:off x="3311057" y="2069751"/>
            <a:ext cx="7580788" cy="500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707" tIns="34354" rIns="68707" bIns="34354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Trả</a:t>
            </a:r>
            <a:r>
              <a:rPr lang="en-US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bài</a:t>
            </a:r>
            <a:r>
              <a:rPr lang="en-US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văn</a:t>
            </a:r>
            <a:r>
              <a:rPr lang="en-US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viết</a:t>
            </a:r>
            <a:r>
              <a:rPr lang="en-US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thư</a:t>
            </a:r>
            <a:endParaRPr lang="en-US" alt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anose="020B0603050302020204" pitchFamily="34" charset="0"/>
            </a:endParaRPr>
          </a:p>
        </p:txBody>
      </p:sp>
      <p:sp>
        <p:nvSpPr>
          <p:cNvPr id="932" name="TextBox 5"/>
          <p:cNvSpPr txBox="1">
            <a:spLocks noChangeArrowheads="1"/>
          </p:cNvSpPr>
          <p:nvPr/>
        </p:nvSpPr>
        <p:spPr bwMode="auto">
          <a:xfrm>
            <a:off x="862443" y="660732"/>
            <a:ext cx="7659007" cy="931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707" tIns="34354" rIns="68707" bIns="34354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Thứ</a:t>
            </a: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……. </a:t>
            </a:r>
            <a:r>
              <a:rPr lang="en-US" alt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ngày</a:t>
            </a: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…….. </a:t>
            </a:r>
            <a:r>
              <a:rPr lang="en-US" alt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tháng</a:t>
            </a: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…… </a:t>
            </a:r>
            <a:r>
              <a:rPr lang="en-US" alt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năm</a:t>
            </a: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2021</a:t>
            </a:r>
          </a:p>
          <a:p>
            <a:pPr eaLnBrk="1" hangingPunct="1">
              <a:defRPr/>
            </a:pP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                  </a:t>
            </a:r>
          </a:p>
        </p:txBody>
      </p:sp>
      <p:sp>
        <p:nvSpPr>
          <p:cNvPr id="933" name="TextBox 5"/>
          <p:cNvSpPr txBox="1">
            <a:spLocks noChangeArrowheads="1"/>
          </p:cNvSpPr>
          <p:nvPr/>
        </p:nvSpPr>
        <p:spPr bwMode="auto">
          <a:xfrm>
            <a:off x="3721332" y="1368421"/>
            <a:ext cx="3587450" cy="500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707" tIns="34354" rIns="68707" bIns="34354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Tập</a:t>
            </a: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</a:t>
            </a:r>
            <a:r>
              <a:rPr lang="en-US" alt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làm</a:t>
            </a: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</a:t>
            </a:r>
            <a:r>
              <a:rPr lang="en-US" alt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văn</a:t>
            </a:r>
            <a:endParaRPr lang="en-US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anose="020B0603050302020204" pitchFamily="34" charset="0"/>
            </a:endParaRPr>
          </a:p>
        </p:txBody>
      </p:sp>
      <p:sp>
        <p:nvSpPr>
          <p:cNvPr id="930" name="TextBox 5"/>
          <p:cNvSpPr txBox="1">
            <a:spLocks noChangeArrowheads="1"/>
          </p:cNvSpPr>
          <p:nvPr/>
        </p:nvSpPr>
        <p:spPr bwMode="auto">
          <a:xfrm>
            <a:off x="1031054" y="2734116"/>
            <a:ext cx="11751911" cy="500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707" tIns="34354" rIns="68707" bIns="34354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Đề</a:t>
            </a: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</a:t>
            </a:r>
            <a:r>
              <a:rPr lang="en-US" alt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bài</a:t>
            </a: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: </a:t>
            </a:r>
            <a:r>
              <a:rPr lang="en-US" alt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Nhân</a:t>
            </a: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</a:t>
            </a:r>
            <a:r>
              <a:rPr lang="en-US" alt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dịp</a:t>
            </a: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</a:t>
            </a:r>
            <a:r>
              <a:rPr lang="en-US" alt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sinh</a:t>
            </a: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</a:t>
            </a:r>
            <a:r>
              <a:rPr lang="en-US" alt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nhật</a:t>
            </a: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</a:t>
            </a:r>
            <a:r>
              <a:rPr lang="en-US" alt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người</a:t>
            </a: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</a:t>
            </a:r>
            <a:r>
              <a:rPr lang="en-US" alt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thân</a:t>
            </a: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</a:t>
            </a:r>
            <a:r>
              <a:rPr lang="en-US" alt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của</a:t>
            </a: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</a:t>
            </a:r>
            <a:r>
              <a:rPr lang="en-US" alt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một</a:t>
            </a: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</a:t>
            </a:r>
            <a:r>
              <a:rPr lang="en-US" alt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người</a:t>
            </a: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</a:t>
            </a:r>
            <a:r>
              <a:rPr lang="en-US" alt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thân</a:t>
            </a: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</a:t>
            </a:r>
            <a:r>
              <a:rPr lang="en-US" alt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đang</a:t>
            </a: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ở </a:t>
            </a:r>
            <a:r>
              <a:rPr lang="en-US" alt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xa</a:t>
            </a: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, </a:t>
            </a:r>
          </a:p>
        </p:txBody>
      </p:sp>
      <p:sp>
        <p:nvSpPr>
          <p:cNvPr id="934" name="TextBox 5"/>
          <p:cNvSpPr txBox="1">
            <a:spLocks noChangeArrowheads="1"/>
          </p:cNvSpPr>
          <p:nvPr/>
        </p:nvSpPr>
        <p:spPr bwMode="auto">
          <a:xfrm>
            <a:off x="107470" y="3422448"/>
            <a:ext cx="11751911" cy="500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707" tIns="34354" rIns="68707" bIns="34354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hãy</a:t>
            </a: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</a:t>
            </a:r>
            <a:r>
              <a:rPr lang="en-US" alt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viết</a:t>
            </a: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</a:t>
            </a:r>
            <a:r>
              <a:rPr lang="en-US" alt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thư</a:t>
            </a: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</a:t>
            </a:r>
            <a:r>
              <a:rPr lang="en-US" alt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để</a:t>
            </a: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</a:t>
            </a:r>
            <a:r>
              <a:rPr lang="en-US" alt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thăm</a:t>
            </a: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</a:t>
            </a:r>
            <a:r>
              <a:rPr lang="en-US" alt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hỏi</a:t>
            </a: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</a:t>
            </a:r>
            <a:r>
              <a:rPr lang="en-US" alt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và</a:t>
            </a: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</a:t>
            </a:r>
            <a:r>
              <a:rPr lang="en-US" alt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chúc</a:t>
            </a: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</a:t>
            </a:r>
            <a:r>
              <a:rPr lang="en-US" alt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mừng</a:t>
            </a: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</a:t>
            </a:r>
            <a:r>
              <a:rPr lang="en-US" alt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người</a:t>
            </a: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</a:t>
            </a:r>
            <a:r>
              <a:rPr lang="en-US" alt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thân</a:t>
            </a: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</a:t>
            </a:r>
            <a:r>
              <a:rPr lang="en-US" alt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đó</a:t>
            </a: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. </a:t>
            </a:r>
          </a:p>
        </p:txBody>
      </p:sp>
      <p:sp>
        <p:nvSpPr>
          <p:cNvPr id="936" name="TextBox 5"/>
          <p:cNvSpPr txBox="1">
            <a:spLocks noChangeArrowheads="1"/>
          </p:cNvSpPr>
          <p:nvPr/>
        </p:nvSpPr>
        <p:spPr bwMode="auto">
          <a:xfrm>
            <a:off x="217686" y="4125959"/>
            <a:ext cx="11139225" cy="500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707" tIns="34354" rIns="68707" bIns="34354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anose="020B0706030402020204" pitchFamily="34" charset="0"/>
              </a:rPr>
              <a:t>I</a:t>
            </a: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</a:t>
            </a:r>
            <a:r>
              <a:rPr lang="en-US" alt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Chữa</a:t>
            </a: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</a:t>
            </a:r>
            <a:r>
              <a:rPr lang="en-US" alt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lỗi</a:t>
            </a: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</a:t>
            </a:r>
            <a:r>
              <a:rPr lang="en-US" alt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chung</a:t>
            </a:r>
            <a:endParaRPr lang="en-US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anose="020B0603050302020204" pitchFamily="34" charset="0"/>
            </a:endParaRPr>
          </a:p>
        </p:txBody>
      </p:sp>
      <p:sp>
        <p:nvSpPr>
          <p:cNvPr id="937" name="TextBox 5"/>
          <p:cNvSpPr txBox="1">
            <a:spLocks noChangeArrowheads="1"/>
          </p:cNvSpPr>
          <p:nvPr/>
        </p:nvSpPr>
        <p:spPr bwMode="auto">
          <a:xfrm>
            <a:off x="196731" y="4798356"/>
            <a:ext cx="11139225" cy="500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707" tIns="34354" rIns="68707" bIns="34354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anose="020B0706030402020204" pitchFamily="34" charset="0"/>
              </a:rPr>
              <a:t>II</a:t>
            </a: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</a:t>
            </a:r>
            <a:r>
              <a:rPr lang="en-US" alt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Chữa</a:t>
            </a: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</a:t>
            </a:r>
            <a:r>
              <a:rPr lang="en-US" alt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lỗi</a:t>
            </a: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</a:t>
            </a:r>
            <a:r>
              <a:rPr lang="en-US" alt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riêng</a:t>
            </a:r>
            <a:endParaRPr lang="en-US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anose="020B0603050302020204" pitchFamily="34" charset="0"/>
            </a:endParaRPr>
          </a:p>
        </p:txBody>
      </p:sp>
      <p:sp>
        <p:nvSpPr>
          <p:cNvPr id="938" name="TextBox 5"/>
          <p:cNvSpPr txBox="1">
            <a:spLocks noChangeArrowheads="1"/>
          </p:cNvSpPr>
          <p:nvPr/>
        </p:nvSpPr>
        <p:spPr bwMode="auto">
          <a:xfrm>
            <a:off x="983158" y="5489038"/>
            <a:ext cx="10339644" cy="496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707" tIns="34354" rIns="68707" bIns="34354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en-US" altLang="en-US" sz="2800" dirty="0">
                <a:latin typeface="Franklin Gothic Demi Cond" panose="020B0706030402020204" pitchFamily="34" charset="0"/>
              </a:rPr>
              <a:t>1.</a:t>
            </a:r>
            <a:r>
              <a:rPr lang="en-US" altLang="en-US" sz="2800" dirty="0">
                <a:latin typeface="HP001 4 hàng" panose="020B0603050302020204" pitchFamily="34" charset="0"/>
              </a:rPr>
              <a:t> </a:t>
            </a:r>
            <a:r>
              <a:rPr lang="en-US" alt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Chữa</a:t>
            </a: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</a:t>
            </a:r>
            <a:r>
              <a:rPr lang="en-US" alt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lỗi</a:t>
            </a: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</a:t>
            </a:r>
            <a:r>
              <a:rPr lang="en-US" alt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chính</a:t>
            </a: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</a:t>
            </a:r>
            <a:r>
              <a:rPr lang="en-US" alt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tả</a:t>
            </a:r>
            <a:endParaRPr lang="en-US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anose="020B0603050302020204" pitchFamily="34" charset="0"/>
            </a:endParaRPr>
          </a:p>
        </p:txBody>
      </p:sp>
      <p:sp>
        <p:nvSpPr>
          <p:cNvPr id="939" name="TextBox 5"/>
          <p:cNvSpPr txBox="1">
            <a:spLocks noChangeArrowheads="1"/>
          </p:cNvSpPr>
          <p:nvPr/>
        </p:nvSpPr>
        <p:spPr bwMode="auto">
          <a:xfrm>
            <a:off x="963945" y="6141200"/>
            <a:ext cx="11139225" cy="500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707" tIns="34354" rIns="68707" bIns="34354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en-US" altLang="en-US" sz="2800" dirty="0">
                <a:latin typeface="Franklin Gothic Demi Cond" panose="020B0706030402020204" pitchFamily="34" charset="0"/>
              </a:rPr>
              <a:t>2.</a:t>
            </a:r>
            <a:r>
              <a:rPr lang="en-US" altLang="en-US" sz="2800" dirty="0">
                <a:latin typeface="HP001 4 hàng" panose="020B0603050302020204" pitchFamily="34" charset="0"/>
              </a:rPr>
              <a:t> </a:t>
            </a:r>
            <a:r>
              <a:rPr lang="en-US" alt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Chữa</a:t>
            </a: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</a:t>
            </a:r>
            <a:r>
              <a:rPr lang="en-US" alt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lỗi</a:t>
            </a: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</a:t>
            </a:r>
            <a:r>
              <a:rPr lang="en-US" alt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từ</a:t>
            </a:r>
            <a:endParaRPr lang="en-US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anose="020B0603050302020204" pitchFamily="34" charset="0"/>
            </a:endParaRPr>
          </a:p>
        </p:txBody>
      </p:sp>
      <p:sp>
        <p:nvSpPr>
          <p:cNvPr id="940" name="TextBox 5"/>
          <p:cNvSpPr txBox="1">
            <a:spLocks noChangeArrowheads="1"/>
          </p:cNvSpPr>
          <p:nvPr/>
        </p:nvSpPr>
        <p:spPr bwMode="auto">
          <a:xfrm>
            <a:off x="983158" y="6851716"/>
            <a:ext cx="10373753" cy="500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707" tIns="34354" rIns="68707" bIns="34354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en-US" altLang="en-US" sz="2800" dirty="0">
                <a:latin typeface="Franklin Gothic Demi Cond" panose="020B0706030402020204" pitchFamily="34" charset="0"/>
              </a:rPr>
              <a:t>3.</a:t>
            </a:r>
            <a:r>
              <a:rPr lang="en-US" altLang="en-US" sz="2800" dirty="0">
                <a:latin typeface="HP001 4 hàng" panose="020B0603050302020204" pitchFamily="34" charset="0"/>
              </a:rPr>
              <a:t> </a:t>
            </a:r>
            <a:r>
              <a:rPr lang="en-US" alt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Chữa</a:t>
            </a: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</a:t>
            </a:r>
            <a:r>
              <a:rPr lang="en-US" alt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lỗi</a:t>
            </a: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</a:t>
            </a:r>
            <a:r>
              <a:rPr lang="en-US" alt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câu</a:t>
            </a: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, </a:t>
            </a:r>
            <a:r>
              <a:rPr lang="en-US" alt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diễn</a:t>
            </a: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</a:t>
            </a:r>
            <a:r>
              <a:rPr lang="en-US" alt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đạt</a:t>
            </a:r>
            <a:endParaRPr lang="en-US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anose="020B06030503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6" grpId="0"/>
      <p:bldP spid="937" grpId="0"/>
      <p:bldP spid="938" grpId="0"/>
      <p:bldP spid="939" grpId="0"/>
      <p:bldP spid="94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8000" b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0951" y="2080775"/>
            <a:ext cx="812467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Guanine" panose="02040603050506020204" pitchFamily="18" charset="0"/>
              </a:rPr>
              <a:t>NHỮNG BÀI </a:t>
            </a:r>
          </a:p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Guanine" panose="02040603050506020204" pitchFamily="18" charset="0"/>
              </a:rPr>
              <a:t>VĂN HAY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3652984" cy="365125"/>
          </a:xfrm>
        </p:spPr>
        <p:txBody>
          <a:bodyPr/>
          <a:lstStyle>
            <a:lvl1pPr defTabSz="686435">
              <a:defRPr sz="1825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64515" indent="-217170" defTabSz="686435">
              <a:defRPr sz="1825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68680" indent="-173990" defTabSz="686435">
              <a:defRPr sz="1825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16660" indent="-173990" defTabSz="686435">
              <a:defRPr sz="1825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564005" indent="-173990" defTabSz="686435">
              <a:defRPr sz="1825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1911350" indent="-173990" defTabSz="686435" eaLnBrk="0" fontAlgn="base" hangingPunct="0">
              <a:spcBef>
                <a:spcPct val="0"/>
              </a:spcBef>
              <a:spcAft>
                <a:spcPct val="0"/>
              </a:spcAft>
              <a:defRPr sz="1825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259330" indent="-173990" defTabSz="686435" eaLnBrk="0" fontAlgn="base" hangingPunct="0">
              <a:spcBef>
                <a:spcPct val="0"/>
              </a:spcBef>
              <a:spcAft>
                <a:spcPct val="0"/>
              </a:spcAft>
              <a:defRPr sz="1825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2606675" indent="-173990" defTabSz="686435" eaLnBrk="0" fontAlgn="base" hangingPunct="0">
              <a:spcBef>
                <a:spcPct val="0"/>
              </a:spcBef>
              <a:spcAft>
                <a:spcPct val="0"/>
              </a:spcAft>
              <a:defRPr sz="1825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954020" indent="-173990" defTabSz="686435" eaLnBrk="0" fontAlgn="base" hangingPunct="0">
              <a:spcBef>
                <a:spcPct val="0"/>
              </a:spcBef>
              <a:spcAft>
                <a:spcPct val="0"/>
              </a:spcAft>
              <a:defRPr sz="1825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fld id="{432823D8-8CAA-464A-B543-ABBBF802FF6C}" type="slidenum">
              <a:rPr lang="en-US" alt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13</a:t>
            </a:fld>
            <a:endParaRPr lang="en-US" altLang="en-US" sz="2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5843" name="Group 924"/>
          <p:cNvGrpSpPr/>
          <p:nvPr/>
        </p:nvGrpSpPr>
        <p:grpSpPr bwMode="auto">
          <a:xfrm>
            <a:off x="147484" y="304342"/>
            <a:ext cx="12044516" cy="6897329"/>
            <a:chOff x="609600" y="1360488"/>
            <a:chExt cx="6465885" cy="4598987"/>
          </a:xfrm>
        </p:grpSpPr>
        <p:grpSp>
          <p:nvGrpSpPr>
            <p:cNvPr id="35850" name="Group 5"/>
            <p:cNvGrpSpPr/>
            <p:nvPr/>
          </p:nvGrpSpPr>
          <p:grpSpPr bwMode="auto">
            <a:xfrm>
              <a:off x="609600" y="3200397"/>
              <a:ext cx="6465885" cy="919162"/>
              <a:chOff x="1206" y="3709"/>
              <a:chExt cx="10184" cy="1440"/>
            </a:xfrm>
          </p:grpSpPr>
          <p:grpSp>
            <p:nvGrpSpPr>
              <p:cNvPr id="36587" name="Group 6"/>
              <p:cNvGrpSpPr/>
              <p:nvPr/>
            </p:nvGrpSpPr>
            <p:grpSpPr bwMode="auto">
              <a:xfrm>
                <a:off x="1206" y="3709"/>
                <a:ext cx="1484" cy="720"/>
                <a:chOff x="10064" y="12958"/>
                <a:chExt cx="1575" cy="720"/>
              </a:xfrm>
            </p:grpSpPr>
            <p:sp>
              <p:nvSpPr>
                <p:cNvPr id="27543" name="Rectangle 7"/>
                <p:cNvSpPr>
                  <a:spLocks noChangeArrowheads="1"/>
                </p:cNvSpPr>
                <p:nvPr/>
              </p:nvSpPr>
              <p:spPr bwMode="auto">
                <a:xfrm>
                  <a:off x="10064" y="12958"/>
                  <a:ext cx="1576" cy="718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544" name="Line 8"/>
                <p:cNvSpPr>
                  <a:spLocks noChangeShapeType="1"/>
                </p:cNvSpPr>
                <p:nvPr/>
              </p:nvSpPr>
              <p:spPr bwMode="auto">
                <a:xfrm flipV="1">
                  <a:off x="10069" y="13102"/>
                  <a:ext cx="1571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545" name="Line 9"/>
                <p:cNvSpPr>
                  <a:spLocks noChangeShapeType="1"/>
                </p:cNvSpPr>
                <p:nvPr/>
              </p:nvSpPr>
              <p:spPr bwMode="auto">
                <a:xfrm flipH="1">
                  <a:off x="10069" y="13244"/>
                  <a:ext cx="1571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546" name="Line 10"/>
                <p:cNvSpPr>
                  <a:spLocks noChangeShapeType="1"/>
                </p:cNvSpPr>
                <p:nvPr/>
              </p:nvSpPr>
              <p:spPr bwMode="auto">
                <a:xfrm flipH="1">
                  <a:off x="10069" y="13389"/>
                  <a:ext cx="1571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547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10069" y="13533"/>
                  <a:ext cx="1571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548" name="Line 12"/>
                <p:cNvSpPr>
                  <a:spLocks noChangeShapeType="1"/>
                </p:cNvSpPr>
                <p:nvPr/>
              </p:nvSpPr>
              <p:spPr bwMode="auto">
                <a:xfrm>
                  <a:off x="10266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549" name="Line 13"/>
                <p:cNvSpPr>
                  <a:spLocks noChangeShapeType="1"/>
                </p:cNvSpPr>
                <p:nvPr/>
              </p:nvSpPr>
              <p:spPr bwMode="auto">
                <a:xfrm>
                  <a:off x="10460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550" name="Line 14"/>
                <p:cNvSpPr>
                  <a:spLocks noChangeShapeType="1"/>
                </p:cNvSpPr>
                <p:nvPr/>
              </p:nvSpPr>
              <p:spPr bwMode="auto">
                <a:xfrm>
                  <a:off x="10657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551" name="Line 15"/>
                <p:cNvSpPr>
                  <a:spLocks noChangeShapeType="1"/>
                </p:cNvSpPr>
                <p:nvPr/>
              </p:nvSpPr>
              <p:spPr bwMode="auto">
                <a:xfrm>
                  <a:off x="10854" y="12960"/>
                  <a:ext cx="0" cy="7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552" name="Line 16"/>
                <p:cNvSpPr>
                  <a:spLocks noChangeShapeType="1"/>
                </p:cNvSpPr>
                <p:nvPr/>
              </p:nvSpPr>
              <p:spPr bwMode="auto">
                <a:xfrm>
                  <a:off x="11051" y="12960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553" name="Line 17"/>
                <p:cNvSpPr>
                  <a:spLocks noChangeShapeType="1"/>
                </p:cNvSpPr>
                <p:nvPr/>
              </p:nvSpPr>
              <p:spPr bwMode="auto">
                <a:xfrm>
                  <a:off x="11251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554" name="Line 18"/>
                <p:cNvSpPr>
                  <a:spLocks noChangeShapeType="1"/>
                </p:cNvSpPr>
                <p:nvPr/>
              </p:nvSpPr>
              <p:spPr bwMode="auto">
                <a:xfrm>
                  <a:off x="1144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36588" name="Group 19"/>
              <p:cNvGrpSpPr/>
              <p:nvPr/>
            </p:nvGrpSpPr>
            <p:grpSpPr bwMode="auto">
              <a:xfrm>
                <a:off x="2656" y="3709"/>
                <a:ext cx="1484" cy="720"/>
                <a:chOff x="10064" y="12958"/>
                <a:chExt cx="1575" cy="720"/>
              </a:xfrm>
            </p:grpSpPr>
            <p:sp>
              <p:nvSpPr>
                <p:cNvPr id="27531" name="Rectangle 20"/>
                <p:cNvSpPr>
                  <a:spLocks noChangeArrowheads="1"/>
                </p:cNvSpPr>
                <p:nvPr/>
              </p:nvSpPr>
              <p:spPr bwMode="auto">
                <a:xfrm>
                  <a:off x="10063" y="12958"/>
                  <a:ext cx="1576" cy="718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532" name="Line 21"/>
                <p:cNvSpPr>
                  <a:spLocks noChangeShapeType="1"/>
                </p:cNvSpPr>
                <p:nvPr/>
              </p:nvSpPr>
              <p:spPr bwMode="auto">
                <a:xfrm flipV="1">
                  <a:off x="10068" y="13102"/>
                  <a:ext cx="1571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533" name="Line 22"/>
                <p:cNvSpPr>
                  <a:spLocks noChangeShapeType="1"/>
                </p:cNvSpPr>
                <p:nvPr/>
              </p:nvSpPr>
              <p:spPr bwMode="auto">
                <a:xfrm flipH="1">
                  <a:off x="10068" y="13244"/>
                  <a:ext cx="1571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534" name="Line 23"/>
                <p:cNvSpPr>
                  <a:spLocks noChangeShapeType="1"/>
                </p:cNvSpPr>
                <p:nvPr/>
              </p:nvSpPr>
              <p:spPr bwMode="auto">
                <a:xfrm flipH="1">
                  <a:off x="10068" y="13389"/>
                  <a:ext cx="1571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535" name="Line 24"/>
                <p:cNvSpPr>
                  <a:spLocks noChangeShapeType="1"/>
                </p:cNvSpPr>
                <p:nvPr/>
              </p:nvSpPr>
              <p:spPr bwMode="auto">
                <a:xfrm flipV="1">
                  <a:off x="10068" y="13533"/>
                  <a:ext cx="1571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536" name="Line 25"/>
                <p:cNvSpPr>
                  <a:spLocks noChangeShapeType="1"/>
                </p:cNvSpPr>
                <p:nvPr/>
              </p:nvSpPr>
              <p:spPr bwMode="auto">
                <a:xfrm>
                  <a:off x="10265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537" name="Line 26"/>
                <p:cNvSpPr>
                  <a:spLocks noChangeShapeType="1"/>
                </p:cNvSpPr>
                <p:nvPr/>
              </p:nvSpPr>
              <p:spPr bwMode="auto">
                <a:xfrm>
                  <a:off x="10460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538" name="Line 27"/>
                <p:cNvSpPr>
                  <a:spLocks noChangeShapeType="1"/>
                </p:cNvSpPr>
                <p:nvPr/>
              </p:nvSpPr>
              <p:spPr bwMode="auto">
                <a:xfrm>
                  <a:off x="10657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539" name="Line 28"/>
                <p:cNvSpPr>
                  <a:spLocks noChangeShapeType="1"/>
                </p:cNvSpPr>
                <p:nvPr/>
              </p:nvSpPr>
              <p:spPr bwMode="auto">
                <a:xfrm>
                  <a:off x="10854" y="12960"/>
                  <a:ext cx="0" cy="7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540" name="Line 29"/>
                <p:cNvSpPr>
                  <a:spLocks noChangeShapeType="1"/>
                </p:cNvSpPr>
                <p:nvPr/>
              </p:nvSpPr>
              <p:spPr bwMode="auto">
                <a:xfrm>
                  <a:off x="11051" y="12960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541" name="Line 30"/>
                <p:cNvSpPr>
                  <a:spLocks noChangeShapeType="1"/>
                </p:cNvSpPr>
                <p:nvPr/>
              </p:nvSpPr>
              <p:spPr bwMode="auto">
                <a:xfrm>
                  <a:off x="11250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542" name="Line 31"/>
                <p:cNvSpPr>
                  <a:spLocks noChangeShapeType="1"/>
                </p:cNvSpPr>
                <p:nvPr/>
              </p:nvSpPr>
              <p:spPr bwMode="auto">
                <a:xfrm>
                  <a:off x="11447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36589" name="Group 32"/>
              <p:cNvGrpSpPr/>
              <p:nvPr/>
            </p:nvGrpSpPr>
            <p:grpSpPr bwMode="auto">
              <a:xfrm>
                <a:off x="4106" y="3709"/>
                <a:ext cx="1484" cy="720"/>
                <a:chOff x="10064" y="12958"/>
                <a:chExt cx="1575" cy="720"/>
              </a:xfrm>
            </p:grpSpPr>
            <p:sp>
              <p:nvSpPr>
                <p:cNvPr id="27519" name="Rectangle 33"/>
                <p:cNvSpPr>
                  <a:spLocks noChangeArrowheads="1"/>
                </p:cNvSpPr>
                <p:nvPr/>
              </p:nvSpPr>
              <p:spPr bwMode="auto">
                <a:xfrm>
                  <a:off x="10065" y="12958"/>
                  <a:ext cx="1576" cy="718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520" name="Line 34"/>
                <p:cNvSpPr>
                  <a:spLocks noChangeShapeType="1"/>
                </p:cNvSpPr>
                <p:nvPr/>
              </p:nvSpPr>
              <p:spPr bwMode="auto">
                <a:xfrm flipV="1">
                  <a:off x="10068" y="13102"/>
                  <a:ext cx="1571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521" name="Line 35"/>
                <p:cNvSpPr>
                  <a:spLocks noChangeShapeType="1"/>
                </p:cNvSpPr>
                <p:nvPr/>
              </p:nvSpPr>
              <p:spPr bwMode="auto">
                <a:xfrm flipH="1">
                  <a:off x="10068" y="13244"/>
                  <a:ext cx="1571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522" name="Line 36"/>
                <p:cNvSpPr>
                  <a:spLocks noChangeShapeType="1"/>
                </p:cNvSpPr>
                <p:nvPr/>
              </p:nvSpPr>
              <p:spPr bwMode="auto">
                <a:xfrm flipH="1">
                  <a:off x="10068" y="13389"/>
                  <a:ext cx="1571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523" name="Line 37"/>
                <p:cNvSpPr>
                  <a:spLocks noChangeShapeType="1"/>
                </p:cNvSpPr>
                <p:nvPr/>
              </p:nvSpPr>
              <p:spPr bwMode="auto">
                <a:xfrm flipV="1">
                  <a:off x="10068" y="13533"/>
                  <a:ext cx="1571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524" name="Line 38"/>
                <p:cNvSpPr>
                  <a:spLocks noChangeShapeType="1"/>
                </p:cNvSpPr>
                <p:nvPr/>
              </p:nvSpPr>
              <p:spPr bwMode="auto">
                <a:xfrm>
                  <a:off x="10265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525" name="Line 39"/>
                <p:cNvSpPr>
                  <a:spLocks noChangeShapeType="1"/>
                </p:cNvSpPr>
                <p:nvPr/>
              </p:nvSpPr>
              <p:spPr bwMode="auto">
                <a:xfrm>
                  <a:off x="10459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526" name="Line 40"/>
                <p:cNvSpPr>
                  <a:spLocks noChangeShapeType="1"/>
                </p:cNvSpPr>
                <p:nvPr/>
              </p:nvSpPr>
              <p:spPr bwMode="auto">
                <a:xfrm>
                  <a:off x="10656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527" name="Line 41"/>
                <p:cNvSpPr>
                  <a:spLocks noChangeShapeType="1"/>
                </p:cNvSpPr>
                <p:nvPr/>
              </p:nvSpPr>
              <p:spPr bwMode="auto">
                <a:xfrm>
                  <a:off x="10853" y="12960"/>
                  <a:ext cx="0" cy="7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528" name="Line 42"/>
                <p:cNvSpPr>
                  <a:spLocks noChangeShapeType="1"/>
                </p:cNvSpPr>
                <p:nvPr/>
              </p:nvSpPr>
              <p:spPr bwMode="auto">
                <a:xfrm>
                  <a:off x="11050" y="12960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529" name="Line 43"/>
                <p:cNvSpPr>
                  <a:spLocks noChangeShapeType="1"/>
                </p:cNvSpPr>
                <p:nvPr/>
              </p:nvSpPr>
              <p:spPr bwMode="auto">
                <a:xfrm>
                  <a:off x="11250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530" name="Line 44"/>
                <p:cNvSpPr>
                  <a:spLocks noChangeShapeType="1"/>
                </p:cNvSpPr>
                <p:nvPr/>
              </p:nvSpPr>
              <p:spPr bwMode="auto">
                <a:xfrm>
                  <a:off x="11447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36590" name="Group 45"/>
              <p:cNvGrpSpPr/>
              <p:nvPr/>
            </p:nvGrpSpPr>
            <p:grpSpPr bwMode="auto">
              <a:xfrm>
                <a:off x="5556" y="3709"/>
                <a:ext cx="1484" cy="720"/>
                <a:chOff x="10064" y="12958"/>
                <a:chExt cx="1575" cy="720"/>
              </a:xfrm>
            </p:grpSpPr>
            <p:sp>
              <p:nvSpPr>
                <p:cNvPr id="27507" name="Rectangle 46"/>
                <p:cNvSpPr>
                  <a:spLocks noChangeArrowheads="1"/>
                </p:cNvSpPr>
                <p:nvPr/>
              </p:nvSpPr>
              <p:spPr bwMode="auto">
                <a:xfrm>
                  <a:off x="10072" y="12958"/>
                  <a:ext cx="1561" cy="718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508" name="Line 47"/>
                <p:cNvSpPr>
                  <a:spLocks noChangeShapeType="1"/>
                </p:cNvSpPr>
                <p:nvPr/>
              </p:nvSpPr>
              <p:spPr bwMode="auto">
                <a:xfrm flipV="1">
                  <a:off x="10072" y="13102"/>
                  <a:ext cx="1558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509" name="Line 48"/>
                <p:cNvSpPr>
                  <a:spLocks noChangeShapeType="1"/>
                </p:cNvSpPr>
                <p:nvPr/>
              </p:nvSpPr>
              <p:spPr bwMode="auto">
                <a:xfrm flipH="1">
                  <a:off x="10072" y="13244"/>
                  <a:ext cx="1558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510" name="Line 49"/>
                <p:cNvSpPr>
                  <a:spLocks noChangeShapeType="1"/>
                </p:cNvSpPr>
                <p:nvPr/>
              </p:nvSpPr>
              <p:spPr bwMode="auto">
                <a:xfrm flipH="1">
                  <a:off x="10072" y="13389"/>
                  <a:ext cx="1558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511" name="Line 50"/>
                <p:cNvSpPr>
                  <a:spLocks noChangeShapeType="1"/>
                </p:cNvSpPr>
                <p:nvPr/>
              </p:nvSpPr>
              <p:spPr bwMode="auto">
                <a:xfrm flipV="1">
                  <a:off x="10072" y="13533"/>
                  <a:ext cx="1558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512" name="Line 51"/>
                <p:cNvSpPr>
                  <a:spLocks noChangeShapeType="1"/>
                </p:cNvSpPr>
                <p:nvPr/>
              </p:nvSpPr>
              <p:spPr bwMode="auto">
                <a:xfrm>
                  <a:off x="10264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513" name="Line 52"/>
                <p:cNvSpPr>
                  <a:spLocks noChangeShapeType="1"/>
                </p:cNvSpPr>
                <p:nvPr/>
              </p:nvSpPr>
              <p:spPr bwMode="auto">
                <a:xfrm>
                  <a:off x="10461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514" name="Line 53"/>
                <p:cNvSpPr>
                  <a:spLocks noChangeShapeType="1"/>
                </p:cNvSpPr>
                <p:nvPr/>
              </p:nvSpPr>
              <p:spPr bwMode="auto">
                <a:xfrm>
                  <a:off x="1065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515" name="Line 54"/>
                <p:cNvSpPr>
                  <a:spLocks noChangeShapeType="1"/>
                </p:cNvSpPr>
                <p:nvPr/>
              </p:nvSpPr>
              <p:spPr bwMode="auto">
                <a:xfrm>
                  <a:off x="10855" y="12960"/>
                  <a:ext cx="0" cy="7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516" name="Line 55"/>
                <p:cNvSpPr>
                  <a:spLocks noChangeShapeType="1"/>
                </p:cNvSpPr>
                <p:nvPr/>
              </p:nvSpPr>
              <p:spPr bwMode="auto">
                <a:xfrm>
                  <a:off x="11052" y="12960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517" name="Line 56"/>
                <p:cNvSpPr>
                  <a:spLocks noChangeShapeType="1"/>
                </p:cNvSpPr>
                <p:nvPr/>
              </p:nvSpPr>
              <p:spPr bwMode="auto">
                <a:xfrm>
                  <a:off x="11247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518" name="Line 57"/>
                <p:cNvSpPr>
                  <a:spLocks noChangeShapeType="1"/>
                </p:cNvSpPr>
                <p:nvPr/>
              </p:nvSpPr>
              <p:spPr bwMode="auto">
                <a:xfrm>
                  <a:off x="11444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36591" name="Group 58"/>
              <p:cNvGrpSpPr/>
              <p:nvPr/>
            </p:nvGrpSpPr>
            <p:grpSpPr bwMode="auto">
              <a:xfrm>
                <a:off x="7006" y="3709"/>
                <a:ext cx="1484" cy="720"/>
                <a:chOff x="10064" y="12958"/>
                <a:chExt cx="1575" cy="720"/>
              </a:xfrm>
            </p:grpSpPr>
            <p:sp>
              <p:nvSpPr>
                <p:cNvPr id="27495" name="Rectangle 59"/>
                <p:cNvSpPr>
                  <a:spLocks noChangeArrowheads="1"/>
                </p:cNvSpPr>
                <p:nvPr/>
              </p:nvSpPr>
              <p:spPr bwMode="auto">
                <a:xfrm>
                  <a:off x="10059" y="12958"/>
                  <a:ext cx="1576" cy="718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496" name="Line 60"/>
                <p:cNvSpPr>
                  <a:spLocks noChangeShapeType="1"/>
                </p:cNvSpPr>
                <p:nvPr/>
              </p:nvSpPr>
              <p:spPr bwMode="auto">
                <a:xfrm flipV="1">
                  <a:off x="10067" y="13102"/>
                  <a:ext cx="1571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497" name="Line 61"/>
                <p:cNvSpPr>
                  <a:spLocks noChangeShapeType="1"/>
                </p:cNvSpPr>
                <p:nvPr/>
              </p:nvSpPr>
              <p:spPr bwMode="auto">
                <a:xfrm flipH="1">
                  <a:off x="10067" y="13244"/>
                  <a:ext cx="1571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498" name="Line 62"/>
                <p:cNvSpPr>
                  <a:spLocks noChangeShapeType="1"/>
                </p:cNvSpPr>
                <p:nvPr/>
              </p:nvSpPr>
              <p:spPr bwMode="auto">
                <a:xfrm flipH="1">
                  <a:off x="10067" y="13389"/>
                  <a:ext cx="1571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499" name="Line 63"/>
                <p:cNvSpPr>
                  <a:spLocks noChangeShapeType="1"/>
                </p:cNvSpPr>
                <p:nvPr/>
              </p:nvSpPr>
              <p:spPr bwMode="auto">
                <a:xfrm flipV="1">
                  <a:off x="10067" y="13533"/>
                  <a:ext cx="1571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500" name="Line 64"/>
                <p:cNvSpPr>
                  <a:spLocks noChangeShapeType="1"/>
                </p:cNvSpPr>
                <p:nvPr/>
              </p:nvSpPr>
              <p:spPr bwMode="auto">
                <a:xfrm>
                  <a:off x="10264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501" name="Line 65"/>
                <p:cNvSpPr>
                  <a:spLocks noChangeShapeType="1"/>
                </p:cNvSpPr>
                <p:nvPr/>
              </p:nvSpPr>
              <p:spPr bwMode="auto">
                <a:xfrm>
                  <a:off x="1045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502" name="Line 66"/>
                <p:cNvSpPr>
                  <a:spLocks noChangeShapeType="1"/>
                </p:cNvSpPr>
                <p:nvPr/>
              </p:nvSpPr>
              <p:spPr bwMode="auto">
                <a:xfrm>
                  <a:off x="1065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503" name="Line 67"/>
                <p:cNvSpPr>
                  <a:spLocks noChangeShapeType="1"/>
                </p:cNvSpPr>
                <p:nvPr/>
              </p:nvSpPr>
              <p:spPr bwMode="auto">
                <a:xfrm>
                  <a:off x="10855" y="12960"/>
                  <a:ext cx="0" cy="7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504" name="Line 68"/>
                <p:cNvSpPr>
                  <a:spLocks noChangeShapeType="1"/>
                </p:cNvSpPr>
                <p:nvPr/>
              </p:nvSpPr>
              <p:spPr bwMode="auto">
                <a:xfrm>
                  <a:off x="11052" y="12960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505" name="Line 69"/>
                <p:cNvSpPr>
                  <a:spLocks noChangeShapeType="1"/>
                </p:cNvSpPr>
                <p:nvPr/>
              </p:nvSpPr>
              <p:spPr bwMode="auto">
                <a:xfrm>
                  <a:off x="11249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506" name="Line 70"/>
                <p:cNvSpPr>
                  <a:spLocks noChangeShapeType="1"/>
                </p:cNvSpPr>
                <p:nvPr/>
              </p:nvSpPr>
              <p:spPr bwMode="auto">
                <a:xfrm>
                  <a:off x="11446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36592" name="Group 71"/>
              <p:cNvGrpSpPr/>
              <p:nvPr/>
            </p:nvGrpSpPr>
            <p:grpSpPr bwMode="auto">
              <a:xfrm>
                <a:off x="8456" y="3709"/>
                <a:ext cx="1484" cy="720"/>
                <a:chOff x="10064" y="12958"/>
                <a:chExt cx="1575" cy="720"/>
              </a:xfrm>
            </p:grpSpPr>
            <p:sp>
              <p:nvSpPr>
                <p:cNvPr id="27483" name="Rectangle 72"/>
                <p:cNvSpPr>
                  <a:spLocks noChangeArrowheads="1"/>
                </p:cNvSpPr>
                <p:nvPr/>
              </p:nvSpPr>
              <p:spPr bwMode="auto">
                <a:xfrm>
                  <a:off x="10064" y="12958"/>
                  <a:ext cx="1576" cy="718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484" name="Line 73"/>
                <p:cNvSpPr>
                  <a:spLocks noChangeShapeType="1"/>
                </p:cNvSpPr>
                <p:nvPr/>
              </p:nvSpPr>
              <p:spPr bwMode="auto">
                <a:xfrm flipV="1">
                  <a:off x="10066" y="13102"/>
                  <a:ext cx="1571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485" name="Line 74"/>
                <p:cNvSpPr>
                  <a:spLocks noChangeShapeType="1"/>
                </p:cNvSpPr>
                <p:nvPr/>
              </p:nvSpPr>
              <p:spPr bwMode="auto">
                <a:xfrm flipH="1">
                  <a:off x="10066" y="13244"/>
                  <a:ext cx="1571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486" name="Line 75"/>
                <p:cNvSpPr>
                  <a:spLocks noChangeShapeType="1"/>
                </p:cNvSpPr>
                <p:nvPr/>
              </p:nvSpPr>
              <p:spPr bwMode="auto">
                <a:xfrm flipH="1">
                  <a:off x="10066" y="13389"/>
                  <a:ext cx="1571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487" name="Line 76"/>
                <p:cNvSpPr>
                  <a:spLocks noChangeShapeType="1"/>
                </p:cNvSpPr>
                <p:nvPr/>
              </p:nvSpPr>
              <p:spPr bwMode="auto">
                <a:xfrm flipV="1">
                  <a:off x="10066" y="13533"/>
                  <a:ext cx="1571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488" name="Line 77"/>
                <p:cNvSpPr>
                  <a:spLocks noChangeShapeType="1"/>
                </p:cNvSpPr>
                <p:nvPr/>
              </p:nvSpPr>
              <p:spPr bwMode="auto">
                <a:xfrm>
                  <a:off x="10263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489" name="Line 78"/>
                <p:cNvSpPr>
                  <a:spLocks noChangeShapeType="1"/>
                </p:cNvSpPr>
                <p:nvPr/>
              </p:nvSpPr>
              <p:spPr bwMode="auto">
                <a:xfrm>
                  <a:off x="10460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490" name="Line 79"/>
                <p:cNvSpPr>
                  <a:spLocks noChangeShapeType="1"/>
                </p:cNvSpPr>
                <p:nvPr/>
              </p:nvSpPr>
              <p:spPr bwMode="auto">
                <a:xfrm>
                  <a:off x="10657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491" name="Line 80"/>
                <p:cNvSpPr>
                  <a:spLocks noChangeShapeType="1"/>
                </p:cNvSpPr>
                <p:nvPr/>
              </p:nvSpPr>
              <p:spPr bwMode="auto">
                <a:xfrm>
                  <a:off x="10854" y="12960"/>
                  <a:ext cx="0" cy="7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492" name="Line 81"/>
                <p:cNvSpPr>
                  <a:spLocks noChangeShapeType="1"/>
                </p:cNvSpPr>
                <p:nvPr/>
              </p:nvSpPr>
              <p:spPr bwMode="auto">
                <a:xfrm>
                  <a:off x="11051" y="12960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493" name="Line 82"/>
                <p:cNvSpPr>
                  <a:spLocks noChangeShapeType="1"/>
                </p:cNvSpPr>
                <p:nvPr/>
              </p:nvSpPr>
              <p:spPr bwMode="auto">
                <a:xfrm>
                  <a:off x="1124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494" name="Line 83"/>
                <p:cNvSpPr>
                  <a:spLocks noChangeShapeType="1"/>
                </p:cNvSpPr>
                <p:nvPr/>
              </p:nvSpPr>
              <p:spPr bwMode="auto">
                <a:xfrm>
                  <a:off x="11445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36593" name="Group 84"/>
              <p:cNvGrpSpPr/>
              <p:nvPr/>
            </p:nvGrpSpPr>
            <p:grpSpPr bwMode="auto">
              <a:xfrm>
                <a:off x="9906" y="3709"/>
                <a:ext cx="1484" cy="720"/>
                <a:chOff x="10064" y="12958"/>
                <a:chExt cx="1575" cy="720"/>
              </a:xfrm>
            </p:grpSpPr>
            <p:sp>
              <p:nvSpPr>
                <p:cNvPr id="27471" name="Rectangle 85"/>
                <p:cNvSpPr>
                  <a:spLocks noChangeArrowheads="1"/>
                </p:cNvSpPr>
                <p:nvPr/>
              </p:nvSpPr>
              <p:spPr bwMode="auto">
                <a:xfrm>
                  <a:off x="10063" y="12958"/>
                  <a:ext cx="1576" cy="718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472" name="Line 86"/>
                <p:cNvSpPr>
                  <a:spLocks noChangeShapeType="1"/>
                </p:cNvSpPr>
                <p:nvPr/>
              </p:nvSpPr>
              <p:spPr bwMode="auto">
                <a:xfrm flipV="1">
                  <a:off x="10068" y="13102"/>
                  <a:ext cx="1571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473" name="Line 87"/>
                <p:cNvSpPr>
                  <a:spLocks noChangeShapeType="1"/>
                </p:cNvSpPr>
                <p:nvPr/>
              </p:nvSpPr>
              <p:spPr bwMode="auto">
                <a:xfrm flipH="1">
                  <a:off x="10068" y="13244"/>
                  <a:ext cx="1571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474" name="Line 88"/>
                <p:cNvSpPr>
                  <a:spLocks noChangeShapeType="1"/>
                </p:cNvSpPr>
                <p:nvPr/>
              </p:nvSpPr>
              <p:spPr bwMode="auto">
                <a:xfrm flipH="1">
                  <a:off x="10068" y="13389"/>
                  <a:ext cx="1571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475" name="Line 89"/>
                <p:cNvSpPr>
                  <a:spLocks noChangeShapeType="1"/>
                </p:cNvSpPr>
                <p:nvPr/>
              </p:nvSpPr>
              <p:spPr bwMode="auto">
                <a:xfrm flipV="1">
                  <a:off x="10068" y="13533"/>
                  <a:ext cx="1571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476" name="Line 90"/>
                <p:cNvSpPr>
                  <a:spLocks noChangeShapeType="1"/>
                </p:cNvSpPr>
                <p:nvPr/>
              </p:nvSpPr>
              <p:spPr bwMode="auto">
                <a:xfrm>
                  <a:off x="10265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477" name="Line 91"/>
                <p:cNvSpPr>
                  <a:spLocks noChangeShapeType="1"/>
                </p:cNvSpPr>
                <p:nvPr/>
              </p:nvSpPr>
              <p:spPr bwMode="auto">
                <a:xfrm>
                  <a:off x="10460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478" name="Line 92"/>
                <p:cNvSpPr>
                  <a:spLocks noChangeShapeType="1"/>
                </p:cNvSpPr>
                <p:nvPr/>
              </p:nvSpPr>
              <p:spPr bwMode="auto">
                <a:xfrm>
                  <a:off x="10657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479" name="Line 93"/>
                <p:cNvSpPr>
                  <a:spLocks noChangeShapeType="1"/>
                </p:cNvSpPr>
                <p:nvPr/>
              </p:nvSpPr>
              <p:spPr bwMode="auto">
                <a:xfrm>
                  <a:off x="10854" y="12960"/>
                  <a:ext cx="0" cy="7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480" name="Line 94"/>
                <p:cNvSpPr>
                  <a:spLocks noChangeShapeType="1"/>
                </p:cNvSpPr>
                <p:nvPr/>
              </p:nvSpPr>
              <p:spPr bwMode="auto">
                <a:xfrm>
                  <a:off x="11051" y="12960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481" name="Line 95"/>
                <p:cNvSpPr>
                  <a:spLocks noChangeShapeType="1"/>
                </p:cNvSpPr>
                <p:nvPr/>
              </p:nvSpPr>
              <p:spPr bwMode="auto">
                <a:xfrm>
                  <a:off x="11250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482" name="Line 96"/>
                <p:cNvSpPr>
                  <a:spLocks noChangeShapeType="1"/>
                </p:cNvSpPr>
                <p:nvPr/>
              </p:nvSpPr>
              <p:spPr bwMode="auto">
                <a:xfrm>
                  <a:off x="11447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36594" name="Group 97"/>
              <p:cNvGrpSpPr/>
              <p:nvPr/>
            </p:nvGrpSpPr>
            <p:grpSpPr bwMode="auto">
              <a:xfrm>
                <a:off x="1206" y="4429"/>
                <a:ext cx="10184" cy="720"/>
                <a:chOff x="1206" y="11340"/>
                <a:chExt cx="10184" cy="720"/>
              </a:xfrm>
            </p:grpSpPr>
            <p:grpSp>
              <p:nvGrpSpPr>
                <p:cNvPr id="36595" name="Group 98"/>
                <p:cNvGrpSpPr/>
                <p:nvPr/>
              </p:nvGrpSpPr>
              <p:grpSpPr bwMode="auto">
                <a:xfrm>
                  <a:off x="120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27459" name="Rectangle 99"/>
                  <p:cNvSpPr>
                    <a:spLocks noChangeArrowheads="1"/>
                  </p:cNvSpPr>
                  <p:nvPr/>
                </p:nvSpPr>
                <p:spPr bwMode="auto">
                  <a:xfrm>
                    <a:off x="10064" y="12958"/>
                    <a:ext cx="1576" cy="718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defRPr/>
                    </a:pPr>
                    <a:endParaRPr lang="en-US" alt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7460" name="Line 10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9" y="13103"/>
                    <a:ext cx="1571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461" name="Line 10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9" y="13245"/>
                    <a:ext cx="1571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462" name="Line 10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9" y="13389"/>
                    <a:ext cx="1571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463" name="Line 10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9" y="13534"/>
                    <a:ext cx="1571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464" name="Line 104"/>
                  <p:cNvSpPr>
                    <a:spLocks noChangeShapeType="1"/>
                  </p:cNvSpPr>
                  <p:nvPr/>
                </p:nvSpPr>
                <p:spPr bwMode="auto">
                  <a:xfrm>
                    <a:off x="10266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465" name="Line 105"/>
                  <p:cNvSpPr>
                    <a:spLocks noChangeShapeType="1"/>
                  </p:cNvSpPr>
                  <p:nvPr/>
                </p:nvSpPr>
                <p:spPr bwMode="auto">
                  <a:xfrm>
                    <a:off x="10460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466" name="Line 106"/>
                  <p:cNvSpPr>
                    <a:spLocks noChangeShapeType="1"/>
                  </p:cNvSpPr>
                  <p:nvPr/>
                </p:nvSpPr>
                <p:spPr bwMode="auto">
                  <a:xfrm>
                    <a:off x="10657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467" name="Line 107"/>
                  <p:cNvSpPr>
                    <a:spLocks noChangeShapeType="1"/>
                  </p:cNvSpPr>
                  <p:nvPr/>
                </p:nvSpPr>
                <p:spPr bwMode="auto">
                  <a:xfrm>
                    <a:off x="10854" y="12960"/>
                    <a:ext cx="0" cy="71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468" name="Line 108"/>
                  <p:cNvSpPr>
                    <a:spLocks noChangeShapeType="1"/>
                  </p:cNvSpPr>
                  <p:nvPr/>
                </p:nvSpPr>
                <p:spPr bwMode="auto">
                  <a:xfrm>
                    <a:off x="11051" y="12960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469" name="Line 109"/>
                  <p:cNvSpPr>
                    <a:spLocks noChangeShapeType="1"/>
                  </p:cNvSpPr>
                  <p:nvPr/>
                </p:nvSpPr>
                <p:spPr bwMode="auto">
                  <a:xfrm>
                    <a:off x="11251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470" name="Line 110"/>
                  <p:cNvSpPr>
                    <a:spLocks noChangeShapeType="1"/>
                  </p:cNvSpPr>
                  <p:nvPr/>
                </p:nvSpPr>
                <p:spPr bwMode="auto">
                  <a:xfrm>
                    <a:off x="1144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  <p:grpSp>
              <p:nvGrpSpPr>
                <p:cNvPr id="36596" name="Group 111"/>
                <p:cNvGrpSpPr/>
                <p:nvPr/>
              </p:nvGrpSpPr>
              <p:grpSpPr bwMode="auto">
                <a:xfrm>
                  <a:off x="265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27447" name="Rectangle 112"/>
                  <p:cNvSpPr>
                    <a:spLocks noChangeArrowheads="1"/>
                  </p:cNvSpPr>
                  <p:nvPr/>
                </p:nvSpPr>
                <p:spPr bwMode="auto">
                  <a:xfrm>
                    <a:off x="10063" y="12958"/>
                    <a:ext cx="1576" cy="718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defRPr/>
                    </a:pPr>
                    <a:endParaRPr lang="en-US" alt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7448" name="Line 11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8" y="13103"/>
                    <a:ext cx="1571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449" name="Line 11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8" y="13245"/>
                    <a:ext cx="1571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450" name="Line 11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8" y="13389"/>
                    <a:ext cx="1571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451" name="Line 11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8" y="13534"/>
                    <a:ext cx="1571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452" name="Line 117"/>
                  <p:cNvSpPr>
                    <a:spLocks noChangeShapeType="1"/>
                  </p:cNvSpPr>
                  <p:nvPr/>
                </p:nvSpPr>
                <p:spPr bwMode="auto">
                  <a:xfrm>
                    <a:off x="10265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453" name="Line 118"/>
                  <p:cNvSpPr>
                    <a:spLocks noChangeShapeType="1"/>
                  </p:cNvSpPr>
                  <p:nvPr/>
                </p:nvSpPr>
                <p:spPr bwMode="auto">
                  <a:xfrm>
                    <a:off x="10460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454" name="Line 119"/>
                  <p:cNvSpPr>
                    <a:spLocks noChangeShapeType="1"/>
                  </p:cNvSpPr>
                  <p:nvPr/>
                </p:nvSpPr>
                <p:spPr bwMode="auto">
                  <a:xfrm>
                    <a:off x="10657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455" name="Line 120"/>
                  <p:cNvSpPr>
                    <a:spLocks noChangeShapeType="1"/>
                  </p:cNvSpPr>
                  <p:nvPr/>
                </p:nvSpPr>
                <p:spPr bwMode="auto">
                  <a:xfrm>
                    <a:off x="10854" y="12960"/>
                    <a:ext cx="0" cy="71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456" name="Line 121"/>
                  <p:cNvSpPr>
                    <a:spLocks noChangeShapeType="1"/>
                  </p:cNvSpPr>
                  <p:nvPr/>
                </p:nvSpPr>
                <p:spPr bwMode="auto">
                  <a:xfrm>
                    <a:off x="11051" y="12960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457" name="Line 122"/>
                  <p:cNvSpPr>
                    <a:spLocks noChangeShapeType="1"/>
                  </p:cNvSpPr>
                  <p:nvPr/>
                </p:nvSpPr>
                <p:spPr bwMode="auto">
                  <a:xfrm>
                    <a:off x="11250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458" name="Line 123"/>
                  <p:cNvSpPr>
                    <a:spLocks noChangeShapeType="1"/>
                  </p:cNvSpPr>
                  <p:nvPr/>
                </p:nvSpPr>
                <p:spPr bwMode="auto">
                  <a:xfrm>
                    <a:off x="11447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  <p:grpSp>
              <p:nvGrpSpPr>
                <p:cNvPr id="36597" name="Group 124"/>
                <p:cNvGrpSpPr/>
                <p:nvPr/>
              </p:nvGrpSpPr>
              <p:grpSpPr bwMode="auto">
                <a:xfrm>
                  <a:off x="410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27435" name="Rectangle 125"/>
                  <p:cNvSpPr>
                    <a:spLocks noChangeArrowheads="1"/>
                  </p:cNvSpPr>
                  <p:nvPr/>
                </p:nvSpPr>
                <p:spPr bwMode="auto">
                  <a:xfrm>
                    <a:off x="10065" y="12958"/>
                    <a:ext cx="1576" cy="718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defRPr/>
                    </a:pPr>
                    <a:endParaRPr lang="en-US" alt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7436" name="Line 12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8" y="13103"/>
                    <a:ext cx="1571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437" name="Line 12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8" y="13245"/>
                    <a:ext cx="1571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438" name="Line 12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8" y="13389"/>
                    <a:ext cx="1571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439" name="Line 12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8" y="13534"/>
                    <a:ext cx="1571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440" name="Line 130"/>
                  <p:cNvSpPr>
                    <a:spLocks noChangeShapeType="1"/>
                  </p:cNvSpPr>
                  <p:nvPr/>
                </p:nvSpPr>
                <p:spPr bwMode="auto">
                  <a:xfrm>
                    <a:off x="10265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441" name="Line 131"/>
                  <p:cNvSpPr>
                    <a:spLocks noChangeShapeType="1"/>
                  </p:cNvSpPr>
                  <p:nvPr/>
                </p:nvSpPr>
                <p:spPr bwMode="auto">
                  <a:xfrm>
                    <a:off x="10459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442" name="Line 132"/>
                  <p:cNvSpPr>
                    <a:spLocks noChangeShapeType="1"/>
                  </p:cNvSpPr>
                  <p:nvPr/>
                </p:nvSpPr>
                <p:spPr bwMode="auto">
                  <a:xfrm>
                    <a:off x="10656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443" name="Line 133"/>
                  <p:cNvSpPr>
                    <a:spLocks noChangeShapeType="1"/>
                  </p:cNvSpPr>
                  <p:nvPr/>
                </p:nvSpPr>
                <p:spPr bwMode="auto">
                  <a:xfrm>
                    <a:off x="10853" y="12960"/>
                    <a:ext cx="0" cy="71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444" name="Line 134"/>
                  <p:cNvSpPr>
                    <a:spLocks noChangeShapeType="1"/>
                  </p:cNvSpPr>
                  <p:nvPr/>
                </p:nvSpPr>
                <p:spPr bwMode="auto">
                  <a:xfrm>
                    <a:off x="11050" y="12960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445" name="Line 135"/>
                  <p:cNvSpPr>
                    <a:spLocks noChangeShapeType="1"/>
                  </p:cNvSpPr>
                  <p:nvPr/>
                </p:nvSpPr>
                <p:spPr bwMode="auto">
                  <a:xfrm>
                    <a:off x="11250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446" name="Line 136"/>
                  <p:cNvSpPr>
                    <a:spLocks noChangeShapeType="1"/>
                  </p:cNvSpPr>
                  <p:nvPr/>
                </p:nvSpPr>
                <p:spPr bwMode="auto">
                  <a:xfrm>
                    <a:off x="11447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  <p:grpSp>
              <p:nvGrpSpPr>
                <p:cNvPr id="36598" name="Group 137"/>
                <p:cNvGrpSpPr/>
                <p:nvPr/>
              </p:nvGrpSpPr>
              <p:grpSpPr bwMode="auto">
                <a:xfrm>
                  <a:off x="555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27423" name="Rectangle 138"/>
                  <p:cNvSpPr>
                    <a:spLocks noChangeArrowheads="1"/>
                  </p:cNvSpPr>
                  <p:nvPr/>
                </p:nvSpPr>
                <p:spPr bwMode="auto">
                  <a:xfrm>
                    <a:off x="10072" y="12958"/>
                    <a:ext cx="1561" cy="718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defRPr/>
                    </a:pPr>
                    <a:endParaRPr lang="en-US" alt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7424" name="Line 13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72" y="13103"/>
                    <a:ext cx="1558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425" name="Line 14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72" y="13245"/>
                    <a:ext cx="1558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426" name="Line 14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72" y="13389"/>
                    <a:ext cx="1558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427" name="Line 14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72" y="13534"/>
                    <a:ext cx="1558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428" name="Line 143"/>
                  <p:cNvSpPr>
                    <a:spLocks noChangeShapeType="1"/>
                  </p:cNvSpPr>
                  <p:nvPr/>
                </p:nvSpPr>
                <p:spPr bwMode="auto">
                  <a:xfrm>
                    <a:off x="10264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429" name="Line 144"/>
                  <p:cNvSpPr>
                    <a:spLocks noChangeShapeType="1"/>
                  </p:cNvSpPr>
                  <p:nvPr/>
                </p:nvSpPr>
                <p:spPr bwMode="auto">
                  <a:xfrm>
                    <a:off x="10461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430" name="Line 145"/>
                  <p:cNvSpPr>
                    <a:spLocks noChangeShapeType="1"/>
                  </p:cNvSpPr>
                  <p:nvPr/>
                </p:nvSpPr>
                <p:spPr bwMode="auto">
                  <a:xfrm>
                    <a:off x="1065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431" name="Line 146"/>
                  <p:cNvSpPr>
                    <a:spLocks noChangeShapeType="1"/>
                  </p:cNvSpPr>
                  <p:nvPr/>
                </p:nvSpPr>
                <p:spPr bwMode="auto">
                  <a:xfrm>
                    <a:off x="10855" y="12960"/>
                    <a:ext cx="0" cy="71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432" name="Line 147"/>
                  <p:cNvSpPr>
                    <a:spLocks noChangeShapeType="1"/>
                  </p:cNvSpPr>
                  <p:nvPr/>
                </p:nvSpPr>
                <p:spPr bwMode="auto">
                  <a:xfrm>
                    <a:off x="11052" y="12960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433" name="Line 148"/>
                  <p:cNvSpPr>
                    <a:spLocks noChangeShapeType="1"/>
                  </p:cNvSpPr>
                  <p:nvPr/>
                </p:nvSpPr>
                <p:spPr bwMode="auto">
                  <a:xfrm>
                    <a:off x="11247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434" name="Line 149"/>
                  <p:cNvSpPr>
                    <a:spLocks noChangeShapeType="1"/>
                  </p:cNvSpPr>
                  <p:nvPr/>
                </p:nvSpPr>
                <p:spPr bwMode="auto">
                  <a:xfrm>
                    <a:off x="11444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  <p:grpSp>
              <p:nvGrpSpPr>
                <p:cNvPr id="36599" name="Group 150"/>
                <p:cNvGrpSpPr/>
                <p:nvPr/>
              </p:nvGrpSpPr>
              <p:grpSpPr bwMode="auto">
                <a:xfrm>
                  <a:off x="700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27411" name="Rectangle 151"/>
                  <p:cNvSpPr>
                    <a:spLocks noChangeArrowheads="1"/>
                  </p:cNvSpPr>
                  <p:nvPr/>
                </p:nvSpPr>
                <p:spPr bwMode="auto">
                  <a:xfrm>
                    <a:off x="10059" y="12958"/>
                    <a:ext cx="1576" cy="718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defRPr/>
                    </a:pPr>
                    <a:endParaRPr lang="en-US" alt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7412" name="Line 15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103"/>
                    <a:ext cx="1571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413" name="Line 15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245"/>
                    <a:ext cx="1571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414" name="Line 15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389"/>
                    <a:ext cx="1571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415" name="Line 15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534"/>
                    <a:ext cx="1571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416" name="Line 156"/>
                  <p:cNvSpPr>
                    <a:spLocks noChangeShapeType="1"/>
                  </p:cNvSpPr>
                  <p:nvPr/>
                </p:nvSpPr>
                <p:spPr bwMode="auto">
                  <a:xfrm>
                    <a:off x="10264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417" name="Line 157"/>
                  <p:cNvSpPr>
                    <a:spLocks noChangeShapeType="1"/>
                  </p:cNvSpPr>
                  <p:nvPr/>
                </p:nvSpPr>
                <p:spPr bwMode="auto">
                  <a:xfrm>
                    <a:off x="1045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418" name="Line 158"/>
                  <p:cNvSpPr>
                    <a:spLocks noChangeShapeType="1"/>
                  </p:cNvSpPr>
                  <p:nvPr/>
                </p:nvSpPr>
                <p:spPr bwMode="auto">
                  <a:xfrm>
                    <a:off x="1065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419" name="Line 159"/>
                  <p:cNvSpPr>
                    <a:spLocks noChangeShapeType="1"/>
                  </p:cNvSpPr>
                  <p:nvPr/>
                </p:nvSpPr>
                <p:spPr bwMode="auto">
                  <a:xfrm>
                    <a:off x="10855" y="12960"/>
                    <a:ext cx="0" cy="71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420" name="Line 160"/>
                  <p:cNvSpPr>
                    <a:spLocks noChangeShapeType="1"/>
                  </p:cNvSpPr>
                  <p:nvPr/>
                </p:nvSpPr>
                <p:spPr bwMode="auto">
                  <a:xfrm>
                    <a:off x="11052" y="12960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421" name="Line 161"/>
                  <p:cNvSpPr>
                    <a:spLocks noChangeShapeType="1"/>
                  </p:cNvSpPr>
                  <p:nvPr/>
                </p:nvSpPr>
                <p:spPr bwMode="auto">
                  <a:xfrm>
                    <a:off x="11249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422" name="Line 162"/>
                  <p:cNvSpPr>
                    <a:spLocks noChangeShapeType="1"/>
                  </p:cNvSpPr>
                  <p:nvPr/>
                </p:nvSpPr>
                <p:spPr bwMode="auto">
                  <a:xfrm>
                    <a:off x="11446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  <p:grpSp>
              <p:nvGrpSpPr>
                <p:cNvPr id="36600" name="Group 163"/>
                <p:cNvGrpSpPr/>
                <p:nvPr/>
              </p:nvGrpSpPr>
              <p:grpSpPr bwMode="auto">
                <a:xfrm>
                  <a:off x="845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27399" name="Rectangle 164"/>
                  <p:cNvSpPr>
                    <a:spLocks noChangeArrowheads="1"/>
                  </p:cNvSpPr>
                  <p:nvPr/>
                </p:nvSpPr>
                <p:spPr bwMode="auto">
                  <a:xfrm>
                    <a:off x="10064" y="12958"/>
                    <a:ext cx="1576" cy="718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defRPr/>
                    </a:pPr>
                    <a:endParaRPr lang="en-US" alt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7400" name="Line 16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6" y="13103"/>
                    <a:ext cx="1571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401" name="Line 16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6" y="13245"/>
                    <a:ext cx="1571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402" name="Line 16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6" y="13389"/>
                    <a:ext cx="1571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403" name="Line 16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6" y="13534"/>
                    <a:ext cx="1571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404" name="Line 169"/>
                  <p:cNvSpPr>
                    <a:spLocks noChangeShapeType="1"/>
                  </p:cNvSpPr>
                  <p:nvPr/>
                </p:nvSpPr>
                <p:spPr bwMode="auto">
                  <a:xfrm>
                    <a:off x="10263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405" name="Line 170"/>
                  <p:cNvSpPr>
                    <a:spLocks noChangeShapeType="1"/>
                  </p:cNvSpPr>
                  <p:nvPr/>
                </p:nvSpPr>
                <p:spPr bwMode="auto">
                  <a:xfrm>
                    <a:off x="10460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406" name="Line 171"/>
                  <p:cNvSpPr>
                    <a:spLocks noChangeShapeType="1"/>
                  </p:cNvSpPr>
                  <p:nvPr/>
                </p:nvSpPr>
                <p:spPr bwMode="auto">
                  <a:xfrm>
                    <a:off x="10657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407" name="Line 172"/>
                  <p:cNvSpPr>
                    <a:spLocks noChangeShapeType="1"/>
                  </p:cNvSpPr>
                  <p:nvPr/>
                </p:nvSpPr>
                <p:spPr bwMode="auto">
                  <a:xfrm>
                    <a:off x="10854" y="12960"/>
                    <a:ext cx="0" cy="71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408" name="Line 173"/>
                  <p:cNvSpPr>
                    <a:spLocks noChangeShapeType="1"/>
                  </p:cNvSpPr>
                  <p:nvPr/>
                </p:nvSpPr>
                <p:spPr bwMode="auto">
                  <a:xfrm>
                    <a:off x="11051" y="12960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409" name="Line 174"/>
                  <p:cNvSpPr>
                    <a:spLocks noChangeShapeType="1"/>
                  </p:cNvSpPr>
                  <p:nvPr/>
                </p:nvSpPr>
                <p:spPr bwMode="auto">
                  <a:xfrm>
                    <a:off x="1124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410" name="Line 175"/>
                  <p:cNvSpPr>
                    <a:spLocks noChangeShapeType="1"/>
                  </p:cNvSpPr>
                  <p:nvPr/>
                </p:nvSpPr>
                <p:spPr bwMode="auto">
                  <a:xfrm>
                    <a:off x="11445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  <p:grpSp>
              <p:nvGrpSpPr>
                <p:cNvPr id="36601" name="Group 176"/>
                <p:cNvGrpSpPr/>
                <p:nvPr/>
              </p:nvGrpSpPr>
              <p:grpSpPr bwMode="auto">
                <a:xfrm>
                  <a:off x="990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27387" name="Rectangle 177"/>
                  <p:cNvSpPr>
                    <a:spLocks noChangeArrowheads="1"/>
                  </p:cNvSpPr>
                  <p:nvPr/>
                </p:nvSpPr>
                <p:spPr bwMode="auto">
                  <a:xfrm>
                    <a:off x="10063" y="12958"/>
                    <a:ext cx="1576" cy="718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defRPr/>
                    </a:pPr>
                    <a:endParaRPr lang="en-US" alt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7388" name="Line 17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8" y="13103"/>
                    <a:ext cx="1571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389" name="Line 17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8" y="13245"/>
                    <a:ext cx="1571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390" name="Line 18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8" y="13389"/>
                    <a:ext cx="1571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391" name="Line 18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8" y="13534"/>
                    <a:ext cx="1571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392" name="Line 182"/>
                  <p:cNvSpPr>
                    <a:spLocks noChangeShapeType="1"/>
                  </p:cNvSpPr>
                  <p:nvPr/>
                </p:nvSpPr>
                <p:spPr bwMode="auto">
                  <a:xfrm>
                    <a:off x="10265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393" name="Line 183"/>
                  <p:cNvSpPr>
                    <a:spLocks noChangeShapeType="1"/>
                  </p:cNvSpPr>
                  <p:nvPr/>
                </p:nvSpPr>
                <p:spPr bwMode="auto">
                  <a:xfrm>
                    <a:off x="10460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394" name="Line 184"/>
                  <p:cNvSpPr>
                    <a:spLocks noChangeShapeType="1"/>
                  </p:cNvSpPr>
                  <p:nvPr/>
                </p:nvSpPr>
                <p:spPr bwMode="auto">
                  <a:xfrm>
                    <a:off x="10657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395" name="Line 185"/>
                  <p:cNvSpPr>
                    <a:spLocks noChangeShapeType="1"/>
                  </p:cNvSpPr>
                  <p:nvPr/>
                </p:nvSpPr>
                <p:spPr bwMode="auto">
                  <a:xfrm>
                    <a:off x="10854" y="12960"/>
                    <a:ext cx="0" cy="71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396" name="Line 186"/>
                  <p:cNvSpPr>
                    <a:spLocks noChangeShapeType="1"/>
                  </p:cNvSpPr>
                  <p:nvPr/>
                </p:nvSpPr>
                <p:spPr bwMode="auto">
                  <a:xfrm>
                    <a:off x="11051" y="12960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397" name="Line 187"/>
                  <p:cNvSpPr>
                    <a:spLocks noChangeShapeType="1"/>
                  </p:cNvSpPr>
                  <p:nvPr/>
                </p:nvSpPr>
                <p:spPr bwMode="auto">
                  <a:xfrm>
                    <a:off x="11250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398" name="Line 188"/>
                  <p:cNvSpPr>
                    <a:spLocks noChangeShapeType="1"/>
                  </p:cNvSpPr>
                  <p:nvPr/>
                </p:nvSpPr>
                <p:spPr bwMode="auto">
                  <a:xfrm>
                    <a:off x="11447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</p:grpSp>
        </p:grpSp>
        <p:grpSp>
          <p:nvGrpSpPr>
            <p:cNvPr id="35851" name="Group 189"/>
            <p:cNvGrpSpPr/>
            <p:nvPr/>
          </p:nvGrpSpPr>
          <p:grpSpPr bwMode="auto">
            <a:xfrm>
              <a:off x="609600" y="1360488"/>
              <a:ext cx="6465885" cy="1020653"/>
              <a:chOff x="1206" y="3709"/>
              <a:chExt cx="10184" cy="1599"/>
            </a:xfrm>
          </p:grpSpPr>
          <p:grpSp>
            <p:nvGrpSpPr>
              <p:cNvPr id="36404" name="Group 190"/>
              <p:cNvGrpSpPr/>
              <p:nvPr/>
            </p:nvGrpSpPr>
            <p:grpSpPr bwMode="auto">
              <a:xfrm>
                <a:off x="1206" y="3709"/>
                <a:ext cx="1484" cy="720"/>
                <a:chOff x="10064" y="12958"/>
                <a:chExt cx="1575" cy="720"/>
              </a:xfrm>
            </p:grpSpPr>
            <p:sp>
              <p:nvSpPr>
                <p:cNvPr id="27360" name="Rectangle 191"/>
                <p:cNvSpPr>
                  <a:spLocks noChangeArrowheads="1"/>
                </p:cNvSpPr>
                <p:nvPr/>
              </p:nvSpPr>
              <p:spPr bwMode="auto">
                <a:xfrm>
                  <a:off x="10064" y="12958"/>
                  <a:ext cx="1576" cy="718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361" name="Line 192"/>
                <p:cNvSpPr>
                  <a:spLocks noChangeShapeType="1"/>
                </p:cNvSpPr>
                <p:nvPr/>
              </p:nvSpPr>
              <p:spPr bwMode="auto">
                <a:xfrm flipV="1">
                  <a:off x="10069" y="13103"/>
                  <a:ext cx="1571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362" name="Line 193"/>
                <p:cNvSpPr>
                  <a:spLocks noChangeShapeType="1"/>
                </p:cNvSpPr>
                <p:nvPr/>
              </p:nvSpPr>
              <p:spPr bwMode="auto">
                <a:xfrm flipH="1">
                  <a:off x="10069" y="13245"/>
                  <a:ext cx="1571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363" name="Line 194"/>
                <p:cNvSpPr>
                  <a:spLocks noChangeShapeType="1"/>
                </p:cNvSpPr>
                <p:nvPr/>
              </p:nvSpPr>
              <p:spPr bwMode="auto">
                <a:xfrm flipH="1">
                  <a:off x="10069" y="13389"/>
                  <a:ext cx="1571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364" name="Line 195"/>
                <p:cNvSpPr>
                  <a:spLocks noChangeShapeType="1"/>
                </p:cNvSpPr>
                <p:nvPr/>
              </p:nvSpPr>
              <p:spPr bwMode="auto">
                <a:xfrm flipV="1">
                  <a:off x="10069" y="13534"/>
                  <a:ext cx="1571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365" name="Line 196"/>
                <p:cNvSpPr>
                  <a:spLocks noChangeShapeType="1"/>
                </p:cNvSpPr>
                <p:nvPr/>
              </p:nvSpPr>
              <p:spPr bwMode="auto">
                <a:xfrm>
                  <a:off x="10266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366" name="Line 197"/>
                <p:cNvSpPr>
                  <a:spLocks noChangeShapeType="1"/>
                </p:cNvSpPr>
                <p:nvPr/>
              </p:nvSpPr>
              <p:spPr bwMode="auto">
                <a:xfrm>
                  <a:off x="10460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367" name="Line 198"/>
                <p:cNvSpPr>
                  <a:spLocks noChangeShapeType="1"/>
                </p:cNvSpPr>
                <p:nvPr/>
              </p:nvSpPr>
              <p:spPr bwMode="auto">
                <a:xfrm>
                  <a:off x="10657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368" name="Line 199"/>
                <p:cNvSpPr>
                  <a:spLocks noChangeShapeType="1"/>
                </p:cNvSpPr>
                <p:nvPr/>
              </p:nvSpPr>
              <p:spPr bwMode="auto">
                <a:xfrm>
                  <a:off x="10854" y="12960"/>
                  <a:ext cx="0" cy="7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369" name="Line 200"/>
                <p:cNvSpPr>
                  <a:spLocks noChangeShapeType="1"/>
                </p:cNvSpPr>
                <p:nvPr/>
              </p:nvSpPr>
              <p:spPr bwMode="auto">
                <a:xfrm>
                  <a:off x="11051" y="12960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370" name="Line 201"/>
                <p:cNvSpPr>
                  <a:spLocks noChangeShapeType="1"/>
                </p:cNvSpPr>
                <p:nvPr/>
              </p:nvSpPr>
              <p:spPr bwMode="auto">
                <a:xfrm>
                  <a:off x="11251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371" name="Line 202"/>
                <p:cNvSpPr>
                  <a:spLocks noChangeShapeType="1"/>
                </p:cNvSpPr>
                <p:nvPr/>
              </p:nvSpPr>
              <p:spPr bwMode="auto">
                <a:xfrm>
                  <a:off x="1144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36405" name="Group 203"/>
              <p:cNvGrpSpPr/>
              <p:nvPr/>
            </p:nvGrpSpPr>
            <p:grpSpPr bwMode="auto">
              <a:xfrm>
                <a:off x="2656" y="3709"/>
                <a:ext cx="1484" cy="1599"/>
                <a:chOff x="10064" y="12958"/>
                <a:chExt cx="1575" cy="1599"/>
              </a:xfrm>
            </p:grpSpPr>
            <p:sp>
              <p:nvSpPr>
                <p:cNvPr id="27348" name="Rectangle 204"/>
                <p:cNvSpPr>
                  <a:spLocks noChangeArrowheads="1"/>
                </p:cNvSpPr>
                <p:nvPr/>
              </p:nvSpPr>
              <p:spPr bwMode="auto">
                <a:xfrm>
                  <a:off x="10063" y="12958"/>
                  <a:ext cx="1576" cy="718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349" name="Line 205"/>
                <p:cNvSpPr>
                  <a:spLocks noChangeShapeType="1"/>
                </p:cNvSpPr>
                <p:nvPr/>
              </p:nvSpPr>
              <p:spPr bwMode="auto">
                <a:xfrm flipV="1">
                  <a:off x="10068" y="13103"/>
                  <a:ext cx="1571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350" name="Line 206"/>
                <p:cNvSpPr>
                  <a:spLocks noChangeShapeType="1"/>
                </p:cNvSpPr>
                <p:nvPr/>
              </p:nvSpPr>
              <p:spPr bwMode="auto">
                <a:xfrm flipH="1">
                  <a:off x="10068" y="13245"/>
                  <a:ext cx="1571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351" name="Line 207"/>
                <p:cNvSpPr>
                  <a:spLocks noChangeShapeType="1"/>
                </p:cNvSpPr>
                <p:nvPr/>
              </p:nvSpPr>
              <p:spPr bwMode="auto">
                <a:xfrm flipH="1">
                  <a:off x="10068" y="13389"/>
                  <a:ext cx="1571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352" name="Line 208"/>
                <p:cNvSpPr>
                  <a:spLocks noChangeShapeType="1"/>
                </p:cNvSpPr>
                <p:nvPr/>
              </p:nvSpPr>
              <p:spPr bwMode="auto">
                <a:xfrm flipV="1">
                  <a:off x="10068" y="13534"/>
                  <a:ext cx="1571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353" name="Line 209"/>
                <p:cNvSpPr>
                  <a:spLocks noChangeShapeType="1"/>
                </p:cNvSpPr>
                <p:nvPr/>
              </p:nvSpPr>
              <p:spPr bwMode="auto">
                <a:xfrm>
                  <a:off x="10265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354" name="Line 210"/>
                <p:cNvSpPr>
                  <a:spLocks noChangeShapeType="1"/>
                </p:cNvSpPr>
                <p:nvPr/>
              </p:nvSpPr>
              <p:spPr bwMode="auto">
                <a:xfrm>
                  <a:off x="10460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355" name="Line 211"/>
                <p:cNvSpPr>
                  <a:spLocks noChangeShapeType="1"/>
                </p:cNvSpPr>
                <p:nvPr/>
              </p:nvSpPr>
              <p:spPr bwMode="auto">
                <a:xfrm>
                  <a:off x="10657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356" name="Line 212"/>
                <p:cNvSpPr>
                  <a:spLocks noChangeShapeType="1"/>
                </p:cNvSpPr>
                <p:nvPr/>
              </p:nvSpPr>
              <p:spPr bwMode="auto">
                <a:xfrm>
                  <a:off x="10235" y="13839"/>
                  <a:ext cx="0" cy="7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357" name="Line 213"/>
                <p:cNvSpPr>
                  <a:spLocks noChangeShapeType="1"/>
                </p:cNvSpPr>
                <p:nvPr/>
              </p:nvSpPr>
              <p:spPr bwMode="auto">
                <a:xfrm>
                  <a:off x="11051" y="12960"/>
                  <a:ext cx="0" cy="716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358" name="Line 214"/>
                <p:cNvSpPr>
                  <a:spLocks noChangeShapeType="1"/>
                </p:cNvSpPr>
                <p:nvPr/>
              </p:nvSpPr>
              <p:spPr bwMode="auto">
                <a:xfrm>
                  <a:off x="11250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359" name="Line 215"/>
                <p:cNvSpPr>
                  <a:spLocks noChangeShapeType="1"/>
                </p:cNvSpPr>
                <p:nvPr/>
              </p:nvSpPr>
              <p:spPr bwMode="auto">
                <a:xfrm>
                  <a:off x="11447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36406" name="Group 216"/>
              <p:cNvGrpSpPr/>
              <p:nvPr/>
            </p:nvGrpSpPr>
            <p:grpSpPr bwMode="auto">
              <a:xfrm>
                <a:off x="4106" y="3709"/>
                <a:ext cx="1484" cy="720"/>
                <a:chOff x="10064" y="12958"/>
                <a:chExt cx="1575" cy="720"/>
              </a:xfrm>
            </p:grpSpPr>
            <p:sp>
              <p:nvSpPr>
                <p:cNvPr id="27336" name="Rectangle 217"/>
                <p:cNvSpPr>
                  <a:spLocks noChangeArrowheads="1"/>
                </p:cNvSpPr>
                <p:nvPr/>
              </p:nvSpPr>
              <p:spPr bwMode="auto">
                <a:xfrm>
                  <a:off x="10065" y="12958"/>
                  <a:ext cx="1576" cy="718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337" name="Line 218"/>
                <p:cNvSpPr>
                  <a:spLocks noChangeShapeType="1"/>
                </p:cNvSpPr>
                <p:nvPr/>
              </p:nvSpPr>
              <p:spPr bwMode="auto">
                <a:xfrm flipV="1">
                  <a:off x="10068" y="13103"/>
                  <a:ext cx="1571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338" name="Line 219"/>
                <p:cNvSpPr>
                  <a:spLocks noChangeShapeType="1"/>
                </p:cNvSpPr>
                <p:nvPr/>
              </p:nvSpPr>
              <p:spPr bwMode="auto">
                <a:xfrm flipH="1">
                  <a:off x="10068" y="13245"/>
                  <a:ext cx="1571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339" name="Line 220"/>
                <p:cNvSpPr>
                  <a:spLocks noChangeShapeType="1"/>
                </p:cNvSpPr>
                <p:nvPr/>
              </p:nvSpPr>
              <p:spPr bwMode="auto">
                <a:xfrm flipH="1">
                  <a:off x="10068" y="13389"/>
                  <a:ext cx="1571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340" name="Line 221"/>
                <p:cNvSpPr>
                  <a:spLocks noChangeShapeType="1"/>
                </p:cNvSpPr>
                <p:nvPr/>
              </p:nvSpPr>
              <p:spPr bwMode="auto">
                <a:xfrm flipV="1">
                  <a:off x="10068" y="13534"/>
                  <a:ext cx="1571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341" name="Line 222"/>
                <p:cNvSpPr>
                  <a:spLocks noChangeShapeType="1"/>
                </p:cNvSpPr>
                <p:nvPr/>
              </p:nvSpPr>
              <p:spPr bwMode="auto">
                <a:xfrm>
                  <a:off x="10265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342" name="Line 223"/>
                <p:cNvSpPr>
                  <a:spLocks noChangeShapeType="1"/>
                </p:cNvSpPr>
                <p:nvPr/>
              </p:nvSpPr>
              <p:spPr bwMode="auto">
                <a:xfrm>
                  <a:off x="10459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343" name="Line 224"/>
                <p:cNvSpPr>
                  <a:spLocks noChangeShapeType="1"/>
                </p:cNvSpPr>
                <p:nvPr/>
              </p:nvSpPr>
              <p:spPr bwMode="auto">
                <a:xfrm>
                  <a:off x="10656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344" name="Line 225"/>
                <p:cNvSpPr>
                  <a:spLocks noChangeShapeType="1"/>
                </p:cNvSpPr>
                <p:nvPr/>
              </p:nvSpPr>
              <p:spPr bwMode="auto">
                <a:xfrm>
                  <a:off x="10853" y="12960"/>
                  <a:ext cx="0" cy="7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345" name="Line 226"/>
                <p:cNvSpPr>
                  <a:spLocks noChangeShapeType="1"/>
                </p:cNvSpPr>
                <p:nvPr/>
              </p:nvSpPr>
              <p:spPr bwMode="auto">
                <a:xfrm>
                  <a:off x="11050" y="12960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346" name="Line 227"/>
                <p:cNvSpPr>
                  <a:spLocks noChangeShapeType="1"/>
                </p:cNvSpPr>
                <p:nvPr/>
              </p:nvSpPr>
              <p:spPr bwMode="auto">
                <a:xfrm>
                  <a:off x="11250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347" name="Line 228"/>
                <p:cNvSpPr>
                  <a:spLocks noChangeShapeType="1"/>
                </p:cNvSpPr>
                <p:nvPr/>
              </p:nvSpPr>
              <p:spPr bwMode="auto">
                <a:xfrm>
                  <a:off x="11447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36407" name="Group 229"/>
              <p:cNvGrpSpPr/>
              <p:nvPr/>
            </p:nvGrpSpPr>
            <p:grpSpPr bwMode="auto">
              <a:xfrm>
                <a:off x="5556" y="3709"/>
                <a:ext cx="1484" cy="720"/>
                <a:chOff x="10064" y="12958"/>
                <a:chExt cx="1575" cy="720"/>
              </a:xfrm>
            </p:grpSpPr>
            <p:sp>
              <p:nvSpPr>
                <p:cNvPr id="27324" name="Rectangle 230"/>
                <p:cNvSpPr>
                  <a:spLocks noChangeArrowheads="1"/>
                </p:cNvSpPr>
                <p:nvPr/>
              </p:nvSpPr>
              <p:spPr bwMode="auto">
                <a:xfrm>
                  <a:off x="10072" y="12958"/>
                  <a:ext cx="1561" cy="718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325" name="Line 231"/>
                <p:cNvSpPr>
                  <a:spLocks noChangeShapeType="1"/>
                </p:cNvSpPr>
                <p:nvPr/>
              </p:nvSpPr>
              <p:spPr bwMode="auto">
                <a:xfrm flipV="1">
                  <a:off x="10072" y="13103"/>
                  <a:ext cx="1558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326" name="Line 232"/>
                <p:cNvSpPr>
                  <a:spLocks noChangeShapeType="1"/>
                </p:cNvSpPr>
                <p:nvPr/>
              </p:nvSpPr>
              <p:spPr bwMode="auto">
                <a:xfrm flipH="1">
                  <a:off x="10072" y="13245"/>
                  <a:ext cx="1558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327" name="Line 233"/>
                <p:cNvSpPr>
                  <a:spLocks noChangeShapeType="1"/>
                </p:cNvSpPr>
                <p:nvPr/>
              </p:nvSpPr>
              <p:spPr bwMode="auto">
                <a:xfrm flipH="1">
                  <a:off x="10072" y="13389"/>
                  <a:ext cx="1558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328" name="Line 234"/>
                <p:cNvSpPr>
                  <a:spLocks noChangeShapeType="1"/>
                </p:cNvSpPr>
                <p:nvPr/>
              </p:nvSpPr>
              <p:spPr bwMode="auto">
                <a:xfrm flipV="1">
                  <a:off x="10072" y="13534"/>
                  <a:ext cx="1558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329" name="Line 235"/>
                <p:cNvSpPr>
                  <a:spLocks noChangeShapeType="1"/>
                </p:cNvSpPr>
                <p:nvPr/>
              </p:nvSpPr>
              <p:spPr bwMode="auto">
                <a:xfrm>
                  <a:off x="10264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330" name="Line 236"/>
                <p:cNvSpPr>
                  <a:spLocks noChangeShapeType="1"/>
                </p:cNvSpPr>
                <p:nvPr/>
              </p:nvSpPr>
              <p:spPr bwMode="auto">
                <a:xfrm>
                  <a:off x="10461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331" name="Line 237"/>
                <p:cNvSpPr>
                  <a:spLocks noChangeShapeType="1"/>
                </p:cNvSpPr>
                <p:nvPr/>
              </p:nvSpPr>
              <p:spPr bwMode="auto">
                <a:xfrm>
                  <a:off x="1065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332" name="Line 238"/>
                <p:cNvSpPr>
                  <a:spLocks noChangeShapeType="1"/>
                </p:cNvSpPr>
                <p:nvPr/>
              </p:nvSpPr>
              <p:spPr bwMode="auto">
                <a:xfrm>
                  <a:off x="10855" y="12960"/>
                  <a:ext cx="0" cy="7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333" name="Line 239"/>
                <p:cNvSpPr>
                  <a:spLocks noChangeShapeType="1"/>
                </p:cNvSpPr>
                <p:nvPr/>
              </p:nvSpPr>
              <p:spPr bwMode="auto">
                <a:xfrm>
                  <a:off x="11052" y="12960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334" name="Line 240"/>
                <p:cNvSpPr>
                  <a:spLocks noChangeShapeType="1"/>
                </p:cNvSpPr>
                <p:nvPr/>
              </p:nvSpPr>
              <p:spPr bwMode="auto">
                <a:xfrm>
                  <a:off x="11247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335" name="Line 241"/>
                <p:cNvSpPr>
                  <a:spLocks noChangeShapeType="1"/>
                </p:cNvSpPr>
                <p:nvPr/>
              </p:nvSpPr>
              <p:spPr bwMode="auto">
                <a:xfrm>
                  <a:off x="11444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36408" name="Group 242"/>
              <p:cNvGrpSpPr/>
              <p:nvPr/>
            </p:nvGrpSpPr>
            <p:grpSpPr bwMode="auto">
              <a:xfrm>
                <a:off x="7006" y="3709"/>
                <a:ext cx="1484" cy="720"/>
                <a:chOff x="10064" y="12958"/>
                <a:chExt cx="1575" cy="720"/>
              </a:xfrm>
            </p:grpSpPr>
            <p:sp>
              <p:nvSpPr>
                <p:cNvPr id="27312" name="Rectangle 243"/>
                <p:cNvSpPr>
                  <a:spLocks noChangeArrowheads="1"/>
                </p:cNvSpPr>
                <p:nvPr/>
              </p:nvSpPr>
              <p:spPr bwMode="auto">
                <a:xfrm>
                  <a:off x="10059" y="12958"/>
                  <a:ext cx="1576" cy="718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313" name="Line 244"/>
                <p:cNvSpPr>
                  <a:spLocks noChangeShapeType="1"/>
                </p:cNvSpPr>
                <p:nvPr/>
              </p:nvSpPr>
              <p:spPr bwMode="auto">
                <a:xfrm flipV="1">
                  <a:off x="10067" y="13103"/>
                  <a:ext cx="1571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314" name="Line 245"/>
                <p:cNvSpPr>
                  <a:spLocks noChangeShapeType="1"/>
                </p:cNvSpPr>
                <p:nvPr/>
              </p:nvSpPr>
              <p:spPr bwMode="auto">
                <a:xfrm flipH="1">
                  <a:off x="10067" y="13245"/>
                  <a:ext cx="1571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315" name="Line 246"/>
                <p:cNvSpPr>
                  <a:spLocks noChangeShapeType="1"/>
                </p:cNvSpPr>
                <p:nvPr/>
              </p:nvSpPr>
              <p:spPr bwMode="auto">
                <a:xfrm flipH="1">
                  <a:off x="10067" y="13389"/>
                  <a:ext cx="1571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316" name="Line 247"/>
                <p:cNvSpPr>
                  <a:spLocks noChangeShapeType="1"/>
                </p:cNvSpPr>
                <p:nvPr/>
              </p:nvSpPr>
              <p:spPr bwMode="auto">
                <a:xfrm flipV="1">
                  <a:off x="10067" y="13534"/>
                  <a:ext cx="1571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317" name="Line 248"/>
                <p:cNvSpPr>
                  <a:spLocks noChangeShapeType="1"/>
                </p:cNvSpPr>
                <p:nvPr/>
              </p:nvSpPr>
              <p:spPr bwMode="auto">
                <a:xfrm>
                  <a:off x="10264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318" name="Line 249"/>
                <p:cNvSpPr>
                  <a:spLocks noChangeShapeType="1"/>
                </p:cNvSpPr>
                <p:nvPr/>
              </p:nvSpPr>
              <p:spPr bwMode="auto">
                <a:xfrm>
                  <a:off x="1045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319" name="Line 250"/>
                <p:cNvSpPr>
                  <a:spLocks noChangeShapeType="1"/>
                </p:cNvSpPr>
                <p:nvPr/>
              </p:nvSpPr>
              <p:spPr bwMode="auto">
                <a:xfrm>
                  <a:off x="1065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320" name="Line 251"/>
                <p:cNvSpPr>
                  <a:spLocks noChangeShapeType="1"/>
                </p:cNvSpPr>
                <p:nvPr/>
              </p:nvSpPr>
              <p:spPr bwMode="auto">
                <a:xfrm>
                  <a:off x="10855" y="12960"/>
                  <a:ext cx="0" cy="7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321" name="Line 252"/>
                <p:cNvSpPr>
                  <a:spLocks noChangeShapeType="1"/>
                </p:cNvSpPr>
                <p:nvPr/>
              </p:nvSpPr>
              <p:spPr bwMode="auto">
                <a:xfrm>
                  <a:off x="11052" y="12960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322" name="Line 253"/>
                <p:cNvSpPr>
                  <a:spLocks noChangeShapeType="1"/>
                </p:cNvSpPr>
                <p:nvPr/>
              </p:nvSpPr>
              <p:spPr bwMode="auto">
                <a:xfrm>
                  <a:off x="11249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323" name="Line 254"/>
                <p:cNvSpPr>
                  <a:spLocks noChangeShapeType="1"/>
                </p:cNvSpPr>
                <p:nvPr/>
              </p:nvSpPr>
              <p:spPr bwMode="auto">
                <a:xfrm>
                  <a:off x="11446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36409" name="Group 255"/>
              <p:cNvGrpSpPr/>
              <p:nvPr/>
            </p:nvGrpSpPr>
            <p:grpSpPr bwMode="auto">
              <a:xfrm>
                <a:off x="8456" y="3709"/>
                <a:ext cx="1484" cy="720"/>
                <a:chOff x="10064" y="12958"/>
                <a:chExt cx="1575" cy="720"/>
              </a:xfrm>
            </p:grpSpPr>
            <p:sp>
              <p:nvSpPr>
                <p:cNvPr id="27300" name="Rectangle 256"/>
                <p:cNvSpPr>
                  <a:spLocks noChangeArrowheads="1"/>
                </p:cNvSpPr>
                <p:nvPr/>
              </p:nvSpPr>
              <p:spPr bwMode="auto">
                <a:xfrm>
                  <a:off x="10064" y="12958"/>
                  <a:ext cx="1576" cy="718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301" name="Line 257"/>
                <p:cNvSpPr>
                  <a:spLocks noChangeShapeType="1"/>
                </p:cNvSpPr>
                <p:nvPr/>
              </p:nvSpPr>
              <p:spPr bwMode="auto">
                <a:xfrm flipV="1">
                  <a:off x="10066" y="13103"/>
                  <a:ext cx="1571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302" name="Line 258"/>
                <p:cNvSpPr>
                  <a:spLocks noChangeShapeType="1"/>
                </p:cNvSpPr>
                <p:nvPr/>
              </p:nvSpPr>
              <p:spPr bwMode="auto">
                <a:xfrm flipH="1">
                  <a:off x="10066" y="13245"/>
                  <a:ext cx="1571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303" name="Line 259"/>
                <p:cNvSpPr>
                  <a:spLocks noChangeShapeType="1"/>
                </p:cNvSpPr>
                <p:nvPr/>
              </p:nvSpPr>
              <p:spPr bwMode="auto">
                <a:xfrm flipH="1">
                  <a:off x="10066" y="13389"/>
                  <a:ext cx="1571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304" name="Line 260"/>
                <p:cNvSpPr>
                  <a:spLocks noChangeShapeType="1"/>
                </p:cNvSpPr>
                <p:nvPr/>
              </p:nvSpPr>
              <p:spPr bwMode="auto">
                <a:xfrm flipV="1">
                  <a:off x="10066" y="13534"/>
                  <a:ext cx="1571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305" name="Line 261"/>
                <p:cNvSpPr>
                  <a:spLocks noChangeShapeType="1"/>
                </p:cNvSpPr>
                <p:nvPr/>
              </p:nvSpPr>
              <p:spPr bwMode="auto">
                <a:xfrm>
                  <a:off x="10263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306" name="Line 262"/>
                <p:cNvSpPr>
                  <a:spLocks noChangeShapeType="1"/>
                </p:cNvSpPr>
                <p:nvPr/>
              </p:nvSpPr>
              <p:spPr bwMode="auto">
                <a:xfrm>
                  <a:off x="10460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307" name="Line 263"/>
                <p:cNvSpPr>
                  <a:spLocks noChangeShapeType="1"/>
                </p:cNvSpPr>
                <p:nvPr/>
              </p:nvSpPr>
              <p:spPr bwMode="auto">
                <a:xfrm>
                  <a:off x="10657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308" name="Line 264"/>
                <p:cNvSpPr>
                  <a:spLocks noChangeShapeType="1"/>
                </p:cNvSpPr>
                <p:nvPr/>
              </p:nvSpPr>
              <p:spPr bwMode="auto">
                <a:xfrm>
                  <a:off x="10854" y="12960"/>
                  <a:ext cx="0" cy="7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309" name="Line 265"/>
                <p:cNvSpPr>
                  <a:spLocks noChangeShapeType="1"/>
                </p:cNvSpPr>
                <p:nvPr/>
              </p:nvSpPr>
              <p:spPr bwMode="auto">
                <a:xfrm>
                  <a:off x="11051" y="12960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310" name="Line 266"/>
                <p:cNvSpPr>
                  <a:spLocks noChangeShapeType="1"/>
                </p:cNvSpPr>
                <p:nvPr/>
              </p:nvSpPr>
              <p:spPr bwMode="auto">
                <a:xfrm>
                  <a:off x="1124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311" name="Line 267"/>
                <p:cNvSpPr>
                  <a:spLocks noChangeShapeType="1"/>
                </p:cNvSpPr>
                <p:nvPr/>
              </p:nvSpPr>
              <p:spPr bwMode="auto">
                <a:xfrm>
                  <a:off x="11445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36410" name="Group 268"/>
              <p:cNvGrpSpPr/>
              <p:nvPr/>
            </p:nvGrpSpPr>
            <p:grpSpPr bwMode="auto">
              <a:xfrm>
                <a:off x="9906" y="3709"/>
                <a:ext cx="1484" cy="720"/>
                <a:chOff x="10064" y="12958"/>
                <a:chExt cx="1575" cy="720"/>
              </a:xfrm>
            </p:grpSpPr>
            <p:sp>
              <p:nvSpPr>
                <p:cNvPr id="27288" name="Rectangle 269"/>
                <p:cNvSpPr>
                  <a:spLocks noChangeArrowheads="1"/>
                </p:cNvSpPr>
                <p:nvPr/>
              </p:nvSpPr>
              <p:spPr bwMode="auto">
                <a:xfrm>
                  <a:off x="10063" y="12958"/>
                  <a:ext cx="1576" cy="718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289" name="Line 270"/>
                <p:cNvSpPr>
                  <a:spLocks noChangeShapeType="1"/>
                </p:cNvSpPr>
                <p:nvPr/>
              </p:nvSpPr>
              <p:spPr bwMode="auto">
                <a:xfrm flipV="1">
                  <a:off x="10068" y="13103"/>
                  <a:ext cx="1571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290" name="Line 271"/>
                <p:cNvSpPr>
                  <a:spLocks noChangeShapeType="1"/>
                </p:cNvSpPr>
                <p:nvPr/>
              </p:nvSpPr>
              <p:spPr bwMode="auto">
                <a:xfrm flipH="1">
                  <a:off x="10068" y="13245"/>
                  <a:ext cx="1571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291" name="Line 272"/>
                <p:cNvSpPr>
                  <a:spLocks noChangeShapeType="1"/>
                </p:cNvSpPr>
                <p:nvPr/>
              </p:nvSpPr>
              <p:spPr bwMode="auto">
                <a:xfrm flipH="1">
                  <a:off x="10068" y="13389"/>
                  <a:ext cx="1571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292" name="Line 273"/>
                <p:cNvSpPr>
                  <a:spLocks noChangeShapeType="1"/>
                </p:cNvSpPr>
                <p:nvPr/>
              </p:nvSpPr>
              <p:spPr bwMode="auto">
                <a:xfrm flipV="1">
                  <a:off x="10068" y="13534"/>
                  <a:ext cx="1571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293" name="Line 274"/>
                <p:cNvSpPr>
                  <a:spLocks noChangeShapeType="1"/>
                </p:cNvSpPr>
                <p:nvPr/>
              </p:nvSpPr>
              <p:spPr bwMode="auto">
                <a:xfrm>
                  <a:off x="10265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294" name="Line 275"/>
                <p:cNvSpPr>
                  <a:spLocks noChangeShapeType="1"/>
                </p:cNvSpPr>
                <p:nvPr/>
              </p:nvSpPr>
              <p:spPr bwMode="auto">
                <a:xfrm>
                  <a:off x="10460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295" name="Line 276"/>
                <p:cNvSpPr>
                  <a:spLocks noChangeShapeType="1"/>
                </p:cNvSpPr>
                <p:nvPr/>
              </p:nvSpPr>
              <p:spPr bwMode="auto">
                <a:xfrm>
                  <a:off x="10657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296" name="Line 277"/>
                <p:cNvSpPr>
                  <a:spLocks noChangeShapeType="1"/>
                </p:cNvSpPr>
                <p:nvPr/>
              </p:nvSpPr>
              <p:spPr bwMode="auto">
                <a:xfrm>
                  <a:off x="10854" y="12960"/>
                  <a:ext cx="0" cy="7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297" name="Line 278"/>
                <p:cNvSpPr>
                  <a:spLocks noChangeShapeType="1"/>
                </p:cNvSpPr>
                <p:nvPr/>
              </p:nvSpPr>
              <p:spPr bwMode="auto">
                <a:xfrm>
                  <a:off x="11051" y="12960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298" name="Line 279"/>
                <p:cNvSpPr>
                  <a:spLocks noChangeShapeType="1"/>
                </p:cNvSpPr>
                <p:nvPr/>
              </p:nvSpPr>
              <p:spPr bwMode="auto">
                <a:xfrm>
                  <a:off x="11250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299" name="Line 280"/>
                <p:cNvSpPr>
                  <a:spLocks noChangeShapeType="1"/>
                </p:cNvSpPr>
                <p:nvPr/>
              </p:nvSpPr>
              <p:spPr bwMode="auto">
                <a:xfrm>
                  <a:off x="11447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36411" name="Group 281"/>
              <p:cNvGrpSpPr/>
              <p:nvPr/>
            </p:nvGrpSpPr>
            <p:grpSpPr bwMode="auto">
              <a:xfrm>
                <a:off x="1206" y="4429"/>
                <a:ext cx="10184" cy="720"/>
                <a:chOff x="1206" y="11340"/>
                <a:chExt cx="10184" cy="720"/>
              </a:xfrm>
            </p:grpSpPr>
            <p:grpSp>
              <p:nvGrpSpPr>
                <p:cNvPr id="36412" name="Group 282"/>
                <p:cNvGrpSpPr/>
                <p:nvPr/>
              </p:nvGrpSpPr>
              <p:grpSpPr bwMode="auto">
                <a:xfrm>
                  <a:off x="120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27276" name="Rectangle 283"/>
                  <p:cNvSpPr>
                    <a:spLocks noChangeArrowheads="1"/>
                  </p:cNvSpPr>
                  <p:nvPr/>
                </p:nvSpPr>
                <p:spPr bwMode="auto">
                  <a:xfrm>
                    <a:off x="10064" y="12958"/>
                    <a:ext cx="1576" cy="718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defRPr/>
                    </a:pPr>
                    <a:endParaRPr lang="en-US" alt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7277" name="Line 28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9" y="13103"/>
                    <a:ext cx="1571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278" name="Line 28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9" y="13248"/>
                    <a:ext cx="1571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279" name="Line 28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9" y="13390"/>
                    <a:ext cx="1571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280" name="Line 28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9" y="13534"/>
                    <a:ext cx="1571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281" name="Line 288"/>
                  <p:cNvSpPr>
                    <a:spLocks noChangeShapeType="1"/>
                  </p:cNvSpPr>
                  <p:nvPr/>
                </p:nvSpPr>
                <p:spPr bwMode="auto">
                  <a:xfrm>
                    <a:off x="10266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282" name="Line 289"/>
                  <p:cNvSpPr>
                    <a:spLocks noChangeShapeType="1"/>
                  </p:cNvSpPr>
                  <p:nvPr/>
                </p:nvSpPr>
                <p:spPr bwMode="auto">
                  <a:xfrm>
                    <a:off x="10460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283" name="Line 290"/>
                  <p:cNvSpPr>
                    <a:spLocks noChangeShapeType="1"/>
                  </p:cNvSpPr>
                  <p:nvPr/>
                </p:nvSpPr>
                <p:spPr bwMode="auto">
                  <a:xfrm>
                    <a:off x="10657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284" name="Line 291"/>
                  <p:cNvSpPr>
                    <a:spLocks noChangeShapeType="1"/>
                  </p:cNvSpPr>
                  <p:nvPr/>
                </p:nvSpPr>
                <p:spPr bwMode="auto">
                  <a:xfrm>
                    <a:off x="10854" y="12961"/>
                    <a:ext cx="0" cy="71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285" name="Line 292"/>
                  <p:cNvSpPr>
                    <a:spLocks noChangeShapeType="1"/>
                  </p:cNvSpPr>
                  <p:nvPr/>
                </p:nvSpPr>
                <p:spPr bwMode="auto">
                  <a:xfrm>
                    <a:off x="11051" y="12961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286" name="Line 293"/>
                  <p:cNvSpPr>
                    <a:spLocks noChangeShapeType="1"/>
                  </p:cNvSpPr>
                  <p:nvPr/>
                </p:nvSpPr>
                <p:spPr bwMode="auto">
                  <a:xfrm>
                    <a:off x="11251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287" name="Line 294"/>
                  <p:cNvSpPr>
                    <a:spLocks noChangeShapeType="1"/>
                  </p:cNvSpPr>
                  <p:nvPr/>
                </p:nvSpPr>
                <p:spPr bwMode="auto">
                  <a:xfrm>
                    <a:off x="1144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  <p:grpSp>
              <p:nvGrpSpPr>
                <p:cNvPr id="36413" name="Group 295"/>
                <p:cNvGrpSpPr/>
                <p:nvPr/>
              </p:nvGrpSpPr>
              <p:grpSpPr bwMode="auto">
                <a:xfrm>
                  <a:off x="265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27264" name="Rectangle 296"/>
                  <p:cNvSpPr>
                    <a:spLocks noChangeArrowheads="1"/>
                  </p:cNvSpPr>
                  <p:nvPr/>
                </p:nvSpPr>
                <p:spPr bwMode="auto">
                  <a:xfrm>
                    <a:off x="10063" y="12958"/>
                    <a:ext cx="1576" cy="718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defRPr/>
                    </a:pPr>
                    <a:endParaRPr lang="en-US" alt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7265" name="Line 29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8" y="13103"/>
                    <a:ext cx="1571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266" name="Line 29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8" y="13248"/>
                    <a:ext cx="1571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267" name="Line 29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8" y="13390"/>
                    <a:ext cx="1571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268" name="Line 30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8" y="13534"/>
                    <a:ext cx="1571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269" name="Line 301"/>
                  <p:cNvSpPr>
                    <a:spLocks noChangeShapeType="1"/>
                  </p:cNvSpPr>
                  <p:nvPr/>
                </p:nvSpPr>
                <p:spPr bwMode="auto">
                  <a:xfrm>
                    <a:off x="10265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270" name="Line 302"/>
                  <p:cNvSpPr>
                    <a:spLocks noChangeShapeType="1"/>
                  </p:cNvSpPr>
                  <p:nvPr/>
                </p:nvSpPr>
                <p:spPr bwMode="auto">
                  <a:xfrm>
                    <a:off x="10460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271" name="Line 303"/>
                  <p:cNvSpPr>
                    <a:spLocks noChangeShapeType="1"/>
                  </p:cNvSpPr>
                  <p:nvPr/>
                </p:nvSpPr>
                <p:spPr bwMode="auto">
                  <a:xfrm>
                    <a:off x="10657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272" name="Line 304"/>
                  <p:cNvSpPr>
                    <a:spLocks noChangeShapeType="1"/>
                  </p:cNvSpPr>
                  <p:nvPr/>
                </p:nvSpPr>
                <p:spPr bwMode="auto">
                  <a:xfrm>
                    <a:off x="10854" y="12961"/>
                    <a:ext cx="0" cy="71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273" name="Line 305"/>
                  <p:cNvSpPr>
                    <a:spLocks noChangeShapeType="1"/>
                  </p:cNvSpPr>
                  <p:nvPr/>
                </p:nvSpPr>
                <p:spPr bwMode="auto">
                  <a:xfrm>
                    <a:off x="11051" y="12961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274" name="Line 306"/>
                  <p:cNvSpPr>
                    <a:spLocks noChangeShapeType="1"/>
                  </p:cNvSpPr>
                  <p:nvPr/>
                </p:nvSpPr>
                <p:spPr bwMode="auto">
                  <a:xfrm>
                    <a:off x="11250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275" name="Line 307"/>
                  <p:cNvSpPr>
                    <a:spLocks noChangeShapeType="1"/>
                  </p:cNvSpPr>
                  <p:nvPr/>
                </p:nvSpPr>
                <p:spPr bwMode="auto">
                  <a:xfrm>
                    <a:off x="11447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  <p:grpSp>
              <p:nvGrpSpPr>
                <p:cNvPr id="36414" name="Group 308"/>
                <p:cNvGrpSpPr/>
                <p:nvPr/>
              </p:nvGrpSpPr>
              <p:grpSpPr bwMode="auto">
                <a:xfrm>
                  <a:off x="410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27252" name="Rectangle 309"/>
                  <p:cNvSpPr>
                    <a:spLocks noChangeArrowheads="1"/>
                  </p:cNvSpPr>
                  <p:nvPr/>
                </p:nvSpPr>
                <p:spPr bwMode="auto">
                  <a:xfrm>
                    <a:off x="10065" y="12958"/>
                    <a:ext cx="1576" cy="718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defRPr/>
                    </a:pPr>
                    <a:endParaRPr lang="en-US" alt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7253" name="Line 31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8" y="13103"/>
                    <a:ext cx="1571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254" name="Line 31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8" y="13248"/>
                    <a:ext cx="1571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255" name="Line 31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8" y="13390"/>
                    <a:ext cx="1571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256" name="Line 31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8" y="13534"/>
                    <a:ext cx="1571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257" name="Line 314"/>
                  <p:cNvSpPr>
                    <a:spLocks noChangeShapeType="1"/>
                  </p:cNvSpPr>
                  <p:nvPr/>
                </p:nvSpPr>
                <p:spPr bwMode="auto">
                  <a:xfrm>
                    <a:off x="10265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258" name="Line 315"/>
                  <p:cNvSpPr>
                    <a:spLocks noChangeShapeType="1"/>
                  </p:cNvSpPr>
                  <p:nvPr/>
                </p:nvSpPr>
                <p:spPr bwMode="auto">
                  <a:xfrm>
                    <a:off x="10459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259" name="Line 316"/>
                  <p:cNvSpPr>
                    <a:spLocks noChangeShapeType="1"/>
                  </p:cNvSpPr>
                  <p:nvPr/>
                </p:nvSpPr>
                <p:spPr bwMode="auto">
                  <a:xfrm>
                    <a:off x="10656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260" name="Line 317"/>
                  <p:cNvSpPr>
                    <a:spLocks noChangeShapeType="1"/>
                  </p:cNvSpPr>
                  <p:nvPr/>
                </p:nvSpPr>
                <p:spPr bwMode="auto">
                  <a:xfrm>
                    <a:off x="10853" y="12961"/>
                    <a:ext cx="0" cy="71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261" name="Line 318"/>
                  <p:cNvSpPr>
                    <a:spLocks noChangeShapeType="1"/>
                  </p:cNvSpPr>
                  <p:nvPr/>
                </p:nvSpPr>
                <p:spPr bwMode="auto">
                  <a:xfrm>
                    <a:off x="11050" y="12961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262" name="Line 319"/>
                  <p:cNvSpPr>
                    <a:spLocks noChangeShapeType="1"/>
                  </p:cNvSpPr>
                  <p:nvPr/>
                </p:nvSpPr>
                <p:spPr bwMode="auto">
                  <a:xfrm>
                    <a:off x="11250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263" name="Line 320"/>
                  <p:cNvSpPr>
                    <a:spLocks noChangeShapeType="1"/>
                  </p:cNvSpPr>
                  <p:nvPr/>
                </p:nvSpPr>
                <p:spPr bwMode="auto">
                  <a:xfrm>
                    <a:off x="11447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  <p:grpSp>
              <p:nvGrpSpPr>
                <p:cNvPr id="36415" name="Group 321"/>
                <p:cNvGrpSpPr/>
                <p:nvPr/>
              </p:nvGrpSpPr>
              <p:grpSpPr bwMode="auto">
                <a:xfrm>
                  <a:off x="555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27240" name="Rectangle 322"/>
                  <p:cNvSpPr>
                    <a:spLocks noChangeArrowheads="1"/>
                  </p:cNvSpPr>
                  <p:nvPr/>
                </p:nvSpPr>
                <p:spPr bwMode="auto">
                  <a:xfrm>
                    <a:off x="10072" y="12958"/>
                    <a:ext cx="1561" cy="718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defRPr/>
                    </a:pPr>
                    <a:endParaRPr lang="en-US" alt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7241" name="Line 32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72" y="13103"/>
                    <a:ext cx="1558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242" name="Line 32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72" y="13248"/>
                    <a:ext cx="1558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243" name="Line 32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72" y="13390"/>
                    <a:ext cx="1558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244" name="Line 32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72" y="13534"/>
                    <a:ext cx="1558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245" name="Line 327"/>
                  <p:cNvSpPr>
                    <a:spLocks noChangeShapeType="1"/>
                  </p:cNvSpPr>
                  <p:nvPr/>
                </p:nvSpPr>
                <p:spPr bwMode="auto">
                  <a:xfrm>
                    <a:off x="10264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246" name="Line 328"/>
                  <p:cNvSpPr>
                    <a:spLocks noChangeShapeType="1"/>
                  </p:cNvSpPr>
                  <p:nvPr/>
                </p:nvSpPr>
                <p:spPr bwMode="auto">
                  <a:xfrm>
                    <a:off x="10461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247" name="Line 329"/>
                  <p:cNvSpPr>
                    <a:spLocks noChangeShapeType="1"/>
                  </p:cNvSpPr>
                  <p:nvPr/>
                </p:nvSpPr>
                <p:spPr bwMode="auto">
                  <a:xfrm>
                    <a:off x="1065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248" name="Line 330"/>
                  <p:cNvSpPr>
                    <a:spLocks noChangeShapeType="1"/>
                  </p:cNvSpPr>
                  <p:nvPr/>
                </p:nvSpPr>
                <p:spPr bwMode="auto">
                  <a:xfrm>
                    <a:off x="10855" y="12961"/>
                    <a:ext cx="0" cy="71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249" name="Line 331"/>
                  <p:cNvSpPr>
                    <a:spLocks noChangeShapeType="1"/>
                  </p:cNvSpPr>
                  <p:nvPr/>
                </p:nvSpPr>
                <p:spPr bwMode="auto">
                  <a:xfrm>
                    <a:off x="11052" y="12961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250" name="Line 332"/>
                  <p:cNvSpPr>
                    <a:spLocks noChangeShapeType="1"/>
                  </p:cNvSpPr>
                  <p:nvPr/>
                </p:nvSpPr>
                <p:spPr bwMode="auto">
                  <a:xfrm>
                    <a:off x="11247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251" name="Line 333"/>
                  <p:cNvSpPr>
                    <a:spLocks noChangeShapeType="1"/>
                  </p:cNvSpPr>
                  <p:nvPr/>
                </p:nvSpPr>
                <p:spPr bwMode="auto">
                  <a:xfrm>
                    <a:off x="11444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  <p:grpSp>
              <p:nvGrpSpPr>
                <p:cNvPr id="36416" name="Group 334"/>
                <p:cNvGrpSpPr/>
                <p:nvPr/>
              </p:nvGrpSpPr>
              <p:grpSpPr bwMode="auto">
                <a:xfrm>
                  <a:off x="7006" y="11340"/>
                  <a:ext cx="1485" cy="720"/>
                  <a:chOff x="10063" y="12958"/>
                  <a:chExt cx="1576" cy="720"/>
                </a:xfrm>
              </p:grpSpPr>
              <p:sp>
                <p:nvSpPr>
                  <p:cNvPr id="27228" name="Rectangle 335"/>
                  <p:cNvSpPr>
                    <a:spLocks noChangeArrowheads="1"/>
                  </p:cNvSpPr>
                  <p:nvPr/>
                </p:nvSpPr>
                <p:spPr bwMode="auto">
                  <a:xfrm>
                    <a:off x="10058" y="12958"/>
                    <a:ext cx="1581" cy="718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defRPr/>
                    </a:pPr>
                    <a:endParaRPr lang="en-US" alt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7229" name="Line 33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6" y="13103"/>
                    <a:ext cx="1573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230" name="Line 33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6" y="13248"/>
                    <a:ext cx="1573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231" name="Line 33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6" y="13390"/>
                    <a:ext cx="1573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232" name="Line 33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6" y="13534"/>
                    <a:ext cx="1573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233" name="Line 340"/>
                  <p:cNvSpPr>
                    <a:spLocks noChangeShapeType="1"/>
                  </p:cNvSpPr>
                  <p:nvPr/>
                </p:nvSpPr>
                <p:spPr bwMode="auto">
                  <a:xfrm>
                    <a:off x="10263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234" name="Line 341"/>
                  <p:cNvSpPr>
                    <a:spLocks noChangeShapeType="1"/>
                  </p:cNvSpPr>
                  <p:nvPr/>
                </p:nvSpPr>
                <p:spPr bwMode="auto">
                  <a:xfrm>
                    <a:off x="10460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235" name="Line 342"/>
                  <p:cNvSpPr>
                    <a:spLocks noChangeShapeType="1"/>
                  </p:cNvSpPr>
                  <p:nvPr/>
                </p:nvSpPr>
                <p:spPr bwMode="auto">
                  <a:xfrm>
                    <a:off x="10657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236" name="Line 343"/>
                  <p:cNvSpPr>
                    <a:spLocks noChangeShapeType="1"/>
                  </p:cNvSpPr>
                  <p:nvPr/>
                </p:nvSpPr>
                <p:spPr bwMode="auto">
                  <a:xfrm>
                    <a:off x="10856" y="12961"/>
                    <a:ext cx="0" cy="71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237" name="Line 344"/>
                  <p:cNvSpPr>
                    <a:spLocks noChangeShapeType="1"/>
                  </p:cNvSpPr>
                  <p:nvPr/>
                </p:nvSpPr>
                <p:spPr bwMode="auto">
                  <a:xfrm>
                    <a:off x="11053" y="12961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238" name="Line 345"/>
                  <p:cNvSpPr>
                    <a:spLocks noChangeShapeType="1"/>
                  </p:cNvSpPr>
                  <p:nvPr/>
                </p:nvSpPr>
                <p:spPr bwMode="auto">
                  <a:xfrm>
                    <a:off x="11250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239" name="Line 346"/>
                  <p:cNvSpPr>
                    <a:spLocks noChangeShapeType="1"/>
                  </p:cNvSpPr>
                  <p:nvPr/>
                </p:nvSpPr>
                <p:spPr bwMode="auto">
                  <a:xfrm>
                    <a:off x="11447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  <p:grpSp>
              <p:nvGrpSpPr>
                <p:cNvPr id="36417" name="Group 347"/>
                <p:cNvGrpSpPr/>
                <p:nvPr/>
              </p:nvGrpSpPr>
              <p:grpSpPr bwMode="auto">
                <a:xfrm>
                  <a:off x="845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27216" name="Rectangle 348"/>
                  <p:cNvSpPr>
                    <a:spLocks noChangeArrowheads="1"/>
                  </p:cNvSpPr>
                  <p:nvPr/>
                </p:nvSpPr>
                <p:spPr bwMode="auto">
                  <a:xfrm>
                    <a:off x="10064" y="12958"/>
                    <a:ext cx="1576" cy="718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defRPr/>
                    </a:pPr>
                    <a:endParaRPr lang="en-US" alt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7217" name="Line 34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6" y="13103"/>
                    <a:ext cx="1571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218" name="Line 35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6" y="13248"/>
                    <a:ext cx="1571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219" name="Line 35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6" y="13390"/>
                    <a:ext cx="1571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220" name="Line 35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6" y="13534"/>
                    <a:ext cx="1571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221" name="Line 353"/>
                  <p:cNvSpPr>
                    <a:spLocks noChangeShapeType="1"/>
                  </p:cNvSpPr>
                  <p:nvPr/>
                </p:nvSpPr>
                <p:spPr bwMode="auto">
                  <a:xfrm>
                    <a:off x="10263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222" name="Line 354"/>
                  <p:cNvSpPr>
                    <a:spLocks noChangeShapeType="1"/>
                  </p:cNvSpPr>
                  <p:nvPr/>
                </p:nvSpPr>
                <p:spPr bwMode="auto">
                  <a:xfrm>
                    <a:off x="10460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223" name="Line 355"/>
                  <p:cNvSpPr>
                    <a:spLocks noChangeShapeType="1"/>
                  </p:cNvSpPr>
                  <p:nvPr/>
                </p:nvSpPr>
                <p:spPr bwMode="auto">
                  <a:xfrm>
                    <a:off x="10657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224" name="Line 356"/>
                  <p:cNvSpPr>
                    <a:spLocks noChangeShapeType="1"/>
                  </p:cNvSpPr>
                  <p:nvPr/>
                </p:nvSpPr>
                <p:spPr bwMode="auto">
                  <a:xfrm>
                    <a:off x="10854" y="12961"/>
                    <a:ext cx="0" cy="71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225" name="Line 357"/>
                  <p:cNvSpPr>
                    <a:spLocks noChangeShapeType="1"/>
                  </p:cNvSpPr>
                  <p:nvPr/>
                </p:nvSpPr>
                <p:spPr bwMode="auto">
                  <a:xfrm>
                    <a:off x="11051" y="12961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226" name="Line 358"/>
                  <p:cNvSpPr>
                    <a:spLocks noChangeShapeType="1"/>
                  </p:cNvSpPr>
                  <p:nvPr/>
                </p:nvSpPr>
                <p:spPr bwMode="auto">
                  <a:xfrm>
                    <a:off x="1124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227" name="Line 359"/>
                  <p:cNvSpPr>
                    <a:spLocks noChangeShapeType="1"/>
                  </p:cNvSpPr>
                  <p:nvPr/>
                </p:nvSpPr>
                <p:spPr bwMode="auto">
                  <a:xfrm>
                    <a:off x="11445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  <p:grpSp>
              <p:nvGrpSpPr>
                <p:cNvPr id="36418" name="Group 360"/>
                <p:cNvGrpSpPr/>
                <p:nvPr/>
              </p:nvGrpSpPr>
              <p:grpSpPr bwMode="auto">
                <a:xfrm>
                  <a:off x="990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27204" name="Rectangle 361"/>
                  <p:cNvSpPr>
                    <a:spLocks noChangeArrowheads="1"/>
                  </p:cNvSpPr>
                  <p:nvPr/>
                </p:nvSpPr>
                <p:spPr bwMode="auto">
                  <a:xfrm>
                    <a:off x="10063" y="12958"/>
                    <a:ext cx="1576" cy="718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defRPr/>
                    </a:pPr>
                    <a:endParaRPr lang="en-US" alt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7205" name="Line 36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8" y="13103"/>
                    <a:ext cx="1571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206" name="Line 36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8" y="13248"/>
                    <a:ext cx="1571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207" name="Line 36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8" y="13390"/>
                    <a:ext cx="1571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208" name="Line 36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8" y="13534"/>
                    <a:ext cx="1571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209" name="Line 366"/>
                  <p:cNvSpPr>
                    <a:spLocks noChangeShapeType="1"/>
                  </p:cNvSpPr>
                  <p:nvPr/>
                </p:nvSpPr>
                <p:spPr bwMode="auto">
                  <a:xfrm>
                    <a:off x="10265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210" name="Line 367"/>
                  <p:cNvSpPr>
                    <a:spLocks noChangeShapeType="1"/>
                  </p:cNvSpPr>
                  <p:nvPr/>
                </p:nvSpPr>
                <p:spPr bwMode="auto">
                  <a:xfrm>
                    <a:off x="10460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211" name="Line 368"/>
                  <p:cNvSpPr>
                    <a:spLocks noChangeShapeType="1"/>
                  </p:cNvSpPr>
                  <p:nvPr/>
                </p:nvSpPr>
                <p:spPr bwMode="auto">
                  <a:xfrm>
                    <a:off x="10657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212" name="Line 369"/>
                  <p:cNvSpPr>
                    <a:spLocks noChangeShapeType="1"/>
                  </p:cNvSpPr>
                  <p:nvPr/>
                </p:nvSpPr>
                <p:spPr bwMode="auto">
                  <a:xfrm>
                    <a:off x="10854" y="12961"/>
                    <a:ext cx="0" cy="71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213" name="Line 370"/>
                  <p:cNvSpPr>
                    <a:spLocks noChangeShapeType="1"/>
                  </p:cNvSpPr>
                  <p:nvPr/>
                </p:nvSpPr>
                <p:spPr bwMode="auto">
                  <a:xfrm>
                    <a:off x="11051" y="12961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214" name="Line 371"/>
                  <p:cNvSpPr>
                    <a:spLocks noChangeShapeType="1"/>
                  </p:cNvSpPr>
                  <p:nvPr/>
                </p:nvSpPr>
                <p:spPr bwMode="auto">
                  <a:xfrm>
                    <a:off x="11250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215" name="Line 372"/>
                  <p:cNvSpPr>
                    <a:spLocks noChangeShapeType="1"/>
                  </p:cNvSpPr>
                  <p:nvPr/>
                </p:nvSpPr>
                <p:spPr bwMode="auto">
                  <a:xfrm>
                    <a:off x="11447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</p:grpSp>
        </p:grpSp>
        <p:grpSp>
          <p:nvGrpSpPr>
            <p:cNvPr id="35852" name="Group 373"/>
            <p:cNvGrpSpPr/>
            <p:nvPr/>
          </p:nvGrpSpPr>
          <p:grpSpPr bwMode="auto">
            <a:xfrm>
              <a:off x="609600" y="5038725"/>
              <a:ext cx="6465885" cy="920750"/>
              <a:chOff x="1206" y="3709"/>
              <a:chExt cx="10184" cy="1440"/>
            </a:xfrm>
          </p:grpSpPr>
          <p:grpSp>
            <p:nvGrpSpPr>
              <p:cNvPr id="36221" name="Group 374"/>
              <p:cNvGrpSpPr/>
              <p:nvPr/>
            </p:nvGrpSpPr>
            <p:grpSpPr bwMode="auto">
              <a:xfrm>
                <a:off x="1206" y="3709"/>
                <a:ext cx="1484" cy="720"/>
                <a:chOff x="10064" y="12958"/>
                <a:chExt cx="1575" cy="720"/>
              </a:xfrm>
            </p:grpSpPr>
            <p:sp>
              <p:nvSpPr>
                <p:cNvPr id="27177" name="Rectangle 375"/>
                <p:cNvSpPr>
                  <a:spLocks noChangeArrowheads="1"/>
                </p:cNvSpPr>
                <p:nvPr/>
              </p:nvSpPr>
              <p:spPr bwMode="auto">
                <a:xfrm>
                  <a:off x="10064" y="12957"/>
                  <a:ext cx="1576" cy="721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178" name="Line 376"/>
                <p:cNvSpPr>
                  <a:spLocks noChangeShapeType="1"/>
                </p:cNvSpPr>
                <p:nvPr/>
              </p:nvSpPr>
              <p:spPr bwMode="auto">
                <a:xfrm flipV="1">
                  <a:off x="10069" y="13102"/>
                  <a:ext cx="1571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179" name="Line 377"/>
                <p:cNvSpPr>
                  <a:spLocks noChangeShapeType="1"/>
                </p:cNvSpPr>
                <p:nvPr/>
              </p:nvSpPr>
              <p:spPr bwMode="auto">
                <a:xfrm flipH="1">
                  <a:off x="10069" y="13246"/>
                  <a:ext cx="1571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180" name="Line 378"/>
                <p:cNvSpPr>
                  <a:spLocks noChangeShapeType="1"/>
                </p:cNvSpPr>
                <p:nvPr/>
              </p:nvSpPr>
              <p:spPr bwMode="auto">
                <a:xfrm flipH="1">
                  <a:off x="10069" y="13392"/>
                  <a:ext cx="1571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181" name="Line 379"/>
                <p:cNvSpPr>
                  <a:spLocks noChangeShapeType="1"/>
                </p:cNvSpPr>
                <p:nvPr/>
              </p:nvSpPr>
              <p:spPr bwMode="auto">
                <a:xfrm flipV="1">
                  <a:off x="10069" y="13537"/>
                  <a:ext cx="1571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182" name="Line 380"/>
                <p:cNvSpPr>
                  <a:spLocks noChangeShapeType="1"/>
                </p:cNvSpPr>
                <p:nvPr/>
              </p:nvSpPr>
              <p:spPr bwMode="auto">
                <a:xfrm>
                  <a:off x="10266" y="12957"/>
                  <a:ext cx="0" cy="721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183" name="Line 381"/>
                <p:cNvSpPr>
                  <a:spLocks noChangeShapeType="1"/>
                </p:cNvSpPr>
                <p:nvPr/>
              </p:nvSpPr>
              <p:spPr bwMode="auto">
                <a:xfrm>
                  <a:off x="10460" y="12957"/>
                  <a:ext cx="0" cy="721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184" name="Line 382"/>
                <p:cNvSpPr>
                  <a:spLocks noChangeShapeType="1"/>
                </p:cNvSpPr>
                <p:nvPr/>
              </p:nvSpPr>
              <p:spPr bwMode="auto">
                <a:xfrm>
                  <a:off x="10657" y="12957"/>
                  <a:ext cx="0" cy="721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185" name="Line 383"/>
                <p:cNvSpPr>
                  <a:spLocks noChangeShapeType="1"/>
                </p:cNvSpPr>
                <p:nvPr/>
              </p:nvSpPr>
              <p:spPr bwMode="auto">
                <a:xfrm>
                  <a:off x="10854" y="12959"/>
                  <a:ext cx="0" cy="72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186" name="Line 384"/>
                <p:cNvSpPr>
                  <a:spLocks noChangeShapeType="1"/>
                </p:cNvSpPr>
                <p:nvPr/>
              </p:nvSpPr>
              <p:spPr bwMode="auto">
                <a:xfrm>
                  <a:off x="11051" y="12959"/>
                  <a:ext cx="0" cy="719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187" name="Line 385"/>
                <p:cNvSpPr>
                  <a:spLocks noChangeShapeType="1"/>
                </p:cNvSpPr>
                <p:nvPr/>
              </p:nvSpPr>
              <p:spPr bwMode="auto">
                <a:xfrm>
                  <a:off x="11251" y="12957"/>
                  <a:ext cx="0" cy="721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188" name="Line 386"/>
                <p:cNvSpPr>
                  <a:spLocks noChangeShapeType="1"/>
                </p:cNvSpPr>
                <p:nvPr/>
              </p:nvSpPr>
              <p:spPr bwMode="auto">
                <a:xfrm>
                  <a:off x="11448" y="12957"/>
                  <a:ext cx="0" cy="721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36222" name="Group 387"/>
              <p:cNvGrpSpPr/>
              <p:nvPr/>
            </p:nvGrpSpPr>
            <p:grpSpPr bwMode="auto">
              <a:xfrm>
                <a:off x="2656" y="3709"/>
                <a:ext cx="1484" cy="720"/>
                <a:chOff x="10064" y="12958"/>
                <a:chExt cx="1575" cy="720"/>
              </a:xfrm>
            </p:grpSpPr>
            <p:sp>
              <p:nvSpPr>
                <p:cNvPr id="27165" name="Rectangle 388"/>
                <p:cNvSpPr>
                  <a:spLocks noChangeArrowheads="1"/>
                </p:cNvSpPr>
                <p:nvPr/>
              </p:nvSpPr>
              <p:spPr bwMode="auto">
                <a:xfrm>
                  <a:off x="10063" y="12957"/>
                  <a:ext cx="1576" cy="721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166" name="Line 389"/>
                <p:cNvSpPr>
                  <a:spLocks noChangeShapeType="1"/>
                </p:cNvSpPr>
                <p:nvPr/>
              </p:nvSpPr>
              <p:spPr bwMode="auto">
                <a:xfrm flipV="1">
                  <a:off x="10068" y="13102"/>
                  <a:ext cx="1571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167" name="Line 390"/>
                <p:cNvSpPr>
                  <a:spLocks noChangeShapeType="1"/>
                </p:cNvSpPr>
                <p:nvPr/>
              </p:nvSpPr>
              <p:spPr bwMode="auto">
                <a:xfrm flipH="1">
                  <a:off x="10068" y="13246"/>
                  <a:ext cx="1571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168" name="Line 391"/>
                <p:cNvSpPr>
                  <a:spLocks noChangeShapeType="1"/>
                </p:cNvSpPr>
                <p:nvPr/>
              </p:nvSpPr>
              <p:spPr bwMode="auto">
                <a:xfrm flipH="1">
                  <a:off x="10068" y="13392"/>
                  <a:ext cx="1571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169" name="Line 392"/>
                <p:cNvSpPr>
                  <a:spLocks noChangeShapeType="1"/>
                </p:cNvSpPr>
                <p:nvPr/>
              </p:nvSpPr>
              <p:spPr bwMode="auto">
                <a:xfrm flipV="1">
                  <a:off x="10068" y="13537"/>
                  <a:ext cx="1571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170" name="Line 393"/>
                <p:cNvSpPr>
                  <a:spLocks noChangeShapeType="1"/>
                </p:cNvSpPr>
                <p:nvPr/>
              </p:nvSpPr>
              <p:spPr bwMode="auto">
                <a:xfrm>
                  <a:off x="10265" y="12957"/>
                  <a:ext cx="0" cy="721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171" name="Line 394"/>
                <p:cNvSpPr>
                  <a:spLocks noChangeShapeType="1"/>
                </p:cNvSpPr>
                <p:nvPr/>
              </p:nvSpPr>
              <p:spPr bwMode="auto">
                <a:xfrm>
                  <a:off x="10460" y="12957"/>
                  <a:ext cx="0" cy="721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172" name="Line 395"/>
                <p:cNvSpPr>
                  <a:spLocks noChangeShapeType="1"/>
                </p:cNvSpPr>
                <p:nvPr/>
              </p:nvSpPr>
              <p:spPr bwMode="auto">
                <a:xfrm>
                  <a:off x="10657" y="12957"/>
                  <a:ext cx="0" cy="721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173" name="Line 396"/>
                <p:cNvSpPr>
                  <a:spLocks noChangeShapeType="1"/>
                </p:cNvSpPr>
                <p:nvPr/>
              </p:nvSpPr>
              <p:spPr bwMode="auto">
                <a:xfrm>
                  <a:off x="10854" y="12959"/>
                  <a:ext cx="0" cy="72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174" name="Line 397"/>
                <p:cNvSpPr>
                  <a:spLocks noChangeShapeType="1"/>
                </p:cNvSpPr>
                <p:nvPr/>
              </p:nvSpPr>
              <p:spPr bwMode="auto">
                <a:xfrm>
                  <a:off x="11051" y="12959"/>
                  <a:ext cx="0" cy="719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175" name="Line 398"/>
                <p:cNvSpPr>
                  <a:spLocks noChangeShapeType="1"/>
                </p:cNvSpPr>
                <p:nvPr/>
              </p:nvSpPr>
              <p:spPr bwMode="auto">
                <a:xfrm>
                  <a:off x="11250" y="12957"/>
                  <a:ext cx="0" cy="721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176" name="Line 399"/>
                <p:cNvSpPr>
                  <a:spLocks noChangeShapeType="1"/>
                </p:cNvSpPr>
                <p:nvPr/>
              </p:nvSpPr>
              <p:spPr bwMode="auto">
                <a:xfrm>
                  <a:off x="11447" y="12957"/>
                  <a:ext cx="0" cy="721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36223" name="Group 400"/>
              <p:cNvGrpSpPr/>
              <p:nvPr/>
            </p:nvGrpSpPr>
            <p:grpSpPr bwMode="auto">
              <a:xfrm>
                <a:off x="4106" y="3709"/>
                <a:ext cx="1484" cy="720"/>
                <a:chOff x="10064" y="12958"/>
                <a:chExt cx="1575" cy="720"/>
              </a:xfrm>
            </p:grpSpPr>
            <p:sp>
              <p:nvSpPr>
                <p:cNvPr id="27153" name="Rectangle 401"/>
                <p:cNvSpPr>
                  <a:spLocks noChangeArrowheads="1"/>
                </p:cNvSpPr>
                <p:nvPr/>
              </p:nvSpPr>
              <p:spPr bwMode="auto">
                <a:xfrm>
                  <a:off x="10065" y="12957"/>
                  <a:ext cx="1576" cy="721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154" name="Line 402"/>
                <p:cNvSpPr>
                  <a:spLocks noChangeShapeType="1"/>
                </p:cNvSpPr>
                <p:nvPr/>
              </p:nvSpPr>
              <p:spPr bwMode="auto">
                <a:xfrm flipV="1">
                  <a:off x="10068" y="13102"/>
                  <a:ext cx="1571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155" name="Line 403"/>
                <p:cNvSpPr>
                  <a:spLocks noChangeShapeType="1"/>
                </p:cNvSpPr>
                <p:nvPr/>
              </p:nvSpPr>
              <p:spPr bwMode="auto">
                <a:xfrm flipH="1">
                  <a:off x="10068" y="13246"/>
                  <a:ext cx="1571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156" name="Line 404"/>
                <p:cNvSpPr>
                  <a:spLocks noChangeShapeType="1"/>
                </p:cNvSpPr>
                <p:nvPr/>
              </p:nvSpPr>
              <p:spPr bwMode="auto">
                <a:xfrm flipH="1">
                  <a:off x="10068" y="13392"/>
                  <a:ext cx="1571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157" name="Line 405"/>
                <p:cNvSpPr>
                  <a:spLocks noChangeShapeType="1"/>
                </p:cNvSpPr>
                <p:nvPr/>
              </p:nvSpPr>
              <p:spPr bwMode="auto">
                <a:xfrm flipV="1">
                  <a:off x="10068" y="13537"/>
                  <a:ext cx="1571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158" name="Line 406"/>
                <p:cNvSpPr>
                  <a:spLocks noChangeShapeType="1"/>
                </p:cNvSpPr>
                <p:nvPr/>
              </p:nvSpPr>
              <p:spPr bwMode="auto">
                <a:xfrm>
                  <a:off x="10265" y="12957"/>
                  <a:ext cx="0" cy="721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159" name="Line 407"/>
                <p:cNvSpPr>
                  <a:spLocks noChangeShapeType="1"/>
                </p:cNvSpPr>
                <p:nvPr/>
              </p:nvSpPr>
              <p:spPr bwMode="auto">
                <a:xfrm>
                  <a:off x="10459" y="12957"/>
                  <a:ext cx="0" cy="721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160" name="Line 408"/>
                <p:cNvSpPr>
                  <a:spLocks noChangeShapeType="1"/>
                </p:cNvSpPr>
                <p:nvPr/>
              </p:nvSpPr>
              <p:spPr bwMode="auto">
                <a:xfrm>
                  <a:off x="10656" y="12957"/>
                  <a:ext cx="0" cy="721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161" name="Line 409"/>
                <p:cNvSpPr>
                  <a:spLocks noChangeShapeType="1"/>
                </p:cNvSpPr>
                <p:nvPr/>
              </p:nvSpPr>
              <p:spPr bwMode="auto">
                <a:xfrm>
                  <a:off x="10853" y="12959"/>
                  <a:ext cx="0" cy="72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162" name="Line 410"/>
                <p:cNvSpPr>
                  <a:spLocks noChangeShapeType="1"/>
                </p:cNvSpPr>
                <p:nvPr/>
              </p:nvSpPr>
              <p:spPr bwMode="auto">
                <a:xfrm>
                  <a:off x="11050" y="12959"/>
                  <a:ext cx="0" cy="719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163" name="Line 411"/>
                <p:cNvSpPr>
                  <a:spLocks noChangeShapeType="1"/>
                </p:cNvSpPr>
                <p:nvPr/>
              </p:nvSpPr>
              <p:spPr bwMode="auto">
                <a:xfrm>
                  <a:off x="11250" y="12957"/>
                  <a:ext cx="0" cy="721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164" name="Line 412"/>
                <p:cNvSpPr>
                  <a:spLocks noChangeShapeType="1"/>
                </p:cNvSpPr>
                <p:nvPr/>
              </p:nvSpPr>
              <p:spPr bwMode="auto">
                <a:xfrm>
                  <a:off x="11447" y="12957"/>
                  <a:ext cx="0" cy="721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36224" name="Group 413"/>
              <p:cNvGrpSpPr/>
              <p:nvPr/>
            </p:nvGrpSpPr>
            <p:grpSpPr bwMode="auto">
              <a:xfrm>
                <a:off x="5556" y="3709"/>
                <a:ext cx="1484" cy="720"/>
                <a:chOff x="10064" y="12958"/>
                <a:chExt cx="1575" cy="720"/>
              </a:xfrm>
            </p:grpSpPr>
            <p:sp>
              <p:nvSpPr>
                <p:cNvPr id="27141" name="Rectangle 414"/>
                <p:cNvSpPr>
                  <a:spLocks noChangeArrowheads="1"/>
                </p:cNvSpPr>
                <p:nvPr/>
              </p:nvSpPr>
              <p:spPr bwMode="auto">
                <a:xfrm>
                  <a:off x="10072" y="12957"/>
                  <a:ext cx="1561" cy="721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142" name="Line 415"/>
                <p:cNvSpPr>
                  <a:spLocks noChangeShapeType="1"/>
                </p:cNvSpPr>
                <p:nvPr/>
              </p:nvSpPr>
              <p:spPr bwMode="auto">
                <a:xfrm flipV="1">
                  <a:off x="10072" y="13102"/>
                  <a:ext cx="1558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143" name="Line 416"/>
                <p:cNvSpPr>
                  <a:spLocks noChangeShapeType="1"/>
                </p:cNvSpPr>
                <p:nvPr/>
              </p:nvSpPr>
              <p:spPr bwMode="auto">
                <a:xfrm flipH="1">
                  <a:off x="10072" y="13246"/>
                  <a:ext cx="1558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144" name="Line 417"/>
                <p:cNvSpPr>
                  <a:spLocks noChangeShapeType="1"/>
                </p:cNvSpPr>
                <p:nvPr/>
              </p:nvSpPr>
              <p:spPr bwMode="auto">
                <a:xfrm flipH="1">
                  <a:off x="10072" y="13392"/>
                  <a:ext cx="1558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145" name="Line 418"/>
                <p:cNvSpPr>
                  <a:spLocks noChangeShapeType="1"/>
                </p:cNvSpPr>
                <p:nvPr/>
              </p:nvSpPr>
              <p:spPr bwMode="auto">
                <a:xfrm flipV="1">
                  <a:off x="10072" y="13537"/>
                  <a:ext cx="1558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146" name="Line 419"/>
                <p:cNvSpPr>
                  <a:spLocks noChangeShapeType="1"/>
                </p:cNvSpPr>
                <p:nvPr/>
              </p:nvSpPr>
              <p:spPr bwMode="auto">
                <a:xfrm>
                  <a:off x="10264" y="12957"/>
                  <a:ext cx="0" cy="721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147" name="Line 420"/>
                <p:cNvSpPr>
                  <a:spLocks noChangeShapeType="1"/>
                </p:cNvSpPr>
                <p:nvPr/>
              </p:nvSpPr>
              <p:spPr bwMode="auto">
                <a:xfrm>
                  <a:off x="10461" y="12957"/>
                  <a:ext cx="0" cy="721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148" name="Line 421"/>
                <p:cNvSpPr>
                  <a:spLocks noChangeShapeType="1"/>
                </p:cNvSpPr>
                <p:nvPr/>
              </p:nvSpPr>
              <p:spPr bwMode="auto">
                <a:xfrm>
                  <a:off x="10658" y="12957"/>
                  <a:ext cx="0" cy="721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149" name="Line 422"/>
                <p:cNvSpPr>
                  <a:spLocks noChangeShapeType="1"/>
                </p:cNvSpPr>
                <p:nvPr/>
              </p:nvSpPr>
              <p:spPr bwMode="auto">
                <a:xfrm>
                  <a:off x="10855" y="12959"/>
                  <a:ext cx="0" cy="72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150" name="Line 423"/>
                <p:cNvSpPr>
                  <a:spLocks noChangeShapeType="1"/>
                </p:cNvSpPr>
                <p:nvPr/>
              </p:nvSpPr>
              <p:spPr bwMode="auto">
                <a:xfrm>
                  <a:off x="11052" y="12959"/>
                  <a:ext cx="0" cy="719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151" name="Line 424"/>
                <p:cNvSpPr>
                  <a:spLocks noChangeShapeType="1"/>
                </p:cNvSpPr>
                <p:nvPr/>
              </p:nvSpPr>
              <p:spPr bwMode="auto">
                <a:xfrm>
                  <a:off x="11247" y="12957"/>
                  <a:ext cx="0" cy="721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152" name="Line 425"/>
                <p:cNvSpPr>
                  <a:spLocks noChangeShapeType="1"/>
                </p:cNvSpPr>
                <p:nvPr/>
              </p:nvSpPr>
              <p:spPr bwMode="auto">
                <a:xfrm>
                  <a:off x="11444" y="12957"/>
                  <a:ext cx="0" cy="721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36225" name="Group 426"/>
              <p:cNvGrpSpPr/>
              <p:nvPr/>
            </p:nvGrpSpPr>
            <p:grpSpPr bwMode="auto">
              <a:xfrm>
                <a:off x="7006" y="3709"/>
                <a:ext cx="1484" cy="720"/>
                <a:chOff x="10064" y="12958"/>
                <a:chExt cx="1575" cy="720"/>
              </a:xfrm>
            </p:grpSpPr>
            <p:sp>
              <p:nvSpPr>
                <p:cNvPr id="27129" name="Rectangle 427"/>
                <p:cNvSpPr>
                  <a:spLocks noChangeArrowheads="1"/>
                </p:cNvSpPr>
                <p:nvPr/>
              </p:nvSpPr>
              <p:spPr bwMode="auto">
                <a:xfrm>
                  <a:off x="10059" y="12957"/>
                  <a:ext cx="1576" cy="721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130" name="Line 428"/>
                <p:cNvSpPr>
                  <a:spLocks noChangeShapeType="1"/>
                </p:cNvSpPr>
                <p:nvPr/>
              </p:nvSpPr>
              <p:spPr bwMode="auto">
                <a:xfrm flipV="1">
                  <a:off x="10067" y="13102"/>
                  <a:ext cx="1571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131" name="Line 429"/>
                <p:cNvSpPr>
                  <a:spLocks noChangeShapeType="1"/>
                </p:cNvSpPr>
                <p:nvPr/>
              </p:nvSpPr>
              <p:spPr bwMode="auto">
                <a:xfrm flipH="1">
                  <a:off x="10067" y="13246"/>
                  <a:ext cx="1571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132" name="Line 430"/>
                <p:cNvSpPr>
                  <a:spLocks noChangeShapeType="1"/>
                </p:cNvSpPr>
                <p:nvPr/>
              </p:nvSpPr>
              <p:spPr bwMode="auto">
                <a:xfrm flipH="1">
                  <a:off x="10067" y="13392"/>
                  <a:ext cx="1571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133" name="Line 431"/>
                <p:cNvSpPr>
                  <a:spLocks noChangeShapeType="1"/>
                </p:cNvSpPr>
                <p:nvPr/>
              </p:nvSpPr>
              <p:spPr bwMode="auto">
                <a:xfrm flipV="1">
                  <a:off x="10067" y="13537"/>
                  <a:ext cx="1571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134" name="Line 432"/>
                <p:cNvSpPr>
                  <a:spLocks noChangeShapeType="1"/>
                </p:cNvSpPr>
                <p:nvPr/>
              </p:nvSpPr>
              <p:spPr bwMode="auto">
                <a:xfrm>
                  <a:off x="10264" y="12957"/>
                  <a:ext cx="0" cy="721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135" name="Line 433"/>
                <p:cNvSpPr>
                  <a:spLocks noChangeShapeType="1"/>
                </p:cNvSpPr>
                <p:nvPr/>
              </p:nvSpPr>
              <p:spPr bwMode="auto">
                <a:xfrm>
                  <a:off x="10458" y="12957"/>
                  <a:ext cx="0" cy="721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136" name="Line 434"/>
                <p:cNvSpPr>
                  <a:spLocks noChangeShapeType="1"/>
                </p:cNvSpPr>
                <p:nvPr/>
              </p:nvSpPr>
              <p:spPr bwMode="auto">
                <a:xfrm>
                  <a:off x="10658" y="12957"/>
                  <a:ext cx="0" cy="721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137" name="Line 435"/>
                <p:cNvSpPr>
                  <a:spLocks noChangeShapeType="1"/>
                </p:cNvSpPr>
                <p:nvPr/>
              </p:nvSpPr>
              <p:spPr bwMode="auto">
                <a:xfrm>
                  <a:off x="10855" y="12959"/>
                  <a:ext cx="0" cy="72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138" name="Line 436"/>
                <p:cNvSpPr>
                  <a:spLocks noChangeShapeType="1"/>
                </p:cNvSpPr>
                <p:nvPr/>
              </p:nvSpPr>
              <p:spPr bwMode="auto">
                <a:xfrm>
                  <a:off x="11052" y="12959"/>
                  <a:ext cx="0" cy="719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139" name="Line 437"/>
                <p:cNvSpPr>
                  <a:spLocks noChangeShapeType="1"/>
                </p:cNvSpPr>
                <p:nvPr/>
              </p:nvSpPr>
              <p:spPr bwMode="auto">
                <a:xfrm>
                  <a:off x="11249" y="12957"/>
                  <a:ext cx="0" cy="721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140" name="Line 438"/>
                <p:cNvSpPr>
                  <a:spLocks noChangeShapeType="1"/>
                </p:cNvSpPr>
                <p:nvPr/>
              </p:nvSpPr>
              <p:spPr bwMode="auto">
                <a:xfrm>
                  <a:off x="11446" y="12957"/>
                  <a:ext cx="0" cy="721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36226" name="Group 439"/>
              <p:cNvGrpSpPr/>
              <p:nvPr/>
            </p:nvGrpSpPr>
            <p:grpSpPr bwMode="auto">
              <a:xfrm>
                <a:off x="8456" y="3709"/>
                <a:ext cx="1484" cy="720"/>
                <a:chOff x="10064" y="12958"/>
                <a:chExt cx="1575" cy="720"/>
              </a:xfrm>
            </p:grpSpPr>
            <p:sp>
              <p:nvSpPr>
                <p:cNvPr id="27117" name="Rectangle 440"/>
                <p:cNvSpPr>
                  <a:spLocks noChangeArrowheads="1"/>
                </p:cNvSpPr>
                <p:nvPr/>
              </p:nvSpPr>
              <p:spPr bwMode="auto">
                <a:xfrm>
                  <a:off x="10064" y="12957"/>
                  <a:ext cx="1576" cy="721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118" name="Line 441"/>
                <p:cNvSpPr>
                  <a:spLocks noChangeShapeType="1"/>
                </p:cNvSpPr>
                <p:nvPr/>
              </p:nvSpPr>
              <p:spPr bwMode="auto">
                <a:xfrm flipV="1">
                  <a:off x="10066" y="13102"/>
                  <a:ext cx="1571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119" name="Line 442"/>
                <p:cNvSpPr>
                  <a:spLocks noChangeShapeType="1"/>
                </p:cNvSpPr>
                <p:nvPr/>
              </p:nvSpPr>
              <p:spPr bwMode="auto">
                <a:xfrm flipH="1">
                  <a:off x="10066" y="13246"/>
                  <a:ext cx="1571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120" name="Line 443"/>
                <p:cNvSpPr>
                  <a:spLocks noChangeShapeType="1"/>
                </p:cNvSpPr>
                <p:nvPr/>
              </p:nvSpPr>
              <p:spPr bwMode="auto">
                <a:xfrm flipH="1">
                  <a:off x="10066" y="13392"/>
                  <a:ext cx="1571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121" name="Line 444"/>
                <p:cNvSpPr>
                  <a:spLocks noChangeShapeType="1"/>
                </p:cNvSpPr>
                <p:nvPr/>
              </p:nvSpPr>
              <p:spPr bwMode="auto">
                <a:xfrm flipV="1">
                  <a:off x="10066" y="13537"/>
                  <a:ext cx="1571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122" name="Line 445"/>
                <p:cNvSpPr>
                  <a:spLocks noChangeShapeType="1"/>
                </p:cNvSpPr>
                <p:nvPr/>
              </p:nvSpPr>
              <p:spPr bwMode="auto">
                <a:xfrm>
                  <a:off x="10263" y="12957"/>
                  <a:ext cx="0" cy="721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123" name="Line 446"/>
                <p:cNvSpPr>
                  <a:spLocks noChangeShapeType="1"/>
                </p:cNvSpPr>
                <p:nvPr/>
              </p:nvSpPr>
              <p:spPr bwMode="auto">
                <a:xfrm>
                  <a:off x="10460" y="12957"/>
                  <a:ext cx="0" cy="721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124" name="Line 447"/>
                <p:cNvSpPr>
                  <a:spLocks noChangeShapeType="1"/>
                </p:cNvSpPr>
                <p:nvPr/>
              </p:nvSpPr>
              <p:spPr bwMode="auto">
                <a:xfrm>
                  <a:off x="10657" y="12957"/>
                  <a:ext cx="0" cy="721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125" name="Line 448"/>
                <p:cNvSpPr>
                  <a:spLocks noChangeShapeType="1"/>
                </p:cNvSpPr>
                <p:nvPr/>
              </p:nvSpPr>
              <p:spPr bwMode="auto">
                <a:xfrm>
                  <a:off x="10854" y="12959"/>
                  <a:ext cx="0" cy="72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126" name="Line 449"/>
                <p:cNvSpPr>
                  <a:spLocks noChangeShapeType="1"/>
                </p:cNvSpPr>
                <p:nvPr/>
              </p:nvSpPr>
              <p:spPr bwMode="auto">
                <a:xfrm>
                  <a:off x="11051" y="12959"/>
                  <a:ext cx="0" cy="719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127" name="Line 450"/>
                <p:cNvSpPr>
                  <a:spLocks noChangeShapeType="1"/>
                </p:cNvSpPr>
                <p:nvPr/>
              </p:nvSpPr>
              <p:spPr bwMode="auto">
                <a:xfrm>
                  <a:off x="11248" y="12957"/>
                  <a:ext cx="0" cy="721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128" name="Line 451"/>
                <p:cNvSpPr>
                  <a:spLocks noChangeShapeType="1"/>
                </p:cNvSpPr>
                <p:nvPr/>
              </p:nvSpPr>
              <p:spPr bwMode="auto">
                <a:xfrm>
                  <a:off x="11445" y="12957"/>
                  <a:ext cx="0" cy="721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36227" name="Group 452"/>
              <p:cNvGrpSpPr/>
              <p:nvPr/>
            </p:nvGrpSpPr>
            <p:grpSpPr bwMode="auto">
              <a:xfrm>
                <a:off x="9906" y="3709"/>
                <a:ext cx="1484" cy="720"/>
                <a:chOff x="10064" y="12958"/>
                <a:chExt cx="1575" cy="720"/>
              </a:xfrm>
            </p:grpSpPr>
            <p:sp>
              <p:nvSpPr>
                <p:cNvPr id="27105" name="Rectangle 453"/>
                <p:cNvSpPr>
                  <a:spLocks noChangeArrowheads="1"/>
                </p:cNvSpPr>
                <p:nvPr/>
              </p:nvSpPr>
              <p:spPr bwMode="auto">
                <a:xfrm>
                  <a:off x="10063" y="12957"/>
                  <a:ext cx="1576" cy="721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106" name="Line 454"/>
                <p:cNvSpPr>
                  <a:spLocks noChangeShapeType="1"/>
                </p:cNvSpPr>
                <p:nvPr/>
              </p:nvSpPr>
              <p:spPr bwMode="auto">
                <a:xfrm flipV="1">
                  <a:off x="10068" y="13102"/>
                  <a:ext cx="1571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107" name="Line 455"/>
                <p:cNvSpPr>
                  <a:spLocks noChangeShapeType="1"/>
                </p:cNvSpPr>
                <p:nvPr/>
              </p:nvSpPr>
              <p:spPr bwMode="auto">
                <a:xfrm flipH="1">
                  <a:off x="10068" y="13246"/>
                  <a:ext cx="1571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108" name="Line 456"/>
                <p:cNvSpPr>
                  <a:spLocks noChangeShapeType="1"/>
                </p:cNvSpPr>
                <p:nvPr/>
              </p:nvSpPr>
              <p:spPr bwMode="auto">
                <a:xfrm flipH="1">
                  <a:off x="10068" y="13392"/>
                  <a:ext cx="1571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109" name="Line 457"/>
                <p:cNvSpPr>
                  <a:spLocks noChangeShapeType="1"/>
                </p:cNvSpPr>
                <p:nvPr/>
              </p:nvSpPr>
              <p:spPr bwMode="auto">
                <a:xfrm flipV="1">
                  <a:off x="10068" y="13537"/>
                  <a:ext cx="1571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110" name="Line 458"/>
                <p:cNvSpPr>
                  <a:spLocks noChangeShapeType="1"/>
                </p:cNvSpPr>
                <p:nvPr/>
              </p:nvSpPr>
              <p:spPr bwMode="auto">
                <a:xfrm>
                  <a:off x="10265" y="12957"/>
                  <a:ext cx="0" cy="721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111" name="Line 459"/>
                <p:cNvSpPr>
                  <a:spLocks noChangeShapeType="1"/>
                </p:cNvSpPr>
                <p:nvPr/>
              </p:nvSpPr>
              <p:spPr bwMode="auto">
                <a:xfrm>
                  <a:off x="10460" y="12957"/>
                  <a:ext cx="0" cy="721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112" name="Line 460"/>
                <p:cNvSpPr>
                  <a:spLocks noChangeShapeType="1"/>
                </p:cNvSpPr>
                <p:nvPr/>
              </p:nvSpPr>
              <p:spPr bwMode="auto">
                <a:xfrm>
                  <a:off x="10657" y="12957"/>
                  <a:ext cx="0" cy="721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113" name="Line 461"/>
                <p:cNvSpPr>
                  <a:spLocks noChangeShapeType="1"/>
                </p:cNvSpPr>
                <p:nvPr/>
              </p:nvSpPr>
              <p:spPr bwMode="auto">
                <a:xfrm>
                  <a:off x="10854" y="12959"/>
                  <a:ext cx="0" cy="72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114" name="Line 462"/>
                <p:cNvSpPr>
                  <a:spLocks noChangeShapeType="1"/>
                </p:cNvSpPr>
                <p:nvPr/>
              </p:nvSpPr>
              <p:spPr bwMode="auto">
                <a:xfrm>
                  <a:off x="11051" y="12959"/>
                  <a:ext cx="0" cy="719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115" name="Line 463"/>
                <p:cNvSpPr>
                  <a:spLocks noChangeShapeType="1"/>
                </p:cNvSpPr>
                <p:nvPr/>
              </p:nvSpPr>
              <p:spPr bwMode="auto">
                <a:xfrm>
                  <a:off x="11250" y="12957"/>
                  <a:ext cx="0" cy="721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116" name="Line 464"/>
                <p:cNvSpPr>
                  <a:spLocks noChangeShapeType="1"/>
                </p:cNvSpPr>
                <p:nvPr/>
              </p:nvSpPr>
              <p:spPr bwMode="auto">
                <a:xfrm>
                  <a:off x="11447" y="12957"/>
                  <a:ext cx="0" cy="721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36228" name="Group 465"/>
              <p:cNvGrpSpPr/>
              <p:nvPr/>
            </p:nvGrpSpPr>
            <p:grpSpPr bwMode="auto">
              <a:xfrm>
                <a:off x="1206" y="4429"/>
                <a:ext cx="10184" cy="720"/>
                <a:chOff x="1206" y="11340"/>
                <a:chExt cx="10184" cy="720"/>
              </a:xfrm>
            </p:grpSpPr>
            <p:grpSp>
              <p:nvGrpSpPr>
                <p:cNvPr id="36229" name="Group 466"/>
                <p:cNvGrpSpPr/>
                <p:nvPr/>
              </p:nvGrpSpPr>
              <p:grpSpPr bwMode="auto">
                <a:xfrm>
                  <a:off x="120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27093" name="Rectangle 467"/>
                  <p:cNvSpPr>
                    <a:spLocks noChangeArrowheads="1"/>
                  </p:cNvSpPr>
                  <p:nvPr/>
                </p:nvSpPr>
                <p:spPr bwMode="auto">
                  <a:xfrm>
                    <a:off x="10064" y="12963"/>
                    <a:ext cx="1576" cy="713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defRPr/>
                    </a:pPr>
                    <a:endParaRPr lang="en-US" alt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7094" name="Line 46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9" y="13105"/>
                    <a:ext cx="1571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095" name="Line 46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9" y="13247"/>
                    <a:ext cx="1571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096" name="Line 47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9" y="13389"/>
                    <a:ext cx="1571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097" name="Line 47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9" y="13534"/>
                    <a:ext cx="1571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098" name="Line 472"/>
                  <p:cNvSpPr>
                    <a:spLocks noChangeShapeType="1"/>
                  </p:cNvSpPr>
                  <p:nvPr/>
                </p:nvSpPr>
                <p:spPr bwMode="auto">
                  <a:xfrm>
                    <a:off x="10266" y="12963"/>
                    <a:ext cx="0" cy="713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099" name="Line 473"/>
                  <p:cNvSpPr>
                    <a:spLocks noChangeShapeType="1"/>
                  </p:cNvSpPr>
                  <p:nvPr/>
                </p:nvSpPr>
                <p:spPr bwMode="auto">
                  <a:xfrm>
                    <a:off x="10460" y="12963"/>
                    <a:ext cx="0" cy="713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100" name="Line 474"/>
                  <p:cNvSpPr>
                    <a:spLocks noChangeShapeType="1"/>
                  </p:cNvSpPr>
                  <p:nvPr/>
                </p:nvSpPr>
                <p:spPr bwMode="auto">
                  <a:xfrm>
                    <a:off x="10657" y="12963"/>
                    <a:ext cx="0" cy="713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101" name="Line 475"/>
                  <p:cNvSpPr>
                    <a:spLocks noChangeShapeType="1"/>
                  </p:cNvSpPr>
                  <p:nvPr/>
                </p:nvSpPr>
                <p:spPr bwMode="auto">
                  <a:xfrm>
                    <a:off x="10854" y="12963"/>
                    <a:ext cx="0" cy="71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102" name="Line 476"/>
                  <p:cNvSpPr>
                    <a:spLocks noChangeShapeType="1"/>
                  </p:cNvSpPr>
                  <p:nvPr/>
                </p:nvSpPr>
                <p:spPr bwMode="auto">
                  <a:xfrm>
                    <a:off x="11051" y="12963"/>
                    <a:ext cx="0" cy="713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103" name="Line 477"/>
                  <p:cNvSpPr>
                    <a:spLocks noChangeShapeType="1"/>
                  </p:cNvSpPr>
                  <p:nvPr/>
                </p:nvSpPr>
                <p:spPr bwMode="auto">
                  <a:xfrm>
                    <a:off x="11251" y="12963"/>
                    <a:ext cx="0" cy="713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104" name="Line 478"/>
                  <p:cNvSpPr>
                    <a:spLocks noChangeShapeType="1"/>
                  </p:cNvSpPr>
                  <p:nvPr/>
                </p:nvSpPr>
                <p:spPr bwMode="auto">
                  <a:xfrm>
                    <a:off x="11448" y="12963"/>
                    <a:ext cx="0" cy="713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  <p:grpSp>
              <p:nvGrpSpPr>
                <p:cNvPr id="36230" name="Group 479"/>
                <p:cNvGrpSpPr/>
                <p:nvPr/>
              </p:nvGrpSpPr>
              <p:grpSpPr bwMode="auto">
                <a:xfrm>
                  <a:off x="265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27081" name="Rectangle 480"/>
                  <p:cNvSpPr>
                    <a:spLocks noChangeArrowheads="1"/>
                  </p:cNvSpPr>
                  <p:nvPr/>
                </p:nvSpPr>
                <p:spPr bwMode="auto">
                  <a:xfrm>
                    <a:off x="10063" y="12963"/>
                    <a:ext cx="1576" cy="713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defRPr/>
                    </a:pPr>
                    <a:endParaRPr lang="en-US" alt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7082" name="Line 48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8" y="13105"/>
                    <a:ext cx="1571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083" name="Line 48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8" y="13247"/>
                    <a:ext cx="1571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084" name="Line 48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8" y="13389"/>
                    <a:ext cx="1571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085" name="Line 48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8" y="13534"/>
                    <a:ext cx="1571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086" name="Line 485"/>
                  <p:cNvSpPr>
                    <a:spLocks noChangeShapeType="1"/>
                  </p:cNvSpPr>
                  <p:nvPr/>
                </p:nvSpPr>
                <p:spPr bwMode="auto">
                  <a:xfrm>
                    <a:off x="10265" y="12963"/>
                    <a:ext cx="0" cy="713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087" name="Line 486"/>
                  <p:cNvSpPr>
                    <a:spLocks noChangeShapeType="1"/>
                  </p:cNvSpPr>
                  <p:nvPr/>
                </p:nvSpPr>
                <p:spPr bwMode="auto">
                  <a:xfrm>
                    <a:off x="10460" y="12963"/>
                    <a:ext cx="0" cy="713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088" name="Line 487"/>
                  <p:cNvSpPr>
                    <a:spLocks noChangeShapeType="1"/>
                  </p:cNvSpPr>
                  <p:nvPr/>
                </p:nvSpPr>
                <p:spPr bwMode="auto">
                  <a:xfrm>
                    <a:off x="10657" y="12963"/>
                    <a:ext cx="0" cy="713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089" name="Line 488"/>
                  <p:cNvSpPr>
                    <a:spLocks noChangeShapeType="1"/>
                  </p:cNvSpPr>
                  <p:nvPr/>
                </p:nvSpPr>
                <p:spPr bwMode="auto">
                  <a:xfrm>
                    <a:off x="10854" y="12963"/>
                    <a:ext cx="0" cy="71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090" name="Line 489"/>
                  <p:cNvSpPr>
                    <a:spLocks noChangeShapeType="1"/>
                  </p:cNvSpPr>
                  <p:nvPr/>
                </p:nvSpPr>
                <p:spPr bwMode="auto">
                  <a:xfrm>
                    <a:off x="11051" y="12963"/>
                    <a:ext cx="0" cy="713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091" name="Line 490"/>
                  <p:cNvSpPr>
                    <a:spLocks noChangeShapeType="1"/>
                  </p:cNvSpPr>
                  <p:nvPr/>
                </p:nvSpPr>
                <p:spPr bwMode="auto">
                  <a:xfrm>
                    <a:off x="11250" y="12963"/>
                    <a:ext cx="0" cy="713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092" name="Line 491"/>
                  <p:cNvSpPr>
                    <a:spLocks noChangeShapeType="1"/>
                  </p:cNvSpPr>
                  <p:nvPr/>
                </p:nvSpPr>
                <p:spPr bwMode="auto">
                  <a:xfrm>
                    <a:off x="11447" y="12963"/>
                    <a:ext cx="0" cy="713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  <p:grpSp>
              <p:nvGrpSpPr>
                <p:cNvPr id="36231" name="Group 492"/>
                <p:cNvGrpSpPr/>
                <p:nvPr/>
              </p:nvGrpSpPr>
              <p:grpSpPr bwMode="auto">
                <a:xfrm>
                  <a:off x="410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27069" name="Rectangle 493"/>
                  <p:cNvSpPr>
                    <a:spLocks noChangeArrowheads="1"/>
                  </p:cNvSpPr>
                  <p:nvPr/>
                </p:nvSpPr>
                <p:spPr bwMode="auto">
                  <a:xfrm>
                    <a:off x="10065" y="12963"/>
                    <a:ext cx="1576" cy="713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defRPr/>
                    </a:pPr>
                    <a:endParaRPr lang="en-US" alt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7070" name="Line 49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8" y="13105"/>
                    <a:ext cx="1571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071" name="Line 49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8" y="13247"/>
                    <a:ext cx="1571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072" name="Line 49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8" y="13389"/>
                    <a:ext cx="1571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073" name="Line 49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8" y="13534"/>
                    <a:ext cx="1571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074" name="Line 498"/>
                  <p:cNvSpPr>
                    <a:spLocks noChangeShapeType="1"/>
                  </p:cNvSpPr>
                  <p:nvPr/>
                </p:nvSpPr>
                <p:spPr bwMode="auto">
                  <a:xfrm>
                    <a:off x="10265" y="12963"/>
                    <a:ext cx="0" cy="713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075" name="Line 499"/>
                  <p:cNvSpPr>
                    <a:spLocks noChangeShapeType="1"/>
                  </p:cNvSpPr>
                  <p:nvPr/>
                </p:nvSpPr>
                <p:spPr bwMode="auto">
                  <a:xfrm>
                    <a:off x="10459" y="12963"/>
                    <a:ext cx="0" cy="713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076" name="Line 500"/>
                  <p:cNvSpPr>
                    <a:spLocks noChangeShapeType="1"/>
                  </p:cNvSpPr>
                  <p:nvPr/>
                </p:nvSpPr>
                <p:spPr bwMode="auto">
                  <a:xfrm>
                    <a:off x="10656" y="12963"/>
                    <a:ext cx="0" cy="713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077" name="Line 501"/>
                  <p:cNvSpPr>
                    <a:spLocks noChangeShapeType="1"/>
                  </p:cNvSpPr>
                  <p:nvPr/>
                </p:nvSpPr>
                <p:spPr bwMode="auto">
                  <a:xfrm>
                    <a:off x="10853" y="12963"/>
                    <a:ext cx="0" cy="71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078" name="Line 502"/>
                  <p:cNvSpPr>
                    <a:spLocks noChangeShapeType="1"/>
                  </p:cNvSpPr>
                  <p:nvPr/>
                </p:nvSpPr>
                <p:spPr bwMode="auto">
                  <a:xfrm>
                    <a:off x="11050" y="12963"/>
                    <a:ext cx="0" cy="713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079" name="Line 503"/>
                  <p:cNvSpPr>
                    <a:spLocks noChangeShapeType="1"/>
                  </p:cNvSpPr>
                  <p:nvPr/>
                </p:nvSpPr>
                <p:spPr bwMode="auto">
                  <a:xfrm>
                    <a:off x="11250" y="12963"/>
                    <a:ext cx="0" cy="713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080" name="Line 504"/>
                  <p:cNvSpPr>
                    <a:spLocks noChangeShapeType="1"/>
                  </p:cNvSpPr>
                  <p:nvPr/>
                </p:nvSpPr>
                <p:spPr bwMode="auto">
                  <a:xfrm>
                    <a:off x="11447" y="12963"/>
                    <a:ext cx="0" cy="713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  <p:grpSp>
              <p:nvGrpSpPr>
                <p:cNvPr id="36232" name="Group 505"/>
                <p:cNvGrpSpPr/>
                <p:nvPr/>
              </p:nvGrpSpPr>
              <p:grpSpPr bwMode="auto">
                <a:xfrm>
                  <a:off x="555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27057" name="Rectangle 506"/>
                  <p:cNvSpPr>
                    <a:spLocks noChangeArrowheads="1"/>
                  </p:cNvSpPr>
                  <p:nvPr/>
                </p:nvSpPr>
                <p:spPr bwMode="auto">
                  <a:xfrm>
                    <a:off x="10072" y="12963"/>
                    <a:ext cx="1561" cy="713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defRPr/>
                    </a:pPr>
                    <a:endParaRPr lang="en-US" alt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7058" name="Line 50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72" y="13105"/>
                    <a:ext cx="1558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059" name="Line 50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72" y="13247"/>
                    <a:ext cx="1558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060" name="Line 50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72" y="13389"/>
                    <a:ext cx="1558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061" name="Line 51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72" y="13534"/>
                    <a:ext cx="1558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062" name="Line 511"/>
                  <p:cNvSpPr>
                    <a:spLocks noChangeShapeType="1"/>
                  </p:cNvSpPr>
                  <p:nvPr/>
                </p:nvSpPr>
                <p:spPr bwMode="auto">
                  <a:xfrm>
                    <a:off x="10264" y="12963"/>
                    <a:ext cx="0" cy="713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063" name="Line 512"/>
                  <p:cNvSpPr>
                    <a:spLocks noChangeShapeType="1"/>
                  </p:cNvSpPr>
                  <p:nvPr/>
                </p:nvSpPr>
                <p:spPr bwMode="auto">
                  <a:xfrm>
                    <a:off x="10461" y="12963"/>
                    <a:ext cx="0" cy="713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064" name="Line 513"/>
                  <p:cNvSpPr>
                    <a:spLocks noChangeShapeType="1"/>
                  </p:cNvSpPr>
                  <p:nvPr/>
                </p:nvSpPr>
                <p:spPr bwMode="auto">
                  <a:xfrm>
                    <a:off x="10658" y="12963"/>
                    <a:ext cx="0" cy="713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065" name="Line 514"/>
                  <p:cNvSpPr>
                    <a:spLocks noChangeShapeType="1"/>
                  </p:cNvSpPr>
                  <p:nvPr/>
                </p:nvSpPr>
                <p:spPr bwMode="auto">
                  <a:xfrm>
                    <a:off x="10855" y="12963"/>
                    <a:ext cx="0" cy="71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066" name="Line 515"/>
                  <p:cNvSpPr>
                    <a:spLocks noChangeShapeType="1"/>
                  </p:cNvSpPr>
                  <p:nvPr/>
                </p:nvSpPr>
                <p:spPr bwMode="auto">
                  <a:xfrm>
                    <a:off x="11052" y="12963"/>
                    <a:ext cx="0" cy="713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067" name="Line 516"/>
                  <p:cNvSpPr>
                    <a:spLocks noChangeShapeType="1"/>
                  </p:cNvSpPr>
                  <p:nvPr/>
                </p:nvSpPr>
                <p:spPr bwMode="auto">
                  <a:xfrm>
                    <a:off x="11247" y="12963"/>
                    <a:ext cx="0" cy="713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068" name="Line 517"/>
                  <p:cNvSpPr>
                    <a:spLocks noChangeShapeType="1"/>
                  </p:cNvSpPr>
                  <p:nvPr/>
                </p:nvSpPr>
                <p:spPr bwMode="auto">
                  <a:xfrm>
                    <a:off x="11444" y="12963"/>
                    <a:ext cx="0" cy="713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  <p:grpSp>
              <p:nvGrpSpPr>
                <p:cNvPr id="36233" name="Group 518"/>
                <p:cNvGrpSpPr/>
                <p:nvPr/>
              </p:nvGrpSpPr>
              <p:grpSpPr bwMode="auto">
                <a:xfrm>
                  <a:off x="700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27045" name="Rectangle 519"/>
                  <p:cNvSpPr>
                    <a:spLocks noChangeArrowheads="1"/>
                  </p:cNvSpPr>
                  <p:nvPr/>
                </p:nvSpPr>
                <p:spPr bwMode="auto">
                  <a:xfrm>
                    <a:off x="10059" y="12963"/>
                    <a:ext cx="1576" cy="713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defRPr/>
                    </a:pPr>
                    <a:endParaRPr lang="en-US" alt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7046" name="Line 52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105"/>
                    <a:ext cx="1571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047" name="Line 52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247"/>
                    <a:ext cx="1571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048" name="Line 52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389"/>
                    <a:ext cx="1571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049" name="Line 52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534"/>
                    <a:ext cx="1571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050" name="Line 524"/>
                  <p:cNvSpPr>
                    <a:spLocks noChangeShapeType="1"/>
                  </p:cNvSpPr>
                  <p:nvPr/>
                </p:nvSpPr>
                <p:spPr bwMode="auto">
                  <a:xfrm>
                    <a:off x="10264" y="12963"/>
                    <a:ext cx="0" cy="713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051" name="Line 525"/>
                  <p:cNvSpPr>
                    <a:spLocks noChangeShapeType="1"/>
                  </p:cNvSpPr>
                  <p:nvPr/>
                </p:nvSpPr>
                <p:spPr bwMode="auto">
                  <a:xfrm>
                    <a:off x="10458" y="12963"/>
                    <a:ext cx="0" cy="713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052" name="Line 526"/>
                  <p:cNvSpPr>
                    <a:spLocks noChangeShapeType="1"/>
                  </p:cNvSpPr>
                  <p:nvPr/>
                </p:nvSpPr>
                <p:spPr bwMode="auto">
                  <a:xfrm>
                    <a:off x="10658" y="12963"/>
                    <a:ext cx="0" cy="713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053" name="Line 527"/>
                  <p:cNvSpPr>
                    <a:spLocks noChangeShapeType="1"/>
                  </p:cNvSpPr>
                  <p:nvPr/>
                </p:nvSpPr>
                <p:spPr bwMode="auto">
                  <a:xfrm>
                    <a:off x="10855" y="12963"/>
                    <a:ext cx="0" cy="71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054" name="Line 528"/>
                  <p:cNvSpPr>
                    <a:spLocks noChangeShapeType="1"/>
                  </p:cNvSpPr>
                  <p:nvPr/>
                </p:nvSpPr>
                <p:spPr bwMode="auto">
                  <a:xfrm>
                    <a:off x="11052" y="12963"/>
                    <a:ext cx="0" cy="713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055" name="Line 529"/>
                  <p:cNvSpPr>
                    <a:spLocks noChangeShapeType="1"/>
                  </p:cNvSpPr>
                  <p:nvPr/>
                </p:nvSpPr>
                <p:spPr bwMode="auto">
                  <a:xfrm>
                    <a:off x="11249" y="12963"/>
                    <a:ext cx="0" cy="713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056" name="Line 530"/>
                  <p:cNvSpPr>
                    <a:spLocks noChangeShapeType="1"/>
                  </p:cNvSpPr>
                  <p:nvPr/>
                </p:nvSpPr>
                <p:spPr bwMode="auto">
                  <a:xfrm>
                    <a:off x="11446" y="12963"/>
                    <a:ext cx="0" cy="713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  <p:grpSp>
              <p:nvGrpSpPr>
                <p:cNvPr id="36234" name="Group 531"/>
                <p:cNvGrpSpPr/>
                <p:nvPr/>
              </p:nvGrpSpPr>
              <p:grpSpPr bwMode="auto">
                <a:xfrm>
                  <a:off x="845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27033" name="Rectangle 532"/>
                  <p:cNvSpPr>
                    <a:spLocks noChangeArrowheads="1"/>
                  </p:cNvSpPr>
                  <p:nvPr/>
                </p:nvSpPr>
                <p:spPr bwMode="auto">
                  <a:xfrm>
                    <a:off x="10064" y="12963"/>
                    <a:ext cx="1576" cy="713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defRPr/>
                    </a:pPr>
                    <a:endParaRPr lang="en-US" alt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7034" name="Line 53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6" y="13105"/>
                    <a:ext cx="1571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035" name="Line 53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6" y="13247"/>
                    <a:ext cx="1571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036" name="Line 53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6" y="13389"/>
                    <a:ext cx="1571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037" name="Line 53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6" y="13534"/>
                    <a:ext cx="1571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038" name="Line 537"/>
                  <p:cNvSpPr>
                    <a:spLocks noChangeShapeType="1"/>
                  </p:cNvSpPr>
                  <p:nvPr/>
                </p:nvSpPr>
                <p:spPr bwMode="auto">
                  <a:xfrm>
                    <a:off x="10263" y="12963"/>
                    <a:ext cx="0" cy="713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039" name="Line 538"/>
                  <p:cNvSpPr>
                    <a:spLocks noChangeShapeType="1"/>
                  </p:cNvSpPr>
                  <p:nvPr/>
                </p:nvSpPr>
                <p:spPr bwMode="auto">
                  <a:xfrm>
                    <a:off x="10460" y="12963"/>
                    <a:ext cx="0" cy="713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040" name="Line 539"/>
                  <p:cNvSpPr>
                    <a:spLocks noChangeShapeType="1"/>
                  </p:cNvSpPr>
                  <p:nvPr/>
                </p:nvSpPr>
                <p:spPr bwMode="auto">
                  <a:xfrm>
                    <a:off x="10657" y="12963"/>
                    <a:ext cx="0" cy="713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041" name="Line 540"/>
                  <p:cNvSpPr>
                    <a:spLocks noChangeShapeType="1"/>
                  </p:cNvSpPr>
                  <p:nvPr/>
                </p:nvSpPr>
                <p:spPr bwMode="auto">
                  <a:xfrm>
                    <a:off x="10854" y="12963"/>
                    <a:ext cx="0" cy="71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042" name="Line 541"/>
                  <p:cNvSpPr>
                    <a:spLocks noChangeShapeType="1"/>
                  </p:cNvSpPr>
                  <p:nvPr/>
                </p:nvSpPr>
                <p:spPr bwMode="auto">
                  <a:xfrm>
                    <a:off x="11051" y="12963"/>
                    <a:ext cx="0" cy="713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043" name="Line 542"/>
                  <p:cNvSpPr>
                    <a:spLocks noChangeShapeType="1"/>
                  </p:cNvSpPr>
                  <p:nvPr/>
                </p:nvSpPr>
                <p:spPr bwMode="auto">
                  <a:xfrm>
                    <a:off x="11248" y="12963"/>
                    <a:ext cx="0" cy="713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044" name="Line 543"/>
                  <p:cNvSpPr>
                    <a:spLocks noChangeShapeType="1"/>
                  </p:cNvSpPr>
                  <p:nvPr/>
                </p:nvSpPr>
                <p:spPr bwMode="auto">
                  <a:xfrm>
                    <a:off x="11445" y="12963"/>
                    <a:ext cx="0" cy="713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  <p:grpSp>
              <p:nvGrpSpPr>
                <p:cNvPr id="36235" name="Group 544"/>
                <p:cNvGrpSpPr/>
                <p:nvPr/>
              </p:nvGrpSpPr>
              <p:grpSpPr bwMode="auto">
                <a:xfrm>
                  <a:off x="990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27021" name="Rectangle 545"/>
                  <p:cNvSpPr>
                    <a:spLocks noChangeArrowheads="1"/>
                  </p:cNvSpPr>
                  <p:nvPr/>
                </p:nvSpPr>
                <p:spPr bwMode="auto">
                  <a:xfrm>
                    <a:off x="10063" y="12963"/>
                    <a:ext cx="1576" cy="713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defRPr/>
                    </a:pPr>
                    <a:endParaRPr lang="en-US" alt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7022" name="Line 54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8" y="13105"/>
                    <a:ext cx="1571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023" name="Line 54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8" y="13247"/>
                    <a:ext cx="1571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024" name="Line 54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8" y="13389"/>
                    <a:ext cx="1571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025" name="Line 54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8" y="13534"/>
                    <a:ext cx="1571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026" name="Line 550"/>
                  <p:cNvSpPr>
                    <a:spLocks noChangeShapeType="1"/>
                  </p:cNvSpPr>
                  <p:nvPr/>
                </p:nvSpPr>
                <p:spPr bwMode="auto">
                  <a:xfrm>
                    <a:off x="10265" y="12963"/>
                    <a:ext cx="0" cy="713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027" name="Line 551"/>
                  <p:cNvSpPr>
                    <a:spLocks noChangeShapeType="1"/>
                  </p:cNvSpPr>
                  <p:nvPr/>
                </p:nvSpPr>
                <p:spPr bwMode="auto">
                  <a:xfrm>
                    <a:off x="10460" y="12963"/>
                    <a:ext cx="0" cy="713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028" name="Line 552"/>
                  <p:cNvSpPr>
                    <a:spLocks noChangeShapeType="1"/>
                  </p:cNvSpPr>
                  <p:nvPr/>
                </p:nvSpPr>
                <p:spPr bwMode="auto">
                  <a:xfrm>
                    <a:off x="10657" y="12963"/>
                    <a:ext cx="0" cy="713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029" name="Line 553"/>
                  <p:cNvSpPr>
                    <a:spLocks noChangeShapeType="1"/>
                  </p:cNvSpPr>
                  <p:nvPr/>
                </p:nvSpPr>
                <p:spPr bwMode="auto">
                  <a:xfrm>
                    <a:off x="10854" y="12963"/>
                    <a:ext cx="0" cy="71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030" name="Line 554"/>
                  <p:cNvSpPr>
                    <a:spLocks noChangeShapeType="1"/>
                  </p:cNvSpPr>
                  <p:nvPr/>
                </p:nvSpPr>
                <p:spPr bwMode="auto">
                  <a:xfrm>
                    <a:off x="11051" y="12963"/>
                    <a:ext cx="0" cy="713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031" name="Line 555"/>
                  <p:cNvSpPr>
                    <a:spLocks noChangeShapeType="1"/>
                  </p:cNvSpPr>
                  <p:nvPr/>
                </p:nvSpPr>
                <p:spPr bwMode="auto">
                  <a:xfrm>
                    <a:off x="11250" y="12963"/>
                    <a:ext cx="0" cy="713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032" name="Line 556"/>
                  <p:cNvSpPr>
                    <a:spLocks noChangeShapeType="1"/>
                  </p:cNvSpPr>
                  <p:nvPr/>
                </p:nvSpPr>
                <p:spPr bwMode="auto">
                  <a:xfrm>
                    <a:off x="11447" y="12963"/>
                    <a:ext cx="0" cy="713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</p:grpSp>
        </p:grpSp>
        <p:grpSp>
          <p:nvGrpSpPr>
            <p:cNvPr id="35853" name="Group 557"/>
            <p:cNvGrpSpPr/>
            <p:nvPr/>
          </p:nvGrpSpPr>
          <p:grpSpPr bwMode="auto">
            <a:xfrm>
              <a:off x="609600" y="2279650"/>
              <a:ext cx="6465885" cy="920750"/>
              <a:chOff x="1206" y="3709"/>
              <a:chExt cx="10184" cy="1440"/>
            </a:xfrm>
          </p:grpSpPr>
          <p:grpSp>
            <p:nvGrpSpPr>
              <p:cNvPr id="36038" name="Group 558"/>
              <p:cNvGrpSpPr/>
              <p:nvPr/>
            </p:nvGrpSpPr>
            <p:grpSpPr bwMode="auto">
              <a:xfrm>
                <a:off x="1206" y="3709"/>
                <a:ext cx="1484" cy="720"/>
                <a:chOff x="10064" y="12958"/>
                <a:chExt cx="1575" cy="720"/>
              </a:xfrm>
            </p:grpSpPr>
            <p:sp>
              <p:nvSpPr>
                <p:cNvPr id="26994" name="Rectangle 559"/>
                <p:cNvSpPr>
                  <a:spLocks noChangeArrowheads="1"/>
                </p:cNvSpPr>
                <p:nvPr/>
              </p:nvSpPr>
              <p:spPr bwMode="auto">
                <a:xfrm>
                  <a:off x="10064" y="12959"/>
                  <a:ext cx="1576" cy="71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995" name="Line 560"/>
                <p:cNvSpPr>
                  <a:spLocks noChangeShapeType="1"/>
                </p:cNvSpPr>
                <p:nvPr/>
              </p:nvSpPr>
              <p:spPr bwMode="auto">
                <a:xfrm flipV="1">
                  <a:off x="10069" y="13103"/>
                  <a:ext cx="1571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6996" name="Line 561"/>
                <p:cNvSpPr>
                  <a:spLocks noChangeShapeType="1"/>
                </p:cNvSpPr>
                <p:nvPr/>
              </p:nvSpPr>
              <p:spPr bwMode="auto">
                <a:xfrm flipH="1">
                  <a:off x="10069" y="13245"/>
                  <a:ext cx="1571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6997" name="Line 562"/>
                <p:cNvSpPr>
                  <a:spLocks noChangeShapeType="1"/>
                </p:cNvSpPr>
                <p:nvPr/>
              </p:nvSpPr>
              <p:spPr bwMode="auto">
                <a:xfrm flipH="1">
                  <a:off x="10069" y="13390"/>
                  <a:ext cx="1571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6998" name="Line 563"/>
                <p:cNvSpPr>
                  <a:spLocks noChangeShapeType="1"/>
                </p:cNvSpPr>
                <p:nvPr/>
              </p:nvSpPr>
              <p:spPr bwMode="auto">
                <a:xfrm flipV="1">
                  <a:off x="10069" y="13536"/>
                  <a:ext cx="1571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6999" name="Line 564"/>
                <p:cNvSpPr>
                  <a:spLocks noChangeShapeType="1"/>
                </p:cNvSpPr>
                <p:nvPr/>
              </p:nvSpPr>
              <p:spPr bwMode="auto">
                <a:xfrm>
                  <a:off x="10266" y="12959"/>
                  <a:ext cx="0" cy="719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000" name="Line 565"/>
                <p:cNvSpPr>
                  <a:spLocks noChangeShapeType="1"/>
                </p:cNvSpPr>
                <p:nvPr/>
              </p:nvSpPr>
              <p:spPr bwMode="auto">
                <a:xfrm>
                  <a:off x="10460" y="12959"/>
                  <a:ext cx="0" cy="719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001" name="Line 566"/>
                <p:cNvSpPr>
                  <a:spLocks noChangeShapeType="1"/>
                </p:cNvSpPr>
                <p:nvPr/>
              </p:nvSpPr>
              <p:spPr bwMode="auto">
                <a:xfrm>
                  <a:off x="10657" y="12959"/>
                  <a:ext cx="0" cy="719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002" name="Line 567"/>
                <p:cNvSpPr>
                  <a:spLocks noChangeShapeType="1"/>
                </p:cNvSpPr>
                <p:nvPr/>
              </p:nvSpPr>
              <p:spPr bwMode="auto">
                <a:xfrm>
                  <a:off x="10854" y="12961"/>
                  <a:ext cx="0" cy="72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003" name="Line 568"/>
                <p:cNvSpPr>
                  <a:spLocks noChangeShapeType="1"/>
                </p:cNvSpPr>
                <p:nvPr/>
              </p:nvSpPr>
              <p:spPr bwMode="auto">
                <a:xfrm>
                  <a:off x="11051" y="12961"/>
                  <a:ext cx="0" cy="717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004" name="Line 569"/>
                <p:cNvSpPr>
                  <a:spLocks noChangeShapeType="1"/>
                </p:cNvSpPr>
                <p:nvPr/>
              </p:nvSpPr>
              <p:spPr bwMode="auto">
                <a:xfrm>
                  <a:off x="11251" y="12959"/>
                  <a:ext cx="0" cy="719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005" name="Line 570"/>
                <p:cNvSpPr>
                  <a:spLocks noChangeShapeType="1"/>
                </p:cNvSpPr>
                <p:nvPr/>
              </p:nvSpPr>
              <p:spPr bwMode="auto">
                <a:xfrm>
                  <a:off x="11448" y="12959"/>
                  <a:ext cx="0" cy="719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36039" name="Group 571"/>
              <p:cNvGrpSpPr/>
              <p:nvPr/>
            </p:nvGrpSpPr>
            <p:grpSpPr bwMode="auto">
              <a:xfrm>
                <a:off x="2656" y="3709"/>
                <a:ext cx="1484" cy="720"/>
                <a:chOff x="10064" y="12958"/>
                <a:chExt cx="1575" cy="720"/>
              </a:xfrm>
            </p:grpSpPr>
            <p:sp>
              <p:nvSpPr>
                <p:cNvPr id="26982" name="Rectangle 572"/>
                <p:cNvSpPr>
                  <a:spLocks noChangeArrowheads="1"/>
                </p:cNvSpPr>
                <p:nvPr/>
              </p:nvSpPr>
              <p:spPr bwMode="auto">
                <a:xfrm>
                  <a:off x="10063" y="12959"/>
                  <a:ext cx="1576" cy="71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983" name="Line 573"/>
                <p:cNvSpPr>
                  <a:spLocks noChangeShapeType="1"/>
                </p:cNvSpPr>
                <p:nvPr/>
              </p:nvSpPr>
              <p:spPr bwMode="auto">
                <a:xfrm flipV="1">
                  <a:off x="10068" y="13103"/>
                  <a:ext cx="1571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6984" name="Line 574"/>
                <p:cNvSpPr>
                  <a:spLocks noChangeShapeType="1"/>
                </p:cNvSpPr>
                <p:nvPr/>
              </p:nvSpPr>
              <p:spPr bwMode="auto">
                <a:xfrm flipH="1">
                  <a:off x="10068" y="13245"/>
                  <a:ext cx="1571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6985" name="Line 575"/>
                <p:cNvSpPr>
                  <a:spLocks noChangeShapeType="1"/>
                </p:cNvSpPr>
                <p:nvPr/>
              </p:nvSpPr>
              <p:spPr bwMode="auto">
                <a:xfrm flipH="1">
                  <a:off x="10068" y="13390"/>
                  <a:ext cx="1571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6986" name="Line 576"/>
                <p:cNvSpPr>
                  <a:spLocks noChangeShapeType="1"/>
                </p:cNvSpPr>
                <p:nvPr/>
              </p:nvSpPr>
              <p:spPr bwMode="auto">
                <a:xfrm flipV="1">
                  <a:off x="10068" y="13536"/>
                  <a:ext cx="1571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6987" name="Line 577"/>
                <p:cNvSpPr>
                  <a:spLocks noChangeShapeType="1"/>
                </p:cNvSpPr>
                <p:nvPr/>
              </p:nvSpPr>
              <p:spPr bwMode="auto">
                <a:xfrm>
                  <a:off x="10265" y="12959"/>
                  <a:ext cx="0" cy="719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6988" name="Line 578"/>
                <p:cNvSpPr>
                  <a:spLocks noChangeShapeType="1"/>
                </p:cNvSpPr>
                <p:nvPr/>
              </p:nvSpPr>
              <p:spPr bwMode="auto">
                <a:xfrm>
                  <a:off x="10460" y="12959"/>
                  <a:ext cx="0" cy="719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6989" name="Line 579"/>
                <p:cNvSpPr>
                  <a:spLocks noChangeShapeType="1"/>
                </p:cNvSpPr>
                <p:nvPr/>
              </p:nvSpPr>
              <p:spPr bwMode="auto">
                <a:xfrm>
                  <a:off x="10657" y="12959"/>
                  <a:ext cx="0" cy="719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6990" name="Line 580"/>
                <p:cNvSpPr>
                  <a:spLocks noChangeShapeType="1"/>
                </p:cNvSpPr>
                <p:nvPr/>
              </p:nvSpPr>
              <p:spPr bwMode="auto">
                <a:xfrm>
                  <a:off x="10854" y="12961"/>
                  <a:ext cx="0" cy="72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6991" name="Line 581"/>
                <p:cNvSpPr>
                  <a:spLocks noChangeShapeType="1"/>
                </p:cNvSpPr>
                <p:nvPr/>
              </p:nvSpPr>
              <p:spPr bwMode="auto">
                <a:xfrm>
                  <a:off x="11051" y="12961"/>
                  <a:ext cx="0" cy="717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6992" name="Line 582"/>
                <p:cNvSpPr>
                  <a:spLocks noChangeShapeType="1"/>
                </p:cNvSpPr>
                <p:nvPr/>
              </p:nvSpPr>
              <p:spPr bwMode="auto">
                <a:xfrm>
                  <a:off x="11250" y="12959"/>
                  <a:ext cx="0" cy="719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6993" name="Line 583"/>
                <p:cNvSpPr>
                  <a:spLocks noChangeShapeType="1"/>
                </p:cNvSpPr>
                <p:nvPr/>
              </p:nvSpPr>
              <p:spPr bwMode="auto">
                <a:xfrm>
                  <a:off x="11447" y="12959"/>
                  <a:ext cx="0" cy="719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36040" name="Group 584"/>
              <p:cNvGrpSpPr/>
              <p:nvPr/>
            </p:nvGrpSpPr>
            <p:grpSpPr bwMode="auto">
              <a:xfrm>
                <a:off x="4105" y="3710"/>
                <a:ext cx="1486" cy="723"/>
                <a:chOff x="10062" y="12959"/>
                <a:chExt cx="1577" cy="723"/>
              </a:xfrm>
            </p:grpSpPr>
            <p:sp>
              <p:nvSpPr>
                <p:cNvPr id="26970" name="Rectangle 585"/>
                <p:cNvSpPr>
                  <a:spLocks noChangeArrowheads="1"/>
                </p:cNvSpPr>
                <p:nvPr/>
              </p:nvSpPr>
              <p:spPr bwMode="auto">
                <a:xfrm>
                  <a:off x="10062" y="12959"/>
                  <a:ext cx="1576" cy="71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971" name="Line 586"/>
                <p:cNvSpPr>
                  <a:spLocks noChangeShapeType="1"/>
                </p:cNvSpPr>
                <p:nvPr/>
              </p:nvSpPr>
              <p:spPr bwMode="auto">
                <a:xfrm flipV="1">
                  <a:off x="10068" y="13103"/>
                  <a:ext cx="1571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6972" name="Line 587"/>
                <p:cNvSpPr>
                  <a:spLocks noChangeShapeType="1"/>
                </p:cNvSpPr>
                <p:nvPr/>
              </p:nvSpPr>
              <p:spPr bwMode="auto">
                <a:xfrm flipH="1">
                  <a:off x="10068" y="13245"/>
                  <a:ext cx="1571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6973" name="Line 588"/>
                <p:cNvSpPr>
                  <a:spLocks noChangeShapeType="1"/>
                </p:cNvSpPr>
                <p:nvPr/>
              </p:nvSpPr>
              <p:spPr bwMode="auto">
                <a:xfrm flipH="1">
                  <a:off x="10068" y="13390"/>
                  <a:ext cx="1571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6974" name="Line 589"/>
                <p:cNvSpPr>
                  <a:spLocks noChangeShapeType="1"/>
                </p:cNvSpPr>
                <p:nvPr/>
              </p:nvSpPr>
              <p:spPr bwMode="auto">
                <a:xfrm flipV="1">
                  <a:off x="10068" y="13536"/>
                  <a:ext cx="1571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6975" name="Line 590"/>
                <p:cNvSpPr>
                  <a:spLocks noChangeShapeType="1"/>
                </p:cNvSpPr>
                <p:nvPr/>
              </p:nvSpPr>
              <p:spPr bwMode="auto">
                <a:xfrm>
                  <a:off x="10265" y="12959"/>
                  <a:ext cx="0" cy="719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6976" name="Line 591"/>
                <p:cNvSpPr>
                  <a:spLocks noChangeShapeType="1"/>
                </p:cNvSpPr>
                <p:nvPr/>
              </p:nvSpPr>
              <p:spPr bwMode="auto">
                <a:xfrm>
                  <a:off x="10459" y="12959"/>
                  <a:ext cx="0" cy="719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6977" name="Line 592"/>
                <p:cNvSpPr>
                  <a:spLocks noChangeShapeType="1"/>
                </p:cNvSpPr>
                <p:nvPr/>
              </p:nvSpPr>
              <p:spPr bwMode="auto">
                <a:xfrm>
                  <a:off x="10656" y="12959"/>
                  <a:ext cx="0" cy="719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6978" name="Line 593"/>
                <p:cNvSpPr>
                  <a:spLocks noChangeShapeType="1"/>
                </p:cNvSpPr>
                <p:nvPr/>
              </p:nvSpPr>
              <p:spPr bwMode="auto">
                <a:xfrm>
                  <a:off x="10853" y="12961"/>
                  <a:ext cx="0" cy="72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6979" name="Line 594"/>
                <p:cNvSpPr>
                  <a:spLocks noChangeShapeType="1"/>
                </p:cNvSpPr>
                <p:nvPr/>
              </p:nvSpPr>
              <p:spPr bwMode="auto">
                <a:xfrm>
                  <a:off x="11050" y="12961"/>
                  <a:ext cx="0" cy="717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6980" name="Line 595"/>
                <p:cNvSpPr>
                  <a:spLocks noChangeShapeType="1"/>
                </p:cNvSpPr>
                <p:nvPr/>
              </p:nvSpPr>
              <p:spPr bwMode="auto">
                <a:xfrm>
                  <a:off x="11250" y="12959"/>
                  <a:ext cx="0" cy="719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6981" name="Line 596"/>
                <p:cNvSpPr>
                  <a:spLocks noChangeShapeType="1"/>
                </p:cNvSpPr>
                <p:nvPr/>
              </p:nvSpPr>
              <p:spPr bwMode="auto">
                <a:xfrm>
                  <a:off x="11447" y="12959"/>
                  <a:ext cx="0" cy="719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36041" name="Group 597"/>
              <p:cNvGrpSpPr/>
              <p:nvPr/>
            </p:nvGrpSpPr>
            <p:grpSpPr bwMode="auto">
              <a:xfrm>
                <a:off x="5556" y="3709"/>
                <a:ext cx="1484" cy="720"/>
                <a:chOff x="10064" y="12958"/>
                <a:chExt cx="1575" cy="720"/>
              </a:xfrm>
            </p:grpSpPr>
            <p:sp>
              <p:nvSpPr>
                <p:cNvPr id="26958" name="Rectangle 598"/>
                <p:cNvSpPr>
                  <a:spLocks noChangeArrowheads="1"/>
                </p:cNvSpPr>
                <p:nvPr/>
              </p:nvSpPr>
              <p:spPr bwMode="auto">
                <a:xfrm>
                  <a:off x="10072" y="12959"/>
                  <a:ext cx="1561" cy="71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959" name="Line 599"/>
                <p:cNvSpPr>
                  <a:spLocks noChangeShapeType="1"/>
                </p:cNvSpPr>
                <p:nvPr/>
              </p:nvSpPr>
              <p:spPr bwMode="auto">
                <a:xfrm flipV="1">
                  <a:off x="10072" y="13103"/>
                  <a:ext cx="1558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6960" name="Line 600"/>
                <p:cNvSpPr>
                  <a:spLocks noChangeShapeType="1"/>
                </p:cNvSpPr>
                <p:nvPr/>
              </p:nvSpPr>
              <p:spPr bwMode="auto">
                <a:xfrm flipH="1">
                  <a:off x="10072" y="13245"/>
                  <a:ext cx="1558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6961" name="Line 601"/>
                <p:cNvSpPr>
                  <a:spLocks noChangeShapeType="1"/>
                </p:cNvSpPr>
                <p:nvPr/>
              </p:nvSpPr>
              <p:spPr bwMode="auto">
                <a:xfrm flipH="1">
                  <a:off x="10072" y="13390"/>
                  <a:ext cx="1558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6962" name="Line 602"/>
                <p:cNvSpPr>
                  <a:spLocks noChangeShapeType="1"/>
                </p:cNvSpPr>
                <p:nvPr/>
              </p:nvSpPr>
              <p:spPr bwMode="auto">
                <a:xfrm flipV="1">
                  <a:off x="10072" y="13536"/>
                  <a:ext cx="1558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6963" name="Line 603"/>
                <p:cNvSpPr>
                  <a:spLocks noChangeShapeType="1"/>
                </p:cNvSpPr>
                <p:nvPr/>
              </p:nvSpPr>
              <p:spPr bwMode="auto">
                <a:xfrm>
                  <a:off x="10264" y="12959"/>
                  <a:ext cx="0" cy="719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6964" name="Line 604"/>
                <p:cNvSpPr>
                  <a:spLocks noChangeShapeType="1"/>
                </p:cNvSpPr>
                <p:nvPr/>
              </p:nvSpPr>
              <p:spPr bwMode="auto">
                <a:xfrm>
                  <a:off x="10461" y="12959"/>
                  <a:ext cx="0" cy="719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6965" name="Line 605"/>
                <p:cNvSpPr>
                  <a:spLocks noChangeShapeType="1"/>
                </p:cNvSpPr>
                <p:nvPr/>
              </p:nvSpPr>
              <p:spPr bwMode="auto">
                <a:xfrm>
                  <a:off x="10658" y="12959"/>
                  <a:ext cx="0" cy="719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6966" name="Line 606"/>
                <p:cNvSpPr>
                  <a:spLocks noChangeShapeType="1"/>
                </p:cNvSpPr>
                <p:nvPr/>
              </p:nvSpPr>
              <p:spPr bwMode="auto">
                <a:xfrm>
                  <a:off x="10855" y="12961"/>
                  <a:ext cx="0" cy="72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6967" name="Line 607"/>
                <p:cNvSpPr>
                  <a:spLocks noChangeShapeType="1"/>
                </p:cNvSpPr>
                <p:nvPr/>
              </p:nvSpPr>
              <p:spPr bwMode="auto">
                <a:xfrm>
                  <a:off x="11052" y="12961"/>
                  <a:ext cx="0" cy="717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6968" name="Line 608"/>
                <p:cNvSpPr>
                  <a:spLocks noChangeShapeType="1"/>
                </p:cNvSpPr>
                <p:nvPr/>
              </p:nvSpPr>
              <p:spPr bwMode="auto">
                <a:xfrm>
                  <a:off x="11247" y="12959"/>
                  <a:ext cx="0" cy="719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6969" name="Line 609"/>
                <p:cNvSpPr>
                  <a:spLocks noChangeShapeType="1"/>
                </p:cNvSpPr>
                <p:nvPr/>
              </p:nvSpPr>
              <p:spPr bwMode="auto">
                <a:xfrm>
                  <a:off x="11444" y="12959"/>
                  <a:ext cx="0" cy="719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36042" name="Group 610"/>
              <p:cNvGrpSpPr/>
              <p:nvPr/>
            </p:nvGrpSpPr>
            <p:grpSpPr bwMode="auto">
              <a:xfrm>
                <a:off x="7006" y="3709"/>
                <a:ext cx="1484" cy="720"/>
                <a:chOff x="10064" y="12958"/>
                <a:chExt cx="1575" cy="720"/>
              </a:xfrm>
            </p:grpSpPr>
            <p:sp>
              <p:nvSpPr>
                <p:cNvPr id="26946" name="Rectangle 611"/>
                <p:cNvSpPr>
                  <a:spLocks noChangeArrowheads="1"/>
                </p:cNvSpPr>
                <p:nvPr/>
              </p:nvSpPr>
              <p:spPr bwMode="auto">
                <a:xfrm>
                  <a:off x="10059" y="12959"/>
                  <a:ext cx="1576" cy="71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947" name="Line 612"/>
                <p:cNvSpPr>
                  <a:spLocks noChangeShapeType="1"/>
                </p:cNvSpPr>
                <p:nvPr/>
              </p:nvSpPr>
              <p:spPr bwMode="auto">
                <a:xfrm flipV="1">
                  <a:off x="10067" y="13103"/>
                  <a:ext cx="1571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6948" name="Line 613"/>
                <p:cNvSpPr>
                  <a:spLocks noChangeShapeType="1"/>
                </p:cNvSpPr>
                <p:nvPr/>
              </p:nvSpPr>
              <p:spPr bwMode="auto">
                <a:xfrm flipH="1">
                  <a:off x="10067" y="13245"/>
                  <a:ext cx="1571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6949" name="Line 614"/>
                <p:cNvSpPr>
                  <a:spLocks noChangeShapeType="1"/>
                </p:cNvSpPr>
                <p:nvPr/>
              </p:nvSpPr>
              <p:spPr bwMode="auto">
                <a:xfrm flipH="1">
                  <a:off x="10067" y="13390"/>
                  <a:ext cx="1571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6950" name="Line 615"/>
                <p:cNvSpPr>
                  <a:spLocks noChangeShapeType="1"/>
                </p:cNvSpPr>
                <p:nvPr/>
              </p:nvSpPr>
              <p:spPr bwMode="auto">
                <a:xfrm flipV="1">
                  <a:off x="10067" y="13536"/>
                  <a:ext cx="1571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6951" name="Line 616"/>
                <p:cNvSpPr>
                  <a:spLocks noChangeShapeType="1"/>
                </p:cNvSpPr>
                <p:nvPr/>
              </p:nvSpPr>
              <p:spPr bwMode="auto">
                <a:xfrm>
                  <a:off x="10264" y="12959"/>
                  <a:ext cx="0" cy="719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6952" name="Line 617"/>
                <p:cNvSpPr>
                  <a:spLocks noChangeShapeType="1"/>
                </p:cNvSpPr>
                <p:nvPr/>
              </p:nvSpPr>
              <p:spPr bwMode="auto">
                <a:xfrm>
                  <a:off x="10458" y="12959"/>
                  <a:ext cx="0" cy="719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6953" name="Line 618"/>
                <p:cNvSpPr>
                  <a:spLocks noChangeShapeType="1"/>
                </p:cNvSpPr>
                <p:nvPr/>
              </p:nvSpPr>
              <p:spPr bwMode="auto">
                <a:xfrm>
                  <a:off x="10658" y="12959"/>
                  <a:ext cx="0" cy="719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6954" name="Line 619"/>
                <p:cNvSpPr>
                  <a:spLocks noChangeShapeType="1"/>
                </p:cNvSpPr>
                <p:nvPr/>
              </p:nvSpPr>
              <p:spPr bwMode="auto">
                <a:xfrm>
                  <a:off x="10855" y="12961"/>
                  <a:ext cx="0" cy="72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6955" name="Line 620"/>
                <p:cNvSpPr>
                  <a:spLocks noChangeShapeType="1"/>
                </p:cNvSpPr>
                <p:nvPr/>
              </p:nvSpPr>
              <p:spPr bwMode="auto">
                <a:xfrm>
                  <a:off x="11052" y="12961"/>
                  <a:ext cx="0" cy="717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6956" name="Line 621"/>
                <p:cNvSpPr>
                  <a:spLocks noChangeShapeType="1"/>
                </p:cNvSpPr>
                <p:nvPr/>
              </p:nvSpPr>
              <p:spPr bwMode="auto">
                <a:xfrm>
                  <a:off x="11249" y="12959"/>
                  <a:ext cx="0" cy="719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6957" name="Line 622"/>
                <p:cNvSpPr>
                  <a:spLocks noChangeShapeType="1"/>
                </p:cNvSpPr>
                <p:nvPr/>
              </p:nvSpPr>
              <p:spPr bwMode="auto">
                <a:xfrm>
                  <a:off x="11446" y="12959"/>
                  <a:ext cx="0" cy="719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36043" name="Group 623"/>
              <p:cNvGrpSpPr/>
              <p:nvPr/>
            </p:nvGrpSpPr>
            <p:grpSpPr bwMode="auto">
              <a:xfrm>
                <a:off x="8456" y="3709"/>
                <a:ext cx="1484" cy="720"/>
                <a:chOff x="10064" y="12958"/>
                <a:chExt cx="1575" cy="720"/>
              </a:xfrm>
            </p:grpSpPr>
            <p:sp>
              <p:nvSpPr>
                <p:cNvPr id="26934" name="Rectangle 624"/>
                <p:cNvSpPr>
                  <a:spLocks noChangeArrowheads="1"/>
                </p:cNvSpPr>
                <p:nvPr/>
              </p:nvSpPr>
              <p:spPr bwMode="auto">
                <a:xfrm>
                  <a:off x="10064" y="12959"/>
                  <a:ext cx="1576" cy="71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935" name="Line 625"/>
                <p:cNvSpPr>
                  <a:spLocks noChangeShapeType="1"/>
                </p:cNvSpPr>
                <p:nvPr/>
              </p:nvSpPr>
              <p:spPr bwMode="auto">
                <a:xfrm flipV="1">
                  <a:off x="10066" y="13103"/>
                  <a:ext cx="1571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6936" name="Line 626"/>
                <p:cNvSpPr>
                  <a:spLocks noChangeShapeType="1"/>
                </p:cNvSpPr>
                <p:nvPr/>
              </p:nvSpPr>
              <p:spPr bwMode="auto">
                <a:xfrm flipH="1">
                  <a:off x="10066" y="13245"/>
                  <a:ext cx="1571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6937" name="Line 627"/>
                <p:cNvSpPr>
                  <a:spLocks noChangeShapeType="1"/>
                </p:cNvSpPr>
                <p:nvPr/>
              </p:nvSpPr>
              <p:spPr bwMode="auto">
                <a:xfrm flipH="1">
                  <a:off x="10066" y="13390"/>
                  <a:ext cx="1571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6938" name="Line 628"/>
                <p:cNvSpPr>
                  <a:spLocks noChangeShapeType="1"/>
                </p:cNvSpPr>
                <p:nvPr/>
              </p:nvSpPr>
              <p:spPr bwMode="auto">
                <a:xfrm flipV="1">
                  <a:off x="10066" y="13536"/>
                  <a:ext cx="1571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6939" name="Line 629"/>
                <p:cNvSpPr>
                  <a:spLocks noChangeShapeType="1"/>
                </p:cNvSpPr>
                <p:nvPr/>
              </p:nvSpPr>
              <p:spPr bwMode="auto">
                <a:xfrm>
                  <a:off x="10263" y="12959"/>
                  <a:ext cx="0" cy="719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6940" name="Line 630"/>
                <p:cNvSpPr>
                  <a:spLocks noChangeShapeType="1"/>
                </p:cNvSpPr>
                <p:nvPr/>
              </p:nvSpPr>
              <p:spPr bwMode="auto">
                <a:xfrm>
                  <a:off x="10460" y="12959"/>
                  <a:ext cx="0" cy="719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6941" name="Line 631"/>
                <p:cNvSpPr>
                  <a:spLocks noChangeShapeType="1"/>
                </p:cNvSpPr>
                <p:nvPr/>
              </p:nvSpPr>
              <p:spPr bwMode="auto">
                <a:xfrm>
                  <a:off x="10657" y="12959"/>
                  <a:ext cx="0" cy="719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6942" name="Line 632"/>
                <p:cNvSpPr>
                  <a:spLocks noChangeShapeType="1"/>
                </p:cNvSpPr>
                <p:nvPr/>
              </p:nvSpPr>
              <p:spPr bwMode="auto">
                <a:xfrm>
                  <a:off x="10854" y="12961"/>
                  <a:ext cx="0" cy="72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6943" name="Line 633"/>
                <p:cNvSpPr>
                  <a:spLocks noChangeShapeType="1"/>
                </p:cNvSpPr>
                <p:nvPr/>
              </p:nvSpPr>
              <p:spPr bwMode="auto">
                <a:xfrm>
                  <a:off x="11051" y="12961"/>
                  <a:ext cx="0" cy="717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6944" name="Line 634"/>
                <p:cNvSpPr>
                  <a:spLocks noChangeShapeType="1"/>
                </p:cNvSpPr>
                <p:nvPr/>
              </p:nvSpPr>
              <p:spPr bwMode="auto">
                <a:xfrm>
                  <a:off x="11248" y="12959"/>
                  <a:ext cx="0" cy="719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6945" name="Line 635"/>
                <p:cNvSpPr>
                  <a:spLocks noChangeShapeType="1"/>
                </p:cNvSpPr>
                <p:nvPr/>
              </p:nvSpPr>
              <p:spPr bwMode="auto">
                <a:xfrm>
                  <a:off x="11445" y="12959"/>
                  <a:ext cx="0" cy="719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36044" name="Group 636"/>
              <p:cNvGrpSpPr/>
              <p:nvPr/>
            </p:nvGrpSpPr>
            <p:grpSpPr bwMode="auto">
              <a:xfrm>
                <a:off x="9906" y="3709"/>
                <a:ext cx="1484" cy="720"/>
                <a:chOff x="10064" y="12958"/>
                <a:chExt cx="1575" cy="720"/>
              </a:xfrm>
            </p:grpSpPr>
            <p:sp>
              <p:nvSpPr>
                <p:cNvPr id="26922" name="Rectangle 637"/>
                <p:cNvSpPr>
                  <a:spLocks noChangeArrowheads="1"/>
                </p:cNvSpPr>
                <p:nvPr/>
              </p:nvSpPr>
              <p:spPr bwMode="auto">
                <a:xfrm>
                  <a:off x="10063" y="12959"/>
                  <a:ext cx="1576" cy="71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923" name="Line 638"/>
                <p:cNvSpPr>
                  <a:spLocks noChangeShapeType="1"/>
                </p:cNvSpPr>
                <p:nvPr/>
              </p:nvSpPr>
              <p:spPr bwMode="auto">
                <a:xfrm flipV="1">
                  <a:off x="10068" y="13103"/>
                  <a:ext cx="1571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6924" name="Line 639"/>
                <p:cNvSpPr>
                  <a:spLocks noChangeShapeType="1"/>
                </p:cNvSpPr>
                <p:nvPr/>
              </p:nvSpPr>
              <p:spPr bwMode="auto">
                <a:xfrm flipH="1">
                  <a:off x="10068" y="13245"/>
                  <a:ext cx="1571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6925" name="Line 640"/>
                <p:cNvSpPr>
                  <a:spLocks noChangeShapeType="1"/>
                </p:cNvSpPr>
                <p:nvPr/>
              </p:nvSpPr>
              <p:spPr bwMode="auto">
                <a:xfrm flipH="1">
                  <a:off x="10068" y="13390"/>
                  <a:ext cx="1571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6926" name="Line 641"/>
                <p:cNvSpPr>
                  <a:spLocks noChangeShapeType="1"/>
                </p:cNvSpPr>
                <p:nvPr/>
              </p:nvSpPr>
              <p:spPr bwMode="auto">
                <a:xfrm flipV="1">
                  <a:off x="10068" y="13536"/>
                  <a:ext cx="1571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6927" name="Line 642"/>
                <p:cNvSpPr>
                  <a:spLocks noChangeShapeType="1"/>
                </p:cNvSpPr>
                <p:nvPr/>
              </p:nvSpPr>
              <p:spPr bwMode="auto">
                <a:xfrm>
                  <a:off x="10265" y="12959"/>
                  <a:ext cx="0" cy="719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6928" name="Line 643"/>
                <p:cNvSpPr>
                  <a:spLocks noChangeShapeType="1"/>
                </p:cNvSpPr>
                <p:nvPr/>
              </p:nvSpPr>
              <p:spPr bwMode="auto">
                <a:xfrm>
                  <a:off x="10460" y="12959"/>
                  <a:ext cx="0" cy="719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6929" name="Line 644"/>
                <p:cNvSpPr>
                  <a:spLocks noChangeShapeType="1"/>
                </p:cNvSpPr>
                <p:nvPr/>
              </p:nvSpPr>
              <p:spPr bwMode="auto">
                <a:xfrm>
                  <a:off x="10657" y="12959"/>
                  <a:ext cx="0" cy="719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6930" name="Line 645"/>
                <p:cNvSpPr>
                  <a:spLocks noChangeShapeType="1"/>
                </p:cNvSpPr>
                <p:nvPr/>
              </p:nvSpPr>
              <p:spPr bwMode="auto">
                <a:xfrm>
                  <a:off x="10854" y="12961"/>
                  <a:ext cx="0" cy="72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6931" name="Line 646"/>
                <p:cNvSpPr>
                  <a:spLocks noChangeShapeType="1"/>
                </p:cNvSpPr>
                <p:nvPr/>
              </p:nvSpPr>
              <p:spPr bwMode="auto">
                <a:xfrm>
                  <a:off x="11051" y="12961"/>
                  <a:ext cx="0" cy="717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6932" name="Line 647"/>
                <p:cNvSpPr>
                  <a:spLocks noChangeShapeType="1"/>
                </p:cNvSpPr>
                <p:nvPr/>
              </p:nvSpPr>
              <p:spPr bwMode="auto">
                <a:xfrm>
                  <a:off x="11250" y="12959"/>
                  <a:ext cx="0" cy="719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6933" name="Line 648"/>
                <p:cNvSpPr>
                  <a:spLocks noChangeShapeType="1"/>
                </p:cNvSpPr>
                <p:nvPr/>
              </p:nvSpPr>
              <p:spPr bwMode="auto">
                <a:xfrm>
                  <a:off x="11447" y="12959"/>
                  <a:ext cx="0" cy="719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36045" name="Group 649"/>
              <p:cNvGrpSpPr/>
              <p:nvPr/>
            </p:nvGrpSpPr>
            <p:grpSpPr bwMode="auto">
              <a:xfrm>
                <a:off x="1206" y="4429"/>
                <a:ext cx="10184" cy="720"/>
                <a:chOff x="1206" y="11340"/>
                <a:chExt cx="10184" cy="720"/>
              </a:xfrm>
            </p:grpSpPr>
            <p:grpSp>
              <p:nvGrpSpPr>
                <p:cNvPr id="36046" name="Group 650"/>
                <p:cNvGrpSpPr/>
                <p:nvPr/>
              </p:nvGrpSpPr>
              <p:grpSpPr bwMode="auto">
                <a:xfrm>
                  <a:off x="120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26910" name="Rectangle 651"/>
                  <p:cNvSpPr>
                    <a:spLocks noChangeArrowheads="1"/>
                  </p:cNvSpPr>
                  <p:nvPr/>
                </p:nvSpPr>
                <p:spPr bwMode="auto">
                  <a:xfrm>
                    <a:off x="10064" y="12963"/>
                    <a:ext cx="1576" cy="713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defRPr/>
                    </a:pPr>
                    <a:endParaRPr lang="en-US" alt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6911" name="Line 65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9" y="13103"/>
                    <a:ext cx="1571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6912" name="Line 65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9" y="13247"/>
                    <a:ext cx="1571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6913" name="Line 65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9" y="13389"/>
                    <a:ext cx="1571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6914" name="Line 65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9" y="13533"/>
                    <a:ext cx="1571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6915" name="Line 656"/>
                  <p:cNvSpPr>
                    <a:spLocks noChangeShapeType="1"/>
                  </p:cNvSpPr>
                  <p:nvPr/>
                </p:nvSpPr>
                <p:spPr bwMode="auto">
                  <a:xfrm>
                    <a:off x="10266" y="12963"/>
                    <a:ext cx="0" cy="713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6916" name="Line 657"/>
                  <p:cNvSpPr>
                    <a:spLocks noChangeShapeType="1"/>
                  </p:cNvSpPr>
                  <p:nvPr/>
                </p:nvSpPr>
                <p:spPr bwMode="auto">
                  <a:xfrm>
                    <a:off x="10460" y="12963"/>
                    <a:ext cx="0" cy="713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6917" name="Line 658"/>
                  <p:cNvSpPr>
                    <a:spLocks noChangeShapeType="1"/>
                  </p:cNvSpPr>
                  <p:nvPr/>
                </p:nvSpPr>
                <p:spPr bwMode="auto">
                  <a:xfrm>
                    <a:off x="10657" y="12963"/>
                    <a:ext cx="0" cy="713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6918" name="Line 659"/>
                  <p:cNvSpPr>
                    <a:spLocks noChangeShapeType="1"/>
                  </p:cNvSpPr>
                  <p:nvPr/>
                </p:nvSpPr>
                <p:spPr bwMode="auto">
                  <a:xfrm>
                    <a:off x="10854" y="12963"/>
                    <a:ext cx="0" cy="71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6919" name="Line 660"/>
                  <p:cNvSpPr>
                    <a:spLocks noChangeShapeType="1"/>
                  </p:cNvSpPr>
                  <p:nvPr/>
                </p:nvSpPr>
                <p:spPr bwMode="auto">
                  <a:xfrm>
                    <a:off x="11051" y="12963"/>
                    <a:ext cx="0" cy="713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6920" name="Line 661"/>
                  <p:cNvSpPr>
                    <a:spLocks noChangeShapeType="1"/>
                  </p:cNvSpPr>
                  <p:nvPr/>
                </p:nvSpPr>
                <p:spPr bwMode="auto">
                  <a:xfrm>
                    <a:off x="11251" y="12963"/>
                    <a:ext cx="0" cy="713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6921" name="Line 662"/>
                  <p:cNvSpPr>
                    <a:spLocks noChangeShapeType="1"/>
                  </p:cNvSpPr>
                  <p:nvPr/>
                </p:nvSpPr>
                <p:spPr bwMode="auto">
                  <a:xfrm>
                    <a:off x="11448" y="12963"/>
                    <a:ext cx="0" cy="713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  <p:grpSp>
              <p:nvGrpSpPr>
                <p:cNvPr id="36047" name="Group 663"/>
                <p:cNvGrpSpPr/>
                <p:nvPr/>
              </p:nvGrpSpPr>
              <p:grpSpPr bwMode="auto">
                <a:xfrm>
                  <a:off x="265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26898" name="Rectangle 664"/>
                  <p:cNvSpPr>
                    <a:spLocks noChangeArrowheads="1"/>
                  </p:cNvSpPr>
                  <p:nvPr/>
                </p:nvSpPr>
                <p:spPr bwMode="auto">
                  <a:xfrm>
                    <a:off x="10063" y="12963"/>
                    <a:ext cx="1576" cy="713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defRPr/>
                    </a:pPr>
                    <a:endParaRPr lang="en-US" alt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6899" name="Line 66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8" y="13103"/>
                    <a:ext cx="1571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6900" name="Line 66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8" y="13247"/>
                    <a:ext cx="1571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6901" name="Line 66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8" y="13389"/>
                    <a:ext cx="1571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6902" name="Line 66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8" y="13533"/>
                    <a:ext cx="1571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6903" name="Line 669"/>
                  <p:cNvSpPr>
                    <a:spLocks noChangeShapeType="1"/>
                  </p:cNvSpPr>
                  <p:nvPr/>
                </p:nvSpPr>
                <p:spPr bwMode="auto">
                  <a:xfrm>
                    <a:off x="10265" y="12963"/>
                    <a:ext cx="0" cy="713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6904" name="Line 670"/>
                  <p:cNvSpPr>
                    <a:spLocks noChangeShapeType="1"/>
                  </p:cNvSpPr>
                  <p:nvPr/>
                </p:nvSpPr>
                <p:spPr bwMode="auto">
                  <a:xfrm>
                    <a:off x="10460" y="12963"/>
                    <a:ext cx="0" cy="713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6905" name="Line 671"/>
                  <p:cNvSpPr>
                    <a:spLocks noChangeShapeType="1"/>
                  </p:cNvSpPr>
                  <p:nvPr/>
                </p:nvSpPr>
                <p:spPr bwMode="auto">
                  <a:xfrm>
                    <a:off x="10657" y="12963"/>
                    <a:ext cx="0" cy="713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6906" name="Line 672"/>
                  <p:cNvSpPr>
                    <a:spLocks noChangeShapeType="1"/>
                  </p:cNvSpPr>
                  <p:nvPr/>
                </p:nvSpPr>
                <p:spPr bwMode="auto">
                  <a:xfrm>
                    <a:off x="10854" y="12963"/>
                    <a:ext cx="0" cy="71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6907" name="Line 673"/>
                  <p:cNvSpPr>
                    <a:spLocks noChangeShapeType="1"/>
                  </p:cNvSpPr>
                  <p:nvPr/>
                </p:nvSpPr>
                <p:spPr bwMode="auto">
                  <a:xfrm>
                    <a:off x="11051" y="12963"/>
                    <a:ext cx="0" cy="713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6908" name="Line 674"/>
                  <p:cNvSpPr>
                    <a:spLocks noChangeShapeType="1"/>
                  </p:cNvSpPr>
                  <p:nvPr/>
                </p:nvSpPr>
                <p:spPr bwMode="auto">
                  <a:xfrm>
                    <a:off x="11250" y="12963"/>
                    <a:ext cx="0" cy="713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6909" name="Line 675"/>
                  <p:cNvSpPr>
                    <a:spLocks noChangeShapeType="1"/>
                  </p:cNvSpPr>
                  <p:nvPr/>
                </p:nvSpPr>
                <p:spPr bwMode="auto">
                  <a:xfrm>
                    <a:off x="11447" y="12963"/>
                    <a:ext cx="0" cy="713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  <p:grpSp>
              <p:nvGrpSpPr>
                <p:cNvPr id="36048" name="Group 676"/>
                <p:cNvGrpSpPr/>
                <p:nvPr/>
              </p:nvGrpSpPr>
              <p:grpSpPr bwMode="auto">
                <a:xfrm>
                  <a:off x="410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26886" name="Rectangle 677"/>
                  <p:cNvSpPr>
                    <a:spLocks noChangeArrowheads="1"/>
                  </p:cNvSpPr>
                  <p:nvPr/>
                </p:nvSpPr>
                <p:spPr bwMode="auto">
                  <a:xfrm>
                    <a:off x="10065" y="12963"/>
                    <a:ext cx="1576" cy="713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defRPr/>
                    </a:pPr>
                    <a:endParaRPr lang="en-US" alt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6887" name="Line 67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8" y="13103"/>
                    <a:ext cx="1571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6888" name="Line 67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8" y="13247"/>
                    <a:ext cx="1571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6889" name="Line 68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8" y="13389"/>
                    <a:ext cx="1571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6890" name="Line 68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8" y="13533"/>
                    <a:ext cx="1571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6891" name="Line 682"/>
                  <p:cNvSpPr>
                    <a:spLocks noChangeShapeType="1"/>
                  </p:cNvSpPr>
                  <p:nvPr/>
                </p:nvSpPr>
                <p:spPr bwMode="auto">
                  <a:xfrm>
                    <a:off x="10265" y="12963"/>
                    <a:ext cx="0" cy="713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6892" name="Line 683"/>
                  <p:cNvSpPr>
                    <a:spLocks noChangeShapeType="1"/>
                  </p:cNvSpPr>
                  <p:nvPr/>
                </p:nvSpPr>
                <p:spPr bwMode="auto">
                  <a:xfrm>
                    <a:off x="10459" y="12963"/>
                    <a:ext cx="0" cy="713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6893" name="Line 684"/>
                  <p:cNvSpPr>
                    <a:spLocks noChangeShapeType="1"/>
                  </p:cNvSpPr>
                  <p:nvPr/>
                </p:nvSpPr>
                <p:spPr bwMode="auto">
                  <a:xfrm>
                    <a:off x="10656" y="12963"/>
                    <a:ext cx="0" cy="713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6894" name="Line 685"/>
                  <p:cNvSpPr>
                    <a:spLocks noChangeShapeType="1"/>
                  </p:cNvSpPr>
                  <p:nvPr/>
                </p:nvSpPr>
                <p:spPr bwMode="auto">
                  <a:xfrm>
                    <a:off x="10853" y="12963"/>
                    <a:ext cx="0" cy="71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6895" name="Line 686"/>
                  <p:cNvSpPr>
                    <a:spLocks noChangeShapeType="1"/>
                  </p:cNvSpPr>
                  <p:nvPr/>
                </p:nvSpPr>
                <p:spPr bwMode="auto">
                  <a:xfrm>
                    <a:off x="11050" y="12963"/>
                    <a:ext cx="0" cy="713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6896" name="Line 687"/>
                  <p:cNvSpPr>
                    <a:spLocks noChangeShapeType="1"/>
                  </p:cNvSpPr>
                  <p:nvPr/>
                </p:nvSpPr>
                <p:spPr bwMode="auto">
                  <a:xfrm>
                    <a:off x="11250" y="12963"/>
                    <a:ext cx="0" cy="713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6897" name="Line 688"/>
                  <p:cNvSpPr>
                    <a:spLocks noChangeShapeType="1"/>
                  </p:cNvSpPr>
                  <p:nvPr/>
                </p:nvSpPr>
                <p:spPr bwMode="auto">
                  <a:xfrm>
                    <a:off x="11447" y="12963"/>
                    <a:ext cx="0" cy="713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  <p:grpSp>
              <p:nvGrpSpPr>
                <p:cNvPr id="36049" name="Group 689"/>
                <p:cNvGrpSpPr/>
                <p:nvPr/>
              </p:nvGrpSpPr>
              <p:grpSpPr bwMode="auto">
                <a:xfrm>
                  <a:off x="555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26874" name="Rectangle 690"/>
                  <p:cNvSpPr>
                    <a:spLocks noChangeArrowheads="1"/>
                  </p:cNvSpPr>
                  <p:nvPr/>
                </p:nvSpPr>
                <p:spPr bwMode="auto">
                  <a:xfrm>
                    <a:off x="10072" y="12963"/>
                    <a:ext cx="1561" cy="713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defRPr/>
                    </a:pPr>
                    <a:endParaRPr lang="en-US" alt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6875" name="Line 69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72" y="13103"/>
                    <a:ext cx="1558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6876" name="Line 69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72" y="13247"/>
                    <a:ext cx="1558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6877" name="Line 69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72" y="13389"/>
                    <a:ext cx="1558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6878" name="Line 69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72" y="13533"/>
                    <a:ext cx="1558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6879" name="Line 695"/>
                  <p:cNvSpPr>
                    <a:spLocks noChangeShapeType="1"/>
                  </p:cNvSpPr>
                  <p:nvPr/>
                </p:nvSpPr>
                <p:spPr bwMode="auto">
                  <a:xfrm>
                    <a:off x="10264" y="12963"/>
                    <a:ext cx="0" cy="713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6880" name="Line 696"/>
                  <p:cNvSpPr>
                    <a:spLocks noChangeShapeType="1"/>
                  </p:cNvSpPr>
                  <p:nvPr/>
                </p:nvSpPr>
                <p:spPr bwMode="auto">
                  <a:xfrm>
                    <a:off x="10461" y="12963"/>
                    <a:ext cx="0" cy="713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6881" name="Line 697"/>
                  <p:cNvSpPr>
                    <a:spLocks noChangeShapeType="1"/>
                  </p:cNvSpPr>
                  <p:nvPr/>
                </p:nvSpPr>
                <p:spPr bwMode="auto">
                  <a:xfrm>
                    <a:off x="10658" y="12963"/>
                    <a:ext cx="0" cy="713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6882" name="Line 698"/>
                  <p:cNvSpPr>
                    <a:spLocks noChangeShapeType="1"/>
                  </p:cNvSpPr>
                  <p:nvPr/>
                </p:nvSpPr>
                <p:spPr bwMode="auto">
                  <a:xfrm>
                    <a:off x="10855" y="12963"/>
                    <a:ext cx="0" cy="71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6883" name="Line 699"/>
                  <p:cNvSpPr>
                    <a:spLocks noChangeShapeType="1"/>
                  </p:cNvSpPr>
                  <p:nvPr/>
                </p:nvSpPr>
                <p:spPr bwMode="auto">
                  <a:xfrm>
                    <a:off x="11052" y="12963"/>
                    <a:ext cx="0" cy="713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6884" name="Line 700"/>
                  <p:cNvSpPr>
                    <a:spLocks noChangeShapeType="1"/>
                  </p:cNvSpPr>
                  <p:nvPr/>
                </p:nvSpPr>
                <p:spPr bwMode="auto">
                  <a:xfrm>
                    <a:off x="11247" y="12963"/>
                    <a:ext cx="0" cy="713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6885" name="Line 701"/>
                  <p:cNvSpPr>
                    <a:spLocks noChangeShapeType="1"/>
                  </p:cNvSpPr>
                  <p:nvPr/>
                </p:nvSpPr>
                <p:spPr bwMode="auto">
                  <a:xfrm>
                    <a:off x="11444" y="12963"/>
                    <a:ext cx="0" cy="713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  <p:grpSp>
              <p:nvGrpSpPr>
                <p:cNvPr id="36050" name="Group 702"/>
                <p:cNvGrpSpPr/>
                <p:nvPr/>
              </p:nvGrpSpPr>
              <p:grpSpPr bwMode="auto">
                <a:xfrm>
                  <a:off x="7002" y="11344"/>
                  <a:ext cx="1488" cy="716"/>
                  <a:chOff x="10058" y="12962"/>
                  <a:chExt cx="1579" cy="716"/>
                </a:xfrm>
              </p:grpSpPr>
              <p:sp>
                <p:nvSpPr>
                  <p:cNvPr id="26862" name="Rectangle 703"/>
                  <p:cNvSpPr>
                    <a:spLocks noChangeArrowheads="1"/>
                  </p:cNvSpPr>
                  <p:nvPr/>
                </p:nvSpPr>
                <p:spPr bwMode="auto">
                  <a:xfrm>
                    <a:off x="10058" y="12963"/>
                    <a:ext cx="1576" cy="713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defRPr/>
                    </a:pPr>
                    <a:endParaRPr lang="en-US" alt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6863" name="Line 70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8" y="13103"/>
                    <a:ext cx="1568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6864" name="Line 70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8" y="13247"/>
                    <a:ext cx="1568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6865" name="Line 70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8" y="13389"/>
                    <a:ext cx="1568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6866" name="Line 70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8" y="13533"/>
                    <a:ext cx="1568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6867" name="Line 708"/>
                  <p:cNvSpPr>
                    <a:spLocks noChangeShapeType="1"/>
                  </p:cNvSpPr>
                  <p:nvPr/>
                </p:nvSpPr>
                <p:spPr bwMode="auto">
                  <a:xfrm>
                    <a:off x="10264" y="12963"/>
                    <a:ext cx="0" cy="713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6868" name="Line 709"/>
                  <p:cNvSpPr>
                    <a:spLocks noChangeShapeType="1"/>
                  </p:cNvSpPr>
                  <p:nvPr/>
                </p:nvSpPr>
                <p:spPr bwMode="auto">
                  <a:xfrm>
                    <a:off x="10459" y="12963"/>
                    <a:ext cx="0" cy="713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6869" name="Line 710"/>
                  <p:cNvSpPr>
                    <a:spLocks noChangeShapeType="1"/>
                  </p:cNvSpPr>
                  <p:nvPr/>
                </p:nvSpPr>
                <p:spPr bwMode="auto">
                  <a:xfrm>
                    <a:off x="10658" y="12963"/>
                    <a:ext cx="0" cy="713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6870" name="Line 711"/>
                  <p:cNvSpPr>
                    <a:spLocks noChangeShapeType="1"/>
                  </p:cNvSpPr>
                  <p:nvPr/>
                </p:nvSpPr>
                <p:spPr bwMode="auto">
                  <a:xfrm>
                    <a:off x="10855" y="12963"/>
                    <a:ext cx="0" cy="71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6871" name="Line 712"/>
                  <p:cNvSpPr>
                    <a:spLocks noChangeShapeType="1"/>
                  </p:cNvSpPr>
                  <p:nvPr/>
                </p:nvSpPr>
                <p:spPr bwMode="auto">
                  <a:xfrm>
                    <a:off x="11052" y="12963"/>
                    <a:ext cx="0" cy="713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6872" name="Line 713"/>
                  <p:cNvSpPr>
                    <a:spLocks noChangeShapeType="1"/>
                  </p:cNvSpPr>
                  <p:nvPr/>
                </p:nvSpPr>
                <p:spPr bwMode="auto">
                  <a:xfrm>
                    <a:off x="11249" y="12963"/>
                    <a:ext cx="0" cy="713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6873" name="Line 714"/>
                  <p:cNvSpPr>
                    <a:spLocks noChangeShapeType="1"/>
                  </p:cNvSpPr>
                  <p:nvPr/>
                </p:nvSpPr>
                <p:spPr bwMode="auto">
                  <a:xfrm>
                    <a:off x="11446" y="12963"/>
                    <a:ext cx="0" cy="713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  <p:grpSp>
              <p:nvGrpSpPr>
                <p:cNvPr id="36051" name="Group 715"/>
                <p:cNvGrpSpPr/>
                <p:nvPr/>
              </p:nvGrpSpPr>
              <p:grpSpPr bwMode="auto">
                <a:xfrm>
                  <a:off x="845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26850" name="Rectangle 716"/>
                  <p:cNvSpPr>
                    <a:spLocks noChangeArrowheads="1"/>
                  </p:cNvSpPr>
                  <p:nvPr/>
                </p:nvSpPr>
                <p:spPr bwMode="auto">
                  <a:xfrm>
                    <a:off x="10064" y="12963"/>
                    <a:ext cx="1576" cy="713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defRPr/>
                    </a:pPr>
                    <a:endParaRPr lang="en-US" alt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6851" name="Line 71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6" y="13103"/>
                    <a:ext cx="1571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6852" name="Line 71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6" y="13247"/>
                    <a:ext cx="1571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6853" name="Line 71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6" y="13389"/>
                    <a:ext cx="1571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6854" name="Line 72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6" y="13533"/>
                    <a:ext cx="1571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6855" name="Line 721"/>
                  <p:cNvSpPr>
                    <a:spLocks noChangeShapeType="1"/>
                  </p:cNvSpPr>
                  <p:nvPr/>
                </p:nvSpPr>
                <p:spPr bwMode="auto">
                  <a:xfrm>
                    <a:off x="10263" y="12963"/>
                    <a:ext cx="0" cy="713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6856" name="Line 722"/>
                  <p:cNvSpPr>
                    <a:spLocks noChangeShapeType="1"/>
                  </p:cNvSpPr>
                  <p:nvPr/>
                </p:nvSpPr>
                <p:spPr bwMode="auto">
                  <a:xfrm>
                    <a:off x="10460" y="12963"/>
                    <a:ext cx="0" cy="713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6857" name="Line 723"/>
                  <p:cNvSpPr>
                    <a:spLocks noChangeShapeType="1"/>
                  </p:cNvSpPr>
                  <p:nvPr/>
                </p:nvSpPr>
                <p:spPr bwMode="auto">
                  <a:xfrm>
                    <a:off x="10657" y="12963"/>
                    <a:ext cx="0" cy="713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6858" name="Line 724"/>
                  <p:cNvSpPr>
                    <a:spLocks noChangeShapeType="1"/>
                  </p:cNvSpPr>
                  <p:nvPr/>
                </p:nvSpPr>
                <p:spPr bwMode="auto">
                  <a:xfrm>
                    <a:off x="10854" y="12963"/>
                    <a:ext cx="0" cy="71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6859" name="Line 725"/>
                  <p:cNvSpPr>
                    <a:spLocks noChangeShapeType="1"/>
                  </p:cNvSpPr>
                  <p:nvPr/>
                </p:nvSpPr>
                <p:spPr bwMode="auto">
                  <a:xfrm>
                    <a:off x="11051" y="12963"/>
                    <a:ext cx="0" cy="713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6860" name="Line 726"/>
                  <p:cNvSpPr>
                    <a:spLocks noChangeShapeType="1"/>
                  </p:cNvSpPr>
                  <p:nvPr/>
                </p:nvSpPr>
                <p:spPr bwMode="auto">
                  <a:xfrm>
                    <a:off x="11248" y="12963"/>
                    <a:ext cx="0" cy="713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6861" name="Line 727"/>
                  <p:cNvSpPr>
                    <a:spLocks noChangeShapeType="1"/>
                  </p:cNvSpPr>
                  <p:nvPr/>
                </p:nvSpPr>
                <p:spPr bwMode="auto">
                  <a:xfrm>
                    <a:off x="11445" y="12963"/>
                    <a:ext cx="0" cy="713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  <p:grpSp>
              <p:nvGrpSpPr>
                <p:cNvPr id="36052" name="Group 728"/>
                <p:cNvGrpSpPr/>
                <p:nvPr/>
              </p:nvGrpSpPr>
              <p:grpSpPr bwMode="auto">
                <a:xfrm>
                  <a:off x="990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26838" name="Rectangle 729"/>
                  <p:cNvSpPr>
                    <a:spLocks noChangeArrowheads="1"/>
                  </p:cNvSpPr>
                  <p:nvPr/>
                </p:nvSpPr>
                <p:spPr bwMode="auto">
                  <a:xfrm>
                    <a:off x="10063" y="12963"/>
                    <a:ext cx="1576" cy="713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defRPr/>
                    </a:pPr>
                    <a:endParaRPr lang="en-US" alt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6839" name="Line 73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8" y="13103"/>
                    <a:ext cx="1571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6840" name="Line 73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8" y="13247"/>
                    <a:ext cx="1571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6841" name="Line 73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8" y="13389"/>
                    <a:ext cx="1571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6842" name="Line 73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8" y="13533"/>
                    <a:ext cx="1571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6843" name="Line 734"/>
                  <p:cNvSpPr>
                    <a:spLocks noChangeShapeType="1"/>
                  </p:cNvSpPr>
                  <p:nvPr/>
                </p:nvSpPr>
                <p:spPr bwMode="auto">
                  <a:xfrm>
                    <a:off x="10265" y="12963"/>
                    <a:ext cx="0" cy="713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6844" name="Line 735"/>
                  <p:cNvSpPr>
                    <a:spLocks noChangeShapeType="1"/>
                  </p:cNvSpPr>
                  <p:nvPr/>
                </p:nvSpPr>
                <p:spPr bwMode="auto">
                  <a:xfrm>
                    <a:off x="10460" y="12963"/>
                    <a:ext cx="0" cy="713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6845" name="Line 736"/>
                  <p:cNvSpPr>
                    <a:spLocks noChangeShapeType="1"/>
                  </p:cNvSpPr>
                  <p:nvPr/>
                </p:nvSpPr>
                <p:spPr bwMode="auto">
                  <a:xfrm>
                    <a:off x="10657" y="12963"/>
                    <a:ext cx="0" cy="713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6846" name="Line 737"/>
                  <p:cNvSpPr>
                    <a:spLocks noChangeShapeType="1"/>
                  </p:cNvSpPr>
                  <p:nvPr/>
                </p:nvSpPr>
                <p:spPr bwMode="auto">
                  <a:xfrm>
                    <a:off x="10854" y="12963"/>
                    <a:ext cx="0" cy="71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6847" name="Line 738"/>
                  <p:cNvSpPr>
                    <a:spLocks noChangeShapeType="1"/>
                  </p:cNvSpPr>
                  <p:nvPr/>
                </p:nvSpPr>
                <p:spPr bwMode="auto">
                  <a:xfrm>
                    <a:off x="11051" y="12963"/>
                    <a:ext cx="0" cy="713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6848" name="Line 739"/>
                  <p:cNvSpPr>
                    <a:spLocks noChangeShapeType="1"/>
                  </p:cNvSpPr>
                  <p:nvPr/>
                </p:nvSpPr>
                <p:spPr bwMode="auto">
                  <a:xfrm>
                    <a:off x="11250" y="12963"/>
                    <a:ext cx="0" cy="713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6849" name="Line 740"/>
                  <p:cNvSpPr>
                    <a:spLocks noChangeShapeType="1"/>
                  </p:cNvSpPr>
                  <p:nvPr/>
                </p:nvSpPr>
                <p:spPr bwMode="auto">
                  <a:xfrm>
                    <a:off x="11447" y="12963"/>
                    <a:ext cx="0" cy="713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</p:grpSp>
        </p:grpSp>
        <p:grpSp>
          <p:nvGrpSpPr>
            <p:cNvPr id="35854" name="Group 741"/>
            <p:cNvGrpSpPr/>
            <p:nvPr/>
          </p:nvGrpSpPr>
          <p:grpSpPr bwMode="auto">
            <a:xfrm>
              <a:off x="609600" y="4119563"/>
              <a:ext cx="6465885" cy="919162"/>
              <a:chOff x="1206" y="3709"/>
              <a:chExt cx="10184" cy="1440"/>
            </a:xfrm>
          </p:grpSpPr>
          <p:grpSp>
            <p:nvGrpSpPr>
              <p:cNvPr id="35855" name="Group 742"/>
              <p:cNvGrpSpPr/>
              <p:nvPr/>
            </p:nvGrpSpPr>
            <p:grpSpPr bwMode="auto">
              <a:xfrm>
                <a:off x="1206" y="3709"/>
                <a:ext cx="1484" cy="720"/>
                <a:chOff x="10064" y="12958"/>
                <a:chExt cx="1575" cy="720"/>
              </a:xfrm>
            </p:grpSpPr>
            <p:sp>
              <p:nvSpPr>
                <p:cNvPr id="26811" name="Rectangle 743"/>
                <p:cNvSpPr>
                  <a:spLocks noChangeArrowheads="1"/>
                </p:cNvSpPr>
                <p:nvPr/>
              </p:nvSpPr>
              <p:spPr bwMode="auto">
                <a:xfrm>
                  <a:off x="10064" y="12958"/>
                  <a:ext cx="1576" cy="718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812" name="Line 744"/>
                <p:cNvSpPr>
                  <a:spLocks noChangeShapeType="1"/>
                </p:cNvSpPr>
                <p:nvPr/>
              </p:nvSpPr>
              <p:spPr bwMode="auto">
                <a:xfrm flipV="1">
                  <a:off x="10069" y="13103"/>
                  <a:ext cx="1571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6813" name="Line 745"/>
                <p:cNvSpPr>
                  <a:spLocks noChangeShapeType="1"/>
                </p:cNvSpPr>
                <p:nvPr/>
              </p:nvSpPr>
              <p:spPr bwMode="auto">
                <a:xfrm flipH="1">
                  <a:off x="10069" y="13248"/>
                  <a:ext cx="1571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6814" name="Line 746"/>
                <p:cNvSpPr>
                  <a:spLocks noChangeShapeType="1"/>
                </p:cNvSpPr>
                <p:nvPr/>
              </p:nvSpPr>
              <p:spPr bwMode="auto">
                <a:xfrm flipH="1">
                  <a:off x="10069" y="13390"/>
                  <a:ext cx="1571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6815" name="Line 747"/>
                <p:cNvSpPr>
                  <a:spLocks noChangeShapeType="1"/>
                </p:cNvSpPr>
                <p:nvPr/>
              </p:nvSpPr>
              <p:spPr bwMode="auto">
                <a:xfrm flipV="1">
                  <a:off x="10069" y="13534"/>
                  <a:ext cx="1571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6816" name="Line 748"/>
                <p:cNvSpPr>
                  <a:spLocks noChangeShapeType="1"/>
                </p:cNvSpPr>
                <p:nvPr/>
              </p:nvSpPr>
              <p:spPr bwMode="auto">
                <a:xfrm>
                  <a:off x="10266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6817" name="Line 749"/>
                <p:cNvSpPr>
                  <a:spLocks noChangeShapeType="1"/>
                </p:cNvSpPr>
                <p:nvPr/>
              </p:nvSpPr>
              <p:spPr bwMode="auto">
                <a:xfrm>
                  <a:off x="10460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6818" name="Line 750"/>
                <p:cNvSpPr>
                  <a:spLocks noChangeShapeType="1"/>
                </p:cNvSpPr>
                <p:nvPr/>
              </p:nvSpPr>
              <p:spPr bwMode="auto">
                <a:xfrm>
                  <a:off x="10657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6819" name="Line 751"/>
                <p:cNvSpPr>
                  <a:spLocks noChangeShapeType="1"/>
                </p:cNvSpPr>
                <p:nvPr/>
              </p:nvSpPr>
              <p:spPr bwMode="auto">
                <a:xfrm>
                  <a:off x="10854" y="12961"/>
                  <a:ext cx="0" cy="7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6820" name="Line 752"/>
                <p:cNvSpPr>
                  <a:spLocks noChangeShapeType="1"/>
                </p:cNvSpPr>
                <p:nvPr/>
              </p:nvSpPr>
              <p:spPr bwMode="auto">
                <a:xfrm>
                  <a:off x="11051" y="12961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6821" name="Line 753"/>
                <p:cNvSpPr>
                  <a:spLocks noChangeShapeType="1"/>
                </p:cNvSpPr>
                <p:nvPr/>
              </p:nvSpPr>
              <p:spPr bwMode="auto">
                <a:xfrm>
                  <a:off x="11251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6822" name="Line 754"/>
                <p:cNvSpPr>
                  <a:spLocks noChangeShapeType="1"/>
                </p:cNvSpPr>
                <p:nvPr/>
              </p:nvSpPr>
              <p:spPr bwMode="auto">
                <a:xfrm>
                  <a:off x="1144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35856" name="Group 755"/>
              <p:cNvGrpSpPr/>
              <p:nvPr/>
            </p:nvGrpSpPr>
            <p:grpSpPr bwMode="auto">
              <a:xfrm>
                <a:off x="2656" y="3709"/>
                <a:ext cx="1484" cy="720"/>
                <a:chOff x="10064" y="12958"/>
                <a:chExt cx="1575" cy="720"/>
              </a:xfrm>
            </p:grpSpPr>
            <p:sp>
              <p:nvSpPr>
                <p:cNvPr id="26799" name="Rectangle 756"/>
                <p:cNvSpPr>
                  <a:spLocks noChangeArrowheads="1"/>
                </p:cNvSpPr>
                <p:nvPr/>
              </p:nvSpPr>
              <p:spPr bwMode="auto">
                <a:xfrm>
                  <a:off x="10063" y="12958"/>
                  <a:ext cx="1576" cy="718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800" name="Line 757"/>
                <p:cNvSpPr>
                  <a:spLocks noChangeShapeType="1"/>
                </p:cNvSpPr>
                <p:nvPr/>
              </p:nvSpPr>
              <p:spPr bwMode="auto">
                <a:xfrm flipV="1">
                  <a:off x="10068" y="13103"/>
                  <a:ext cx="1571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6801" name="Line 758"/>
                <p:cNvSpPr>
                  <a:spLocks noChangeShapeType="1"/>
                </p:cNvSpPr>
                <p:nvPr/>
              </p:nvSpPr>
              <p:spPr bwMode="auto">
                <a:xfrm flipH="1">
                  <a:off x="10068" y="13248"/>
                  <a:ext cx="1571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6802" name="Line 759"/>
                <p:cNvSpPr>
                  <a:spLocks noChangeShapeType="1"/>
                </p:cNvSpPr>
                <p:nvPr/>
              </p:nvSpPr>
              <p:spPr bwMode="auto">
                <a:xfrm flipH="1">
                  <a:off x="10068" y="13390"/>
                  <a:ext cx="1571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6803" name="Line 760"/>
                <p:cNvSpPr>
                  <a:spLocks noChangeShapeType="1"/>
                </p:cNvSpPr>
                <p:nvPr/>
              </p:nvSpPr>
              <p:spPr bwMode="auto">
                <a:xfrm flipV="1">
                  <a:off x="10068" y="13534"/>
                  <a:ext cx="1571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6804" name="Line 761"/>
                <p:cNvSpPr>
                  <a:spLocks noChangeShapeType="1"/>
                </p:cNvSpPr>
                <p:nvPr/>
              </p:nvSpPr>
              <p:spPr bwMode="auto">
                <a:xfrm>
                  <a:off x="10265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6805" name="Line 762"/>
                <p:cNvSpPr>
                  <a:spLocks noChangeShapeType="1"/>
                </p:cNvSpPr>
                <p:nvPr/>
              </p:nvSpPr>
              <p:spPr bwMode="auto">
                <a:xfrm>
                  <a:off x="10460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6806" name="Line 763"/>
                <p:cNvSpPr>
                  <a:spLocks noChangeShapeType="1"/>
                </p:cNvSpPr>
                <p:nvPr/>
              </p:nvSpPr>
              <p:spPr bwMode="auto">
                <a:xfrm>
                  <a:off x="10657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6807" name="Line 764"/>
                <p:cNvSpPr>
                  <a:spLocks noChangeShapeType="1"/>
                </p:cNvSpPr>
                <p:nvPr/>
              </p:nvSpPr>
              <p:spPr bwMode="auto">
                <a:xfrm>
                  <a:off x="10854" y="12961"/>
                  <a:ext cx="0" cy="7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6808" name="Line 765"/>
                <p:cNvSpPr>
                  <a:spLocks noChangeShapeType="1"/>
                </p:cNvSpPr>
                <p:nvPr/>
              </p:nvSpPr>
              <p:spPr bwMode="auto">
                <a:xfrm>
                  <a:off x="11051" y="12961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6809" name="Line 766"/>
                <p:cNvSpPr>
                  <a:spLocks noChangeShapeType="1"/>
                </p:cNvSpPr>
                <p:nvPr/>
              </p:nvSpPr>
              <p:spPr bwMode="auto">
                <a:xfrm>
                  <a:off x="11250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6810" name="Line 767"/>
                <p:cNvSpPr>
                  <a:spLocks noChangeShapeType="1"/>
                </p:cNvSpPr>
                <p:nvPr/>
              </p:nvSpPr>
              <p:spPr bwMode="auto">
                <a:xfrm>
                  <a:off x="11447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35857" name="Group 768"/>
              <p:cNvGrpSpPr/>
              <p:nvPr/>
            </p:nvGrpSpPr>
            <p:grpSpPr bwMode="auto">
              <a:xfrm>
                <a:off x="4106" y="3709"/>
                <a:ext cx="1484" cy="720"/>
                <a:chOff x="10064" y="12958"/>
                <a:chExt cx="1575" cy="720"/>
              </a:xfrm>
            </p:grpSpPr>
            <p:sp>
              <p:nvSpPr>
                <p:cNvPr id="26787" name="Rectangle 769"/>
                <p:cNvSpPr>
                  <a:spLocks noChangeArrowheads="1"/>
                </p:cNvSpPr>
                <p:nvPr/>
              </p:nvSpPr>
              <p:spPr bwMode="auto">
                <a:xfrm>
                  <a:off x="10065" y="12958"/>
                  <a:ext cx="1576" cy="718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788" name="Line 770"/>
                <p:cNvSpPr>
                  <a:spLocks noChangeShapeType="1"/>
                </p:cNvSpPr>
                <p:nvPr/>
              </p:nvSpPr>
              <p:spPr bwMode="auto">
                <a:xfrm flipV="1">
                  <a:off x="10068" y="13103"/>
                  <a:ext cx="1571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6789" name="Line 771"/>
                <p:cNvSpPr>
                  <a:spLocks noChangeShapeType="1"/>
                </p:cNvSpPr>
                <p:nvPr/>
              </p:nvSpPr>
              <p:spPr bwMode="auto">
                <a:xfrm flipH="1">
                  <a:off x="10068" y="13248"/>
                  <a:ext cx="1571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6790" name="Line 772"/>
                <p:cNvSpPr>
                  <a:spLocks noChangeShapeType="1"/>
                </p:cNvSpPr>
                <p:nvPr/>
              </p:nvSpPr>
              <p:spPr bwMode="auto">
                <a:xfrm flipH="1">
                  <a:off x="10068" y="13390"/>
                  <a:ext cx="1571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6791" name="Line 773"/>
                <p:cNvSpPr>
                  <a:spLocks noChangeShapeType="1"/>
                </p:cNvSpPr>
                <p:nvPr/>
              </p:nvSpPr>
              <p:spPr bwMode="auto">
                <a:xfrm flipV="1">
                  <a:off x="10068" y="13534"/>
                  <a:ext cx="1571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6792" name="Line 774"/>
                <p:cNvSpPr>
                  <a:spLocks noChangeShapeType="1"/>
                </p:cNvSpPr>
                <p:nvPr/>
              </p:nvSpPr>
              <p:spPr bwMode="auto">
                <a:xfrm>
                  <a:off x="10265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6793" name="Line 775"/>
                <p:cNvSpPr>
                  <a:spLocks noChangeShapeType="1"/>
                </p:cNvSpPr>
                <p:nvPr/>
              </p:nvSpPr>
              <p:spPr bwMode="auto">
                <a:xfrm>
                  <a:off x="10459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6794" name="Line 776"/>
                <p:cNvSpPr>
                  <a:spLocks noChangeShapeType="1"/>
                </p:cNvSpPr>
                <p:nvPr/>
              </p:nvSpPr>
              <p:spPr bwMode="auto">
                <a:xfrm>
                  <a:off x="10656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6795" name="Line 777"/>
                <p:cNvSpPr>
                  <a:spLocks noChangeShapeType="1"/>
                </p:cNvSpPr>
                <p:nvPr/>
              </p:nvSpPr>
              <p:spPr bwMode="auto">
                <a:xfrm>
                  <a:off x="10853" y="12961"/>
                  <a:ext cx="0" cy="7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6796" name="Line 778"/>
                <p:cNvSpPr>
                  <a:spLocks noChangeShapeType="1"/>
                </p:cNvSpPr>
                <p:nvPr/>
              </p:nvSpPr>
              <p:spPr bwMode="auto">
                <a:xfrm>
                  <a:off x="11050" y="12961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6797" name="Line 779"/>
                <p:cNvSpPr>
                  <a:spLocks noChangeShapeType="1"/>
                </p:cNvSpPr>
                <p:nvPr/>
              </p:nvSpPr>
              <p:spPr bwMode="auto">
                <a:xfrm>
                  <a:off x="11250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6798" name="Line 780"/>
                <p:cNvSpPr>
                  <a:spLocks noChangeShapeType="1"/>
                </p:cNvSpPr>
                <p:nvPr/>
              </p:nvSpPr>
              <p:spPr bwMode="auto">
                <a:xfrm>
                  <a:off x="11447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35858" name="Group 781"/>
              <p:cNvGrpSpPr/>
              <p:nvPr/>
            </p:nvGrpSpPr>
            <p:grpSpPr bwMode="auto">
              <a:xfrm>
                <a:off x="5556" y="3709"/>
                <a:ext cx="1484" cy="720"/>
                <a:chOff x="10064" y="12958"/>
                <a:chExt cx="1575" cy="720"/>
              </a:xfrm>
            </p:grpSpPr>
            <p:sp>
              <p:nvSpPr>
                <p:cNvPr id="26775" name="Rectangle 782"/>
                <p:cNvSpPr>
                  <a:spLocks noChangeArrowheads="1"/>
                </p:cNvSpPr>
                <p:nvPr/>
              </p:nvSpPr>
              <p:spPr bwMode="auto">
                <a:xfrm>
                  <a:off x="10072" y="12958"/>
                  <a:ext cx="1561" cy="718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776" name="Line 783"/>
                <p:cNvSpPr>
                  <a:spLocks noChangeShapeType="1"/>
                </p:cNvSpPr>
                <p:nvPr/>
              </p:nvSpPr>
              <p:spPr bwMode="auto">
                <a:xfrm flipV="1">
                  <a:off x="10072" y="13103"/>
                  <a:ext cx="1558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6777" name="Line 784"/>
                <p:cNvSpPr>
                  <a:spLocks noChangeShapeType="1"/>
                </p:cNvSpPr>
                <p:nvPr/>
              </p:nvSpPr>
              <p:spPr bwMode="auto">
                <a:xfrm flipH="1">
                  <a:off x="10072" y="13248"/>
                  <a:ext cx="1558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6778" name="Line 785"/>
                <p:cNvSpPr>
                  <a:spLocks noChangeShapeType="1"/>
                </p:cNvSpPr>
                <p:nvPr/>
              </p:nvSpPr>
              <p:spPr bwMode="auto">
                <a:xfrm flipH="1">
                  <a:off x="10072" y="13390"/>
                  <a:ext cx="1558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6779" name="Line 786"/>
                <p:cNvSpPr>
                  <a:spLocks noChangeShapeType="1"/>
                </p:cNvSpPr>
                <p:nvPr/>
              </p:nvSpPr>
              <p:spPr bwMode="auto">
                <a:xfrm flipV="1">
                  <a:off x="10072" y="13534"/>
                  <a:ext cx="1558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6780" name="Line 787"/>
                <p:cNvSpPr>
                  <a:spLocks noChangeShapeType="1"/>
                </p:cNvSpPr>
                <p:nvPr/>
              </p:nvSpPr>
              <p:spPr bwMode="auto">
                <a:xfrm>
                  <a:off x="10264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6781" name="Line 788"/>
                <p:cNvSpPr>
                  <a:spLocks noChangeShapeType="1"/>
                </p:cNvSpPr>
                <p:nvPr/>
              </p:nvSpPr>
              <p:spPr bwMode="auto">
                <a:xfrm>
                  <a:off x="10461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6782" name="Line 789"/>
                <p:cNvSpPr>
                  <a:spLocks noChangeShapeType="1"/>
                </p:cNvSpPr>
                <p:nvPr/>
              </p:nvSpPr>
              <p:spPr bwMode="auto">
                <a:xfrm>
                  <a:off x="1065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6783" name="Line 790"/>
                <p:cNvSpPr>
                  <a:spLocks noChangeShapeType="1"/>
                </p:cNvSpPr>
                <p:nvPr/>
              </p:nvSpPr>
              <p:spPr bwMode="auto">
                <a:xfrm>
                  <a:off x="10855" y="12961"/>
                  <a:ext cx="0" cy="7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6784" name="Line 791"/>
                <p:cNvSpPr>
                  <a:spLocks noChangeShapeType="1"/>
                </p:cNvSpPr>
                <p:nvPr/>
              </p:nvSpPr>
              <p:spPr bwMode="auto">
                <a:xfrm>
                  <a:off x="11052" y="12961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6785" name="Line 792"/>
                <p:cNvSpPr>
                  <a:spLocks noChangeShapeType="1"/>
                </p:cNvSpPr>
                <p:nvPr/>
              </p:nvSpPr>
              <p:spPr bwMode="auto">
                <a:xfrm>
                  <a:off x="11247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6786" name="Line 793"/>
                <p:cNvSpPr>
                  <a:spLocks noChangeShapeType="1"/>
                </p:cNvSpPr>
                <p:nvPr/>
              </p:nvSpPr>
              <p:spPr bwMode="auto">
                <a:xfrm>
                  <a:off x="11444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35859" name="Group 794"/>
              <p:cNvGrpSpPr/>
              <p:nvPr/>
            </p:nvGrpSpPr>
            <p:grpSpPr bwMode="auto">
              <a:xfrm>
                <a:off x="7006" y="3709"/>
                <a:ext cx="1484" cy="720"/>
                <a:chOff x="10064" y="12958"/>
                <a:chExt cx="1575" cy="720"/>
              </a:xfrm>
            </p:grpSpPr>
            <p:sp>
              <p:nvSpPr>
                <p:cNvPr id="26763" name="Rectangle 795"/>
                <p:cNvSpPr>
                  <a:spLocks noChangeArrowheads="1"/>
                </p:cNvSpPr>
                <p:nvPr/>
              </p:nvSpPr>
              <p:spPr bwMode="auto">
                <a:xfrm>
                  <a:off x="10059" y="12958"/>
                  <a:ext cx="1576" cy="718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764" name="Line 796"/>
                <p:cNvSpPr>
                  <a:spLocks noChangeShapeType="1"/>
                </p:cNvSpPr>
                <p:nvPr/>
              </p:nvSpPr>
              <p:spPr bwMode="auto">
                <a:xfrm flipV="1">
                  <a:off x="10067" y="13103"/>
                  <a:ext cx="1571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6765" name="Line 797"/>
                <p:cNvSpPr>
                  <a:spLocks noChangeShapeType="1"/>
                </p:cNvSpPr>
                <p:nvPr/>
              </p:nvSpPr>
              <p:spPr bwMode="auto">
                <a:xfrm flipH="1">
                  <a:off x="10067" y="13248"/>
                  <a:ext cx="1571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6766" name="Line 798"/>
                <p:cNvSpPr>
                  <a:spLocks noChangeShapeType="1"/>
                </p:cNvSpPr>
                <p:nvPr/>
              </p:nvSpPr>
              <p:spPr bwMode="auto">
                <a:xfrm flipH="1">
                  <a:off x="10067" y="13390"/>
                  <a:ext cx="1571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6767" name="Line 799"/>
                <p:cNvSpPr>
                  <a:spLocks noChangeShapeType="1"/>
                </p:cNvSpPr>
                <p:nvPr/>
              </p:nvSpPr>
              <p:spPr bwMode="auto">
                <a:xfrm flipV="1">
                  <a:off x="10067" y="13534"/>
                  <a:ext cx="1571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6768" name="Line 800"/>
                <p:cNvSpPr>
                  <a:spLocks noChangeShapeType="1"/>
                </p:cNvSpPr>
                <p:nvPr/>
              </p:nvSpPr>
              <p:spPr bwMode="auto">
                <a:xfrm>
                  <a:off x="10264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6769" name="Line 801"/>
                <p:cNvSpPr>
                  <a:spLocks noChangeShapeType="1"/>
                </p:cNvSpPr>
                <p:nvPr/>
              </p:nvSpPr>
              <p:spPr bwMode="auto">
                <a:xfrm>
                  <a:off x="1045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6770" name="Line 802"/>
                <p:cNvSpPr>
                  <a:spLocks noChangeShapeType="1"/>
                </p:cNvSpPr>
                <p:nvPr/>
              </p:nvSpPr>
              <p:spPr bwMode="auto">
                <a:xfrm>
                  <a:off x="1065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6771" name="Line 803"/>
                <p:cNvSpPr>
                  <a:spLocks noChangeShapeType="1"/>
                </p:cNvSpPr>
                <p:nvPr/>
              </p:nvSpPr>
              <p:spPr bwMode="auto">
                <a:xfrm>
                  <a:off x="10855" y="12961"/>
                  <a:ext cx="0" cy="7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6772" name="Line 804"/>
                <p:cNvSpPr>
                  <a:spLocks noChangeShapeType="1"/>
                </p:cNvSpPr>
                <p:nvPr/>
              </p:nvSpPr>
              <p:spPr bwMode="auto">
                <a:xfrm>
                  <a:off x="11052" y="12961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6773" name="Line 805"/>
                <p:cNvSpPr>
                  <a:spLocks noChangeShapeType="1"/>
                </p:cNvSpPr>
                <p:nvPr/>
              </p:nvSpPr>
              <p:spPr bwMode="auto">
                <a:xfrm>
                  <a:off x="11249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6774" name="Line 806"/>
                <p:cNvSpPr>
                  <a:spLocks noChangeShapeType="1"/>
                </p:cNvSpPr>
                <p:nvPr/>
              </p:nvSpPr>
              <p:spPr bwMode="auto">
                <a:xfrm>
                  <a:off x="11446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35860" name="Group 807"/>
              <p:cNvGrpSpPr/>
              <p:nvPr/>
            </p:nvGrpSpPr>
            <p:grpSpPr bwMode="auto">
              <a:xfrm>
                <a:off x="8456" y="3709"/>
                <a:ext cx="1484" cy="720"/>
                <a:chOff x="10064" y="12958"/>
                <a:chExt cx="1575" cy="720"/>
              </a:xfrm>
            </p:grpSpPr>
            <p:sp>
              <p:nvSpPr>
                <p:cNvPr id="26751" name="Rectangle 808"/>
                <p:cNvSpPr>
                  <a:spLocks noChangeArrowheads="1"/>
                </p:cNvSpPr>
                <p:nvPr/>
              </p:nvSpPr>
              <p:spPr bwMode="auto">
                <a:xfrm>
                  <a:off x="10064" y="12958"/>
                  <a:ext cx="1576" cy="718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752" name="Line 809"/>
                <p:cNvSpPr>
                  <a:spLocks noChangeShapeType="1"/>
                </p:cNvSpPr>
                <p:nvPr/>
              </p:nvSpPr>
              <p:spPr bwMode="auto">
                <a:xfrm flipV="1">
                  <a:off x="10066" y="13103"/>
                  <a:ext cx="1571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6753" name="Line 810"/>
                <p:cNvSpPr>
                  <a:spLocks noChangeShapeType="1"/>
                </p:cNvSpPr>
                <p:nvPr/>
              </p:nvSpPr>
              <p:spPr bwMode="auto">
                <a:xfrm flipH="1">
                  <a:off x="10066" y="13248"/>
                  <a:ext cx="1571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6754" name="Line 811"/>
                <p:cNvSpPr>
                  <a:spLocks noChangeShapeType="1"/>
                </p:cNvSpPr>
                <p:nvPr/>
              </p:nvSpPr>
              <p:spPr bwMode="auto">
                <a:xfrm flipH="1">
                  <a:off x="10066" y="13390"/>
                  <a:ext cx="1571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6755" name="Line 812"/>
                <p:cNvSpPr>
                  <a:spLocks noChangeShapeType="1"/>
                </p:cNvSpPr>
                <p:nvPr/>
              </p:nvSpPr>
              <p:spPr bwMode="auto">
                <a:xfrm flipV="1">
                  <a:off x="10066" y="13534"/>
                  <a:ext cx="1571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6756" name="Line 813"/>
                <p:cNvSpPr>
                  <a:spLocks noChangeShapeType="1"/>
                </p:cNvSpPr>
                <p:nvPr/>
              </p:nvSpPr>
              <p:spPr bwMode="auto">
                <a:xfrm>
                  <a:off x="10263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6757" name="Line 814"/>
                <p:cNvSpPr>
                  <a:spLocks noChangeShapeType="1"/>
                </p:cNvSpPr>
                <p:nvPr/>
              </p:nvSpPr>
              <p:spPr bwMode="auto">
                <a:xfrm>
                  <a:off x="10460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6758" name="Line 815"/>
                <p:cNvSpPr>
                  <a:spLocks noChangeShapeType="1"/>
                </p:cNvSpPr>
                <p:nvPr/>
              </p:nvSpPr>
              <p:spPr bwMode="auto">
                <a:xfrm>
                  <a:off x="10657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6759" name="Line 816"/>
                <p:cNvSpPr>
                  <a:spLocks noChangeShapeType="1"/>
                </p:cNvSpPr>
                <p:nvPr/>
              </p:nvSpPr>
              <p:spPr bwMode="auto">
                <a:xfrm>
                  <a:off x="10854" y="12961"/>
                  <a:ext cx="0" cy="7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6760" name="Line 817"/>
                <p:cNvSpPr>
                  <a:spLocks noChangeShapeType="1"/>
                </p:cNvSpPr>
                <p:nvPr/>
              </p:nvSpPr>
              <p:spPr bwMode="auto">
                <a:xfrm>
                  <a:off x="11051" y="12961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6761" name="Line 818"/>
                <p:cNvSpPr>
                  <a:spLocks noChangeShapeType="1"/>
                </p:cNvSpPr>
                <p:nvPr/>
              </p:nvSpPr>
              <p:spPr bwMode="auto">
                <a:xfrm>
                  <a:off x="11248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6762" name="Line 819"/>
                <p:cNvSpPr>
                  <a:spLocks noChangeShapeType="1"/>
                </p:cNvSpPr>
                <p:nvPr/>
              </p:nvSpPr>
              <p:spPr bwMode="auto">
                <a:xfrm>
                  <a:off x="11445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35861" name="Group 820"/>
              <p:cNvGrpSpPr/>
              <p:nvPr/>
            </p:nvGrpSpPr>
            <p:grpSpPr bwMode="auto">
              <a:xfrm>
                <a:off x="9906" y="3709"/>
                <a:ext cx="1484" cy="720"/>
                <a:chOff x="10064" y="12958"/>
                <a:chExt cx="1575" cy="720"/>
              </a:xfrm>
            </p:grpSpPr>
            <p:sp>
              <p:nvSpPr>
                <p:cNvPr id="26739" name="Rectangle 821"/>
                <p:cNvSpPr>
                  <a:spLocks noChangeArrowheads="1"/>
                </p:cNvSpPr>
                <p:nvPr/>
              </p:nvSpPr>
              <p:spPr bwMode="auto">
                <a:xfrm>
                  <a:off x="10063" y="12958"/>
                  <a:ext cx="1576" cy="718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740" name="Line 822"/>
                <p:cNvSpPr>
                  <a:spLocks noChangeShapeType="1"/>
                </p:cNvSpPr>
                <p:nvPr/>
              </p:nvSpPr>
              <p:spPr bwMode="auto">
                <a:xfrm flipV="1">
                  <a:off x="10068" y="13103"/>
                  <a:ext cx="1571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6741" name="Line 823"/>
                <p:cNvSpPr>
                  <a:spLocks noChangeShapeType="1"/>
                </p:cNvSpPr>
                <p:nvPr/>
              </p:nvSpPr>
              <p:spPr bwMode="auto">
                <a:xfrm flipH="1">
                  <a:off x="10068" y="13248"/>
                  <a:ext cx="1571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6742" name="Line 824"/>
                <p:cNvSpPr>
                  <a:spLocks noChangeShapeType="1"/>
                </p:cNvSpPr>
                <p:nvPr/>
              </p:nvSpPr>
              <p:spPr bwMode="auto">
                <a:xfrm flipH="1">
                  <a:off x="10068" y="13390"/>
                  <a:ext cx="1571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6743" name="Line 825"/>
                <p:cNvSpPr>
                  <a:spLocks noChangeShapeType="1"/>
                </p:cNvSpPr>
                <p:nvPr/>
              </p:nvSpPr>
              <p:spPr bwMode="auto">
                <a:xfrm flipV="1">
                  <a:off x="10068" y="13534"/>
                  <a:ext cx="1571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6744" name="Line 826"/>
                <p:cNvSpPr>
                  <a:spLocks noChangeShapeType="1"/>
                </p:cNvSpPr>
                <p:nvPr/>
              </p:nvSpPr>
              <p:spPr bwMode="auto">
                <a:xfrm>
                  <a:off x="10265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6745" name="Line 827"/>
                <p:cNvSpPr>
                  <a:spLocks noChangeShapeType="1"/>
                </p:cNvSpPr>
                <p:nvPr/>
              </p:nvSpPr>
              <p:spPr bwMode="auto">
                <a:xfrm>
                  <a:off x="10460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6746" name="Line 828"/>
                <p:cNvSpPr>
                  <a:spLocks noChangeShapeType="1"/>
                </p:cNvSpPr>
                <p:nvPr/>
              </p:nvSpPr>
              <p:spPr bwMode="auto">
                <a:xfrm>
                  <a:off x="10657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6747" name="Line 829"/>
                <p:cNvSpPr>
                  <a:spLocks noChangeShapeType="1"/>
                </p:cNvSpPr>
                <p:nvPr/>
              </p:nvSpPr>
              <p:spPr bwMode="auto">
                <a:xfrm>
                  <a:off x="10854" y="12961"/>
                  <a:ext cx="0" cy="7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6748" name="Line 830"/>
                <p:cNvSpPr>
                  <a:spLocks noChangeShapeType="1"/>
                </p:cNvSpPr>
                <p:nvPr/>
              </p:nvSpPr>
              <p:spPr bwMode="auto">
                <a:xfrm>
                  <a:off x="11051" y="12961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6749" name="Line 831"/>
                <p:cNvSpPr>
                  <a:spLocks noChangeShapeType="1"/>
                </p:cNvSpPr>
                <p:nvPr/>
              </p:nvSpPr>
              <p:spPr bwMode="auto">
                <a:xfrm>
                  <a:off x="11250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6750" name="Line 832"/>
                <p:cNvSpPr>
                  <a:spLocks noChangeShapeType="1"/>
                </p:cNvSpPr>
                <p:nvPr/>
              </p:nvSpPr>
              <p:spPr bwMode="auto">
                <a:xfrm>
                  <a:off x="11447" y="12958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35862" name="Group 833"/>
              <p:cNvGrpSpPr/>
              <p:nvPr/>
            </p:nvGrpSpPr>
            <p:grpSpPr bwMode="auto">
              <a:xfrm>
                <a:off x="1206" y="4429"/>
                <a:ext cx="10184" cy="720"/>
                <a:chOff x="1206" y="11340"/>
                <a:chExt cx="10184" cy="720"/>
              </a:xfrm>
            </p:grpSpPr>
            <p:grpSp>
              <p:nvGrpSpPr>
                <p:cNvPr id="35863" name="Group 834"/>
                <p:cNvGrpSpPr/>
                <p:nvPr/>
              </p:nvGrpSpPr>
              <p:grpSpPr bwMode="auto">
                <a:xfrm>
                  <a:off x="120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26727" name="Rectangle 835"/>
                  <p:cNvSpPr>
                    <a:spLocks noChangeArrowheads="1"/>
                  </p:cNvSpPr>
                  <p:nvPr/>
                </p:nvSpPr>
                <p:spPr bwMode="auto">
                  <a:xfrm>
                    <a:off x="10064" y="12959"/>
                    <a:ext cx="1576" cy="716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defRPr/>
                    </a:pPr>
                    <a:endParaRPr lang="en-US" alt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6728" name="Line 83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9" y="13104"/>
                    <a:ext cx="1571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6729" name="Line 83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9" y="13246"/>
                    <a:ext cx="1571" cy="4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6730" name="Line 83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9" y="13388"/>
                    <a:ext cx="1571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6731" name="Line 83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9" y="13533"/>
                    <a:ext cx="1571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6732" name="Line 840"/>
                  <p:cNvSpPr>
                    <a:spLocks noChangeShapeType="1"/>
                  </p:cNvSpPr>
                  <p:nvPr/>
                </p:nvSpPr>
                <p:spPr bwMode="auto">
                  <a:xfrm>
                    <a:off x="10266" y="12959"/>
                    <a:ext cx="0" cy="716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6733" name="Line 841"/>
                  <p:cNvSpPr>
                    <a:spLocks noChangeShapeType="1"/>
                  </p:cNvSpPr>
                  <p:nvPr/>
                </p:nvSpPr>
                <p:spPr bwMode="auto">
                  <a:xfrm>
                    <a:off x="10460" y="12959"/>
                    <a:ext cx="0" cy="716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6734" name="Line 842"/>
                  <p:cNvSpPr>
                    <a:spLocks noChangeShapeType="1"/>
                  </p:cNvSpPr>
                  <p:nvPr/>
                </p:nvSpPr>
                <p:spPr bwMode="auto">
                  <a:xfrm>
                    <a:off x="10657" y="12959"/>
                    <a:ext cx="0" cy="716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6735" name="Line 843"/>
                  <p:cNvSpPr>
                    <a:spLocks noChangeShapeType="1"/>
                  </p:cNvSpPr>
                  <p:nvPr/>
                </p:nvSpPr>
                <p:spPr bwMode="auto">
                  <a:xfrm>
                    <a:off x="10854" y="12961"/>
                    <a:ext cx="0" cy="71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6736" name="Line 844"/>
                  <p:cNvSpPr>
                    <a:spLocks noChangeShapeType="1"/>
                  </p:cNvSpPr>
                  <p:nvPr/>
                </p:nvSpPr>
                <p:spPr bwMode="auto">
                  <a:xfrm>
                    <a:off x="11051" y="12961"/>
                    <a:ext cx="0" cy="716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6737" name="Line 845"/>
                  <p:cNvSpPr>
                    <a:spLocks noChangeShapeType="1"/>
                  </p:cNvSpPr>
                  <p:nvPr/>
                </p:nvSpPr>
                <p:spPr bwMode="auto">
                  <a:xfrm>
                    <a:off x="11251" y="12959"/>
                    <a:ext cx="0" cy="716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6738" name="Line 846"/>
                  <p:cNvSpPr>
                    <a:spLocks noChangeShapeType="1"/>
                  </p:cNvSpPr>
                  <p:nvPr/>
                </p:nvSpPr>
                <p:spPr bwMode="auto">
                  <a:xfrm>
                    <a:off x="11448" y="12959"/>
                    <a:ext cx="0" cy="716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  <p:grpSp>
              <p:nvGrpSpPr>
                <p:cNvPr id="35864" name="Group 847"/>
                <p:cNvGrpSpPr/>
                <p:nvPr/>
              </p:nvGrpSpPr>
              <p:grpSpPr bwMode="auto">
                <a:xfrm>
                  <a:off x="265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26715" name="Rectangle 848"/>
                  <p:cNvSpPr>
                    <a:spLocks noChangeArrowheads="1"/>
                  </p:cNvSpPr>
                  <p:nvPr/>
                </p:nvSpPr>
                <p:spPr bwMode="auto">
                  <a:xfrm>
                    <a:off x="10063" y="12959"/>
                    <a:ext cx="1576" cy="716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defRPr/>
                    </a:pPr>
                    <a:endParaRPr lang="en-US" alt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6716" name="Line 84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8" y="13104"/>
                    <a:ext cx="1571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6717" name="Line 85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8" y="13246"/>
                    <a:ext cx="1571" cy="4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6718" name="Line 85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8" y="13388"/>
                    <a:ext cx="1571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6719" name="Line 85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8" y="13533"/>
                    <a:ext cx="1571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6720" name="Line 853"/>
                  <p:cNvSpPr>
                    <a:spLocks noChangeShapeType="1"/>
                  </p:cNvSpPr>
                  <p:nvPr/>
                </p:nvSpPr>
                <p:spPr bwMode="auto">
                  <a:xfrm>
                    <a:off x="10265" y="12959"/>
                    <a:ext cx="0" cy="716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6721" name="Line 854"/>
                  <p:cNvSpPr>
                    <a:spLocks noChangeShapeType="1"/>
                  </p:cNvSpPr>
                  <p:nvPr/>
                </p:nvSpPr>
                <p:spPr bwMode="auto">
                  <a:xfrm>
                    <a:off x="10460" y="12959"/>
                    <a:ext cx="0" cy="716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6722" name="Line 855"/>
                  <p:cNvSpPr>
                    <a:spLocks noChangeShapeType="1"/>
                  </p:cNvSpPr>
                  <p:nvPr/>
                </p:nvSpPr>
                <p:spPr bwMode="auto">
                  <a:xfrm>
                    <a:off x="10657" y="12959"/>
                    <a:ext cx="0" cy="716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6723" name="Line 856"/>
                  <p:cNvSpPr>
                    <a:spLocks noChangeShapeType="1"/>
                  </p:cNvSpPr>
                  <p:nvPr/>
                </p:nvSpPr>
                <p:spPr bwMode="auto">
                  <a:xfrm>
                    <a:off x="10854" y="12961"/>
                    <a:ext cx="0" cy="71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6724" name="Line 857"/>
                  <p:cNvSpPr>
                    <a:spLocks noChangeShapeType="1"/>
                  </p:cNvSpPr>
                  <p:nvPr/>
                </p:nvSpPr>
                <p:spPr bwMode="auto">
                  <a:xfrm>
                    <a:off x="11051" y="12961"/>
                    <a:ext cx="0" cy="716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6725" name="Line 858"/>
                  <p:cNvSpPr>
                    <a:spLocks noChangeShapeType="1"/>
                  </p:cNvSpPr>
                  <p:nvPr/>
                </p:nvSpPr>
                <p:spPr bwMode="auto">
                  <a:xfrm>
                    <a:off x="11250" y="12959"/>
                    <a:ext cx="0" cy="716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6726" name="Line 859"/>
                  <p:cNvSpPr>
                    <a:spLocks noChangeShapeType="1"/>
                  </p:cNvSpPr>
                  <p:nvPr/>
                </p:nvSpPr>
                <p:spPr bwMode="auto">
                  <a:xfrm>
                    <a:off x="11447" y="12959"/>
                    <a:ext cx="0" cy="716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  <p:grpSp>
              <p:nvGrpSpPr>
                <p:cNvPr id="35865" name="Group 860"/>
                <p:cNvGrpSpPr/>
                <p:nvPr/>
              </p:nvGrpSpPr>
              <p:grpSpPr bwMode="auto">
                <a:xfrm>
                  <a:off x="410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26703" name="Rectangle 861"/>
                  <p:cNvSpPr>
                    <a:spLocks noChangeArrowheads="1"/>
                  </p:cNvSpPr>
                  <p:nvPr/>
                </p:nvSpPr>
                <p:spPr bwMode="auto">
                  <a:xfrm>
                    <a:off x="10065" y="12959"/>
                    <a:ext cx="1576" cy="716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defRPr/>
                    </a:pPr>
                    <a:endParaRPr lang="en-US" alt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6704" name="Line 86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8" y="13104"/>
                    <a:ext cx="1571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6705" name="Line 86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8" y="13246"/>
                    <a:ext cx="1571" cy="4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6706" name="Line 86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8" y="13388"/>
                    <a:ext cx="1571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6707" name="Line 86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8" y="13533"/>
                    <a:ext cx="1571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6708" name="Line 866"/>
                  <p:cNvSpPr>
                    <a:spLocks noChangeShapeType="1"/>
                  </p:cNvSpPr>
                  <p:nvPr/>
                </p:nvSpPr>
                <p:spPr bwMode="auto">
                  <a:xfrm>
                    <a:off x="10265" y="12959"/>
                    <a:ext cx="0" cy="716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6709" name="Line 867"/>
                  <p:cNvSpPr>
                    <a:spLocks noChangeShapeType="1"/>
                  </p:cNvSpPr>
                  <p:nvPr/>
                </p:nvSpPr>
                <p:spPr bwMode="auto">
                  <a:xfrm>
                    <a:off x="10459" y="12959"/>
                    <a:ext cx="0" cy="716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6710" name="Line 868"/>
                  <p:cNvSpPr>
                    <a:spLocks noChangeShapeType="1"/>
                  </p:cNvSpPr>
                  <p:nvPr/>
                </p:nvSpPr>
                <p:spPr bwMode="auto">
                  <a:xfrm>
                    <a:off x="10656" y="12959"/>
                    <a:ext cx="0" cy="716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6711" name="Line 869"/>
                  <p:cNvSpPr>
                    <a:spLocks noChangeShapeType="1"/>
                  </p:cNvSpPr>
                  <p:nvPr/>
                </p:nvSpPr>
                <p:spPr bwMode="auto">
                  <a:xfrm>
                    <a:off x="10853" y="12961"/>
                    <a:ext cx="0" cy="71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6712" name="Line 870"/>
                  <p:cNvSpPr>
                    <a:spLocks noChangeShapeType="1"/>
                  </p:cNvSpPr>
                  <p:nvPr/>
                </p:nvSpPr>
                <p:spPr bwMode="auto">
                  <a:xfrm>
                    <a:off x="11050" y="12961"/>
                    <a:ext cx="0" cy="716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6713" name="Line 871"/>
                  <p:cNvSpPr>
                    <a:spLocks noChangeShapeType="1"/>
                  </p:cNvSpPr>
                  <p:nvPr/>
                </p:nvSpPr>
                <p:spPr bwMode="auto">
                  <a:xfrm>
                    <a:off x="11250" y="12959"/>
                    <a:ext cx="0" cy="716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6714" name="Line 872"/>
                  <p:cNvSpPr>
                    <a:spLocks noChangeShapeType="1"/>
                  </p:cNvSpPr>
                  <p:nvPr/>
                </p:nvSpPr>
                <p:spPr bwMode="auto">
                  <a:xfrm>
                    <a:off x="11447" y="12959"/>
                    <a:ext cx="0" cy="716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  <p:grpSp>
              <p:nvGrpSpPr>
                <p:cNvPr id="35866" name="Group 873"/>
                <p:cNvGrpSpPr/>
                <p:nvPr/>
              </p:nvGrpSpPr>
              <p:grpSpPr bwMode="auto">
                <a:xfrm>
                  <a:off x="555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26691" name="Rectangle 874"/>
                  <p:cNvSpPr>
                    <a:spLocks noChangeArrowheads="1"/>
                  </p:cNvSpPr>
                  <p:nvPr/>
                </p:nvSpPr>
                <p:spPr bwMode="auto">
                  <a:xfrm>
                    <a:off x="10072" y="12959"/>
                    <a:ext cx="1561" cy="716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defRPr/>
                    </a:pPr>
                    <a:endParaRPr lang="en-US" alt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6692" name="Line 87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72" y="13104"/>
                    <a:ext cx="1558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6693" name="Line 87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72" y="13246"/>
                    <a:ext cx="1558" cy="4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6694" name="Line 87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72" y="13388"/>
                    <a:ext cx="1558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6695" name="Line 87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72" y="13533"/>
                    <a:ext cx="1558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6696" name="Line 879"/>
                  <p:cNvSpPr>
                    <a:spLocks noChangeShapeType="1"/>
                  </p:cNvSpPr>
                  <p:nvPr/>
                </p:nvSpPr>
                <p:spPr bwMode="auto">
                  <a:xfrm>
                    <a:off x="10264" y="12959"/>
                    <a:ext cx="0" cy="716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6697" name="Line 880"/>
                  <p:cNvSpPr>
                    <a:spLocks noChangeShapeType="1"/>
                  </p:cNvSpPr>
                  <p:nvPr/>
                </p:nvSpPr>
                <p:spPr bwMode="auto">
                  <a:xfrm>
                    <a:off x="10461" y="12959"/>
                    <a:ext cx="0" cy="716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6698" name="Line 881"/>
                  <p:cNvSpPr>
                    <a:spLocks noChangeShapeType="1"/>
                  </p:cNvSpPr>
                  <p:nvPr/>
                </p:nvSpPr>
                <p:spPr bwMode="auto">
                  <a:xfrm>
                    <a:off x="10658" y="12959"/>
                    <a:ext cx="0" cy="716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6699" name="Line 882"/>
                  <p:cNvSpPr>
                    <a:spLocks noChangeShapeType="1"/>
                  </p:cNvSpPr>
                  <p:nvPr/>
                </p:nvSpPr>
                <p:spPr bwMode="auto">
                  <a:xfrm>
                    <a:off x="10855" y="12961"/>
                    <a:ext cx="0" cy="71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6700" name="Line 883"/>
                  <p:cNvSpPr>
                    <a:spLocks noChangeShapeType="1"/>
                  </p:cNvSpPr>
                  <p:nvPr/>
                </p:nvSpPr>
                <p:spPr bwMode="auto">
                  <a:xfrm>
                    <a:off x="11052" y="12961"/>
                    <a:ext cx="0" cy="716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6701" name="Line 884"/>
                  <p:cNvSpPr>
                    <a:spLocks noChangeShapeType="1"/>
                  </p:cNvSpPr>
                  <p:nvPr/>
                </p:nvSpPr>
                <p:spPr bwMode="auto">
                  <a:xfrm>
                    <a:off x="11247" y="12959"/>
                    <a:ext cx="0" cy="716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6702" name="Line 885"/>
                  <p:cNvSpPr>
                    <a:spLocks noChangeShapeType="1"/>
                  </p:cNvSpPr>
                  <p:nvPr/>
                </p:nvSpPr>
                <p:spPr bwMode="auto">
                  <a:xfrm>
                    <a:off x="11444" y="12959"/>
                    <a:ext cx="0" cy="716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  <p:grpSp>
              <p:nvGrpSpPr>
                <p:cNvPr id="35867" name="Group 886"/>
                <p:cNvGrpSpPr/>
                <p:nvPr/>
              </p:nvGrpSpPr>
              <p:grpSpPr bwMode="auto">
                <a:xfrm>
                  <a:off x="700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26679" name="Rectangle 887"/>
                  <p:cNvSpPr>
                    <a:spLocks noChangeArrowheads="1"/>
                  </p:cNvSpPr>
                  <p:nvPr/>
                </p:nvSpPr>
                <p:spPr bwMode="auto">
                  <a:xfrm>
                    <a:off x="10059" y="12959"/>
                    <a:ext cx="1576" cy="716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defRPr/>
                    </a:pPr>
                    <a:endParaRPr lang="en-US" alt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6680" name="Line 88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104"/>
                    <a:ext cx="1571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6681" name="Line 88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246"/>
                    <a:ext cx="1571" cy="4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6682" name="Line 89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388"/>
                    <a:ext cx="1571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6683" name="Line 89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533"/>
                    <a:ext cx="1571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6684" name="Line 892"/>
                  <p:cNvSpPr>
                    <a:spLocks noChangeShapeType="1"/>
                  </p:cNvSpPr>
                  <p:nvPr/>
                </p:nvSpPr>
                <p:spPr bwMode="auto">
                  <a:xfrm>
                    <a:off x="10264" y="12959"/>
                    <a:ext cx="0" cy="716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6685" name="Line 893"/>
                  <p:cNvSpPr>
                    <a:spLocks noChangeShapeType="1"/>
                  </p:cNvSpPr>
                  <p:nvPr/>
                </p:nvSpPr>
                <p:spPr bwMode="auto">
                  <a:xfrm>
                    <a:off x="10458" y="12959"/>
                    <a:ext cx="0" cy="716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6686" name="Line 894"/>
                  <p:cNvSpPr>
                    <a:spLocks noChangeShapeType="1"/>
                  </p:cNvSpPr>
                  <p:nvPr/>
                </p:nvSpPr>
                <p:spPr bwMode="auto">
                  <a:xfrm>
                    <a:off x="10658" y="12959"/>
                    <a:ext cx="0" cy="716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6687" name="Line 895"/>
                  <p:cNvSpPr>
                    <a:spLocks noChangeShapeType="1"/>
                  </p:cNvSpPr>
                  <p:nvPr/>
                </p:nvSpPr>
                <p:spPr bwMode="auto">
                  <a:xfrm>
                    <a:off x="10855" y="12961"/>
                    <a:ext cx="0" cy="71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6688" name="Line 896"/>
                  <p:cNvSpPr>
                    <a:spLocks noChangeShapeType="1"/>
                  </p:cNvSpPr>
                  <p:nvPr/>
                </p:nvSpPr>
                <p:spPr bwMode="auto">
                  <a:xfrm>
                    <a:off x="11052" y="12961"/>
                    <a:ext cx="0" cy="716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6689" name="Line 897"/>
                  <p:cNvSpPr>
                    <a:spLocks noChangeShapeType="1"/>
                  </p:cNvSpPr>
                  <p:nvPr/>
                </p:nvSpPr>
                <p:spPr bwMode="auto">
                  <a:xfrm>
                    <a:off x="11249" y="12959"/>
                    <a:ext cx="0" cy="716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6690" name="Line 898"/>
                  <p:cNvSpPr>
                    <a:spLocks noChangeShapeType="1"/>
                  </p:cNvSpPr>
                  <p:nvPr/>
                </p:nvSpPr>
                <p:spPr bwMode="auto">
                  <a:xfrm>
                    <a:off x="11446" y="12959"/>
                    <a:ext cx="0" cy="716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  <p:grpSp>
              <p:nvGrpSpPr>
                <p:cNvPr id="35868" name="Group 899"/>
                <p:cNvGrpSpPr/>
                <p:nvPr/>
              </p:nvGrpSpPr>
              <p:grpSpPr bwMode="auto">
                <a:xfrm>
                  <a:off x="845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26667" name="Rectangle 900"/>
                  <p:cNvSpPr>
                    <a:spLocks noChangeArrowheads="1"/>
                  </p:cNvSpPr>
                  <p:nvPr/>
                </p:nvSpPr>
                <p:spPr bwMode="auto">
                  <a:xfrm>
                    <a:off x="10064" y="12959"/>
                    <a:ext cx="1576" cy="716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defRPr/>
                    </a:pPr>
                    <a:endParaRPr lang="en-US" alt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6668" name="Line 90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6" y="13104"/>
                    <a:ext cx="1571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6669" name="Line 90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6" y="13246"/>
                    <a:ext cx="1571" cy="4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6670" name="Line 90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6" y="13388"/>
                    <a:ext cx="1571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6671" name="Line 90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6" y="13533"/>
                    <a:ext cx="1571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6672" name="Line 905"/>
                  <p:cNvSpPr>
                    <a:spLocks noChangeShapeType="1"/>
                  </p:cNvSpPr>
                  <p:nvPr/>
                </p:nvSpPr>
                <p:spPr bwMode="auto">
                  <a:xfrm>
                    <a:off x="10263" y="12959"/>
                    <a:ext cx="0" cy="716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6673" name="Line 906"/>
                  <p:cNvSpPr>
                    <a:spLocks noChangeShapeType="1"/>
                  </p:cNvSpPr>
                  <p:nvPr/>
                </p:nvSpPr>
                <p:spPr bwMode="auto">
                  <a:xfrm>
                    <a:off x="10460" y="12959"/>
                    <a:ext cx="0" cy="716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6674" name="Line 907"/>
                  <p:cNvSpPr>
                    <a:spLocks noChangeShapeType="1"/>
                  </p:cNvSpPr>
                  <p:nvPr/>
                </p:nvSpPr>
                <p:spPr bwMode="auto">
                  <a:xfrm>
                    <a:off x="10657" y="12959"/>
                    <a:ext cx="0" cy="716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6675" name="Line 908"/>
                  <p:cNvSpPr>
                    <a:spLocks noChangeShapeType="1"/>
                  </p:cNvSpPr>
                  <p:nvPr/>
                </p:nvSpPr>
                <p:spPr bwMode="auto">
                  <a:xfrm>
                    <a:off x="10854" y="12961"/>
                    <a:ext cx="0" cy="71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6676" name="Line 909"/>
                  <p:cNvSpPr>
                    <a:spLocks noChangeShapeType="1"/>
                  </p:cNvSpPr>
                  <p:nvPr/>
                </p:nvSpPr>
                <p:spPr bwMode="auto">
                  <a:xfrm>
                    <a:off x="11051" y="12961"/>
                    <a:ext cx="0" cy="716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6677" name="Line 910"/>
                  <p:cNvSpPr>
                    <a:spLocks noChangeShapeType="1"/>
                  </p:cNvSpPr>
                  <p:nvPr/>
                </p:nvSpPr>
                <p:spPr bwMode="auto">
                  <a:xfrm>
                    <a:off x="11248" y="12959"/>
                    <a:ext cx="0" cy="716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6678" name="Line 911"/>
                  <p:cNvSpPr>
                    <a:spLocks noChangeShapeType="1"/>
                  </p:cNvSpPr>
                  <p:nvPr/>
                </p:nvSpPr>
                <p:spPr bwMode="auto">
                  <a:xfrm>
                    <a:off x="11445" y="12959"/>
                    <a:ext cx="0" cy="716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  <p:grpSp>
              <p:nvGrpSpPr>
                <p:cNvPr id="35869" name="Group 912"/>
                <p:cNvGrpSpPr/>
                <p:nvPr/>
              </p:nvGrpSpPr>
              <p:grpSpPr bwMode="auto">
                <a:xfrm>
                  <a:off x="990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26655" name="Rectangle 913"/>
                  <p:cNvSpPr>
                    <a:spLocks noChangeArrowheads="1"/>
                  </p:cNvSpPr>
                  <p:nvPr/>
                </p:nvSpPr>
                <p:spPr bwMode="auto">
                  <a:xfrm>
                    <a:off x="10063" y="12959"/>
                    <a:ext cx="1576" cy="716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defRPr/>
                    </a:pPr>
                    <a:endParaRPr lang="en-US" alt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6656" name="Line 91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8" y="13104"/>
                    <a:ext cx="1571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6657" name="Line 91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8" y="13246"/>
                    <a:ext cx="1571" cy="4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6658" name="Line 91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8" y="13388"/>
                    <a:ext cx="1571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6659" name="Line 91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8" y="13533"/>
                    <a:ext cx="1571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6660" name="Line 918"/>
                  <p:cNvSpPr>
                    <a:spLocks noChangeShapeType="1"/>
                  </p:cNvSpPr>
                  <p:nvPr/>
                </p:nvSpPr>
                <p:spPr bwMode="auto">
                  <a:xfrm>
                    <a:off x="10265" y="12959"/>
                    <a:ext cx="0" cy="716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6661" name="Line 919"/>
                  <p:cNvSpPr>
                    <a:spLocks noChangeShapeType="1"/>
                  </p:cNvSpPr>
                  <p:nvPr/>
                </p:nvSpPr>
                <p:spPr bwMode="auto">
                  <a:xfrm>
                    <a:off x="10460" y="12959"/>
                    <a:ext cx="0" cy="716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6662" name="Line 920"/>
                  <p:cNvSpPr>
                    <a:spLocks noChangeShapeType="1"/>
                  </p:cNvSpPr>
                  <p:nvPr/>
                </p:nvSpPr>
                <p:spPr bwMode="auto">
                  <a:xfrm>
                    <a:off x="10657" y="12959"/>
                    <a:ext cx="0" cy="716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6663" name="Line 921"/>
                  <p:cNvSpPr>
                    <a:spLocks noChangeShapeType="1"/>
                  </p:cNvSpPr>
                  <p:nvPr/>
                </p:nvSpPr>
                <p:spPr bwMode="auto">
                  <a:xfrm>
                    <a:off x="10854" y="12961"/>
                    <a:ext cx="0" cy="71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6664" name="Line 922"/>
                  <p:cNvSpPr>
                    <a:spLocks noChangeShapeType="1"/>
                  </p:cNvSpPr>
                  <p:nvPr/>
                </p:nvSpPr>
                <p:spPr bwMode="auto">
                  <a:xfrm>
                    <a:off x="11051" y="12961"/>
                    <a:ext cx="0" cy="716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6665" name="Line 923"/>
                  <p:cNvSpPr>
                    <a:spLocks noChangeShapeType="1"/>
                  </p:cNvSpPr>
                  <p:nvPr/>
                </p:nvSpPr>
                <p:spPr bwMode="auto">
                  <a:xfrm>
                    <a:off x="11250" y="12959"/>
                    <a:ext cx="0" cy="716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6666" name="Line 924"/>
                  <p:cNvSpPr>
                    <a:spLocks noChangeShapeType="1"/>
                  </p:cNvSpPr>
                  <p:nvPr/>
                </p:nvSpPr>
                <p:spPr bwMode="auto">
                  <a:xfrm>
                    <a:off x="11447" y="12959"/>
                    <a:ext cx="0" cy="716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</p:grpSp>
        </p:grpSp>
      </p:grpSp>
      <p:sp>
        <p:nvSpPr>
          <p:cNvPr id="932" name="TextBox 5"/>
          <p:cNvSpPr txBox="1">
            <a:spLocks noChangeArrowheads="1"/>
          </p:cNvSpPr>
          <p:nvPr/>
        </p:nvSpPr>
        <p:spPr bwMode="auto">
          <a:xfrm>
            <a:off x="118658" y="674172"/>
            <a:ext cx="7659007" cy="500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707" tIns="34354" rIns="68707" bIns="34354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4. </a:t>
            </a:r>
            <a:r>
              <a:rPr lang="en-US" alt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Học</a:t>
            </a: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</a:t>
            </a:r>
            <a:r>
              <a:rPr lang="en-US" alt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tập</a:t>
            </a: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</a:t>
            </a:r>
            <a:r>
              <a:rPr lang="en-US" alt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đoạn</a:t>
            </a: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</a:t>
            </a:r>
            <a:r>
              <a:rPr lang="en-US" alt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văn</a:t>
            </a: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hay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5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6312" y="3822230"/>
            <a:ext cx="2251226" cy="14664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2051221" y="5386684"/>
            <a:ext cx="16239446" cy="1107996"/>
            <a:chOff x="414783" y="1468734"/>
            <a:chExt cx="5836967" cy="2467739"/>
          </a:xfrm>
        </p:grpSpPr>
        <p:sp>
          <p:nvSpPr>
            <p:cNvPr id="3" name="TextBox 2"/>
            <p:cNvSpPr txBox="1"/>
            <p:nvPr/>
          </p:nvSpPr>
          <p:spPr>
            <a:xfrm>
              <a:off x="427056" y="1468734"/>
              <a:ext cx="5824694" cy="24677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 b="1" dirty="0">
                  <a:solidFill>
                    <a:srgbClr val="233B4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Guanine" panose="02040603050506020204" pitchFamily="18" charset="0"/>
                </a:rPr>
                <a:t>TRẢ BÀI CHO HỌC SINH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14783" y="1468734"/>
              <a:ext cx="5767298" cy="24677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 b="1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Guanine" panose="02040603050506020204" pitchFamily="18" charset="0"/>
                </a:rPr>
                <a:t>TRẢ BÀI CHO HỌC SINH</a:t>
              </a: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34439" flipH="1">
            <a:off x="592667" y="1013657"/>
            <a:ext cx="1446498" cy="144649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063" b="94756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78342" flipH="1">
            <a:off x="10116017" y="3866702"/>
            <a:ext cx="1378674" cy="92976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78" b="100000" l="9950" r="100000">
                        <a14:foregroundMark x1="58060" y1="23552" x2="72922" y2="46977"/>
                        <a14:foregroundMark x1="65869" y1="42065" x2="19521" y2="73804"/>
                        <a14:foregroundMark x1="32872" y1="37657" x2="52897" y2="84131"/>
                        <a14:foregroundMark x1="46725" y1="21662" x2="23174" y2="51259"/>
                        <a14:foregroundMark x1="37657" y1="44081" x2="47985" y2="47355"/>
                        <a14:foregroundMark x1="64736" y1="45592" x2="75945" y2="51134"/>
                        <a14:foregroundMark x1="53023" y1="12594" x2="85264" y2="56423"/>
                        <a14:foregroundMark x1="17506" y1="56297" x2="35642" y2="85013"/>
                        <a14:foregroundMark x1="38161" y1="71788" x2="73426" y2="80227"/>
                        <a14:foregroundMark x1="81486" y1="56045" x2="80982" y2="80982"/>
                        <a14:foregroundMark x1="74937" y1="57809" x2="66625" y2="789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061" y="3153624"/>
            <a:ext cx="1441939" cy="144193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8" presetClass="path" presetSubtype="0" repeatCount="indefinite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2.22222E-6 L 0.02695 -0.10255 C 0.0332 -0.12454 0.03372 -0.15209 0.02968 -0.17732 C 0.02396 -0.20648 0.01354 -0.22454 0.00156 -0.23542 L -0.05521 -0.28496 " pathEditMode="relative" rAng="20460000" ptsTypes="AAAAA"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15995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51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7 L -0.03854 0.07893 C -0.04714 0.09583 -0.05182 0.1206 -0.05182 0.14676 C -0.05182 0.17616 -0.04714 0.19954 -0.03854 0.21643 L 8.33333E-7 0.29583 " pathEditMode="relative" rAng="0" ptsTypes="AAAAA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1" y="14792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5345" y="-812367"/>
            <a:ext cx="13065303" cy="9159765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 rot="218658">
            <a:off x="1376999" y="1587143"/>
            <a:ext cx="2403458" cy="887969"/>
            <a:chOff x="116402" y="303389"/>
            <a:chExt cx="4525935" cy="1416762"/>
          </a:xfrm>
        </p:grpSpPr>
        <p:sp>
          <p:nvSpPr>
            <p:cNvPr id="8" name="Round Diagonal Corner Rectangle 7"/>
            <p:cNvSpPr/>
            <p:nvPr/>
          </p:nvSpPr>
          <p:spPr>
            <a:xfrm>
              <a:off x="499667" y="442335"/>
              <a:ext cx="3828417" cy="1277816"/>
            </a:xfrm>
            <a:prstGeom prst="round2DiagRect">
              <a:avLst>
                <a:gd name="adj1" fmla="val 0"/>
                <a:gd name="adj2" fmla="val 33028"/>
              </a:avLst>
            </a:prstGeom>
            <a:solidFill>
              <a:srgbClr val="C72E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116402" y="510670"/>
              <a:ext cx="4525935" cy="1031226"/>
              <a:chOff x="387756" y="1262311"/>
              <a:chExt cx="5863992" cy="2296754"/>
            </a:xfrm>
          </p:grpSpPr>
          <p:sp>
            <p:nvSpPr>
              <p:cNvPr id="11" name="TextBox 10"/>
              <p:cNvSpPr txBox="1"/>
              <p:nvPr/>
            </p:nvSpPr>
            <p:spPr>
              <a:xfrm>
                <a:off x="427055" y="1262311"/>
                <a:ext cx="5824693" cy="22967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3600" b="1" dirty="0">
                  <a:solidFill>
                    <a:srgbClr val="233B4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Guanine" panose="02040603050506020204" pitchFamily="18" charset="0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387756" y="1433971"/>
                <a:ext cx="5767293" cy="20780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UTM Guanine" panose="02040603050506020204" pitchFamily="18" charset="0"/>
                  </a:rPr>
                  <a:t>ĐỀ BÀI</a:t>
                </a:r>
              </a:p>
            </p:txBody>
          </p:sp>
        </p:grpSp>
        <p:sp>
          <p:nvSpPr>
            <p:cNvPr id="10" name="Round Diagonal Corner Rectangle 9"/>
            <p:cNvSpPr/>
            <p:nvPr/>
          </p:nvSpPr>
          <p:spPr>
            <a:xfrm>
              <a:off x="393703" y="303389"/>
              <a:ext cx="3759019" cy="1247115"/>
            </a:xfrm>
            <a:prstGeom prst="round2DiagRect">
              <a:avLst>
                <a:gd name="adj1" fmla="val 0"/>
                <a:gd name="adj2" fmla="val 33028"/>
              </a:avLst>
            </a:prstGeom>
            <a:noFill/>
            <a:ln w="57150">
              <a:solidFill>
                <a:srgbClr val="FFA0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3850" b="94350" l="3100" r="312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3839" r="68878"/>
          <a:stretch>
            <a:fillRect/>
          </a:stretch>
        </p:blipFill>
        <p:spPr>
          <a:xfrm rot="171344">
            <a:off x="7989571" y="3846984"/>
            <a:ext cx="2203237" cy="265059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4397" b="82110" l="2960" r="290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3681" r="69990" b="14648"/>
          <a:stretch>
            <a:fillRect/>
          </a:stretch>
        </p:blipFill>
        <p:spPr>
          <a:xfrm rot="178055">
            <a:off x="3052372" y="-75823"/>
            <a:ext cx="2512612" cy="208637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 rot="221025">
            <a:off x="1884335" y="2789010"/>
            <a:ext cx="711632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>
              <a:buClr>
                <a:srgbClr val="000000"/>
              </a:buClr>
            </a:pPr>
            <a:r>
              <a:rPr lang="vi-VN" sz="3200" b="1" kern="0" dirty="0">
                <a:solidFill>
                  <a:srgbClr val="0070C0"/>
                </a:solidFill>
                <a:latin typeface="Amazone" panose="03020702060507090A04" pitchFamily="66" charset="0"/>
                <a:cs typeface="Arial" panose="020B0604020202020204"/>
                <a:sym typeface="Arial" panose="020B0604020202020204"/>
              </a:rPr>
              <a:t> </a:t>
            </a:r>
            <a:r>
              <a:rPr lang="vi-VN" sz="3200" b="1" kern="0" dirty="0">
                <a:solidFill>
                  <a:srgbClr val="C00000"/>
                </a:solidFill>
                <a:latin typeface="Amazone" panose="03020702060507090A04" pitchFamily="66" charset="0"/>
                <a:cs typeface="Arial" panose="020B0604020202020204"/>
                <a:sym typeface="Arial" panose="020B0604020202020204"/>
              </a:rPr>
              <a:t>Hãy viết thư cho ông/ bà , bạn bè , hay cô giáo của em để hỏi thăm sức khỏe và kể ông/bà bạn bè , cô giáo nghe tình hình học tập của em và dịch Covid nơi em ở.</a:t>
            </a:r>
            <a:endParaRPr lang="en-US" sz="3200" b="1" kern="0" dirty="0">
              <a:solidFill>
                <a:srgbClr val="C00000"/>
              </a:solidFill>
              <a:latin typeface="Amazone" panose="03020702060507090A04" pitchFamily="66" charset="0"/>
              <a:cs typeface="Arial" panose="020B0604020202020204"/>
              <a:sym typeface="Arial" panose="020B0604020202020204"/>
            </a:endParaRP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Diagonal Corner Rectangle 4"/>
          <p:cNvSpPr/>
          <p:nvPr/>
        </p:nvSpPr>
        <p:spPr>
          <a:xfrm>
            <a:off x="381000" y="596900"/>
            <a:ext cx="11366500" cy="6032500"/>
          </a:xfrm>
          <a:prstGeom prst="snip2DiagRect">
            <a:avLst/>
          </a:prstGeom>
          <a:solidFill>
            <a:schemeClr val="bg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3063875" y="630304"/>
            <a:ext cx="5810250" cy="7078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002060"/>
                </a:solidFill>
                <a:latin typeface="UTM Kabel KT" panose="02040603050506020204" pitchFamily="18" charset="0"/>
                <a:ea typeface="汉堡包手机字体" panose="020B0604000101010104" pitchFamily="34" charset="-122"/>
                <a:cs typeface="Arial" panose="020B0604020202020204" pitchFamily="34" charset="0"/>
                <a:sym typeface="+mn-lt"/>
              </a:rPr>
              <a:t>CẤU TRÚC MỘT BỨC THƯ</a:t>
            </a:r>
            <a:endParaRPr lang="zh-CN" altLang="en-US" sz="4000" b="1" dirty="0">
              <a:solidFill>
                <a:srgbClr val="002060"/>
              </a:solidFill>
              <a:latin typeface="UTM Kabel KT" panose="02040603050506020204" pitchFamily="18" charset="0"/>
              <a:ea typeface="汉堡包手机字体" panose="020B0604000101010104" pitchFamily="34" charset="-122"/>
              <a:cs typeface="Arial" panose="020B0604020202020204" pitchFamily="34" charset="0"/>
              <a:sym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3651" b="83004" l="60072" r="701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813" t="72482" r="28597" b="15827"/>
          <a:stretch>
            <a:fillRect/>
          </a:stretch>
        </p:blipFill>
        <p:spPr>
          <a:xfrm>
            <a:off x="1136912" y="1307697"/>
            <a:ext cx="745389" cy="69214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4029" b="82370" l="48610" r="570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552" t="72986" r="41864" b="16587"/>
          <a:stretch>
            <a:fillRect/>
          </a:stretch>
        </p:blipFill>
        <p:spPr>
          <a:xfrm>
            <a:off x="2463800" y="565147"/>
            <a:ext cx="850900" cy="8382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82301" y="1351287"/>
            <a:ext cx="20746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b="1" dirty="0">
                <a:latin typeface="UTM Avo" panose="020406030505060202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7" name="Rectangle 6"/>
          <p:cNvSpPr/>
          <p:nvPr/>
        </p:nvSpPr>
        <p:spPr>
          <a:xfrm>
            <a:off x="3861061" y="1351281"/>
            <a:ext cx="660469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lvl="0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800" b="1" dirty="0" err="1">
                <a:solidFill>
                  <a:srgbClr val="C72E6A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Ghi</a:t>
            </a:r>
            <a:r>
              <a:rPr lang="en-US" sz="2800" b="1" dirty="0">
                <a:solidFill>
                  <a:srgbClr val="C72E6A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72E6A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địa</a:t>
            </a:r>
            <a:r>
              <a:rPr lang="en-US" sz="2800" b="1" dirty="0">
                <a:solidFill>
                  <a:srgbClr val="C72E6A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72E6A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b="1" dirty="0">
                <a:solidFill>
                  <a:srgbClr val="C72E6A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C72E6A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b="1" dirty="0">
                <a:solidFill>
                  <a:srgbClr val="C72E6A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72E6A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gian</a:t>
            </a:r>
            <a:r>
              <a:rPr lang="en-US" sz="2800" b="1" dirty="0">
                <a:solidFill>
                  <a:srgbClr val="C72E6A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72E6A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srgbClr val="C72E6A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72E6A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thư</a:t>
            </a:r>
            <a:r>
              <a:rPr lang="en-US" sz="2800" b="1" dirty="0">
                <a:solidFill>
                  <a:srgbClr val="C72E6A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. </a:t>
            </a:r>
          </a:p>
          <a:p>
            <a:pPr marL="457200" lvl="0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800" b="1" dirty="0" err="1">
                <a:solidFill>
                  <a:srgbClr val="C72E6A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b="1" dirty="0">
                <a:solidFill>
                  <a:srgbClr val="C72E6A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72E6A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thưa</a:t>
            </a:r>
            <a:r>
              <a:rPr lang="en-US" sz="2800" b="1" dirty="0">
                <a:solidFill>
                  <a:srgbClr val="C72E6A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72E6A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gửi</a:t>
            </a:r>
            <a:r>
              <a:rPr lang="en-US" sz="2800" b="1" dirty="0">
                <a:solidFill>
                  <a:srgbClr val="C72E6A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3651" b="83004" l="60072" r="701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813" t="72482" r="28597" b="15827"/>
          <a:stretch>
            <a:fillRect/>
          </a:stretch>
        </p:blipFill>
        <p:spPr>
          <a:xfrm>
            <a:off x="1141781" y="2463397"/>
            <a:ext cx="745389" cy="69214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887170" y="2506987"/>
            <a:ext cx="23631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b="1" dirty="0">
                <a:latin typeface="UTM Avo" panose="020406030505060202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0" name="Rectangle 9"/>
          <p:cNvSpPr/>
          <p:nvPr/>
        </p:nvSpPr>
        <p:spPr>
          <a:xfrm>
            <a:off x="4263017" y="2512074"/>
            <a:ext cx="10998200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800" b="1" dirty="0" err="1">
                <a:solidFill>
                  <a:srgbClr val="CB2D6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Nêu</a:t>
            </a:r>
            <a:r>
              <a:rPr lang="en-US" sz="2800" b="1" dirty="0">
                <a:solidFill>
                  <a:srgbClr val="CB2D6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B2D6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mục</a:t>
            </a:r>
            <a:r>
              <a:rPr lang="en-US" sz="2800" b="1" dirty="0">
                <a:solidFill>
                  <a:srgbClr val="CB2D6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B2D6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đích</a:t>
            </a:r>
            <a:r>
              <a:rPr lang="en-US" sz="2800" b="1" dirty="0">
                <a:solidFill>
                  <a:srgbClr val="CB2D6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CB2D6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lí</a:t>
            </a:r>
            <a:r>
              <a:rPr lang="en-US" sz="2800" b="1" dirty="0">
                <a:solidFill>
                  <a:srgbClr val="CB2D6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do </a:t>
            </a:r>
            <a:r>
              <a:rPr lang="en-US" sz="2800" b="1" dirty="0" err="1">
                <a:solidFill>
                  <a:srgbClr val="CB2D6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srgbClr val="CB2D6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B2D6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thư</a:t>
            </a:r>
            <a:r>
              <a:rPr lang="en-US" sz="2800" b="1" dirty="0">
                <a:solidFill>
                  <a:srgbClr val="CB2D6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lvl="0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800" b="1" dirty="0" err="1">
                <a:solidFill>
                  <a:srgbClr val="CB2D6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Thăm</a:t>
            </a:r>
            <a:r>
              <a:rPr lang="en-US" sz="2800" b="1" dirty="0">
                <a:solidFill>
                  <a:srgbClr val="CB2D6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B2D6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srgbClr val="CB2D6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B2D6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b="1" dirty="0">
                <a:solidFill>
                  <a:srgbClr val="CB2D6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B2D6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CB2D6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B2D6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CB2D6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B2D6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rgbClr val="CB2D6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B2D6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dirty="0">
                <a:solidFill>
                  <a:srgbClr val="CB2D6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B2D6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thư</a:t>
            </a:r>
            <a:r>
              <a:rPr lang="en-US" sz="2800" b="1" dirty="0">
                <a:solidFill>
                  <a:srgbClr val="CB2D6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lvl="0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800" b="1" dirty="0" err="1">
                <a:solidFill>
                  <a:srgbClr val="CB2D6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b="1" dirty="0">
                <a:solidFill>
                  <a:srgbClr val="CB2D6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B2D6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báo</a:t>
            </a:r>
            <a:r>
              <a:rPr lang="en-US" sz="2800" b="1" dirty="0">
                <a:solidFill>
                  <a:srgbClr val="CB2D6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B2D6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b="1" dirty="0">
                <a:solidFill>
                  <a:srgbClr val="CB2D6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B2D6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CB2D6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B2D6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CB2D6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B2D6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rgbClr val="CB2D6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B2D6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srgbClr val="CB2D6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B2D6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thư</a:t>
            </a:r>
            <a:r>
              <a:rPr lang="en-US" sz="2800" b="1" dirty="0">
                <a:solidFill>
                  <a:srgbClr val="CB2D6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lvl="0" indent="-4572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800" b="1" dirty="0" err="1">
                <a:solidFill>
                  <a:srgbClr val="CB2D6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Nêu</a:t>
            </a:r>
            <a:r>
              <a:rPr lang="en-US" sz="2800" b="1" dirty="0">
                <a:solidFill>
                  <a:srgbClr val="CB2D6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ý </a:t>
            </a:r>
            <a:r>
              <a:rPr lang="en-US" sz="2800" b="1" dirty="0" err="1">
                <a:solidFill>
                  <a:srgbClr val="CB2D6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b="1" dirty="0">
                <a:solidFill>
                  <a:srgbClr val="CB2D6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B2D6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trao</a:t>
            </a:r>
            <a:r>
              <a:rPr lang="en-US" sz="2800" b="1" dirty="0">
                <a:solidFill>
                  <a:srgbClr val="CB2D6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B2D6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b="1" dirty="0">
                <a:solidFill>
                  <a:srgbClr val="CB2D6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B2D6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b="1" dirty="0">
                <a:solidFill>
                  <a:srgbClr val="CB2D6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B2D6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bày</a:t>
            </a:r>
            <a:r>
              <a:rPr lang="en-US" sz="2800" b="1" dirty="0">
                <a:solidFill>
                  <a:srgbClr val="CB2D6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B2D6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tỏ</a:t>
            </a:r>
            <a:r>
              <a:rPr lang="en-US" sz="2800" b="1" dirty="0">
                <a:solidFill>
                  <a:srgbClr val="CB2D6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</a:p>
          <a:p>
            <a:pPr lvl="0">
              <a:spcBef>
                <a:spcPts val="600"/>
              </a:spcBef>
            </a:pPr>
            <a:r>
              <a:rPr lang="en-US" sz="2800" b="1" dirty="0" err="1">
                <a:solidFill>
                  <a:srgbClr val="CB2D6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b="1" dirty="0">
                <a:solidFill>
                  <a:srgbClr val="CB2D6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B2D6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b="1" dirty="0">
                <a:solidFill>
                  <a:srgbClr val="CB2D6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B2D6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rgbClr val="CB2D6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B2D6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rgbClr val="CB2D6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B2D6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dirty="0">
                <a:solidFill>
                  <a:srgbClr val="CB2D6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B2D6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thư</a:t>
            </a:r>
            <a:r>
              <a:rPr lang="en-US" sz="2800" b="1" dirty="0">
                <a:solidFill>
                  <a:srgbClr val="CB2D6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3651" b="83004" l="60072" r="701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813" t="72482" r="28597" b="15827"/>
          <a:stretch>
            <a:fillRect/>
          </a:stretch>
        </p:blipFill>
        <p:spPr>
          <a:xfrm>
            <a:off x="1136912" y="5241162"/>
            <a:ext cx="745389" cy="69214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882301" y="5284752"/>
            <a:ext cx="28392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cuối</a:t>
            </a:r>
            <a:r>
              <a:rPr lang="en-US" sz="28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thư</a:t>
            </a:r>
            <a:r>
              <a:rPr lang="en-US" sz="2800" b="1" dirty="0">
                <a:latin typeface="UTM Avo" panose="020406030505060202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668470" y="5310889"/>
            <a:ext cx="6096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lvl="0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800" b="1" dirty="0" err="1">
                <a:solidFill>
                  <a:srgbClr val="CB2D6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b="1" dirty="0">
                <a:solidFill>
                  <a:srgbClr val="CB2D6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B2D6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chúc</a:t>
            </a:r>
            <a:r>
              <a:rPr lang="en-US" sz="2800" b="1" dirty="0">
                <a:solidFill>
                  <a:srgbClr val="CB2D6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CB2D6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b="1" dirty="0">
                <a:solidFill>
                  <a:srgbClr val="CB2D6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B2D6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b="1" dirty="0">
                <a:solidFill>
                  <a:srgbClr val="CB2D6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B2D6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ơn</a:t>
            </a:r>
            <a:r>
              <a:rPr lang="en-US" sz="2800" b="1" dirty="0">
                <a:solidFill>
                  <a:srgbClr val="CB2D6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CB2D6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hứa</a:t>
            </a:r>
            <a:r>
              <a:rPr lang="en-US" sz="2800" b="1" dirty="0">
                <a:solidFill>
                  <a:srgbClr val="CB2D6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B2D6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hẹn</a:t>
            </a:r>
            <a:endParaRPr lang="en-US" sz="2800" b="1" dirty="0">
              <a:solidFill>
                <a:srgbClr val="CB2D69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800" b="1" dirty="0" err="1">
                <a:solidFill>
                  <a:srgbClr val="CB2D6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>
                <a:solidFill>
                  <a:srgbClr val="CB2D6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B2D6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kí</a:t>
            </a:r>
            <a:r>
              <a:rPr lang="en-US" sz="2800" b="1" dirty="0">
                <a:solidFill>
                  <a:srgbClr val="CB2D6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B2D6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CB2D6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B2D6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tên</a:t>
            </a:r>
            <a:r>
              <a:rPr lang="en-US" sz="2800" b="1" dirty="0">
                <a:solidFill>
                  <a:srgbClr val="CB2D6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B2D6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b="1" dirty="0">
                <a:solidFill>
                  <a:srgbClr val="CB2D6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B2D6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họ</a:t>
            </a:r>
            <a:r>
              <a:rPr lang="en-US" sz="2800" b="1" dirty="0">
                <a:solidFill>
                  <a:srgbClr val="CB2D6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B2D6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tên</a:t>
            </a:r>
            <a:endParaRPr lang="en-US" sz="2800" b="1" dirty="0">
              <a:solidFill>
                <a:srgbClr val="CB2D69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4029" b="82370" l="48610" r="570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552" t="72986" r="41864" b="16587"/>
          <a:stretch>
            <a:fillRect/>
          </a:stretch>
        </p:blipFill>
        <p:spPr>
          <a:xfrm>
            <a:off x="8664098" y="606404"/>
            <a:ext cx="850900" cy="838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4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 build="p"/>
      <p:bldP spid="9" grpId="0"/>
      <p:bldP spid="10" grpId="0" build="p"/>
      <p:bldP spid="12" grpId="0"/>
      <p:bldP spid="1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t="-18000" r="-7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26753" y="1828607"/>
            <a:ext cx="30245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E81C28"/>
                </a:solidFill>
                <a:latin typeface="UTM French Vanilla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E81C28"/>
                </a:solidFill>
                <a:latin typeface="UTM French Vanilla" panose="02040603050506020204" pitchFamily="18" charset="0"/>
              </a:rPr>
              <a:t>Ưu</a:t>
            </a:r>
            <a:r>
              <a:rPr lang="en-US" sz="4800" b="1" dirty="0">
                <a:solidFill>
                  <a:srgbClr val="E81C28"/>
                </a:solidFill>
                <a:latin typeface="UTM French Vanilla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E81C28"/>
                </a:solidFill>
                <a:latin typeface="UTM French Vanilla" panose="02040603050506020204" pitchFamily="18" charset="0"/>
              </a:rPr>
              <a:t>điểm</a:t>
            </a:r>
            <a:r>
              <a:rPr lang="en-US" sz="4800" b="1" dirty="0">
                <a:solidFill>
                  <a:srgbClr val="E81C28"/>
                </a:solidFill>
                <a:latin typeface="UTM French Vanilla" panose="02040603050506020204" pitchFamily="18" charset="0"/>
              </a:rPr>
              <a:t>: 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-99998" y="220533"/>
            <a:ext cx="4519599" cy="1448951"/>
            <a:chOff x="122740" y="267425"/>
            <a:chExt cx="4519599" cy="1448951"/>
          </a:xfrm>
        </p:grpSpPr>
        <p:sp>
          <p:nvSpPr>
            <p:cNvPr id="7" name="Round Diagonal Corner Rectangle 6"/>
            <p:cNvSpPr/>
            <p:nvPr/>
          </p:nvSpPr>
          <p:spPr>
            <a:xfrm>
              <a:off x="571274" y="438560"/>
              <a:ext cx="3892062" cy="1277816"/>
            </a:xfrm>
            <a:prstGeom prst="round2DiagRect">
              <a:avLst>
                <a:gd name="adj1" fmla="val 0"/>
                <a:gd name="adj2" fmla="val 33028"/>
              </a:avLst>
            </a:prstGeom>
            <a:solidFill>
              <a:srgbClr val="FFA0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122740" y="603354"/>
              <a:ext cx="4519599" cy="830997"/>
              <a:chOff x="395967" y="1468734"/>
              <a:chExt cx="5855783" cy="1850804"/>
            </a:xfrm>
          </p:grpSpPr>
          <p:sp>
            <p:nvSpPr>
              <p:cNvPr id="4" name="TextBox 3"/>
              <p:cNvSpPr txBox="1"/>
              <p:nvPr/>
            </p:nvSpPr>
            <p:spPr>
              <a:xfrm>
                <a:off x="427056" y="1468734"/>
                <a:ext cx="5824694" cy="1850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800" b="1" dirty="0">
                    <a:solidFill>
                      <a:srgbClr val="233B45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UTM Guanine" panose="02040603050506020204" pitchFamily="18" charset="0"/>
                  </a:rPr>
                  <a:t>NHẬN XÉT</a:t>
                </a:r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395967" y="1468734"/>
                <a:ext cx="5767298" cy="1850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8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UTM Guanine" panose="02040603050506020204" pitchFamily="18" charset="0"/>
                  </a:rPr>
                  <a:t>NHẬN XÉT</a:t>
                </a:r>
              </a:p>
            </p:txBody>
          </p:sp>
        </p:grpSp>
        <p:sp>
          <p:nvSpPr>
            <p:cNvPr id="8" name="Round Diagonal Corner Rectangle 7"/>
            <p:cNvSpPr/>
            <p:nvPr/>
          </p:nvSpPr>
          <p:spPr>
            <a:xfrm>
              <a:off x="413337" y="267425"/>
              <a:ext cx="3892062" cy="1277816"/>
            </a:xfrm>
            <a:prstGeom prst="round2DiagRect">
              <a:avLst>
                <a:gd name="adj1" fmla="val 0"/>
                <a:gd name="adj2" fmla="val 33028"/>
              </a:avLst>
            </a:prstGeom>
            <a:noFill/>
            <a:ln w="57150">
              <a:solidFill>
                <a:srgbClr val="8D15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880" b="61957" l="50667" r="70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202" t="33445" r="28685" b="38127"/>
          <a:stretch>
            <a:fillRect/>
          </a:stretch>
        </p:blipFill>
        <p:spPr>
          <a:xfrm>
            <a:off x="463594" y="1663143"/>
            <a:ext cx="1055077" cy="996461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 rot="21405833">
            <a:off x="359831" y="2348118"/>
            <a:ext cx="4181477" cy="4220965"/>
            <a:chOff x="771524" y="1734127"/>
            <a:chExt cx="4181476" cy="4220965"/>
          </a:xfrm>
        </p:grpSpPr>
        <p:grpSp>
          <p:nvGrpSpPr>
            <p:cNvPr id="12" name="Group 11"/>
            <p:cNvGrpSpPr/>
            <p:nvPr/>
          </p:nvGrpSpPr>
          <p:grpSpPr>
            <a:xfrm>
              <a:off x="771524" y="1734127"/>
              <a:ext cx="4181476" cy="4220965"/>
              <a:chOff x="2559882" y="-412806"/>
              <a:chExt cx="7072236" cy="7734060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pic>
            <p:nvPicPr>
              <p:cNvPr id="14" name="Graphic 13"/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2559882" y="570483"/>
                <a:ext cx="7072236" cy="6750771"/>
              </a:xfrm>
              <a:prstGeom prst="rect">
                <a:avLst/>
              </a:prstGeom>
            </p:spPr>
          </p:pic>
          <p:pic>
            <p:nvPicPr>
              <p:cNvPr id="15" name="Graphic 14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rcRect/>
              <a:stretch>
                <a:fillRect/>
              </a:stretch>
            </p:blipFill>
            <p:spPr>
              <a:xfrm rot="19983294">
                <a:off x="2741786" y="-412806"/>
                <a:ext cx="673623" cy="1834122"/>
              </a:xfrm>
              <a:prstGeom prst="rect">
                <a:avLst/>
              </a:prstGeom>
            </p:spPr>
          </p:pic>
        </p:grpSp>
        <p:sp>
          <p:nvSpPr>
            <p:cNvPr id="13" name="TextBox 12"/>
            <p:cNvSpPr txBox="1"/>
            <p:nvPr/>
          </p:nvSpPr>
          <p:spPr>
            <a:xfrm>
              <a:off x="1179749" y="2900767"/>
              <a:ext cx="3768960" cy="14811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Bef>
                  <a:spcPct val="50000"/>
                </a:spcBef>
              </a:pPr>
              <a:r>
                <a:rPr lang="vi-VN" altLang="en-US" sz="3200" b="1" dirty="0">
                  <a:latin typeface="Times New Roman" panose="02020603050405020304" pitchFamily="18" charset="0"/>
                </a:rPr>
                <a:t>Đa số các em đều đi đúng 3 phần của bài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t="-18000" r="-7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26753" y="1723388"/>
            <a:ext cx="30245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E81C28"/>
                </a:solidFill>
                <a:latin typeface="UTM French Vanilla" panose="02040603050506020204" pitchFamily="18" charset="0"/>
              </a:rPr>
              <a:t>Hạn</a:t>
            </a:r>
            <a:r>
              <a:rPr lang="en-US" sz="4800" b="1" dirty="0">
                <a:solidFill>
                  <a:srgbClr val="E81C28"/>
                </a:solidFill>
                <a:latin typeface="UTM French Vanilla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E81C28"/>
                </a:solidFill>
                <a:latin typeface="UTM French Vanilla" panose="02040603050506020204" pitchFamily="18" charset="0"/>
              </a:rPr>
              <a:t>chế</a:t>
            </a:r>
            <a:r>
              <a:rPr lang="en-US" sz="4800" b="1" dirty="0">
                <a:solidFill>
                  <a:srgbClr val="E81C28"/>
                </a:solidFill>
                <a:latin typeface="UTM French Vanilla" panose="02040603050506020204" pitchFamily="18" charset="0"/>
              </a:rPr>
              <a:t>: 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-99998" y="220533"/>
            <a:ext cx="4519599" cy="1448951"/>
            <a:chOff x="122740" y="267425"/>
            <a:chExt cx="4519599" cy="1448951"/>
          </a:xfrm>
        </p:grpSpPr>
        <p:sp>
          <p:nvSpPr>
            <p:cNvPr id="7" name="Round Diagonal Corner Rectangle 6"/>
            <p:cNvSpPr/>
            <p:nvPr/>
          </p:nvSpPr>
          <p:spPr>
            <a:xfrm>
              <a:off x="571274" y="438560"/>
              <a:ext cx="3892062" cy="1277816"/>
            </a:xfrm>
            <a:prstGeom prst="round2DiagRect">
              <a:avLst>
                <a:gd name="adj1" fmla="val 0"/>
                <a:gd name="adj2" fmla="val 33028"/>
              </a:avLst>
            </a:prstGeom>
            <a:solidFill>
              <a:srgbClr val="FFA0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122740" y="603354"/>
              <a:ext cx="4519599" cy="830997"/>
              <a:chOff x="395967" y="1468734"/>
              <a:chExt cx="5855783" cy="1850804"/>
            </a:xfrm>
          </p:grpSpPr>
          <p:sp>
            <p:nvSpPr>
              <p:cNvPr id="4" name="TextBox 3"/>
              <p:cNvSpPr txBox="1"/>
              <p:nvPr/>
            </p:nvSpPr>
            <p:spPr>
              <a:xfrm>
                <a:off x="427056" y="1468734"/>
                <a:ext cx="5824694" cy="1850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800" b="1" dirty="0">
                    <a:solidFill>
                      <a:srgbClr val="233B45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UTM Guanine" panose="02040603050506020204" pitchFamily="18" charset="0"/>
                  </a:rPr>
                  <a:t>NHẬN XÉT</a:t>
                </a:r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395967" y="1468734"/>
                <a:ext cx="5767298" cy="1850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8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UTM Guanine" panose="02040603050506020204" pitchFamily="18" charset="0"/>
                  </a:rPr>
                  <a:t>NHẬN XÉT</a:t>
                </a:r>
              </a:p>
            </p:txBody>
          </p:sp>
        </p:grpSp>
        <p:sp>
          <p:nvSpPr>
            <p:cNvPr id="8" name="Round Diagonal Corner Rectangle 7"/>
            <p:cNvSpPr/>
            <p:nvPr/>
          </p:nvSpPr>
          <p:spPr>
            <a:xfrm>
              <a:off x="413337" y="267425"/>
              <a:ext cx="3892062" cy="1277816"/>
            </a:xfrm>
            <a:prstGeom prst="round2DiagRect">
              <a:avLst>
                <a:gd name="adj1" fmla="val 0"/>
                <a:gd name="adj2" fmla="val 33028"/>
              </a:avLst>
            </a:prstGeom>
            <a:noFill/>
            <a:ln w="57150">
              <a:solidFill>
                <a:srgbClr val="8D15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3859" b="89946" l="70667" r="891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0396" t="62542" r="10615" b="9030"/>
          <a:stretch>
            <a:fillRect/>
          </a:stretch>
        </p:blipFill>
        <p:spPr>
          <a:xfrm>
            <a:off x="377184" y="1663143"/>
            <a:ext cx="949569" cy="996463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 rot="21405833">
            <a:off x="462619" y="2184509"/>
            <a:ext cx="6628765" cy="4221420"/>
            <a:chOff x="771524" y="1734127"/>
            <a:chExt cx="4181476" cy="4220965"/>
          </a:xfrm>
        </p:grpSpPr>
        <p:grpSp>
          <p:nvGrpSpPr>
            <p:cNvPr id="12" name="Group 11"/>
            <p:cNvGrpSpPr/>
            <p:nvPr/>
          </p:nvGrpSpPr>
          <p:grpSpPr>
            <a:xfrm>
              <a:off x="771524" y="1734127"/>
              <a:ext cx="4181476" cy="4220965"/>
              <a:chOff x="2559882" y="-412806"/>
              <a:chExt cx="7072236" cy="7734060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pic>
            <p:nvPicPr>
              <p:cNvPr id="14" name="Graphic 13"/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2559882" y="570483"/>
                <a:ext cx="7072236" cy="6750771"/>
              </a:xfrm>
              <a:prstGeom prst="rect">
                <a:avLst/>
              </a:prstGeom>
            </p:spPr>
          </p:pic>
          <p:pic>
            <p:nvPicPr>
              <p:cNvPr id="15" name="Graphic 14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rcRect/>
              <a:stretch>
                <a:fillRect/>
              </a:stretch>
            </p:blipFill>
            <p:spPr>
              <a:xfrm rot="19983294">
                <a:off x="2741786" y="-412806"/>
                <a:ext cx="673623" cy="1834122"/>
              </a:xfrm>
              <a:prstGeom prst="rect">
                <a:avLst/>
              </a:prstGeom>
            </p:spPr>
          </p:pic>
        </p:grpSp>
        <p:sp>
          <p:nvSpPr>
            <p:cNvPr id="13" name="TextBox 12"/>
            <p:cNvSpPr txBox="1"/>
            <p:nvPr/>
          </p:nvSpPr>
          <p:spPr>
            <a:xfrm>
              <a:off x="1179749" y="2857130"/>
              <a:ext cx="3768960" cy="25530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Bef>
                  <a:spcPct val="50000"/>
                </a:spcBef>
              </a:pPr>
              <a:r>
                <a:rPr lang="vi-VN" altLang="en-US" sz="3200" b="1">
                  <a:latin typeface="Times New Roman" panose="02020603050405020304" pitchFamily="18" charset="0"/>
                </a:rPr>
                <a:t>Còn nhiều em viết sai chính tả. </a:t>
              </a:r>
            </a:p>
            <a:p>
              <a:pPr algn="just">
                <a:lnSpc>
                  <a:spcPct val="150000"/>
                </a:lnSpc>
                <a:spcBef>
                  <a:spcPct val="50000"/>
                </a:spcBef>
              </a:pPr>
              <a:r>
                <a:rPr lang="vi-VN" altLang="en-US" sz="3200" b="1">
                  <a:latin typeface="Times New Roman" panose="02020603050405020304" pitchFamily="18" charset="0"/>
                </a:rPr>
                <a:t>Câu hỏi  Có 1 vài em không viết đúng yêu cầu bài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965620" y="5585976"/>
            <a:ext cx="16205300" cy="1119719"/>
            <a:chOff x="427056" y="1442624"/>
            <a:chExt cx="5824694" cy="2493849"/>
          </a:xfrm>
        </p:grpSpPr>
        <p:sp>
          <p:nvSpPr>
            <p:cNvPr id="3" name="TextBox 2"/>
            <p:cNvSpPr txBox="1"/>
            <p:nvPr/>
          </p:nvSpPr>
          <p:spPr>
            <a:xfrm>
              <a:off x="427056" y="1468734"/>
              <a:ext cx="5824694" cy="24677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 b="1" dirty="0">
                  <a:solidFill>
                    <a:srgbClr val="233B4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Guanine" panose="02040603050506020204" pitchFamily="18" charset="0"/>
                </a:rPr>
                <a:t>HƯỚNG DẪN SỬA BÀI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33886" y="1442624"/>
              <a:ext cx="5767298" cy="24677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 b="1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Guanine" panose="02040603050506020204" pitchFamily="18" charset="0"/>
                </a:rPr>
                <a:t>HƯỚNG DẪN SỬA BÀI</a:t>
              </a: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34439" flipH="1">
            <a:off x="592667" y="1013657"/>
            <a:ext cx="1446498" cy="144649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063" b="94756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78342" flipH="1">
            <a:off x="10116017" y="3866702"/>
            <a:ext cx="1378674" cy="92976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78" b="100000" l="9950" r="100000">
                        <a14:foregroundMark x1="58060" y1="23552" x2="72922" y2="46977"/>
                        <a14:foregroundMark x1="65869" y1="42065" x2="19521" y2="73804"/>
                        <a14:foregroundMark x1="32872" y1="37657" x2="52897" y2="84131"/>
                        <a14:foregroundMark x1="46725" y1="21662" x2="23174" y2="51259"/>
                        <a14:foregroundMark x1="37657" y1="44081" x2="47985" y2="47355"/>
                        <a14:foregroundMark x1="64736" y1="45592" x2="75945" y2="51134"/>
                        <a14:foregroundMark x1="53023" y1="12594" x2="85264" y2="56423"/>
                        <a14:foregroundMark x1="17506" y1="56297" x2="35642" y2="85013"/>
                        <a14:foregroundMark x1="38161" y1="71788" x2="73426" y2="80227"/>
                        <a14:foregroundMark x1="81486" y1="56045" x2="80982" y2="80982"/>
                        <a14:foregroundMark x1="74937" y1="57809" x2="66625" y2="789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061" y="3153624"/>
            <a:ext cx="1441939" cy="144193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8" presetClass="path" presetSubtype="0" repeatCount="indefinite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2.22222E-6 L 0.02695 -0.10255 C 0.0332 -0.12454 0.03372 -0.15209 0.02968 -0.17732 C 0.02396 -0.20648 0.01354 -0.22454 0.00156 -0.23542 L -0.05521 -0.28496 " pathEditMode="relative" rAng="20460000" ptsTypes="AAAAA"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15995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51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7 L -0.03854 0.07893 C -0.04714 0.09583 -0.05182 0.1206 -0.05182 0.14676 C -0.05182 0.17616 -0.04714 0.19954 -0.03854 0.21643 L 8.33333E-7 0.29583 " pathEditMode="relative" rAng="0" ptsTypes="AAAAA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1" y="14792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4000" t="-11000" r="15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373815" y="0"/>
            <a:ext cx="4818185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6722085" y="276622"/>
            <a:ext cx="4548247" cy="1425505"/>
            <a:chOff x="98546" y="267425"/>
            <a:chExt cx="4548247" cy="1425505"/>
          </a:xfrm>
        </p:grpSpPr>
        <p:sp>
          <p:nvSpPr>
            <p:cNvPr id="8" name="Round Diagonal Corner Rectangle 7"/>
            <p:cNvSpPr/>
            <p:nvPr/>
          </p:nvSpPr>
          <p:spPr>
            <a:xfrm>
              <a:off x="547828" y="415114"/>
              <a:ext cx="3892062" cy="1277816"/>
            </a:xfrm>
            <a:prstGeom prst="round2DiagRect">
              <a:avLst>
                <a:gd name="adj1" fmla="val 0"/>
                <a:gd name="adj2" fmla="val 33028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98546" y="567171"/>
              <a:ext cx="4548247" cy="834196"/>
              <a:chOff x="364620" y="1388147"/>
              <a:chExt cx="5892899" cy="1857929"/>
            </a:xfrm>
          </p:grpSpPr>
          <p:sp>
            <p:nvSpPr>
              <p:cNvPr id="11" name="TextBox 10"/>
              <p:cNvSpPr txBox="1"/>
              <p:nvPr/>
            </p:nvSpPr>
            <p:spPr>
              <a:xfrm>
                <a:off x="432825" y="1395272"/>
                <a:ext cx="5824694" cy="1850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800" b="1" dirty="0">
                    <a:solidFill>
                      <a:srgbClr val="233B45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UTM Guanine" panose="02040603050506020204" pitchFamily="18" charset="0"/>
                  </a:rPr>
                  <a:t>CHÍNH TẢ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364620" y="1388147"/>
                <a:ext cx="5767299" cy="18508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8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UTM Guanine" panose="02040603050506020204" pitchFamily="18" charset="0"/>
                  </a:rPr>
                  <a:t>CHÍNH TẢ</a:t>
                </a:r>
              </a:p>
            </p:txBody>
          </p:sp>
        </p:grpSp>
        <p:sp>
          <p:nvSpPr>
            <p:cNvPr id="10" name="Round Diagonal Corner Rectangle 9"/>
            <p:cNvSpPr/>
            <p:nvPr/>
          </p:nvSpPr>
          <p:spPr>
            <a:xfrm>
              <a:off x="413337" y="267425"/>
              <a:ext cx="3892062" cy="1277816"/>
            </a:xfrm>
            <a:prstGeom prst="round2DiagRect">
              <a:avLst>
                <a:gd name="adj1" fmla="val 0"/>
                <a:gd name="adj2" fmla="val 33028"/>
              </a:avLst>
            </a:prstGeom>
            <a:noFill/>
            <a:ln w="571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5791200" y="1978749"/>
          <a:ext cx="6115538" cy="464478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577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577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91904"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 err="1">
                          <a:solidFill>
                            <a:srgbClr val="002060"/>
                          </a:solidFill>
                          <a:latin typeface="UTM French Vanilla" panose="02040603050506020204" pitchFamily="18" charset="0"/>
                          <a:cs typeface="Arial" panose="020B0604020202020204" pitchFamily="34" charset="0"/>
                        </a:rPr>
                        <a:t>Lỗi</a:t>
                      </a:r>
                      <a:endParaRPr lang="en-US" sz="5400" b="1" dirty="0">
                        <a:solidFill>
                          <a:srgbClr val="002060"/>
                        </a:solidFill>
                        <a:latin typeface="UTM French Vanilla" panose="02040603050506020204" pitchFamily="18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F1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 err="1">
                          <a:solidFill>
                            <a:srgbClr val="002060"/>
                          </a:solidFill>
                          <a:latin typeface="UTM French Vanilla" panose="02040603050506020204" pitchFamily="18" charset="0"/>
                          <a:cs typeface="Arial" panose="020B0604020202020204" pitchFamily="34" charset="0"/>
                        </a:rPr>
                        <a:t>Sửa</a:t>
                      </a:r>
                      <a:r>
                        <a:rPr lang="en-US" sz="5400" b="1" dirty="0">
                          <a:solidFill>
                            <a:srgbClr val="002060"/>
                          </a:solidFill>
                          <a:latin typeface="UTM French Vanilla" panose="0204060305050602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5400" b="1" dirty="0" err="1">
                          <a:solidFill>
                            <a:srgbClr val="002060"/>
                          </a:solidFill>
                          <a:latin typeface="UTM French Vanilla" panose="02040603050506020204" pitchFamily="18" charset="0"/>
                          <a:cs typeface="Arial" panose="020B0604020202020204" pitchFamily="34" charset="0"/>
                        </a:rPr>
                        <a:t>lại</a:t>
                      </a:r>
                      <a:r>
                        <a:rPr lang="en-US" sz="5400" b="1" baseline="0" dirty="0">
                          <a:solidFill>
                            <a:srgbClr val="002060"/>
                          </a:solidFill>
                          <a:latin typeface="UTM French Vanilla" panose="02040603050506020204" pitchFamily="18" charset="0"/>
                          <a:cs typeface="Arial" panose="020B0604020202020204" pitchFamily="34" charset="0"/>
                        </a:rPr>
                        <a:t> </a:t>
                      </a:r>
                      <a:endParaRPr lang="en-US" sz="5400" b="1" dirty="0">
                        <a:solidFill>
                          <a:srgbClr val="002060"/>
                        </a:solidFill>
                        <a:latin typeface="UTM French Vanilla" panose="02040603050506020204" pitchFamily="18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F1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288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8859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56155">
            <a:off x="4451688" y="1191875"/>
            <a:ext cx="1773927" cy="177392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78" b="100000" l="9950" r="100000">
                        <a14:foregroundMark x1="58060" y1="23552" x2="72922" y2="46977"/>
                        <a14:foregroundMark x1="65869" y1="42065" x2="19521" y2="73804"/>
                        <a14:foregroundMark x1="32872" y1="37657" x2="52897" y2="84131"/>
                        <a14:foregroundMark x1="46725" y1="21662" x2="23174" y2="51259"/>
                        <a14:foregroundMark x1="37657" y1="44081" x2="47985" y2="47355"/>
                        <a14:foregroundMark x1="64736" y1="45592" x2="75945" y2="51134"/>
                        <a14:foregroundMark x1="53023" y1="12594" x2="85264" y2="56423"/>
                        <a14:foregroundMark x1="17506" y1="56297" x2="35642" y2="85013"/>
                        <a14:foregroundMark x1="38161" y1="71788" x2="73426" y2="80227"/>
                        <a14:foregroundMark x1="81486" y1="56045" x2="80982" y2="80982"/>
                        <a14:foregroundMark x1="74937" y1="57809" x2="66625" y2="78967"/>
                        <a14:foregroundMark x1="35145" y1="30435" x2="21377" y2="43478"/>
                        <a14:foregroundMark x1="17391" y1="73551" x2="32609" y2="858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186" y="4724517"/>
            <a:ext cx="1148862" cy="11488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9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7.40741E-7 L 0.11784 -0.19884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85" y="-9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4000" t="-11000" r="15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373815" y="0"/>
            <a:ext cx="4818185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6715889" y="276622"/>
            <a:ext cx="4554443" cy="1425505"/>
            <a:chOff x="92350" y="267425"/>
            <a:chExt cx="4554443" cy="1425505"/>
          </a:xfrm>
        </p:grpSpPr>
        <p:sp>
          <p:nvSpPr>
            <p:cNvPr id="8" name="Round Diagonal Corner Rectangle 7"/>
            <p:cNvSpPr/>
            <p:nvPr/>
          </p:nvSpPr>
          <p:spPr>
            <a:xfrm>
              <a:off x="547828" y="415114"/>
              <a:ext cx="3892062" cy="1277816"/>
            </a:xfrm>
            <a:prstGeom prst="round2DiagRect">
              <a:avLst>
                <a:gd name="adj1" fmla="val 0"/>
                <a:gd name="adj2" fmla="val 33028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92350" y="570370"/>
              <a:ext cx="4554443" cy="836016"/>
              <a:chOff x="356591" y="1395272"/>
              <a:chExt cx="5900928" cy="1861983"/>
            </a:xfrm>
          </p:grpSpPr>
          <p:sp>
            <p:nvSpPr>
              <p:cNvPr id="11" name="TextBox 10"/>
              <p:cNvSpPr txBox="1"/>
              <p:nvPr/>
            </p:nvSpPr>
            <p:spPr>
              <a:xfrm>
                <a:off x="432825" y="1395272"/>
                <a:ext cx="5824694" cy="1850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800" b="1" dirty="0">
                    <a:solidFill>
                      <a:srgbClr val="233B45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UTM Guanine" panose="02040603050506020204" pitchFamily="18" charset="0"/>
                  </a:rPr>
                  <a:t>DÙNG TỪ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356591" y="1406453"/>
                <a:ext cx="5767299" cy="18508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8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UTM Guanine" panose="02040603050506020204" pitchFamily="18" charset="0"/>
                  </a:rPr>
                  <a:t>DÙNG TỪ</a:t>
                </a:r>
              </a:p>
            </p:txBody>
          </p:sp>
        </p:grpSp>
        <p:sp>
          <p:nvSpPr>
            <p:cNvPr id="10" name="Round Diagonal Corner Rectangle 9"/>
            <p:cNvSpPr/>
            <p:nvPr/>
          </p:nvSpPr>
          <p:spPr>
            <a:xfrm>
              <a:off x="413337" y="267425"/>
              <a:ext cx="3892062" cy="1277816"/>
            </a:xfrm>
            <a:prstGeom prst="round2DiagRect">
              <a:avLst>
                <a:gd name="adj1" fmla="val 0"/>
                <a:gd name="adj2" fmla="val 33028"/>
              </a:avLst>
            </a:prstGeom>
            <a:noFill/>
            <a:ln w="571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5791200" y="1978749"/>
          <a:ext cx="6115538" cy="464478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577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577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91904"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 err="1">
                          <a:solidFill>
                            <a:srgbClr val="002060"/>
                          </a:solidFill>
                          <a:latin typeface="UTM French Vanilla" panose="02040603050506020204" pitchFamily="18" charset="0"/>
                          <a:cs typeface="Arial" panose="020B0604020202020204" pitchFamily="34" charset="0"/>
                        </a:rPr>
                        <a:t>Lỗi</a:t>
                      </a:r>
                      <a:endParaRPr lang="en-US" sz="5400" b="1" dirty="0">
                        <a:solidFill>
                          <a:srgbClr val="002060"/>
                        </a:solidFill>
                        <a:latin typeface="UTM French Vanilla" panose="02040603050506020204" pitchFamily="18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F1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 err="1">
                          <a:solidFill>
                            <a:srgbClr val="002060"/>
                          </a:solidFill>
                          <a:latin typeface="UTM French Vanilla" panose="02040603050506020204" pitchFamily="18" charset="0"/>
                          <a:cs typeface="Arial" panose="020B0604020202020204" pitchFamily="34" charset="0"/>
                        </a:rPr>
                        <a:t>Sửa</a:t>
                      </a:r>
                      <a:r>
                        <a:rPr lang="en-US" sz="5400" b="1" dirty="0">
                          <a:solidFill>
                            <a:srgbClr val="002060"/>
                          </a:solidFill>
                          <a:latin typeface="UTM French Vanilla" panose="0204060305050602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5400" b="1" dirty="0" err="1">
                          <a:solidFill>
                            <a:srgbClr val="002060"/>
                          </a:solidFill>
                          <a:latin typeface="UTM French Vanilla" panose="02040603050506020204" pitchFamily="18" charset="0"/>
                          <a:cs typeface="Arial" panose="020B0604020202020204" pitchFamily="34" charset="0"/>
                        </a:rPr>
                        <a:t>lại</a:t>
                      </a:r>
                      <a:r>
                        <a:rPr lang="en-US" sz="5400" b="1" baseline="0" dirty="0">
                          <a:solidFill>
                            <a:srgbClr val="002060"/>
                          </a:solidFill>
                          <a:latin typeface="UTM French Vanilla" panose="02040603050506020204" pitchFamily="18" charset="0"/>
                          <a:cs typeface="Arial" panose="020B0604020202020204" pitchFamily="34" charset="0"/>
                        </a:rPr>
                        <a:t> </a:t>
                      </a:r>
                      <a:endParaRPr lang="en-US" sz="5400" b="1" dirty="0">
                        <a:solidFill>
                          <a:srgbClr val="002060"/>
                        </a:solidFill>
                        <a:latin typeface="UTM French Vanilla" panose="02040603050506020204" pitchFamily="18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F1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288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8859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56155">
            <a:off x="4594679" y="1123721"/>
            <a:ext cx="1773927" cy="177392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78" b="100000" l="9950" r="100000">
                        <a14:foregroundMark x1="58060" y1="23552" x2="72922" y2="46977"/>
                        <a14:foregroundMark x1="65869" y1="42065" x2="19521" y2="73804"/>
                        <a14:foregroundMark x1="32872" y1="37657" x2="52897" y2="84131"/>
                        <a14:foregroundMark x1="46725" y1="21662" x2="23174" y2="51259"/>
                        <a14:foregroundMark x1="37657" y1="44081" x2="47985" y2="47355"/>
                        <a14:foregroundMark x1="64736" y1="45592" x2="75945" y2="51134"/>
                        <a14:foregroundMark x1="53023" y1="12594" x2="85264" y2="56423"/>
                        <a14:foregroundMark x1="17506" y1="56297" x2="35642" y2="85013"/>
                        <a14:foregroundMark x1="38161" y1="71788" x2="73426" y2="80227"/>
                        <a14:foregroundMark x1="81486" y1="56045" x2="80982" y2="80982"/>
                        <a14:foregroundMark x1="74937" y1="57809" x2="66625" y2="78967"/>
                        <a14:foregroundMark x1="35145" y1="30435" x2="21377" y2="43478"/>
                        <a14:foregroundMark x1="17391" y1="73551" x2="32609" y2="858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186" y="4724517"/>
            <a:ext cx="1148862" cy="11488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9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4.44444E-6 L 0.11784 -0.19885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85" y="-9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324</Words>
  <Application>Microsoft Office PowerPoint</Application>
  <PresentationFormat>Widescreen</PresentationFormat>
  <Paragraphs>65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8" baseType="lpstr">
      <vt:lpstr>UTM Kabel KT</vt:lpstr>
      <vt:lpstr>Wingdings</vt:lpstr>
      <vt:lpstr>UTM French Vanilla</vt:lpstr>
      <vt:lpstr>Times New Roman</vt:lpstr>
      <vt:lpstr>Amazone</vt:lpstr>
      <vt:lpstr>UTM Avo</vt:lpstr>
      <vt:lpstr>HP001 4 hàng</vt:lpstr>
      <vt:lpstr>UTM Netmuc KT</vt:lpstr>
      <vt:lpstr>Arial</vt:lpstr>
      <vt:lpstr>Franklin Gothic Demi Cond</vt:lpstr>
      <vt:lpstr>UTM Guanine</vt:lpstr>
      <vt:lpstr>Calibri Light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keywords>VIET BAO</cp:keywords>
  <cp:lastModifiedBy>GVCB Hoàng Hương Duyên</cp:lastModifiedBy>
  <cp:revision>24</cp:revision>
  <dcterms:created xsi:type="dcterms:W3CDTF">2021-09-30T13:32:00Z</dcterms:created>
  <dcterms:modified xsi:type="dcterms:W3CDTF">2022-10-05T16:57:52Z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9ABB00F344CD4005847189C6F870B794</vt:lpwstr>
  </property>
  <property fmtid="{D5CDD505-2E9C-101B-9397-08002B2CF9AE}" pid="3" name="KSOProductBuildVer">
    <vt:lpwstr>1033-11.2.0.10351</vt:lpwstr>
  </property>
</Properties>
</file>