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6" r:id="rId2"/>
    <p:sldId id="296" r:id="rId3"/>
    <p:sldId id="298" r:id="rId4"/>
    <p:sldId id="297" r:id="rId5"/>
    <p:sldId id="299" r:id="rId6"/>
    <p:sldId id="295" r:id="rId7"/>
    <p:sldId id="289" r:id="rId8"/>
    <p:sldId id="290" r:id="rId9"/>
    <p:sldId id="291" r:id="rId10"/>
    <p:sldId id="292" r:id="rId11"/>
    <p:sldId id="293" r:id="rId12"/>
    <p:sldId id="300" r:id="rId13"/>
    <p:sldId id="294" r:id="rId14"/>
  </p:sldIdLst>
  <p:sldSz cx="12192000" cy="6858000"/>
  <p:notesSz cx="6858000" cy="9144000"/>
  <p:embeddedFontLst>
    <p:embeddedFont>
      <p:font typeface="等线" panose="020B0604020202020204" charset="-122"/>
      <p:regular r:id="rId16"/>
    </p:embeddedFont>
    <p:embeddedFont>
      <p:font typeface="Batang" panose="02030600000101010101" pitchFamily="18" charset="-127"/>
      <p:regular r:id="rId17"/>
    </p:embeddedFont>
    <p:embeddedFont>
      <p:font typeface="Gulim" panose="020B0600000101010101" pitchFamily="34" charset="-127"/>
      <p:regular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.VnTime" panose="020B7200000000000000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A8F"/>
    <a:srgbClr val="F64B43"/>
    <a:srgbClr val="177F7A"/>
    <a:srgbClr val="FF99FF"/>
    <a:srgbClr val="EF7C25"/>
    <a:srgbClr val="9AB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245D1-D48A-4735-9B4C-3FF4A6D2D27C}" type="datetimeFigureOut">
              <a:rPr lang="zh-CN" altLang="en-US" smtClean="0"/>
              <a:t>2022/9/28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857FD-13B0-4255-8CB2-8AA1BF7476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44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t="14772" r="12907" b="23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9677400" y="1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1467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1366407" y="1939020"/>
            <a:ext cx="2262632" cy="2263274"/>
          </a:xfrm>
          <a:custGeom>
            <a:avLst/>
            <a:gdLst>
              <a:gd name="connsiteX0" fmla="*/ 1131316 w 2262632"/>
              <a:gd name="connsiteY0" fmla="*/ 0 h 2263274"/>
              <a:gd name="connsiteX1" fmla="*/ 2262632 w 2262632"/>
              <a:gd name="connsiteY1" fmla="*/ 1131637 h 2263274"/>
              <a:gd name="connsiteX2" fmla="*/ 1131316 w 2262632"/>
              <a:gd name="connsiteY2" fmla="*/ 2263274 h 2263274"/>
              <a:gd name="connsiteX3" fmla="*/ 0 w 2262632"/>
              <a:gd name="connsiteY3" fmla="*/ 1131637 h 226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632" h="2263274">
                <a:moveTo>
                  <a:pt x="1131316" y="0"/>
                </a:moveTo>
                <a:lnTo>
                  <a:pt x="2262632" y="1131637"/>
                </a:lnTo>
                <a:lnTo>
                  <a:pt x="1131316" y="2263274"/>
                </a:lnTo>
                <a:lnTo>
                  <a:pt x="0" y="1131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756270" y="1939020"/>
            <a:ext cx="2262632" cy="2263274"/>
          </a:xfrm>
          <a:custGeom>
            <a:avLst/>
            <a:gdLst>
              <a:gd name="connsiteX0" fmla="*/ 1131316 w 2262632"/>
              <a:gd name="connsiteY0" fmla="*/ 0 h 2263274"/>
              <a:gd name="connsiteX1" fmla="*/ 2262632 w 2262632"/>
              <a:gd name="connsiteY1" fmla="*/ 1131637 h 2263274"/>
              <a:gd name="connsiteX2" fmla="*/ 1131316 w 2262632"/>
              <a:gd name="connsiteY2" fmla="*/ 2263274 h 2263274"/>
              <a:gd name="connsiteX3" fmla="*/ 0 w 2262632"/>
              <a:gd name="connsiteY3" fmla="*/ 1131637 h 226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632" h="2263274">
                <a:moveTo>
                  <a:pt x="1131316" y="0"/>
                </a:moveTo>
                <a:lnTo>
                  <a:pt x="2262632" y="1131637"/>
                </a:lnTo>
                <a:lnTo>
                  <a:pt x="1131316" y="2263274"/>
                </a:lnTo>
                <a:lnTo>
                  <a:pt x="0" y="1131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146134" y="1939020"/>
            <a:ext cx="2262632" cy="2263274"/>
          </a:xfrm>
          <a:custGeom>
            <a:avLst/>
            <a:gdLst>
              <a:gd name="connsiteX0" fmla="*/ 1131316 w 2262632"/>
              <a:gd name="connsiteY0" fmla="*/ 0 h 2263274"/>
              <a:gd name="connsiteX1" fmla="*/ 2262632 w 2262632"/>
              <a:gd name="connsiteY1" fmla="*/ 1131637 h 2263274"/>
              <a:gd name="connsiteX2" fmla="*/ 1131316 w 2262632"/>
              <a:gd name="connsiteY2" fmla="*/ 2263274 h 2263274"/>
              <a:gd name="connsiteX3" fmla="*/ 0 w 2262632"/>
              <a:gd name="connsiteY3" fmla="*/ 1131637 h 226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632" h="2263274">
                <a:moveTo>
                  <a:pt x="1131316" y="0"/>
                </a:moveTo>
                <a:lnTo>
                  <a:pt x="2262632" y="1131637"/>
                </a:lnTo>
                <a:lnTo>
                  <a:pt x="1131316" y="2263274"/>
                </a:lnTo>
                <a:lnTo>
                  <a:pt x="0" y="1131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8535996" y="1939020"/>
            <a:ext cx="2262632" cy="2263274"/>
          </a:xfrm>
          <a:custGeom>
            <a:avLst/>
            <a:gdLst>
              <a:gd name="connsiteX0" fmla="*/ 1131316 w 2262632"/>
              <a:gd name="connsiteY0" fmla="*/ 0 h 2263274"/>
              <a:gd name="connsiteX1" fmla="*/ 2262632 w 2262632"/>
              <a:gd name="connsiteY1" fmla="*/ 1131637 h 2263274"/>
              <a:gd name="connsiteX2" fmla="*/ 1131316 w 2262632"/>
              <a:gd name="connsiteY2" fmla="*/ 2263274 h 2263274"/>
              <a:gd name="connsiteX3" fmla="*/ 0 w 2262632"/>
              <a:gd name="connsiteY3" fmla="*/ 1131637 h 226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632" h="2263274">
                <a:moveTo>
                  <a:pt x="1131316" y="0"/>
                </a:moveTo>
                <a:lnTo>
                  <a:pt x="2262632" y="1131637"/>
                </a:lnTo>
                <a:lnTo>
                  <a:pt x="1131316" y="2263274"/>
                </a:lnTo>
                <a:lnTo>
                  <a:pt x="0" y="1131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9162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4711339" y="2393048"/>
            <a:ext cx="2765746" cy="2765744"/>
          </a:xfrm>
          <a:custGeom>
            <a:avLst/>
            <a:gdLst>
              <a:gd name="connsiteX0" fmla="*/ 1382873 w 2765746"/>
              <a:gd name="connsiteY0" fmla="*/ 0 h 2765744"/>
              <a:gd name="connsiteX1" fmla="*/ 2765746 w 2765746"/>
              <a:gd name="connsiteY1" fmla="*/ 1382872 h 2765744"/>
              <a:gd name="connsiteX2" fmla="*/ 1382873 w 2765746"/>
              <a:gd name="connsiteY2" fmla="*/ 2765744 h 2765744"/>
              <a:gd name="connsiteX3" fmla="*/ 0 w 2765746"/>
              <a:gd name="connsiteY3" fmla="*/ 1382872 h 2765744"/>
              <a:gd name="connsiteX4" fmla="*/ 1382873 w 2765746"/>
              <a:gd name="connsiteY4" fmla="*/ 0 h 276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746" h="2765744">
                <a:moveTo>
                  <a:pt x="1382873" y="0"/>
                </a:moveTo>
                <a:cubicBezTo>
                  <a:pt x="2146613" y="0"/>
                  <a:pt x="2765746" y="619133"/>
                  <a:pt x="2765746" y="1382872"/>
                </a:cubicBezTo>
                <a:cubicBezTo>
                  <a:pt x="2765746" y="2146611"/>
                  <a:pt x="2146613" y="2765744"/>
                  <a:pt x="1382873" y="2765744"/>
                </a:cubicBezTo>
                <a:cubicBezTo>
                  <a:pt x="619133" y="2765744"/>
                  <a:pt x="0" y="2146611"/>
                  <a:pt x="0" y="1382872"/>
                </a:cubicBezTo>
                <a:cubicBezTo>
                  <a:pt x="0" y="619133"/>
                  <a:pt x="619133" y="0"/>
                  <a:pt x="13828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0180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485877" y="2112752"/>
            <a:ext cx="2174677" cy="3250740"/>
          </a:xfrm>
          <a:custGeom>
            <a:avLst/>
            <a:gdLst>
              <a:gd name="connsiteX0" fmla="*/ 0 w 2174677"/>
              <a:gd name="connsiteY0" fmla="*/ 0 h 3250740"/>
              <a:gd name="connsiteX1" fmla="*/ 2174677 w 2174677"/>
              <a:gd name="connsiteY1" fmla="*/ 0 h 3250740"/>
              <a:gd name="connsiteX2" fmla="*/ 2174677 w 2174677"/>
              <a:gd name="connsiteY2" fmla="*/ 3250740 h 3250740"/>
              <a:gd name="connsiteX3" fmla="*/ 0 w 2174677"/>
              <a:gd name="connsiteY3" fmla="*/ 3250740 h 325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677" h="3250740">
                <a:moveTo>
                  <a:pt x="0" y="0"/>
                </a:moveTo>
                <a:lnTo>
                  <a:pt x="2174677" y="0"/>
                </a:lnTo>
                <a:lnTo>
                  <a:pt x="2174677" y="3250740"/>
                </a:lnTo>
                <a:lnTo>
                  <a:pt x="0" y="32507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9287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41738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504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9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19950" b="11062"/>
          <a:stretch/>
        </p:blipFill>
        <p:spPr>
          <a:xfrm>
            <a:off x="0" y="0"/>
            <a:ext cx="7431314" cy="687977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4767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69" b="28513"/>
          <a:stretch/>
        </p:blipFill>
        <p:spPr>
          <a:xfrm>
            <a:off x="5979886" y="1055870"/>
            <a:ext cx="6212114" cy="580213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8196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94913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058917" y="2025454"/>
            <a:ext cx="3614295" cy="2506374"/>
          </a:xfrm>
          <a:custGeom>
            <a:avLst/>
            <a:gdLst>
              <a:gd name="connsiteX0" fmla="*/ 0 w 3614295"/>
              <a:gd name="connsiteY0" fmla="*/ 0 h 2506374"/>
              <a:gd name="connsiteX1" fmla="*/ 3614295 w 3614295"/>
              <a:gd name="connsiteY1" fmla="*/ 0 h 2506374"/>
              <a:gd name="connsiteX2" fmla="*/ 3614295 w 3614295"/>
              <a:gd name="connsiteY2" fmla="*/ 2506374 h 2506374"/>
              <a:gd name="connsiteX3" fmla="*/ 0 w 3614295"/>
              <a:gd name="connsiteY3" fmla="*/ 2506374 h 250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295" h="2506374">
                <a:moveTo>
                  <a:pt x="0" y="0"/>
                </a:moveTo>
                <a:lnTo>
                  <a:pt x="3614295" y="0"/>
                </a:lnTo>
                <a:lnTo>
                  <a:pt x="3614295" y="2506374"/>
                </a:lnTo>
                <a:lnTo>
                  <a:pt x="0" y="25063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726930" y="2025454"/>
            <a:ext cx="3614295" cy="2506374"/>
          </a:xfrm>
          <a:custGeom>
            <a:avLst/>
            <a:gdLst>
              <a:gd name="connsiteX0" fmla="*/ 0 w 3614295"/>
              <a:gd name="connsiteY0" fmla="*/ 0 h 2506374"/>
              <a:gd name="connsiteX1" fmla="*/ 3614295 w 3614295"/>
              <a:gd name="connsiteY1" fmla="*/ 0 h 2506374"/>
              <a:gd name="connsiteX2" fmla="*/ 3614295 w 3614295"/>
              <a:gd name="connsiteY2" fmla="*/ 2506374 h 2506374"/>
              <a:gd name="connsiteX3" fmla="*/ 0 w 3614295"/>
              <a:gd name="connsiteY3" fmla="*/ 2506374 h 250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295" h="2506374">
                <a:moveTo>
                  <a:pt x="0" y="0"/>
                </a:moveTo>
                <a:lnTo>
                  <a:pt x="3614295" y="0"/>
                </a:lnTo>
                <a:lnTo>
                  <a:pt x="3614295" y="2506374"/>
                </a:lnTo>
                <a:lnTo>
                  <a:pt x="0" y="25063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235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121737" y="1800880"/>
            <a:ext cx="4895310" cy="3976964"/>
          </a:xfrm>
          <a:custGeom>
            <a:avLst/>
            <a:gdLst>
              <a:gd name="connsiteX0" fmla="*/ 0 w 4895310"/>
              <a:gd name="connsiteY0" fmla="*/ 0 h 3976964"/>
              <a:gd name="connsiteX1" fmla="*/ 4895310 w 4895310"/>
              <a:gd name="connsiteY1" fmla="*/ 0 h 3976964"/>
              <a:gd name="connsiteX2" fmla="*/ 4895310 w 4895310"/>
              <a:gd name="connsiteY2" fmla="*/ 3976964 h 3976964"/>
              <a:gd name="connsiteX3" fmla="*/ 0 w 4895310"/>
              <a:gd name="connsiteY3" fmla="*/ 3976964 h 397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5310" h="3976964">
                <a:moveTo>
                  <a:pt x="0" y="0"/>
                </a:moveTo>
                <a:lnTo>
                  <a:pt x="4895310" y="0"/>
                </a:lnTo>
                <a:lnTo>
                  <a:pt x="4895310" y="3976964"/>
                </a:lnTo>
                <a:lnTo>
                  <a:pt x="0" y="39769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296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4137025" y="3999081"/>
            <a:ext cx="1696590" cy="1696026"/>
          </a:xfrm>
          <a:custGeom>
            <a:avLst/>
            <a:gdLst>
              <a:gd name="connsiteX0" fmla="*/ 848295 w 1696590"/>
              <a:gd name="connsiteY0" fmla="*/ 0 h 1696026"/>
              <a:gd name="connsiteX1" fmla="*/ 1696590 w 1696590"/>
              <a:gd name="connsiteY1" fmla="*/ 848013 h 1696026"/>
              <a:gd name="connsiteX2" fmla="*/ 848295 w 1696590"/>
              <a:gd name="connsiteY2" fmla="*/ 1696026 h 1696026"/>
              <a:gd name="connsiteX3" fmla="*/ 0 w 1696590"/>
              <a:gd name="connsiteY3" fmla="*/ 848013 h 1696026"/>
              <a:gd name="connsiteX4" fmla="*/ 848295 w 1696590"/>
              <a:gd name="connsiteY4" fmla="*/ 0 h 169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590" h="1696026">
                <a:moveTo>
                  <a:pt x="848295" y="0"/>
                </a:moveTo>
                <a:cubicBezTo>
                  <a:pt x="1316795" y="0"/>
                  <a:pt x="1696590" y="379668"/>
                  <a:pt x="1696590" y="848013"/>
                </a:cubicBezTo>
                <a:cubicBezTo>
                  <a:pt x="1696590" y="1316358"/>
                  <a:pt x="1316795" y="1696026"/>
                  <a:pt x="848295" y="1696026"/>
                </a:cubicBezTo>
                <a:cubicBezTo>
                  <a:pt x="379795" y="1696026"/>
                  <a:pt x="0" y="1316358"/>
                  <a:pt x="0" y="848013"/>
                </a:cubicBezTo>
                <a:cubicBezTo>
                  <a:pt x="0" y="379668"/>
                  <a:pt x="379795" y="0"/>
                  <a:pt x="8482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137025" y="1883620"/>
            <a:ext cx="1696590" cy="1696026"/>
          </a:xfrm>
          <a:custGeom>
            <a:avLst/>
            <a:gdLst>
              <a:gd name="connsiteX0" fmla="*/ 848295 w 1696590"/>
              <a:gd name="connsiteY0" fmla="*/ 0 h 1696026"/>
              <a:gd name="connsiteX1" fmla="*/ 1696590 w 1696590"/>
              <a:gd name="connsiteY1" fmla="*/ 848013 h 1696026"/>
              <a:gd name="connsiteX2" fmla="*/ 848295 w 1696590"/>
              <a:gd name="connsiteY2" fmla="*/ 1696026 h 1696026"/>
              <a:gd name="connsiteX3" fmla="*/ 0 w 1696590"/>
              <a:gd name="connsiteY3" fmla="*/ 848013 h 1696026"/>
              <a:gd name="connsiteX4" fmla="*/ 848295 w 1696590"/>
              <a:gd name="connsiteY4" fmla="*/ 0 h 169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590" h="1696026">
                <a:moveTo>
                  <a:pt x="848295" y="0"/>
                </a:moveTo>
                <a:cubicBezTo>
                  <a:pt x="1316795" y="0"/>
                  <a:pt x="1696590" y="379668"/>
                  <a:pt x="1696590" y="848013"/>
                </a:cubicBezTo>
                <a:cubicBezTo>
                  <a:pt x="1696590" y="1316358"/>
                  <a:pt x="1316795" y="1696026"/>
                  <a:pt x="848295" y="1696026"/>
                </a:cubicBezTo>
                <a:cubicBezTo>
                  <a:pt x="379795" y="1696026"/>
                  <a:pt x="0" y="1316358"/>
                  <a:pt x="0" y="848013"/>
                </a:cubicBezTo>
                <a:cubicBezTo>
                  <a:pt x="0" y="379668"/>
                  <a:pt x="379795" y="0"/>
                  <a:pt x="8482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358384" y="1883620"/>
            <a:ext cx="1696590" cy="1696026"/>
          </a:xfrm>
          <a:custGeom>
            <a:avLst/>
            <a:gdLst>
              <a:gd name="connsiteX0" fmla="*/ 848295 w 1696590"/>
              <a:gd name="connsiteY0" fmla="*/ 0 h 1696026"/>
              <a:gd name="connsiteX1" fmla="*/ 1696590 w 1696590"/>
              <a:gd name="connsiteY1" fmla="*/ 848013 h 1696026"/>
              <a:gd name="connsiteX2" fmla="*/ 848295 w 1696590"/>
              <a:gd name="connsiteY2" fmla="*/ 1696026 h 1696026"/>
              <a:gd name="connsiteX3" fmla="*/ 0 w 1696590"/>
              <a:gd name="connsiteY3" fmla="*/ 848013 h 1696026"/>
              <a:gd name="connsiteX4" fmla="*/ 848295 w 1696590"/>
              <a:gd name="connsiteY4" fmla="*/ 0 h 169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590" h="1696026">
                <a:moveTo>
                  <a:pt x="848295" y="0"/>
                </a:moveTo>
                <a:cubicBezTo>
                  <a:pt x="1316795" y="0"/>
                  <a:pt x="1696590" y="379668"/>
                  <a:pt x="1696590" y="848013"/>
                </a:cubicBezTo>
                <a:cubicBezTo>
                  <a:pt x="1696590" y="1316358"/>
                  <a:pt x="1316795" y="1696026"/>
                  <a:pt x="848295" y="1696026"/>
                </a:cubicBezTo>
                <a:cubicBezTo>
                  <a:pt x="379795" y="1696026"/>
                  <a:pt x="0" y="1316358"/>
                  <a:pt x="0" y="848013"/>
                </a:cubicBezTo>
                <a:cubicBezTo>
                  <a:pt x="0" y="379668"/>
                  <a:pt x="379795" y="0"/>
                  <a:pt x="8482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6358384" y="3999081"/>
            <a:ext cx="1696590" cy="1696026"/>
          </a:xfrm>
          <a:custGeom>
            <a:avLst/>
            <a:gdLst>
              <a:gd name="connsiteX0" fmla="*/ 848295 w 1696590"/>
              <a:gd name="connsiteY0" fmla="*/ 0 h 1696026"/>
              <a:gd name="connsiteX1" fmla="*/ 1696590 w 1696590"/>
              <a:gd name="connsiteY1" fmla="*/ 848013 h 1696026"/>
              <a:gd name="connsiteX2" fmla="*/ 848295 w 1696590"/>
              <a:gd name="connsiteY2" fmla="*/ 1696026 h 1696026"/>
              <a:gd name="connsiteX3" fmla="*/ 0 w 1696590"/>
              <a:gd name="connsiteY3" fmla="*/ 848013 h 1696026"/>
              <a:gd name="connsiteX4" fmla="*/ 848295 w 1696590"/>
              <a:gd name="connsiteY4" fmla="*/ 0 h 169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590" h="1696026">
                <a:moveTo>
                  <a:pt x="848295" y="0"/>
                </a:moveTo>
                <a:cubicBezTo>
                  <a:pt x="1316795" y="0"/>
                  <a:pt x="1696590" y="379668"/>
                  <a:pt x="1696590" y="848013"/>
                </a:cubicBezTo>
                <a:cubicBezTo>
                  <a:pt x="1696590" y="1316358"/>
                  <a:pt x="1316795" y="1696026"/>
                  <a:pt x="848295" y="1696026"/>
                </a:cubicBezTo>
                <a:cubicBezTo>
                  <a:pt x="379795" y="1696026"/>
                  <a:pt x="0" y="1316358"/>
                  <a:pt x="0" y="848013"/>
                </a:cubicBezTo>
                <a:cubicBezTo>
                  <a:pt x="0" y="379668"/>
                  <a:pt x="379795" y="0"/>
                  <a:pt x="8482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882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058226" y="1608225"/>
            <a:ext cx="3136294" cy="4362275"/>
          </a:xfrm>
          <a:custGeom>
            <a:avLst/>
            <a:gdLst>
              <a:gd name="connsiteX0" fmla="*/ 0 w 3136294"/>
              <a:gd name="connsiteY0" fmla="*/ 0 h 4362275"/>
              <a:gd name="connsiteX1" fmla="*/ 3136294 w 3136294"/>
              <a:gd name="connsiteY1" fmla="*/ 0 h 4362275"/>
              <a:gd name="connsiteX2" fmla="*/ 3136294 w 3136294"/>
              <a:gd name="connsiteY2" fmla="*/ 4362275 h 4362275"/>
              <a:gd name="connsiteX3" fmla="*/ 0 w 3136294"/>
              <a:gd name="connsiteY3" fmla="*/ 4362275 h 43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6294" h="4362275">
                <a:moveTo>
                  <a:pt x="0" y="0"/>
                </a:moveTo>
                <a:lnTo>
                  <a:pt x="3136294" y="0"/>
                </a:lnTo>
                <a:lnTo>
                  <a:pt x="3136294" y="4362275"/>
                </a:lnTo>
                <a:lnTo>
                  <a:pt x="0" y="4362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4527853" y="1608225"/>
            <a:ext cx="3136294" cy="4362275"/>
          </a:xfrm>
          <a:custGeom>
            <a:avLst/>
            <a:gdLst>
              <a:gd name="connsiteX0" fmla="*/ 0 w 3136294"/>
              <a:gd name="connsiteY0" fmla="*/ 0 h 4362275"/>
              <a:gd name="connsiteX1" fmla="*/ 3136294 w 3136294"/>
              <a:gd name="connsiteY1" fmla="*/ 0 h 4362275"/>
              <a:gd name="connsiteX2" fmla="*/ 3136294 w 3136294"/>
              <a:gd name="connsiteY2" fmla="*/ 4362275 h 4362275"/>
              <a:gd name="connsiteX3" fmla="*/ 0 w 3136294"/>
              <a:gd name="connsiteY3" fmla="*/ 4362275 h 43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6294" h="4362275">
                <a:moveTo>
                  <a:pt x="0" y="0"/>
                </a:moveTo>
                <a:lnTo>
                  <a:pt x="3136294" y="0"/>
                </a:lnTo>
                <a:lnTo>
                  <a:pt x="3136294" y="4362275"/>
                </a:lnTo>
                <a:lnTo>
                  <a:pt x="0" y="4362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198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图片占位符 20"/>
          <p:cNvSpPr>
            <a:spLocks noGrp="1"/>
          </p:cNvSpPr>
          <p:nvPr>
            <p:ph type="pic" sz="quarter" idx="10"/>
          </p:nvPr>
        </p:nvSpPr>
        <p:spPr>
          <a:xfrm>
            <a:off x="1607006" y="1662099"/>
            <a:ext cx="4439443" cy="2871776"/>
          </a:xfrm>
          <a:custGeom>
            <a:avLst/>
            <a:gdLst>
              <a:gd name="connsiteX0" fmla="*/ 3272018 w 4439443"/>
              <a:gd name="connsiteY0" fmla="*/ 1471895 h 2871776"/>
              <a:gd name="connsiteX1" fmla="*/ 4206125 w 4439443"/>
              <a:gd name="connsiteY1" fmla="*/ 1471895 h 2871776"/>
              <a:gd name="connsiteX2" fmla="*/ 4439443 w 4439443"/>
              <a:gd name="connsiteY2" fmla="*/ 1705213 h 2871776"/>
              <a:gd name="connsiteX3" fmla="*/ 4439443 w 4439443"/>
              <a:gd name="connsiteY3" fmla="*/ 2638458 h 2871776"/>
              <a:gd name="connsiteX4" fmla="*/ 4206125 w 4439443"/>
              <a:gd name="connsiteY4" fmla="*/ 2871776 h 2871776"/>
              <a:gd name="connsiteX5" fmla="*/ 3272018 w 4439443"/>
              <a:gd name="connsiteY5" fmla="*/ 2871776 h 2871776"/>
              <a:gd name="connsiteX6" fmla="*/ 3038700 w 4439443"/>
              <a:gd name="connsiteY6" fmla="*/ 2638458 h 2871776"/>
              <a:gd name="connsiteX7" fmla="*/ 3038700 w 4439443"/>
              <a:gd name="connsiteY7" fmla="*/ 1705213 h 2871776"/>
              <a:gd name="connsiteX8" fmla="*/ 3272018 w 4439443"/>
              <a:gd name="connsiteY8" fmla="*/ 1471895 h 2871776"/>
              <a:gd name="connsiteX9" fmla="*/ 1752668 w 4439443"/>
              <a:gd name="connsiteY9" fmla="*/ 1471895 h 2871776"/>
              <a:gd name="connsiteX10" fmla="*/ 2686775 w 4439443"/>
              <a:gd name="connsiteY10" fmla="*/ 1471895 h 2871776"/>
              <a:gd name="connsiteX11" fmla="*/ 2920093 w 4439443"/>
              <a:gd name="connsiteY11" fmla="*/ 1705213 h 2871776"/>
              <a:gd name="connsiteX12" fmla="*/ 2920093 w 4439443"/>
              <a:gd name="connsiteY12" fmla="*/ 2638458 h 2871776"/>
              <a:gd name="connsiteX13" fmla="*/ 2686775 w 4439443"/>
              <a:gd name="connsiteY13" fmla="*/ 2871776 h 2871776"/>
              <a:gd name="connsiteX14" fmla="*/ 1752668 w 4439443"/>
              <a:gd name="connsiteY14" fmla="*/ 2871776 h 2871776"/>
              <a:gd name="connsiteX15" fmla="*/ 1519350 w 4439443"/>
              <a:gd name="connsiteY15" fmla="*/ 2638458 h 2871776"/>
              <a:gd name="connsiteX16" fmla="*/ 1519350 w 4439443"/>
              <a:gd name="connsiteY16" fmla="*/ 1705213 h 2871776"/>
              <a:gd name="connsiteX17" fmla="*/ 1752668 w 4439443"/>
              <a:gd name="connsiteY17" fmla="*/ 1471895 h 2871776"/>
              <a:gd name="connsiteX18" fmla="*/ 233318 w 4439443"/>
              <a:gd name="connsiteY18" fmla="*/ 1471895 h 2871776"/>
              <a:gd name="connsiteX19" fmla="*/ 1167425 w 4439443"/>
              <a:gd name="connsiteY19" fmla="*/ 1471895 h 2871776"/>
              <a:gd name="connsiteX20" fmla="*/ 1400743 w 4439443"/>
              <a:gd name="connsiteY20" fmla="*/ 1705213 h 2871776"/>
              <a:gd name="connsiteX21" fmla="*/ 1400743 w 4439443"/>
              <a:gd name="connsiteY21" fmla="*/ 2638458 h 2871776"/>
              <a:gd name="connsiteX22" fmla="*/ 1167425 w 4439443"/>
              <a:gd name="connsiteY22" fmla="*/ 2871776 h 2871776"/>
              <a:gd name="connsiteX23" fmla="*/ 233318 w 4439443"/>
              <a:gd name="connsiteY23" fmla="*/ 2871776 h 2871776"/>
              <a:gd name="connsiteX24" fmla="*/ 0 w 4439443"/>
              <a:gd name="connsiteY24" fmla="*/ 2638458 h 2871776"/>
              <a:gd name="connsiteX25" fmla="*/ 0 w 4439443"/>
              <a:gd name="connsiteY25" fmla="*/ 1705213 h 2871776"/>
              <a:gd name="connsiteX26" fmla="*/ 233318 w 4439443"/>
              <a:gd name="connsiteY26" fmla="*/ 1471895 h 2871776"/>
              <a:gd name="connsiteX27" fmla="*/ 3272018 w 4439443"/>
              <a:gd name="connsiteY27" fmla="*/ 0 h 2871776"/>
              <a:gd name="connsiteX28" fmla="*/ 4206125 w 4439443"/>
              <a:gd name="connsiteY28" fmla="*/ 0 h 2871776"/>
              <a:gd name="connsiteX29" fmla="*/ 4439443 w 4439443"/>
              <a:gd name="connsiteY29" fmla="*/ 233318 h 2871776"/>
              <a:gd name="connsiteX30" fmla="*/ 4439443 w 4439443"/>
              <a:gd name="connsiteY30" fmla="*/ 1166563 h 2871776"/>
              <a:gd name="connsiteX31" fmla="*/ 4206125 w 4439443"/>
              <a:gd name="connsiteY31" fmla="*/ 1399881 h 2871776"/>
              <a:gd name="connsiteX32" fmla="*/ 3272018 w 4439443"/>
              <a:gd name="connsiteY32" fmla="*/ 1399881 h 2871776"/>
              <a:gd name="connsiteX33" fmla="*/ 3038700 w 4439443"/>
              <a:gd name="connsiteY33" fmla="*/ 1166563 h 2871776"/>
              <a:gd name="connsiteX34" fmla="*/ 3038700 w 4439443"/>
              <a:gd name="connsiteY34" fmla="*/ 233318 h 2871776"/>
              <a:gd name="connsiteX35" fmla="*/ 3272018 w 4439443"/>
              <a:gd name="connsiteY35" fmla="*/ 0 h 2871776"/>
              <a:gd name="connsiteX36" fmla="*/ 1752668 w 4439443"/>
              <a:gd name="connsiteY36" fmla="*/ 0 h 2871776"/>
              <a:gd name="connsiteX37" fmla="*/ 2686775 w 4439443"/>
              <a:gd name="connsiteY37" fmla="*/ 0 h 2871776"/>
              <a:gd name="connsiteX38" fmla="*/ 2920093 w 4439443"/>
              <a:gd name="connsiteY38" fmla="*/ 233318 h 2871776"/>
              <a:gd name="connsiteX39" fmla="*/ 2920093 w 4439443"/>
              <a:gd name="connsiteY39" fmla="*/ 1166563 h 2871776"/>
              <a:gd name="connsiteX40" fmla="*/ 2686775 w 4439443"/>
              <a:gd name="connsiteY40" fmla="*/ 1399881 h 2871776"/>
              <a:gd name="connsiteX41" fmla="*/ 1752668 w 4439443"/>
              <a:gd name="connsiteY41" fmla="*/ 1399881 h 2871776"/>
              <a:gd name="connsiteX42" fmla="*/ 1519350 w 4439443"/>
              <a:gd name="connsiteY42" fmla="*/ 1166563 h 2871776"/>
              <a:gd name="connsiteX43" fmla="*/ 1519350 w 4439443"/>
              <a:gd name="connsiteY43" fmla="*/ 233318 h 2871776"/>
              <a:gd name="connsiteX44" fmla="*/ 1752668 w 4439443"/>
              <a:gd name="connsiteY44" fmla="*/ 0 h 2871776"/>
              <a:gd name="connsiteX45" fmla="*/ 233318 w 4439443"/>
              <a:gd name="connsiteY45" fmla="*/ 0 h 2871776"/>
              <a:gd name="connsiteX46" fmla="*/ 1167425 w 4439443"/>
              <a:gd name="connsiteY46" fmla="*/ 0 h 2871776"/>
              <a:gd name="connsiteX47" fmla="*/ 1400743 w 4439443"/>
              <a:gd name="connsiteY47" fmla="*/ 233318 h 2871776"/>
              <a:gd name="connsiteX48" fmla="*/ 1400743 w 4439443"/>
              <a:gd name="connsiteY48" fmla="*/ 1166563 h 2871776"/>
              <a:gd name="connsiteX49" fmla="*/ 1167425 w 4439443"/>
              <a:gd name="connsiteY49" fmla="*/ 1399881 h 2871776"/>
              <a:gd name="connsiteX50" fmla="*/ 233318 w 4439443"/>
              <a:gd name="connsiteY50" fmla="*/ 1399881 h 2871776"/>
              <a:gd name="connsiteX51" fmla="*/ 0 w 4439443"/>
              <a:gd name="connsiteY51" fmla="*/ 1166563 h 2871776"/>
              <a:gd name="connsiteX52" fmla="*/ 0 w 4439443"/>
              <a:gd name="connsiteY52" fmla="*/ 233318 h 2871776"/>
              <a:gd name="connsiteX53" fmla="*/ 233318 w 4439443"/>
              <a:gd name="connsiteY53" fmla="*/ 0 h 287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439443" h="2871776">
                <a:moveTo>
                  <a:pt x="3272018" y="1471895"/>
                </a:moveTo>
                <a:lnTo>
                  <a:pt x="4206125" y="1471895"/>
                </a:lnTo>
                <a:cubicBezTo>
                  <a:pt x="4334983" y="1471895"/>
                  <a:pt x="4439443" y="1576355"/>
                  <a:pt x="4439443" y="1705213"/>
                </a:cubicBezTo>
                <a:lnTo>
                  <a:pt x="4439443" y="2638458"/>
                </a:lnTo>
                <a:cubicBezTo>
                  <a:pt x="4439443" y="2767316"/>
                  <a:pt x="4334983" y="2871776"/>
                  <a:pt x="4206125" y="2871776"/>
                </a:cubicBezTo>
                <a:lnTo>
                  <a:pt x="3272018" y="2871776"/>
                </a:lnTo>
                <a:cubicBezTo>
                  <a:pt x="3143160" y="2871776"/>
                  <a:pt x="3038700" y="2767316"/>
                  <a:pt x="3038700" y="2638458"/>
                </a:cubicBezTo>
                <a:lnTo>
                  <a:pt x="3038700" y="1705213"/>
                </a:lnTo>
                <a:cubicBezTo>
                  <a:pt x="3038700" y="1576355"/>
                  <a:pt x="3143160" y="1471895"/>
                  <a:pt x="3272018" y="1471895"/>
                </a:cubicBezTo>
                <a:close/>
                <a:moveTo>
                  <a:pt x="1752668" y="1471895"/>
                </a:moveTo>
                <a:lnTo>
                  <a:pt x="2686775" y="1471895"/>
                </a:lnTo>
                <a:cubicBezTo>
                  <a:pt x="2815633" y="1471895"/>
                  <a:pt x="2920093" y="1576355"/>
                  <a:pt x="2920093" y="1705213"/>
                </a:cubicBezTo>
                <a:lnTo>
                  <a:pt x="2920093" y="2638458"/>
                </a:lnTo>
                <a:cubicBezTo>
                  <a:pt x="2920093" y="2767316"/>
                  <a:pt x="2815633" y="2871776"/>
                  <a:pt x="2686775" y="2871776"/>
                </a:cubicBezTo>
                <a:lnTo>
                  <a:pt x="1752668" y="2871776"/>
                </a:lnTo>
                <a:cubicBezTo>
                  <a:pt x="1623810" y="2871776"/>
                  <a:pt x="1519350" y="2767316"/>
                  <a:pt x="1519350" y="2638458"/>
                </a:cubicBezTo>
                <a:lnTo>
                  <a:pt x="1519350" y="1705213"/>
                </a:lnTo>
                <a:cubicBezTo>
                  <a:pt x="1519350" y="1576355"/>
                  <a:pt x="1623810" y="1471895"/>
                  <a:pt x="1752668" y="1471895"/>
                </a:cubicBezTo>
                <a:close/>
                <a:moveTo>
                  <a:pt x="233318" y="1471895"/>
                </a:moveTo>
                <a:lnTo>
                  <a:pt x="1167425" y="1471895"/>
                </a:lnTo>
                <a:cubicBezTo>
                  <a:pt x="1296283" y="1471895"/>
                  <a:pt x="1400743" y="1576355"/>
                  <a:pt x="1400743" y="1705213"/>
                </a:cubicBezTo>
                <a:lnTo>
                  <a:pt x="1400743" y="2638458"/>
                </a:lnTo>
                <a:cubicBezTo>
                  <a:pt x="1400743" y="2767316"/>
                  <a:pt x="1296283" y="2871776"/>
                  <a:pt x="1167425" y="2871776"/>
                </a:cubicBezTo>
                <a:lnTo>
                  <a:pt x="233318" y="2871776"/>
                </a:lnTo>
                <a:cubicBezTo>
                  <a:pt x="104460" y="2871776"/>
                  <a:pt x="0" y="2767316"/>
                  <a:pt x="0" y="2638458"/>
                </a:cubicBezTo>
                <a:lnTo>
                  <a:pt x="0" y="1705213"/>
                </a:lnTo>
                <a:cubicBezTo>
                  <a:pt x="0" y="1576355"/>
                  <a:pt x="104460" y="1471895"/>
                  <a:pt x="233318" y="1471895"/>
                </a:cubicBezTo>
                <a:close/>
                <a:moveTo>
                  <a:pt x="3272018" y="0"/>
                </a:moveTo>
                <a:lnTo>
                  <a:pt x="4206125" y="0"/>
                </a:lnTo>
                <a:cubicBezTo>
                  <a:pt x="4334983" y="0"/>
                  <a:pt x="4439443" y="104460"/>
                  <a:pt x="4439443" y="233318"/>
                </a:cubicBezTo>
                <a:lnTo>
                  <a:pt x="4439443" y="1166563"/>
                </a:lnTo>
                <a:cubicBezTo>
                  <a:pt x="4439443" y="1295421"/>
                  <a:pt x="4334983" y="1399881"/>
                  <a:pt x="4206125" y="1399881"/>
                </a:cubicBezTo>
                <a:lnTo>
                  <a:pt x="3272018" y="1399881"/>
                </a:lnTo>
                <a:cubicBezTo>
                  <a:pt x="3143160" y="1399881"/>
                  <a:pt x="3038700" y="1295421"/>
                  <a:pt x="3038700" y="1166563"/>
                </a:cubicBezTo>
                <a:lnTo>
                  <a:pt x="3038700" y="233318"/>
                </a:lnTo>
                <a:cubicBezTo>
                  <a:pt x="3038700" y="104460"/>
                  <a:pt x="3143160" y="0"/>
                  <a:pt x="3272018" y="0"/>
                </a:cubicBezTo>
                <a:close/>
                <a:moveTo>
                  <a:pt x="1752668" y="0"/>
                </a:moveTo>
                <a:lnTo>
                  <a:pt x="2686775" y="0"/>
                </a:lnTo>
                <a:cubicBezTo>
                  <a:pt x="2815633" y="0"/>
                  <a:pt x="2920093" y="104460"/>
                  <a:pt x="2920093" y="233318"/>
                </a:cubicBezTo>
                <a:lnTo>
                  <a:pt x="2920093" y="1166563"/>
                </a:lnTo>
                <a:cubicBezTo>
                  <a:pt x="2920093" y="1295421"/>
                  <a:pt x="2815633" y="1399881"/>
                  <a:pt x="2686775" y="1399881"/>
                </a:cubicBezTo>
                <a:lnTo>
                  <a:pt x="1752668" y="1399881"/>
                </a:lnTo>
                <a:cubicBezTo>
                  <a:pt x="1623810" y="1399881"/>
                  <a:pt x="1519350" y="1295421"/>
                  <a:pt x="1519350" y="1166563"/>
                </a:cubicBezTo>
                <a:lnTo>
                  <a:pt x="1519350" y="233318"/>
                </a:lnTo>
                <a:cubicBezTo>
                  <a:pt x="1519350" y="104460"/>
                  <a:pt x="1623810" y="0"/>
                  <a:pt x="1752668" y="0"/>
                </a:cubicBezTo>
                <a:close/>
                <a:moveTo>
                  <a:pt x="233318" y="0"/>
                </a:moveTo>
                <a:lnTo>
                  <a:pt x="1167425" y="0"/>
                </a:lnTo>
                <a:cubicBezTo>
                  <a:pt x="1296283" y="0"/>
                  <a:pt x="1400743" y="104460"/>
                  <a:pt x="1400743" y="233318"/>
                </a:cubicBezTo>
                <a:lnTo>
                  <a:pt x="1400743" y="1166563"/>
                </a:lnTo>
                <a:cubicBezTo>
                  <a:pt x="1400743" y="1295421"/>
                  <a:pt x="1296283" y="1399881"/>
                  <a:pt x="1167425" y="1399881"/>
                </a:cubicBezTo>
                <a:lnTo>
                  <a:pt x="233318" y="1399881"/>
                </a:lnTo>
                <a:cubicBezTo>
                  <a:pt x="104460" y="1399881"/>
                  <a:pt x="0" y="1295421"/>
                  <a:pt x="0" y="1166563"/>
                </a:cubicBezTo>
                <a:lnTo>
                  <a:pt x="0" y="233318"/>
                </a:lnTo>
                <a:cubicBezTo>
                  <a:pt x="0" y="104460"/>
                  <a:pt x="104460" y="0"/>
                  <a:pt x="2333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1"/>
          </p:nvPr>
        </p:nvSpPr>
        <p:spPr>
          <a:xfrm>
            <a:off x="6165055" y="1662099"/>
            <a:ext cx="4439444" cy="2871776"/>
          </a:xfrm>
          <a:custGeom>
            <a:avLst/>
            <a:gdLst>
              <a:gd name="connsiteX0" fmla="*/ 3272019 w 4439444"/>
              <a:gd name="connsiteY0" fmla="*/ 1471895 h 2871776"/>
              <a:gd name="connsiteX1" fmla="*/ 4206126 w 4439444"/>
              <a:gd name="connsiteY1" fmla="*/ 1471895 h 2871776"/>
              <a:gd name="connsiteX2" fmla="*/ 4439444 w 4439444"/>
              <a:gd name="connsiteY2" fmla="*/ 1705213 h 2871776"/>
              <a:gd name="connsiteX3" fmla="*/ 4439444 w 4439444"/>
              <a:gd name="connsiteY3" fmla="*/ 2638458 h 2871776"/>
              <a:gd name="connsiteX4" fmla="*/ 4206126 w 4439444"/>
              <a:gd name="connsiteY4" fmla="*/ 2871776 h 2871776"/>
              <a:gd name="connsiteX5" fmla="*/ 3272019 w 4439444"/>
              <a:gd name="connsiteY5" fmla="*/ 2871776 h 2871776"/>
              <a:gd name="connsiteX6" fmla="*/ 3038701 w 4439444"/>
              <a:gd name="connsiteY6" fmla="*/ 2638458 h 2871776"/>
              <a:gd name="connsiteX7" fmla="*/ 3038701 w 4439444"/>
              <a:gd name="connsiteY7" fmla="*/ 1705213 h 2871776"/>
              <a:gd name="connsiteX8" fmla="*/ 3272019 w 4439444"/>
              <a:gd name="connsiteY8" fmla="*/ 1471895 h 2871776"/>
              <a:gd name="connsiteX9" fmla="*/ 1752668 w 4439444"/>
              <a:gd name="connsiteY9" fmla="*/ 1471895 h 2871776"/>
              <a:gd name="connsiteX10" fmla="*/ 2686775 w 4439444"/>
              <a:gd name="connsiteY10" fmla="*/ 1471895 h 2871776"/>
              <a:gd name="connsiteX11" fmla="*/ 2920093 w 4439444"/>
              <a:gd name="connsiteY11" fmla="*/ 1705213 h 2871776"/>
              <a:gd name="connsiteX12" fmla="*/ 2920093 w 4439444"/>
              <a:gd name="connsiteY12" fmla="*/ 2638458 h 2871776"/>
              <a:gd name="connsiteX13" fmla="*/ 2686775 w 4439444"/>
              <a:gd name="connsiteY13" fmla="*/ 2871776 h 2871776"/>
              <a:gd name="connsiteX14" fmla="*/ 1752668 w 4439444"/>
              <a:gd name="connsiteY14" fmla="*/ 2871776 h 2871776"/>
              <a:gd name="connsiteX15" fmla="*/ 1519350 w 4439444"/>
              <a:gd name="connsiteY15" fmla="*/ 2638458 h 2871776"/>
              <a:gd name="connsiteX16" fmla="*/ 1519350 w 4439444"/>
              <a:gd name="connsiteY16" fmla="*/ 1705213 h 2871776"/>
              <a:gd name="connsiteX17" fmla="*/ 1752668 w 4439444"/>
              <a:gd name="connsiteY17" fmla="*/ 1471895 h 2871776"/>
              <a:gd name="connsiteX18" fmla="*/ 233318 w 4439444"/>
              <a:gd name="connsiteY18" fmla="*/ 1471895 h 2871776"/>
              <a:gd name="connsiteX19" fmla="*/ 1167425 w 4439444"/>
              <a:gd name="connsiteY19" fmla="*/ 1471895 h 2871776"/>
              <a:gd name="connsiteX20" fmla="*/ 1400743 w 4439444"/>
              <a:gd name="connsiteY20" fmla="*/ 1705213 h 2871776"/>
              <a:gd name="connsiteX21" fmla="*/ 1400743 w 4439444"/>
              <a:gd name="connsiteY21" fmla="*/ 2638458 h 2871776"/>
              <a:gd name="connsiteX22" fmla="*/ 1167425 w 4439444"/>
              <a:gd name="connsiteY22" fmla="*/ 2871776 h 2871776"/>
              <a:gd name="connsiteX23" fmla="*/ 233318 w 4439444"/>
              <a:gd name="connsiteY23" fmla="*/ 2871776 h 2871776"/>
              <a:gd name="connsiteX24" fmla="*/ 0 w 4439444"/>
              <a:gd name="connsiteY24" fmla="*/ 2638458 h 2871776"/>
              <a:gd name="connsiteX25" fmla="*/ 0 w 4439444"/>
              <a:gd name="connsiteY25" fmla="*/ 1705213 h 2871776"/>
              <a:gd name="connsiteX26" fmla="*/ 233318 w 4439444"/>
              <a:gd name="connsiteY26" fmla="*/ 1471895 h 2871776"/>
              <a:gd name="connsiteX27" fmla="*/ 3272019 w 4439444"/>
              <a:gd name="connsiteY27" fmla="*/ 0 h 2871776"/>
              <a:gd name="connsiteX28" fmla="*/ 4206126 w 4439444"/>
              <a:gd name="connsiteY28" fmla="*/ 0 h 2871776"/>
              <a:gd name="connsiteX29" fmla="*/ 4439444 w 4439444"/>
              <a:gd name="connsiteY29" fmla="*/ 233318 h 2871776"/>
              <a:gd name="connsiteX30" fmla="*/ 4439444 w 4439444"/>
              <a:gd name="connsiteY30" fmla="*/ 1166563 h 2871776"/>
              <a:gd name="connsiteX31" fmla="*/ 4206126 w 4439444"/>
              <a:gd name="connsiteY31" fmla="*/ 1399881 h 2871776"/>
              <a:gd name="connsiteX32" fmla="*/ 3272019 w 4439444"/>
              <a:gd name="connsiteY32" fmla="*/ 1399881 h 2871776"/>
              <a:gd name="connsiteX33" fmla="*/ 3038701 w 4439444"/>
              <a:gd name="connsiteY33" fmla="*/ 1166563 h 2871776"/>
              <a:gd name="connsiteX34" fmla="*/ 3038701 w 4439444"/>
              <a:gd name="connsiteY34" fmla="*/ 233318 h 2871776"/>
              <a:gd name="connsiteX35" fmla="*/ 3272019 w 4439444"/>
              <a:gd name="connsiteY35" fmla="*/ 0 h 2871776"/>
              <a:gd name="connsiteX36" fmla="*/ 1752668 w 4439444"/>
              <a:gd name="connsiteY36" fmla="*/ 0 h 2871776"/>
              <a:gd name="connsiteX37" fmla="*/ 2686775 w 4439444"/>
              <a:gd name="connsiteY37" fmla="*/ 0 h 2871776"/>
              <a:gd name="connsiteX38" fmla="*/ 2920093 w 4439444"/>
              <a:gd name="connsiteY38" fmla="*/ 233318 h 2871776"/>
              <a:gd name="connsiteX39" fmla="*/ 2920093 w 4439444"/>
              <a:gd name="connsiteY39" fmla="*/ 1166563 h 2871776"/>
              <a:gd name="connsiteX40" fmla="*/ 2686775 w 4439444"/>
              <a:gd name="connsiteY40" fmla="*/ 1399881 h 2871776"/>
              <a:gd name="connsiteX41" fmla="*/ 1752668 w 4439444"/>
              <a:gd name="connsiteY41" fmla="*/ 1399881 h 2871776"/>
              <a:gd name="connsiteX42" fmla="*/ 1519350 w 4439444"/>
              <a:gd name="connsiteY42" fmla="*/ 1166563 h 2871776"/>
              <a:gd name="connsiteX43" fmla="*/ 1519350 w 4439444"/>
              <a:gd name="connsiteY43" fmla="*/ 233318 h 2871776"/>
              <a:gd name="connsiteX44" fmla="*/ 1752668 w 4439444"/>
              <a:gd name="connsiteY44" fmla="*/ 0 h 2871776"/>
              <a:gd name="connsiteX45" fmla="*/ 233318 w 4439444"/>
              <a:gd name="connsiteY45" fmla="*/ 0 h 2871776"/>
              <a:gd name="connsiteX46" fmla="*/ 1167425 w 4439444"/>
              <a:gd name="connsiteY46" fmla="*/ 0 h 2871776"/>
              <a:gd name="connsiteX47" fmla="*/ 1400743 w 4439444"/>
              <a:gd name="connsiteY47" fmla="*/ 233318 h 2871776"/>
              <a:gd name="connsiteX48" fmla="*/ 1400743 w 4439444"/>
              <a:gd name="connsiteY48" fmla="*/ 1166563 h 2871776"/>
              <a:gd name="connsiteX49" fmla="*/ 1167425 w 4439444"/>
              <a:gd name="connsiteY49" fmla="*/ 1399881 h 2871776"/>
              <a:gd name="connsiteX50" fmla="*/ 233318 w 4439444"/>
              <a:gd name="connsiteY50" fmla="*/ 1399881 h 2871776"/>
              <a:gd name="connsiteX51" fmla="*/ 0 w 4439444"/>
              <a:gd name="connsiteY51" fmla="*/ 1166563 h 2871776"/>
              <a:gd name="connsiteX52" fmla="*/ 0 w 4439444"/>
              <a:gd name="connsiteY52" fmla="*/ 233318 h 2871776"/>
              <a:gd name="connsiteX53" fmla="*/ 233318 w 4439444"/>
              <a:gd name="connsiteY53" fmla="*/ 0 h 287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439444" h="2871776">
                <a:moveTo>
                  <a:pt x="3272019" y="1471895"/>
                </a:moveTo>
                <a:lnTo>
                  <a:pt x="4206126" y="1471895"/>
                </a:lnTo>
                <a:cubicBezTo>
                  <a:pt x="4334984" y="1471895"/>
                  <a:pt x="4439444" y="1576355"/>
                  <a:pt x="4439444" y="1705213"/>
                </a:cubicBezTo>
                <a:lnTo>
                  <a:pt x="4439444" y="2638458"/>
                </a:lnTo>
                <a:cubicBezTo>
                  <a:pt x="4439444" y="2767316"/>
                  <a:pt x="4334984" y="2871776"/>
                  <a:pt x="4206126" y="2871776"/>
                </a:cubicBezTo>
                <a:lnTo>
                  <a:pt x="3272019" y="2871776"/>
                </a:lnTo>
                <a:cubicBezTo>
                  <a:pt x="3143161" y="2871776"/>
                  <a:pt x="3038701" y="2767316"/>
                  <a:pt x="3038701" y="2638458"/>
                </a:cubicBezTo>
                <a:lnTo>
                  <a:pt x="3038701" y="1705213"/>
                </a:lnTo>
                <a:cubicBezTo>
                  <a:pt x="3038701" y="1576355"/>
                  <a:pt x="3143161" y="1471895"/>
                  <a:pt x="3272019" y="1471895"/>
                </a:cubicBezTo>
                <a:close/>
                <a:moveTo>
                  <a:pt x="1752668" y="1471895"/>
                </a:moveTo>
                <a:lnTo>
                  <a:pt x="2686775" y="1471895"/>
                </a:lnTo>
                <a:cubicBezTo>
                  <a:pt x="2815633" y="1471895"/>
                  <a:pt x="2920093" y="1576355"/>
                  <a:pt x="2920093" y="1705213"/>
                </a:cubicBezTo>
                <a:lnTo>
                  <a:pt x="2920093" y="2638458"/>
                </a:lnTo>
                <a:cubicBezTo>
                  <a:pt x="2920093" y="2767316"/>
                  <a:pt x="2815633" y="2871776"/>
                  <a:pt x="2686775" y="2871776"/>
                </a:cubicBezTo>
                <a:lnTo>
                  <a:pt x="1752668" y="2871776"/>
                </a:lnTo>
                <a:cubicBezTo>
                  <a:pt x="1623810" y="2871776"/>
                  <a:pt x="1519350" y="2767316"/>
                  <a:pt x="1519350" y="2638458"/>
                </a:cubicBezTo>
                <a:lnTo>
                  <a:pt x="1519350" y="1705213"/>
                </a:lnTo>
                <a:cubicBezTo>
                  <a:pt x="1519350" y="1576355"/>
                  <a:pt x="1623810" y="1471895"/>
                  <a:pt x="1752668" y="1471895"/>
                </a:cubicBezTo>
                <a:close/>
                <a:moveTo>
                  <a:pt x="233318" y="1471895"/>
                </a:moveTo>
                <a:lnTo>
                  <a:pt x="1167425" y="1471895"/>
                </a:lnTo>
                <a:cubicBezTo>
                  <a:pt x="1296283" y="1471895"/>
                  <a:pt x="1400743" y="1576355"/>
                  <a:pt x="1400743" y="1705213"/>
                </a:cubicBezTo>
                <a:lnTo>
                  <a:pt x="1400743" y="2638458"/>
                </a:lnTo>
                <a:cubicBezTo>
                  <a:pt x="1400743" y="2767316"/>
                  <a:pt x="1296283" y="2871776"/>
                  <a:pt x="1167425" y="2871776"/>
                </a:cubicBezTo>
                <a:lnTo>
                  <a:pt x="233318" y="2871776"/>
                </a:lnTo>
                <a:cubicBezTo>
                  <a:pt x="104460" y="2871776"/>
                  <a:pt x="0" y="2767316"/>
                  <a:pt x="0" y="2638458"/>
                </a:cubicBezTo>
                <a:lnTo>
                  <a:pt x="0" y="1705213"/>
                </a:lnTo>
                <a:cubicBezTo>
                  <a:pt x="0" y="1576355"/>
                  <a:pt x="104460" y="1471895"/>
                  <a:pt x="233318" y="1471895"/>
                </a:cubicBezTo>
                <a:close/>
                <a:moveTo>
                  <a:pt x="3272019" y="0"/>
                </a:moveTo>
                <a:lnTo>
                  <a:pt x="4206126" y="0"/>
                </a:lnTo>
                <a:cubicBezTo>
                  <a:pt x="4334984" y="0"/>
                  <a:pt x="4439444" y="104460"/>
                  <a:pt x="4439444" y="233318"/>
                </a:cubicBezTo>
                <a:lnTo>
                  <a:pt x="4439444" y="1166563"/>
                </a:lnTo>
                <a:cubicBezTo>
                  <a:pt x="4439444" y="1295421"/>
                  <a:pt x="4334984" y="1399881"/>
                  <a:pt x="4206126" y="1399881"/>
                </a:cubicBezTo>
                <a:lnTo>
                  <a:pt x="3272019" y="1399881"/>
                </a:lnTo>
                <a:cubicBezTo>
                  <a:pt x="3143161" y="1399881"/>
                  <a:pt x="3038701" y="1295421"/>
                  <a:pt x="3038701" y="1166563"/>
                </a:cubicBezTo>
                <a:lnTo>
                  <a:pt x="3038701" y="233318"/>
                </a:lnTo>
                <a:cubicBezTo>
                  <a:pt x="3038701" y="104460"/>
                  <a:pt x="3143161" y="0"/>
                  <a:pt x="3272019" y="0"/>
                </a:cubicBezTo>
                <a:close/>
                <a:moveTo>
                  <a:pt x="1752668" y="0"/>
                </a:moveTo>
                <a:lnTo>
                  <a:pt x="2686775" y="0"/>
                </a:lnTo>
                <a:cubicBezTo>
                  <a:pt x="2815633" y="0"/>
                  <a:pt x="2920093" y="104460"/>
                  <a:pt x="2920093" y="233318"/>
                </a:cubicBezTo>
                <a:lnTo>
                  <a:pt x="2920093" y="1166563"/>
                </a:lnTo>
                <a:cubicBezTo>
                  <a:pt x="2920093" y="1295421"/>
                  <a:pt x="2815633" y="1399881"/>
                  <a:pt x="2686775" y="1399881"/>
                </a:cubicBezTo>
                <a:lnTo>
                  <a:pt x="1752668" y="1399881"/>
                </a:lnTo>
                <a:cubicBezTo>
                  <a:pt x="1623810" y="1399881"/>
                  <a:pt x="1519350" y="1295421"/>
                  <a:pt x="1519350" y="1166563"/>
                </a:cubicBezTo>
                <a:lnTo>
                  <a:pt x="1519350" y="233318"/>
                </a:lnTo>
                <a:cubicBezTo>
                  <a:pt x="1519350" y="104460"/>
                  <a:pt x="1623810" y="0"/>
                  <a:pt x="1752668" y="0"/>
                </a:cubicBezTo>
                <a:close/>
                <a:moveTo>
                  <a:pt x="233318" y="0"/>
                </a:moveTo>
                <a:lnTo>
                  <a:pt x="1167425" y="0"/>
                </a:lnTo>
                <a:cubicBezTo>
                  <a:pt x="1296283" y="0"/>
                  <a:pt x="1400743" y="104460"/>
                  <a:pt x="1400743" y="233318"/>
                </a:cubicBezTo>
                <a:lnTo>
                  <a:pt x="1400743" y="1166563"/>
                </a:lnTo>
                <a:cubicBezTo>
                  <a:pt x="1400743" y="1295421"/>
                  <a:pt x="1296283" y="1399881"/>
                  <a:pt x="1167425" y="1399881"/>
                </a:cubicBezTo>
                <a:lnTo>
                  <a:pt x="233318" y="1399881"/>
                </a:lnTo>
                <a:cubicBezTo>
                  <a:pt x="104460" y="1399881"/>
                  <a:pt x="0" y="1295421"/>
                  <a:pt x="0" y="1166563"/>
                </a:cubicBezTo>
                <a:lnTo>
                  <a:pt x="0" y="233318"/>
                </a:lnTo>
                <a:cubicBezTo>
                  <a:pt x="0" y="104460"/>
                  <a:pt x="104460" y="0"/>
                  <a:pt x="2333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845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t="13750" r="36110" b="520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11332292" y="96743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UTM Staccato " panose="02040603050506020204" pitchFamily="18" charset="0"/>
              </a:rPr>
              <a:t>KTUTS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11ED36EB-7FF3-4616-BAC2-17A321D3C9E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405" y="5216236"/>
            <a:ext cx="1900433" cy="16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2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4" r:id="rId3"/>
    <p:sldLayoutId id="2147483662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slide" Target="slide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83971" y="922540"/>
            <a:ext cx="5401559" cy="4708982"/>
            <a:chOff x="4709694" y="1243051"/>
            <a:chExt cx="5401559" cy="4708982"/>
          </a:xfrm>
        </p:grpSpPr>
        <p:sp>
          <p:nvSpPr>
            <p:cNvPr id="3" name="文本框 6"/>
            <p:cNvSpPr txBox="1"/>
            <p:nvPr/>
          </p:nvSpPr>
          <p:spPr>
            <a:xfrm>
              <a:off x="4813008" y="1243052"/>
              <a:ext cx="5298245" cy="470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</a:t>
              </a:r>
            </a:p>
            <a:p>
              <a:pPr algn="ctr"/>
              <a:r>
                <a:rPr lang="en-US" altLang="zh-CN" sz="1500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ĐỘNG</a:t>
              </a:r>
              <a:endParaRPr lang="zh-CN" altLang="en-US" sz="150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4" name="文本框 6"/>
            <p:cNvSpPr txBox="1"/>
            <p:nvPr/>
          </p:nvSpPr>
          <p:spPr>
            <a:xfrm>
              <a:off x="4709694" y="1243051"/>
              <a:ext cx="5298245" cy="470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0" dirty="0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</a:t>
              </a:r>
            </a:p>
            <a:p>
              <a:pPr algn="ctr"/>
              <a:r>
                <a:rPr lang="en-US" altLang="zh-CN" sz="15000" dirty="0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ĐỘNG</a:t>
              </a:r>
              <a:endParaRPr lang="zh-CN" altLang="en-US" sz="150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69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2058947" y="510186"/>
            <a:ext cx="8025080" cy="6003572"/>
          </a:xfrm>
          <a:prstGeom prst="roundRect">
            <a:avLst>
              <a:gd name="adj" fmla="val 59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39847" y="22920"/>
            <a:ext cx="11236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CÂY CỦA KHỐI LỚP BỐN VÀ KHỐI LỚP 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ĐÃ TRỒNG.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70837" y="552052"/>
            <a:ext cx="1519012" cy="5704520"/>
            <a:chOff x="4748014" y="1181696"/>
            <a:chExt cx="1519012" cy="5704520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5463847" y="6424551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5464346" y="5961368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5368926" y="5498944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349547" y="4957866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5352009" y="4442522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5368926" y="3940923"/>
              <a:ext cx="8382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5359496" y="3439778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5359496" y="2923980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5369422" y="2426907"/>
              <a:ext cx="8382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5352626" y="1933908"/>
              <a:ext cx="914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5377511" y="1449947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9233" name="Text Box 17"/>
            <p:cNvSpPr txBox="1">
              <a:spLocks noChangeArrowheads="1"/>
            </p:cNvSpPr>
            <p:nvPr/>
          </p:nvSpPr>
          <p:spPr bwMode="auto">
            <a:xfrm>
              <a:off x="4748014" y="1181696"/>
              <a:ext cx="10668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en-US" sz="20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altLang="en-US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aphicFrame>
        <p:nvGraphicFramePr>
          <p:cNvPr id="9234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426243"/>
              </p:ext>
            </p:extLst>
          </p:nvPr>
        </p:nvGraphicFramePr>
        <p:xfrm>
          <a:off x="3250597" y="645295"/>
          <a:ext cx="5775385" cy="5496711"/>
        </p:xfrm>
        <a:graphic>
          <a:graphicData uri="http://schemas.openxmlformats.org/drawingml/2006/table">
            <a:tbl>
              <a:tblPr/>
              <a:tblGrid>
                <a:gridCol w="525035">
                  <a:extLst>
                    <a:ext uri="{9D8B030D-6E8A-4147-A177-3AD203B41FA5}">
                      <a16:colId xmlns="" xmlns:a16="http://schemas.microsoft.com/office/drawing/2014/main" val="1477686259"/>
                    </a:ext>
                  </a:extLst>
                </a:gridCol>
                <a:gridCol w="525035">
                  <a:extLst>
                    <a:ext uri="{9D8B030D-6E8A-4147-A177-3AD203B41FA5}">
                      <a16:colId xmlns="" xmlns:a16="http://schemas.microsoft.com/office/drawing/2014/main" val="762152871"/>
                    </a:ext>
                  </a:extLst>
                </a:gridCol>
                <a:gridCol w="525035">
                  <a:extLst>
                    <a:ext uri="{9D8B030D-6E8A-4147-A177-3AD203B41FA5}">
                      <a16:colId xmlns="" xmlns:a16="http://schemas.microsoft.com/office/drawing/2014/main" val="668124227"/>
                    </a:ext>
                  </a:extLst>
                </a:gridCol>
                <a:gridCol w="525035">
                  <a:extLst>
                    <a:ext uri="{9D8B030D-6E8A-4147-A177-3AD203B41FA5}">
                      <a16:colId xmlns="" xmlns:a16="http://schemas.microsoft.com/office/drawing/2014/main" val="1380761249"/>
                    </a:ext>
                  </a:extLst>
                </a:gridCol>
                <a:gridCol w="525035">
                  <a:extLst>
                    <a:ext uri="{9D8B030D-6E8A-4147-A177-3AD203B41FA5}">
                      <a16:colId xmlns="" xmlns:a16="http://schemas.microsoft.com/office/drawing/2014/main" val="3435365857"/>
                    </a:ext>
                  </a:extLst>
                </a:gridCol>
                <a:gridCol w="525035">
                  <a:extLst>
                    <a:ext uri="{9D8B030D-6E8A-4147-A177-3AD203B41FA5}">
                      <a16:colId xmlns="" xmlns:a16="http://schemas.microsoft.com/office/drawing/2014/main" val="861932375"/>
                    </a:ext>
                  </a:extLst>
                </a:gridCol>
                <a:gridCol w="525035">
                  <a:extLst>
                    <a:ext uri="{9D8B030D-6E8A-4147-A177-3AD203B41FA5}">
                      <a16:colId xmlns="" xmlns:a16="http://schemas.microsoft.com/office/drawing/2014/main" val="1474058978"/>
                    </a:ext>
                  </a:extLst>
                </a:gridCol>
                <a:gridCol w="525035">
                  <a:extLst>
                    <a:ext uri="{9D8B030D-6E8A-4147-A177-3AD203B41FA5}">
                      <a16:colId xmlns="" xmlns:a16="http://schemas.microsoft.com/office/drawing/2014/main" val="3464084896"/>
                    </a:ext>
                  </a:extLst>
                </a:gridCol>
                <a:gridCol w="525035">
                  <a:extLst>
                    <a:ext uri="{9D8B030D-6E8A-4147-A177-3AD203B41FA5}">
                      <a16:colId xmlns="" xmlns:a16="http://schemas.microsoft.com/office/drawing/2014/main" val="4126828491"/>
                    </a:ext>
                  </a:extLst>
                </a:gridCol>
                <a:gridCol w="525035">
                  <a:extLst>
                    <a:ext uri="{9D8B030D-6E8A-4147-A177-3AD203B41FA5}">
                      <a16:colId xmlns="" xmlns:a16="http://schemas.microsoft.com/office/drawing/2014/main" val="2419130053"/>
                    </a:ext>
                  </a:extLst>
                </a:gridCol>
                <a:gridCol w="525035">
                  <a:extLst>
                    <a:ext uri="{9D8B030D-6E8A-4147-A177-3AD203B41FA5}">
                      <a16:colId xmlns="" xmlns:a16="http://schemas.microsoft.com/office/drawing/2014/main" val="261860072"/>
                    </a:ext>
                  </a:extLst>
                </a:gridCol>
              </a:tblGrid>
              <a:tr h="494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93918531"/>
                  </a:ext>
                </a:extLst>
              </a:tr>
              <a:tr h="5294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17848214"/>
                  </a:ext>
                </a:extLst>
              </a:tr>
              <a:tr h="511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2028380"/>
                  </a:ext>
                </a:extLst>
              </a:tr>
              <a:tr h="494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14357841"/>
                  </a:ext>
                </a:extLst>
              </a:tr>
              <a:tr h="494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5227770"/>
                  </a:ext>
                </a:extLst>
              </a:tr>
              <a:tr h="494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87598492"/>
                  </a:ext>
                </a:extLst>
              </a:tr>
              <a:tr h="494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27184625"/>
                  </a:ext>
                </a:extLst>
              </a:tr>
              <a:tr h="494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18630242"/>
                  </a:ext>
                </a:extLst>
              </a:tr>
              <a:tr h="494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96940396"/>
                  </a:ext>
                </a:extLst>
              </a:tr>
              <a:tr h="511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58624712"/>
                  </a:ext>
                </a:extLst>
              </a:tr>
              <a:tr h="4824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15326034"/>
                  </a:ext>
                </a:extLst>
              </a:tr>
            </a:tbl>
          </a:graphicData>
        </a:graphic>
      </p:graphicFrame>
      <p:sp>
        <p:nvSpPr>
          <p:cNvPr id="9380" name="Rectangle 164"/>
          <p:cNvSpPr>
            <a:spLocks noChangeArrowheads="1"/>
          </p:cNvSpPr>
          <p:nvPr/>
        </p:nvSpPr>
        <p:spPr bwMode="auto">
          <a:xfrm>
            <a:off x="4814806" y="3262372"/>
            <a:ext cx="533307" cy="286417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1" name="Rectangle 165"/>
          <p:cNvSpPr>
            <a:spLocks noChangeArrowheads="1"/>
          </p:cNvSpPr>
          <p:nvPr/>
        </p:nvSpPr>
        <p:spPr bwMode="auto">
          <a:xfrm>
            <a:off x="3783997" y="2682547"/>
            <a:ext cx="510246" cy="3440606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2" name="Rectangle 166"/>
          <p:cNvSpPr>
            <a:spLocks noChangeArrowheads="1"/>
          </p:cNvSpPr>
          <p:nvPr/>
        </p:nvSpPr>
        <p:spPr bwMode="auto">
          <a:xfrm>
            <a:off x="6915755" y="2162579"/>
            <a:ext cx="542710" cy="396699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3" name="Rectangle 167"/>
          <p:cNvSpPr>
            <a:spLocks noChangeArrowheads="1"/>
          </p:cNvSpPr>
          <p:nvPr/>
        </p:nvSpPr>
        <p:spPr bwMode="auto">
          <a:xfrm>
            <a:off x="5872085" y="1671533"/>
            <a:ext cx="518162" cy="445557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4" name="Text Box 168"/>
          <p:cNvSpPr txBox="1">
            <a:spLocks noChangeArrowheads="1"/>
          </p:cNvSpPr>
          <p:nvPr/>
        </p:nvSpPr>
        <p:spPr bwMode="auto">
          <a:xfrm>
            <a:off x="3825054" y="2291864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9385" name="Text Box 169"/>
          <p:cNvSpPr txBox="1">
            <a:spLocks noChangeArrowheads="1"/>
          </p:cNvSpPr>
          <p:nvPr/>
        </p:nvSpPr>
        <p:spPr bwMode="auto">
          <a:xfrm>
            <a:off x="4883845" y="2845107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9386" name="Text Box 170"/>
          <p:cNvSpPr txBox="1">
            <a:spLocks noChangeArrowheads="1"/>
          </p:cNvSpPr>
          <p:nvPr/>
        </p:nvSpPr>
        <p:spPr bwMode="auto">
          <a:xfrm>
            <a:off x="5942524" y="1321014"/>
            <a:ext cx="5701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9387" name="Text Box 171"/>
          <p:cNvSpPr txBox="1">
            <a:spLocks noChangeArrowheads="1"/>
          </p:cNvSpPr>
          <p:nvPr/>
        </p:nvSpPr>
        <p:spPr bwMode="auto">
          <a:xfrm>
            <a:off x="3433030" y="6138534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4A</a:t>
            </a:r>
          </a:p>
        </p:txBody>
      </p:sp>
      <p:sp>
        <p:nvSpPr>
          <p:cNvPr id="9388" name="Text Box 172"/>
          <p:cNvSpPr txBox="1">
            <a:spLocks noChangeArrowheads="1"/>
          </p:cNvSpPr>
          <p:nvPr/>
        </p:nvSpPr>
        <p:spPr bwMode="auto">
          <a:xfrm>
            <a:off x="4700459" y="6147441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4B</a:t>
            </a:r>
          </a:p>
        </p:txBody>
      </p:sp>
      <p:sp>
        <p:nvSpPr>
          <p:cNvPr id="9389" name="Text Box 173"/>
          <p:cNvSpPr txBox="1">
            <a:spLocks noChangeArrowheads="1"/>
          </p:cNvSpPr>
          <p:nvPr/>
        </p:nvSpPr>
        <p:spPr bwMode="auto">
          <a:xfrm>
            <a:off x="6806632" y="614518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5B</a:t>
            </a:r>
          </a:p>
        </p:txBody>
      </p:sp>
      <p:sp>
        <p:nvSpPr>
          <p:cNvPr id="9390" name="Text Box 174"/>
          <p:cNvSpPr txBox="1">
            <a:spLocks noChangeArrowheads="1"/>
          </p:cNvSpPr>
          <p:nvPr/>
        </p:nvSpPr>
        <p:spPr bwMode="auto">
          <a:xfrm>
            <a:off x="5795389" y="6145934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5A</a:t>
            </a:r>
          </a:p>
        </p:txBody>
      </p:sp>
      <p:sp>
        <p:nvSpPr>
          <p:cNvPr id="9391" name="Text Box 175"/>
          <p:cNvSpPr txBox="1">
            <a:spLocks noChangeArrowheads="1"/>
          </p:cNvSpPr>
          <p:nvPr/>
        </p:nvSpPr>
        <p:spPr bwMode="auto">
          <a:xfrm>
            <a:off x="8726053" y="6092415"/>
            <a:ext cx="137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394" name="Text Box 178"/>
          <p:cNvSpPr txBox="1">
            <a:spLocks noChangeArrowheads="1"/>
          </p:cNvSpPr>
          <p:nvPr/>
        </p:nvSpPr>
        <p:spPr bwMode="auto">
          <a:xfrm>
            <a:off x="7001264" y="1817960"/>
            <a:ext cx="5900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9395" name="Rectangle 179"/>
          <p:cNvSpPr>
            <a:spLocks noChangeArrowheads="1"/>
          </p:cNvSpPr>
          <p:nvPr/>
        </p:nvSpPr>
        <p:spPr bwMode="auto">
          <a:xfrm>
            <a:off x="7979028" y="3851123"/>
            <a:ext cx="521035" cy="228310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6" name="Text Box 180"/>
          <p:cNvSpPr txBox="1">
            <a:spLocks noChangeArrowheads="1"/>
          </p:cNvSpPr>
          <p:nvPr/>
        </p:nvSpPr>
        <p:spPr bwMode="auto">
          <a:xfrm>
            <a:off x="8025455" y="3511972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9397" name="Text Box 181"/>
          <p:cNvSpPr txBox="1">
            <a:spLocks noChangeArrowheads="1"/>
          </p:cNvSpPr>
          <p:nvPr/>
        </p:nvSpPr>
        <p:spPr bwMode="auto">
          <a:xfrm>
            <a:off x="7762566" y="6146788"/>
            <a:ext cx="933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5C</a:t>
            </a:r>
          </a:p>
        </p:txBody>
      </p:sp>
      <p:grpSp>
        <p:nvGrpSpPr>
          <p:cNvPr id="9437" name="Group 221"/>
          <p:cNvGrpSpPr>
            <a:grpSpLocks/>
          </p:cNvGrpSpPr>
          <p:nvPr/>
        </p:nvGrpSpPr>
        <p:grpSpPr bwMode="auto">
          <a:xfrm>
            <a:off x="-489158" y="5570041"/>
            <a:ext cx="4572000" cy="1535113"/>
            <a:chOff x="1302" y="2696"/>
            <a:chExt cx="2880" cy="967"/>
          </a:xfrm>
        </p:grpSpPr>
        <p:sp>
          <p:nvSpPr>
            <p:cNvPr id="9398" name="AutoShape 182"/>
            <p:cNvSpPr>
              <a:spLocks noChangeArrowheads="1"/>
            </p:cNvSpPr>
            <p:nvPr/>
          </p:nvSpPr>
          <p:spPr bwMode="auto">
            <a:xfrm>
              <a:off x="1649" y="2696"/>
              <a:ext cx="2341" cy="967"/>
            </a:xfrm>
            <a:prstGeom prst="rightArrow">
              <a:avLst>
                <a:gd name="adj1" fmla="val 50000"/>
                <a:gd name="adj2" fmla="val 31678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9" name="Text Box 183"/>
            <p:cNvSpPr txBox="1">
              <a:spLocks noChangeArrowheads="1"/>
            </p:cNvSpPr>
            <p:nvPr/>
          </p:nvSpPr>
          <p:spPr bwMode="auto">
            <a:xfrm>
              <a:off x="1302" y="2917"/>
              <a:ext cx="288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Nh</a:t>
              </a:r>
              <a:r>
                <a:rPr lang="en-US" altLang="en-US" sz="2400" b="1" dirty="0" err="1">
                  <a:solidFill>
                    <a:srgbClr val="FF6600"/>
                  </a:solidFill>
                </a:rPr>
                <a:t>ữ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ng</a:t>
              </a:r>
              <a:r>
                <a:rPr lang="en-US" altLang="en-US" sz="24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rgbClr val="FF6600"/>
                  </a:solidFill>
                </a:rPr>
                <a:t>ớ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4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tham</a:t>
              </a:r>
              <a:r>
                <a:rPr lang="en-US" altLang="en-US" sz="24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gia</a:t>
              </a:r>
              <a:r>
                <a:rPr lang="en-US" altLang="en-US" sz="24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tr</a:t>
              </a:r>
              <a:r>
                <a:rPr lang="en-US" altLang="en-US" sz="2400" b="1" dirty="0" err="1">
                  <a:solidFill>
                    <a:srgbClr val="FF6600"/>
                  </a:solidFill>
                </a:rPr>
                <a:t>ồ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ng</a:t>
              </a:r>
              <a:r>
                <a:rPr lang="en-US" altLang="en-US" sz="24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400" b="1" dirty="0" err="1">
                  <a:solidFill>
                    <a:srgbClr val="FF6600"/>
                  </a:solidFill>
                </a:rPr>
                <a:t>â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y</a:t>
              </a:r>
              <a:endParaRPr lang="en-US" altLang="en-US" sz="2400" b="1" dirty="0">
                <a:solidFill>
                  <a:srgbClr val="FF66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417" name="Group 201"/>
          <p:cNvGrpSpPr>
            <a:grpSpLocks/>
          </p:cNvGrpSpPr>
          <p:nvPr/>
        </p:nvGrpSpPr>
        <p:grpSpPr bwMode="auto">
          <a:xfrm>
            <a:off x="178953" y="3311279"/>
            <a:ext cx="2286000" cy="1219200"/>
            <a:chOff x="190" y="2476"/>
            <a:chExt cx="1440" cy="768"/>
          </a:xfrm>
        </p:grpSpPr>
        <p:sp>
          <p:nvSpPr>
            <p:cNvPr id="9400" name="AutoShape 184"/>
            <p:cNvSpPr>
              <a:spLocks noChangeArrowheads="1"/>
            </p:cNvSpPr>
            <p:nvPr/>
          </p:nvSpPr>
          <p:spPr bwMode="auto">
            <a:xfrm>
              <a:off x="190" y="2476"/>
              <a:ext cx="1440" cy="768"/>
            </a:xfrm>
            <a:prstGeom prst="wedgeEllipseCallout">
              <a:avLst>
                <a:gd name="adj1" fmla="val 120556"/>
                <a:gd name="adj2" fmla="val -99347"/>
              </a:avLst>
            </a:prstGeom>
            <a:solidFill>
              <a:srgbClr val="FF99FF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sz="1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01" name="Text Box 185"/>
            <p:cNvSpPr txBox="1">
              <a:spLocks noChangeArrowheads="1"/>
            </p:cNvSpPr>
            <p:nvPr/>
          </p:nvSpPr>
          <p:spPr bwMode="auto">
            <a:xfrm>
              <a:off x="276" y="2548"/>
              <a:ext cx="129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rgbClr val="002060"/>
                  </a:solidFill>
                </a:rPr>
                <a:t>ớ</a:t>
              </a:r>
              <a:r>
                <a:rPr lang="en-US" altLang="en-US" sz="24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4A </a:t>
              </a:r>
              <a:r>
                <a:rPr lang="en-US" altLang="en-US" sz="24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tr</a:t>
              </a:r>
              <a:r>
                <a:rPr lang="en-US" altLang="en-US" sz="2400" b="1" dirty="0" err="1">
                  <a:solidFill>
                    <a:srgbClr val="002060"/>
                  </a:solidFill>
                </a:rPr>
                <a:t>ồ</a:t>
              </a:r>
              <a:r>
                <a:rPr lang="en-US" altLang="en-US" sz="24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ng</a:t>
              </a:r>
              <a:r>
                <a:rPr lang="en-US" altLang="en-US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</a:rPr>
                <a:t>được</a:t>
              </a:r>
              <a:r>
                <a:rPr lang="en-US" altLang="en-US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9424" name="Group 208"/>
          <p:cNvGrpSpPr>
            <a:grpSpLocks/>
          </p:cNvGrpSpPr>
          <p:nvPr/>
        </p:nvGrpSpPr>
        <p:grpSpPr bwMode="auto">
          <a:xfrm>
            <a:off x="7550632" y="582232"/>
            <a:ext cx="2667000" cy="1219201"/>
            <a:chOff x="4195" y="1172"/>
            <a:chExt cx="1680" cy="768"/>
          </a:xfrm>
        </p:grpSpPr>
        <p:sp>
          <p:nvSpPr>
            <p:cNvPr id="9402" name="AutoShape 186"/>
            <p:cNvSpPr>
              <a:spLocks noChangeArrowheads="1"/>
            </p:cNvSpPr>
            <p:nvPr/>
          </p:nvSpPr>
          <p:spPr bwMode="auto">
            <a:xfrm>
              <a:off x="4195" y="1172"/>
              <a:ext cx="1680" cy="768"/>
            </a:xfrm>
            <a:prstGeom prst="cloudCallout">
              <a:avLst>
                <a:gd name="adj1" fmla="val -54213"/>
                <a:gd name="adj2" fmla="val 7243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sz="1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03" name="Text Box 187"/>
            <p:cNvSpPr txBox="1">
              <a:spLocks noChangeArrowheads="1"/>
            </p:cNvSpPr>
            <p:nvPr/>
          </p:nvSpPr>
          <p:spPr bwMode="auto">
            <a:xfrm>
              <a:off x="4385" y="1237"/>
              <a:ext cx="1296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ớp</a:t>
              </a:r>
              <a:r>
                <a:rPr lang="en-US" altLang="en-US" sz="2400" b="1" dirty="0">
                  <a:solidFill>
                    <a:schemeClr val="bg1"/>
                  </a:solidFill>
                </a:rPr>
                <a:t> 5B 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trồng</a:t>
              </a:r>
              <a:r>
                <a:rPr lang="en-US" alt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được</a:t>
              </a:r>
              <a:endParaRPr lang="en-US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38" name="Group 222"/>
          <p:cNvGrpSpPr>
            <a:grpSpLocks/>
          </p:cNvGrpSpPr>
          <p:nvPr/>
        </p:nvGrpSpPr>
        <p:grpSpPr bwMode="auto">
          <a:xfrm>
            <a:off x="8593411" y="2418323"/>
            <a:ext cx="2632491" cy="1358340"/>
            <a:chOff x="4375" y="1375"/>
            <a:chExt cx="1577" cy="718"/>
          </a:xfrm>
        </p:grpSpPr>
        <p:sp>
          <p:nvSpPr>
            <p:cNvPr id="9404" name="AutoShape 188"/>
            <p:cNvSpPr>
              <a:spLocks noChangeArrowheads="1"/>
            </p:cNvSpPr>
            <p:nvPr/>
          </p:nvSpPr>
          <p:spPr bwMode="auto">
            <a:xfrm>
              <a:off x="4525" y="1375"/>
              <a:ext cx="1248" cy="718"/>
            </a:xfrm>
            <a:prstGeom prst="wedgeEllipseCallout">
              <a:avLst>
                <a:gd name="adj1" fmla="val -65948"/>
                <a:gd name="adj2" fmla="val 52405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sz="1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05" name="Text Box 189"/>
            <p:cNvSpPr txBox="1">
              <a:spLocks noChangeArrowheads="1"/>
            </p:cNvSpPr>
            <p:nvPr/>
          </p:nvSpPr>
          <p:spPr bwMode="auto">
            <a:xfrm>
              <a:off x="4375" y="1500"/>
              <a:ext cx="1577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sz="26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ớ</a:t>
              </a:r>
              <a:r>
                <a:rPr lang="en-US" altLang="en-US" sz="26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5C 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sz="26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tr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ồng</a:t>
              </a:r>
              <a:r>
                <a:rPr lang="en-US" altLang="en-US" sz="26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được</a:t>
              </a:r>
              <a:endParaRPr lang="en-US" altLang="en-US" sz="26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407" name="AutoShape 191"/>
          <p:cNvSpPr>
            <a:spLocks/>
          </p:cNvSpPr>
          <p:nvPr/>
        </p:nvSpPr>
        <p:spPr bwMode="auto">
          <a:xfrm rot="5400000">
            <a:off x="7039937" y="4874360"/>
            <a:ext cx="271908" cy="2133600"/>
          </a:xfrm>
          <a:prstGeom prst="leftBrace">
            <a:avLst>
              <a:gd name="adj1" fmla="val 233333"/>
              <a:gd name="adj2" fmla="val 4958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36" name="Group 220"/>
          <p:cNvGrpSpPr>
            <a:grpSpLocks/>
          </p:cNvGrpSpPr>
          <p:nvPr/>
        </p:nvGrpSpPr>
        <p:grpSpPr bwMode="auto">
          <a:xfrm>
            <a:off x="116773" y="1031575"/>
            <a:ext cx="3236318" cy="1649254"/>
            <a:chOff x="144" y="1120"/>
            <a:chExt cx="2134" cy="829"/>
          </a:xfrm>
        </p:grpSpPr>
        <p:sp>
          <p:nvSpPr>
            <p:cNvPr id="9409" name="AutoShape 193"/>
            <p:cNvSpPr>
              <a:spLocks noChangeArrowheads="1"/>
            </p:cNvSpPr>
            <p:nvPr/>
          </p:nvSpPr>
          <p:spPr bwMode="auto">
            <a:xfrm>
              <a:off x="144" y="1120"/>
              <a:ext cx="2112" cy="816"/>
            </a:xfrm>
            <a:prstGeom prst="wedgeRoundRectCallout">
              <a:avLst>
                <a:gd name="adj1" fmla="val 66004"/>
                <a:gd name="adj2" fmla="val 40941"/>
                <a:gd name="adj3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sz="1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10" name="Text Box 194"/>
            <p:cNvSpPr txBox="1">
              <a:spLocks noChangeArrowheads="1"/>
            </p:cNvSpPr>
            <p:nvPr/>
          </p:nvSpPr>
          <p:spPr bwMode="auto">
            <a:xfrm>
              <a:off x="196" y="1160"/>
              <a:ext cx="2082" cy="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ó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3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ớ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tr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ồ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ng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đượ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ơ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n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30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â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y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à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: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ớ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4A,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ớ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5A,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v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à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ớ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5B.</a:t>
              </a:r>
            </a:p>
          </p:txBody>
        </p:sp>
      </p:grpSp>
      <p:grpSp>
        <p:nvGrpSpPr>
          <p:cNvPr id="9425" name="Group 209"/>
          <p:cNvGrpSpPr>
            <a:grpSpLocks/>
          </p:cNvGrpSpPr>
          <p:nvPr/>
        </p:nvGrpSpPr>
        <p:grpSpPr bwMode="auto">
          <a:xfrm>
            <a:off x="6711045" y="151000"/>
            <a:ext cx="3676650" cy="1542467"/>
            <a:chOff x="3504" y="624"/>
            <a:chExt cx="2316" cy="768"/>
          </a:xfrm>
        </p:grpSpPr>
        <p:sp>
          <p:nvSpPr>
            <p:cNvPr id="9411" name="AutoShape 195"/>
            <p:cNvSpPr>
              <a:spLocks noChangeArrowheads="1"/>
            </p:cNvSpPr>
            <p:nvPr/>
          </p:nvSpPr>
          <p:spPr bwMode="auto">
            <a:xfrm>
              <a:off x="3504" y="624"/>
              <a:ext cx="2316" cy="768"/>
            </a:xfrm>
            <a:prstGeom prst="cloudCallout">
              <a:avLst>
                <a:gd name="adj1" fmla="val -60521"/>
                <a:gd name="adj2" fmla="val 34489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sz="1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12" name="Text Box 196"/>
            <p:cNvSpPr txBox="1">
              <a:spLocks noChangeArrowheads="1"/>
            </p:cNvSpPr>
            <p:nvPr/>
          </p:nvSpPr>
          <p:spPr bwMode="auto">
            <a:xfrm>
              <a:off x="3879" y="711"/>
              <a:ext cx="1680" cy="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6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ớp</a:t>
              </a:r>
              <a:r>
                <a:rPr lang="en-US" altLang="en-US" sz="2600" b="1" dirty="0">
                  <a:solidFill>
                    <a:schemeClr val="bg1"/>
                  </a:solidFill>
                </a:rPr>
                <a:t> 5A 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trồng</a:t>
              </a:r>
              <a:r>
                <a:rPr lang="en-US" altLang="en-US" sz="26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được</a:t>
              </a:r>
              <a:r>
                <a:rPr lang="en-US" altLang="en-US" sz="26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nhiều</a:t>
              </a:r>
              <a:r>
                <a:rPr lang="en-US" altLang="en-US" sz="26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nhất</a:t>
              </a:r>
              <a:r>
                <a:rPr lang="en-US" altLang="en-US" sz="26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9421" name="Group 205"/>
          <p:cNvGrpSpPr>
            <a:grpSpLocks/>
          </p:cNvGrpSpPr>
          <p:nvPr/>
        </p:nvGrpSpPr>
        <p:grpSpPr bwMode="auto">
          <a:xfrm>
            <a:off x="7450257" y="1266797"/>
            <a:ext cx="2438400" cy="1219200"/>
            <a:chOff x="4272" y="1104"/>
            <a:chExt cx="1536" cy="768"/>
          </a:xfrm>
        </p:grpSpPr>
        <p:sp>
          <p:nvSpPr>
            <p:cNvPr id="9413" name="AutoShape 197"/>
            <p:cNvSpPr>
              <a:spLocks noChangeArrowheads="1"/>
            </p:cNvSpPr>
            <p:nvPr/>
          </p:nvSpPr>
          <p:spPr bwMode="auto">
            <a:xfrm>
              <a:off x="4272" y="1104"/>
              <a:ext cx="1440" cy="768"/>
            </a:xfrm>
            <a:prstGeom prst="wedgeEllipseCallout">
              <a:avLst>
                <a:gd name="adj1" fmla="val -16389"/>
                <a:gd name="adj2" fmla="val 135546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sz="1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14" name="Text Box 198"/>
            <p:cNvSpPr txBox="1">
              <a:spLocks noChangeArrowheads="1"/>
            </p:cNvSpPr>
            <p:nvPr/>
          </p:nvSpPr>
          <p:spPr bwMode="auto">
            <a:xfrm>
              <a:off x="4272" y="1220"/>
              <a:ext cx="153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ớ</a:t>
              </a: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5C </a:t>
              </a: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tr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ồ</a:t>
              </a: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ng</a:t>
              </a:r>
              <a:r>
                <a:rPr lang="en-US" altLang="en-US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đượ</a:t>
              </a: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í</a:t>
              </a: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</a:t>
              </a:r>
              <a:r>
                <a:rPr lang="en-US" altLang="en-US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nh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ấ</a:t>
              </a: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</a:t>
              </a:r>
              <a:endPara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415" name="Text Box 199"/>
          <p:cNvSpPr txBox="1">
            <a:spLocks noChangeArrowheads="1"/>
          </p:cNvSpPr>
          <p:nvPr/>
        </p:nvSpPr>
        <p:spPr bwMode="auto">
          <a:xfrm>
            <a:off x="0" y="24826"/>
            <a:ext cx="11641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alt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grpSp>
        <p:nvGrpSpPr>
          <p:cNvPr id="9435" name="Group 219"/>
          <p:cNvGrpSpPr>
            <a:grpSpLocks/>
          </p:cNvGrpSpPr>
          <p:nvPr/>
        </p:nvGrpSpPr>
        <p:grpSpPr bwMode="auto">
          <a:xfrm>
            <a:off x="6130863" y="4594196"/>
            <a:ext cx="6210300" cy="739845"/>
            <a:chOff x="1598" y="3858"/>
            <a:chExt cx="3912" cy="336"/>
          </a:xfrm>
        </p:grpSpPr>
        <p:sp>
          <p:nvSpPr>
            <p:cNvPr id="9433" name="AutoShape 217"/>
            <p:cNvSpPr>
              <a:spLocks noChangeArrowheads="1"/>
            </p:cNvSpPr>
            <p:nvPr/>
          </p:nvSpPr>
          <p:spPr bwMode="auto">
            <a:xfrm flipH="1" flipV="1">
              <a:off x="1598" y="3858"/>
              <a:ext cx="3552" cy="336"/>
            </a:xfrm>
            <a:prstGeom prst="wedgeEllipseCallout">
              <a:avLst>
                <a:gd name="adj1" fmla="val 30307"/>
                <a:gd name="adj2" fmla="val -105760"/>
              </a:avLst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sp>
          <p:nvSpPr>
            <p:cNvPr id="9408" name="Text Box 192"/>
            <p:cNvSpPr txBox="1">
              <a:spLocks noChangeArrowheads="1"/>
            </p:cNvSpPr>
            <p:nvPr/>
          </p:nvSpPr>
          <p:spPr bwMode="auto">
            <a:xfrm>
              <a:off x="1910" y="3931"/>
              <a:ext cx="360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000" b="1" dirty="0" err="1">
                  <a:solidFill>
                    <a:schemeClr val="bg1"/>
                  </a:solidFill>
                </a:rPr>
                <a:t>á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000" b="1" dirty="0" err="1">
                  <a:solidFill>
                    <a:schemeClr val="bg1"/>
                  </a:solidFill>
                </a:rPr>
                <a:t>ớ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kh</a:t>
              </a:r>
              <a:r>
                <a:rPr lang="en-US" altLang="en-US" sz="2000" b="1" dirty="0" err="1">
                  <a:solidFill>
                    <a:schemeClr val="bg1"/>
                  </a:solidFill>
                </a:rPr>
                <a:t>ố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i</a:t>
              </a:r>
              <a:r>
                <a:rPr lang="en-US" altLang="en-US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Năm</a:t>
              </a:r>
              <a:r>
                <a:rPr lang="en-US" altLang="en-US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tham</a:t>
              </a:r>
              <a:r>
                <a:rPr lang="en-US" altLang="en-US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gia</a:t>
              </a:r>
              <a:r>
                <a:rPr lang="en-US" altLang="en-US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tr</a:t>
              </a:r>
              <a:r>
                <a:rPr lang="en-US" altLang="en-US" sz="2000" b="1" dirty="0" err="1">
                  <a:solidFill>
                    <a:schemeClr val="bg1"/>
                  </a:solidFill>
                </a:rPr>
                <a:t>ồ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ng</a:t>
              </a:r>
              <a:r>
                <a:rPr lang="en-US" altLang="en-US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000" b="1" dirty="0" err="1">
                  <a:solidFill>
                    <a:schemeClr val="bg1"/>
                  </a:solidFill>
                </a:rPr>
                <a:t>â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y</a:t>
              </a:r>
              <a:endParaRPr lang="en-US" altLang="en-US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4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3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93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93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3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3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3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3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3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0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autoRev="1" fill="hold"/>
                                        <p:tgtEl>
                                          <p:spTgt spid="9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9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9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0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autoRev="1" fill="hold"/>
                                        <p:tgtEl>
                                          <p:spTgt spid="9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9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9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0" presetClass="emph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autoRev="1" fill="hold"/>
                                        <p:tgtEl>
                                          <p:spTgt spid="9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9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9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0" presetClass="emph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autoRev="1" fill="hold"/>
                                        <p:tgtEl>
                                          <p:spTgt spid="9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9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9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0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autoRev="1" fill="hold"/>
                                        <p:tgtEl>
                                          <p:spTgt spid="9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autoRev="1" fill="hold"/>
                                        <p:tgtEl>
                                          <p:spTgt spid="9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autoRev="1" fill="hold"/>
                                        <p:tgtEl>
                                          <p:spTgt spid="9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0" presetClass="emph" presetSubtype="0" fill="hold" grpId="2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5" dur="500" autoRev="1" fill="hold"/>
                                        <p:tgtEl>
                                          <p:spTgt spid="9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autoRev="1" fill="hold"/>
                                        <p:tgtEl>
                                          <p:spTgt spid="9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9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9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9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93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9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93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93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93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9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9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9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9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9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9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9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9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93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9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9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9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93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9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grpId="1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93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93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9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93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34" presetClass="emph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-3.7037E-6 L -3.125E-6 -0.07222 " pathEditMode="relative" rAng="0" ptsTypes="AA">
                                      <p:cBhvr>
                                        <p:cTn id="1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000"/>
                                        <p:tgtEl>
                                          <p:spTgt spid="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84" grpId="0"/>
      <p:bldP spid="9384" grpId="1"/>
      <p:bldP spid="9387" grpId="0"/>
      <p:bldP spid="9387" grpId="1"/>
      <p:bldP spid="9388" grpId="0"/>
      <p:bldP spid="9389" grpId="0"/>
      <p:bldP spid="9389" grpId="1"/>
      <p:bldP spid="9390" grpId="0"/>
      <p:bldP spid="9390" grpId="1"/>
      <p:bldP spid="9391" grpId="0"/>
      <p:bldP spid="9394" grpId="0"/>
      <p:bldP spid="9396" grpId="0"/>
      <p:bldP spid="9396" grpId="1"/>
      <p:bldP spid="9397" grpId="0"/>
      <p:bldP spid="9397" grpId="1"/>
      <p:bldP spid="9397" grpId="2"/>
      <p:bldP spid="94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/>
          <p:cNvSpPr/>
          <p:nvPr/>
        </p:nvSpPr>
        <p:spPr>
          <a:xfrm>
            <a:off x="358219" y="4700820"/>
            <a:ext cx="11458287" cy="1645257"/>
          </a:xfrm>
          <a:prstGeom prst="roundRect">
            <a:avLst>
              <a:gd name="adj" fmla="val 9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135249" y="799705"/>
            <a:ext cx="8043917" cy="3649960"/>
          </a:xfrm>
          <a:prstGeom prst="roundRect">
            <a:avLst>
              <a:gd name="adj" fmla="val 9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5988" y="18304"/>
            <a:ext cx="107273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900" b="1" i="1" dirty="0" err="1">
                <a:solidFill>
                  <a:srgbClr val="FFFF00"/>
                </a:solidFill>
              </a:rPr>
              <a:t>Bài</a:t>
            </a:r>
            <a:r>
              <a:rPr lang="en-US" altLang="en-US" sz="2900" b="1" i="1" dirty="0">
                <a:solidFill>
                  <a:srgbClr val="FFFF00"/>
                </a:solidFill>
              </a:rPr>
              <a:t> 2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126536" y="3650004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0                          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126536" y="2564592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126536" y="2199132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126536" y="1851777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126536" y="1459064"/>
            <a:ext cx="83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375544" y="1108186"/>
            <a:ext cx="12747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0254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83651"/>
              </p:ext>
            </p:extLst>
          </p:nvPr>
        </p:nvGraphicFramePr>
        <p:xfrm>
          <a:off x="3479065" y="993413"/>
          <a:ext cx="5334000" cy="2926969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="" xmlns:a16="http://schemas.microsoft.com/office/drawing/2014/main" val="405365871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3915846311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1786487881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3996086076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77699815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3904934781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499179129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327832522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3084046460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3446941754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3257667469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1964682439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3298231993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22701698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2401148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29516655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9097482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42211917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6731384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94851536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42356085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76812320"/>
                  </a:ext>
                </a:extLst>
              </a:tr>
            </a:tbl>
          </a:graphicData>
        </a:graphic>
      </p:graphicFrame>
      <p:sp>
        <p:nvSpPr>
          <p:cNvPr id="10391" name="Rectangle 151"/>
          <p:cNvSpPr>
            <a:spLocks noChangeArrowheads="1"/>
          </p:cNvSpPr>
          <p:nvPr/>
        </p:nvSpPr>
        <p:spPr bwMode="auto">
          <a:xfrm>
            <a:off x="7670065" y="2488837"/>
            <a:ext cx="381000" cy="1417638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2" name="Rectangle 152"/>
          <p:cNvSpPr>
            <a:spLocks noChangeArrowheads="1"/>
          </p:cNvSpPr>
          <p:nvPr/>
        </p:nvSpPr>
        <p:spPr bwMode="auto">
          <a:xfrm>
            <a:off x="5384065" y="2841262"/>
            <a:ext cx="381000" cy="10668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" name="Rectangle 153"/>
          <p:cNvSpPr>
            <a:spLocks noChangeArrowheads="1"/>
          </p:cNvSpPr>
          <p:nvPr/>
        </p:nvSpPr>
        <p:spPr bwMode="auto">
          <a:xfrm>
            <a:off x="6527065" y="1764937"/>
            <a:ext cx="381000" cy="2133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4" name="Rectangle 154"/>
          <p:cNvSpPr>
            <a:spLocks noChangeArrowheads="1"/>
          </p:cNvSpPr>
          <p:nvPr/>
        </p:nvSpPr>
        <p:spPr bwMode="auto">
          <a:xfrm>
            <a:off x="4241065" y="2498363"/>
            <a:ext cx="381000" cy="140811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5" name="Text Box 155"/>
          <p:cNvSpPr txBox="1">
            <a:spLocks noChangeArrowheads="1"/>
          </p:cNvSpPr>
          <p:nvPr/>
        </p:nvSpPr>
        <p:spPr bwMode="auto">
          <a:xfrm>
            <a:off x="4241065" y="213641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0396" name="Text Box 156"/>
          <p:cNvSpPr txBox="1">
            <a:spLocks noChangeArrowheads="1"/>
          </p:cNvSpPr>
          <p:nvPr/>
        </p:nvSpPr>
        <p:spPr bwMode="auto">
          <a:xfrm>
            <a:off x="3669565" y="3889013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cs typeface="Arial" panose="020B0604020202020204" pitchFamily="34" charset="0"/>
              </a:rPr>
              <a:t>2001-2002</a:t>
            </a:r>
          </a:p>
        </p:txBody>
      </p:sp>
      <p:sp>
        <p:nvSpPr>
          <p:cNvPr id="10397" name="Text Box 157"/>
          <p:cNvSpPr txBox="1">
            <a:spLocks noChangeArrowheads="1"/>
          </p:cNvSpPr>
          <p:nvPr/>
        </p:nvSpPr>
        <p:spPr bwMode="auto">
          <a:xfrm>
            <a:off x="6096473" y="3906475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2003-2004</a:t>
            </a:r>
          </a:p>
        </p:txBody>
      </p:sp>
      <p:sp>
        <p:nvSpPr>
          <p:cNvPr id="10398" name="Text Box 158"/>
          <p:cNvSpPr txBox="1">
            <a:spLocks noChangeArrowheads="1"/>
          </p:cNvSpPr>
          <p:nvPr/>
        </p:nvSpPr>
        <p:spPr bwMode="auto">
          <a:xfrm>
            <a:off x="5060215" y="4011896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.VnTime" panose="020B7200000000000000" pitchFamily="34" charset="0"/>
                <a:cs typeface="Arial" panose="020B0604020202020204" pitchFamily="34" charset="0"/>
              </a:rPr>
              <a:t>...............</a:t>
            </a:r>
          </a:p>
        </p:txBody>
      </p:sp>
      <p:sp>
        <p:nvSpPr>
          <p:cNvPr id="10399" name="Text Box 159"/>
          <p:cNvSpPr txBox="1">
            <a:spLocks noChangeArrowheads="1"/>
          </p:cNvSpPr>
          <p:nvPr/>
        </p:nvSpPr>
        <p:spPr bwMode="auto">
          <a:xfrm>
            <a:off x="8759849" y="3850059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401" name="Text Box 161"/>
          <p:cNvSpPr txBox="1">
            <a:spLocks noChangeArrowheads="1"/>
          </p:cNvSpPr>
          <p:nvPr/>
        </p:nvSpPr>
        <p:spPr bwMode="auto">
          <a:xfrm>
            <a:off x="7174765" y="3984992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.VnTime" panose="020B7200000000000000" pitchFamily="34" charset="0"/>
                <a:cs typeface="Arial" panose="020B0604020202020204" pitchFamily="34" charset="0"/>
              </a:rPr>
              <a:t>.............</a:t>
            </a:r>
          </a:p>
        </p:txBody>
      </p:sp>
      <p:sp>
        <p:nvSpPr>
          <p:cNvPr id="10403" name="Text Box 163"/>
          <p:cNvSpPr txBox="1">
            <a:spLocks noChangeArrowheads="1"/>
          </p:cNvSpPr>
          <p:nvPr/>
        </p:nvSpPr>
        <p:spPr bwMode="auto">
          <a:xfrm>
            <a:off x="3116907" y="3288375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                         </a:t>
            </a:r>
          </a:p>
        </p:txBody>
      </p:sp>
      <p:sp>
        <p:nvSpPr>
          <p:cNvPr id="10404" name="Text Box 164"/>
          <p:cNvSpPr txBox="1">
            <a:spLocks noChangeArrowheads="1"/>
          </p:cNvSpPr>
          <p:nvPr/>
        </p:nvSpPr>
        <p:spPr bwMode="auto">
          <a:xfrm>
            <a:off x="3116907" y="2934866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                         </a:t>
            </a:r>
          </a:p>
        </p:txBody>
      </p:sp>
      <p:sp>
        <p:nvSpPr>
          <p:cNvPr id="10405" name="Text Box 165"/>
          <p:cNvSpPr txBox="1">
            <a:spLocks noChangeArrowheads="1"/>
          </p:cNvSpPr>
          <p:nvPr/>
        </p:nvSpPr>
        <p:spPr bwMode="auto">
          <a:xfrm>
            <a:off x="5422165" y="2489542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407" name="Text Box 167"/>
          <p:cNvSpPr txBox="1">
            <a:spLocks noChangeArrowheads="1"/>
          </p:cNvSpPr>
          <p:nvPr/>
        </p:nvSpPr>
        <p:spPr bwMode="auto">
          <a:xfrm>
            <a:off x="7670065" y="2098313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0414" name="Text Box 174"/>
          <p:cNvSpPr txBox="1">
            <a:spLocks noChangeArrowheads="1"/>
          </p:cNvSpPr>
          <p:nvPr/>
        </p:nvSpPr>
        <p:spPr bwMode="auto">
          <a:xfrm>
            <a:off x="2226257" y="4751873"/>
            <a:ext cx="8229600" cy="8064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002060"/>
                </a:solidFill>
                <a:cs typeface="Arial" panose="020B0604020202020204" pitchFamily="34" charset="0"/>
              </a:rPr>
              <a:t>S</a:t>
            </a:r>
            <a:r>
              <a:rPr lang="en-US" altLang="en-US" sz="2600" b="1" dirty="0" err="1">
                <a:solidFill>
                  <a:srgbClr val="002060"/>
                </a:solidFill>
              </a:rPr>
              <a:t>ố</a:t>
            </a:r>
            <a:r>
              <a:rPr lang="en-US" altLang="en-US" sz="2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cs typeface="Arial" panose="020B0604020202020204" pitchFamily="34" charset="0"/>
              </a:rPr>
              <a:t>l</a:t>
            </a:r>
            <a:r>
              <a:rPr lang="en-US" altLang="en-US" sz="2600" b="1" dirty="0" err="1">
                <a:solidFill>
                  <a:srgbClr val="002060"/>
                </a:solidFill>
              </a:rPr>
              <a:t>ớ</a:t>
            </a:r>
            <a:r>
              <a:rPr lang="en-US" altLang="en-US" sz="2600" b="1" dirty="0" err="1">
                <a:solidFill>
                  <a:srgbClr val="002060"/>
                </a:solidFill>
                <a:cs typeface="Arial" panose="020B0604020202020204" pitchFamily="34" charset="0"/>
              </a:rPr>
              <a:t>p</a:t>
            </a:r>
            <a:r>
              <a:rPr lang="en-US" altLang="en-US" sz="2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cs typeface="Arial" panose="020B0604020202020204" pitchFamily="34" charset="0"/>
              </a:rPr>
              <a:t>M</a:t>
            </a:r>
            <a:r>
              <a:rPr lang="en-US" altLang="en-US" sz="2600" b="1" dirty="0" err="1">
                <a:solidFill>
                  <a:srgbClr val="002060"/>
                </a:solidFill>
              </a:rPr>
              <a:t>ột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của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năm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</a:rPr>
              <a:t> 2003-2004 </a:t>
            </a:r>
            <a:r>
              <a:rPr lang="en-US" altLang="en-US" sz="2600" b="1" dirty="0" err="1">
                <a:solidFill>
                  <a:srgbClr val="002060"/>
                </a:solidFill>
              </a:rPr>
              <a:t>nhiều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hơn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của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năm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</a:rPr>
              <a:t> 2002 - 2003 </a:t>
            </a:r>
            <a:r>
              <a:rPr lang="en-US" altLang="en-US" sz="2600" b="1" dirty="0" err="1">
                <a:solidFill>
                  <a:srgbClr val="002060"/>
                </a:solidFill>
              </a:rPr>
              <a:t>số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lớp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là</a:t>
            </a:r>
            <a:r>
              <a:rPr lang="en-US" altLang="en-US" sz="2600" b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10419" name="Group 179"/>
          <p:cNvGrpSpPr>
            <a:grpSpLocks/>
          </p:cNvGrpSpPr>
          <p:nvPr/>
        </p:nvGrpSpPr>
        <p:grpSpPr bwMode="auto">
          <a:xfrm>
            <a:off x="1927227" y="33037"/>
            <a:ext cx="8975726" cy="631826"/>
            <a:chOff x="869" y="1174"/>
            <a:chExt cx="5654" cy="398"/>
          </a:xfrm>
          <a:noFill/>
        </p:grpSpPr>
        <p:sp>
          <p:nvSpPr>
            <p:cNvPr id="10418" name="Rectangle 178"/>
            <p:cNvSpPr>
              <a:spLocks noChangeArrowheads="1"/>
            </p:cNvSpPr>
            <p:nvPr/>
          </p:nvSpPr>
          <p:spPr bwMode="auto">
            <a:xfrm>
              <a:off x="2052" y="1284"/>
              <a:ext cx="3408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2" name="Text Box 162"/>
            <p:cNvSpPr txBox="1">
              <a:spLocks noChangeArrowheads="1"/>
            </p:cNvSpPr>
            <p:nvPr/>
          </p:nvSpPr>
          <p:spPr bwMode="auto">
            <a:xfrm>
              <a:off x="869" y="1174"/>
              <a:ext cx="5654" cy="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S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Ố LỚP MỘT CỦA TRƯỜNG TIỂU HỌC HOÀ BÌNH</a:t>
              </a:r>
            </a:p>
          </p:txBody>
        </p:sp>
      </p:grpSp>
      <p:sp>
        <p:nvSpPr>
          <p:cNvPr id="10420" name="Text Box 180"/>
          <p:cNvSpPr txBox="1">
            <a:spLocks noChangeArrowheads="1"/>
          </p:cNvSpPr>
          <p:nvPr/>
        </p:nvSpPr>
        <p:spPr bwMode="auto">
          <a:xfrm>
            <a:off x="6527065" y="1383938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.VnTime" panose="020B7200000000000000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0421" name="Text Box 181"/>
          <p:cNvSpPr txBox="1">
            <a:spLocks noChangeArrowheads="1"/>
          </p:cNvSpPr>
          <p:nvPr/>
        </p:nvSpPr>
        <p:spPr bwMode="auto">
          <a:xfrm>
            <a:off x="4282700" y="208085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422" name="Text Box 182"/>
          <p:cNvSpPr txBox="1">
            <a:spLocks noChangeArrowheads="1"/>
          </p:cNvSpPr>
          <p:nvPr/>
        </p:nvSpPr>
        <p:spPr bwMode="auto">
          <a:xfrm>
            <a:off x="6559273" y="1326777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423" name="Text Box 183"/>
          <p:cNvSpPr txBox="1">
            <a:spLocks noChangeArrowheads="1"/>
          </p:cNvSpPr>
          <p:nvPr/>
        </p:nvSpPr>
        <p:spPr bwMode="auto">
          <a:xfrm>
            <a:off x="7683229" y="2090374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425" name="Text Box 185"/>
          <p:cNvSpPr txBox="1">
            <a:spLocks noChangeArrowheads="1"/>
          </p:cNvSpPr>
          <p:nvPr/>
        </p:nvSpPr>
        <p:spPr bwMode="auto">
          <a:xfrm>
            <a:off x="2041526" y="49180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0427" name="Text Box 187"/>
          <p:cNvSpPr txBox="1">
            <a:spLocks noChangeArrowheads="1"/>
          </p:cNvSpPr>
          <p:nvPr/>
        </p:nvSpPr>
        <p:spPr bwMode="auto">
          <a:xfrm>
            <a:off x="4987949" y="3888409"/>
            <a:ext cx="12875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</a:rPr>
              <a:t>2002-2003</a:t>
            </a:r>
          </a:p>
        </p:txBody>
      </p:sp>
      <p:sp>
        <p:nvSpPr>
          <p:cNvPr id="10428" name="Text Box 188"/>
          <p:cNvSpPr txBox="1">
            <a:spLocks noChangeArrowheads="1"/>
          </p:cNvSpPr>
          <p:nvPr/>
        </p:nvSpPr>
        <p:spPr bwMode="auto">
          <a:xfrm>
            <a:off x="7270223" y="3876149"/>
            <a:ext cx="12875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9933FF"/>
                </a:solidFill>
              </a:rPr>
              <a:t>2004-2005</a:t>
            </a:r>
          </a:p>
        </p:txBody>
      </p:sp>
      <p:grpSp>
        <p:nvGrpSpPr>
          <p:cNvPr id="10439" name="Group 199"/>
          <p:cNvGrpSpPr>
            <a:grpSpLocks/>
          </p:cNvGrpSpPr>
          <p:nvPr/>
        </p:nvGrpSpPr>
        <p:grpSpPr bwMode="auto">
          <a:xfrm>
            <a:off x="1541524" y="5606086"/>
            <a:ext cx="1652587" cy="588963"/>
            <a:chOff x="869" y="3460"/>
            <a:chExt cx="1041" cy="371"/>
          </a:xfrm>
        </p:grpSpPr>
        <p:sp>
          <p:nvSpPr>
            <p:cNvPr id="10426" name="Text Box 186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243" y="3460"/>
              <a:ext cx="6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 dirty="0">
                  <a:solidFill>
                    <a:srgbClr val="002060"/>
                  </a:solidFill>
                </a:rPr>
                <a:t>2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lớp</a:t>
              </a:r>
              <a:endParaRPr lang="en-US" altLang="en-US" sz="2800" b="1" dirty="0">
                <a:solidFill>
                  <a:srgbClr val="002060"/>
                </a:solidFill>
              </a:endParaRPr>
            </a:p>
          </p:txBody>
        </p:sp>
        <p:pic>
          <p:nvPicPr>
            <p:cNvPr id="10432" name="Picture 192" descr="A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" y="3466"/>
              <a:ext cx="384" cy="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40" name="Group 200"/>
          <p:cNvGrpSpPr>
            <a:grpSpLocks/>
          </p:cNvGrpSpPr>
          <p:nvPr/>
        </p:nvGrpSpPr>
        <p:grpSpPr bwMode="auto">
          <a:xfrm>
            <a:off x="4816972" y="5596655"/>
            <a:ext cx="1820862" cy="650875"/>
            <a:chOff x="2357" y="3466"/>
            <a:chExt cx="1147" cy="410"/>
          </a:xfrm>
        </p:grpSpPr>
        <p:pic>
          <p:nvPicPr>
            <p:cNvPr id="10433" name="Picture 193" descr="B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" y="3466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34" name="Text Box 194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837" y="3490"/>
              <a:ext cx="6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rgbClr val="002060"/>
                  </a:solidFill>
                </a:rPr>
                <a:t>3 lớp</a:t>
              </a:r>
            </a:p>
          </p:txBody>
        </p:sp>
      </p:grpSp>
      <p:grpSp>
        <p:nvGrpSpPr>
          <p:cNvPr id="10441" name="Group 201"/>
          <p:cNvGrpSpPr>
            <a:grpSpLocks/>
          </p:cNvGrpSpPr>
          <p:nvPr/>
        </p:nvGrpSpPr>
        <p:grpSpPr bwMode="auto">
          <a:xfrm>
            <a:off x="8094853" y="5622404"/>
            <a:ext cx="1782762" cy="650875"/>
            <a:chOff x="3989" y="3478"/>
            <a:chExt cx="1123" cy="410"/>
          </a:xfrm>
        </p:grpSpPr>
        <p:pic>
          <p:nvPicPr>
            <p:cNvPr id="10431" name="Picture 191" descr="C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" y="3478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35" name="Text Box 195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445" y="3490"/>
              <a:ext cx="6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rgbClr val="002060"/>
                  </a:solidFill>
                </a:rPr>
                <a:t>4 lớp</a:t>
              </a:r>
            </a:p>
          </p:txBody>
        </p:sp>
      </p:grpSp>
      <p:sp>
        <p:nvSpPr>
          <p:cNvPr id="10442" name="Text Box 202"/>
          <p:cNvSpPr txBox="1">
            <a:spLocks noChangeArrowheads="1"/>
          </p:cNvSpPr>
          <p:nvPr/>
        </p:nvSpPr>
        <p:spPr bwMode="auto">
          <a:xfrm>
            <a:off x="1522362" y="4675441"/>
            <a:ext cx="972846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năm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2002 – 2003, </a:t>
            </a:r>
            <a:r>
              <a:rPr lang="en-US" altLang="en-US" sz="24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lớp</a:t>
            </a:r>
            <a:r>
              <a:rPr lang="en-US" altLang="en-US" sz="2400" b="1" dirty="0">
                <a:solidFill>
                  <a:srgbClr val="002060"/>
                </a:solidFill>
              </a:rPr>
              <a:t> 1 </a:t>
            </a:r>
            <a:r>
              <a:rPr lang="en-US" altLang="en-US" sz="2400" b="1" dirty="0" err="1">
                <a:solidFill>
                  <a:srgbClr val="002060"/>
                </a:solidFill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</a:rPr>
              <a:t> 35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sinh</a:t>
            </a:r>
            <a:r>
              <a:rPr lang="en-US" altLang="en-US" sz="2400" b="1" dirty="0">
                <a:solidFill>
                  <a:srgbClr val="002060"/>
                </a:solidFill>
              </a:rPr>
              <a:t>.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Hỏi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năm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đó</a:t>
            </a:r>
            <a:r>
              <a:rPr lang="en-US" altLang="en-US" sz="2400" b="1" dirty="0">
                <a:solidFill>
                  <a:srgbClr val="002060"/>
                </a:solidFill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</a:rPr>
              <a:t>trường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Tiểu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Hoà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Bình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sinh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lớp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10447" name="Group 207"/>
          <p:cNvGrpSpPr>
            <a:grpSpLocks/>
          </p:cNvGrpSpPr>
          <p:nvPr/>
        </p:nvGrpSpPr>
        <p:grpSpPr bwMode="auto">
          <a:xfrm>
            <a:off x="1526878" y="5615611"/>
            <a:ext cx="2778125" cy="581026"/>
            <a:chOff x="672" y="3468"/>
            <a:chExt cx="1750" cy="366"/>
          </a:xfrm>
        </p:grpSpPr>
        <p:pic>
          <p:nvPicPr>
            <p:cNvPr id="10437" name="Picture 197" descr="A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468"/>
              <a:ext cx="384" cy="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43" name="Text Box 203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020" y="3504"/>
              <a:ext cx="140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002060"/>
                  </a:solidFill>
                </a:rPr>
                <a:t>105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học</a:t>
              </a:r>
              <a:r>
                <a:rPr lang="en-US" altLang="en-US" sz="2800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sinh</a:t>
              </a:r>
              <a:endParaRPr lang="en-US" altLang="en-US" sz="2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450" name="Group 210"/>
          <p:cNvGrpSpPr>
            <a:grpSpLocks/>
          </p:cNvGrpSpPr>
          <p:nvPr/>
        </p:nvGrpSpPr>
        <p:grpSpPr bwMode="auto">
          <a:xfrm>
            <a:off x="8106639" y="5622404"/>
            <a:ext cx="2627313" cy="650875"/>
            <a:chOff x="4085" y="4054"/>
            <a:chExt cx="1655" cy="410"/>
          </a:xfrm>
        </p:grpSpPr>
        <p:pic>
          <p:nvPicPr>
            <p:cNvPr id="10436" name="Picture 196" descr="C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" y="4054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48" name="Text Box 20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464" y="4096"/>
              <a:ext cx="12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002060"/>
                  </a:solidFill>
                </a:rPr>
                <a:t>35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học</a:t>
              </a:r>
              <a:r>
                <a:rPr lang="en-US" altLang="en-US" sz="2800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sinh</a:t>
              </a:r>
              <a:endParaRPr lang="en-US" altLang="en-US" sz="2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451" name="Group 211"/>
          <p:cNvGrpSpPr>
            <a:grpSpLocks/>
          </p:cNvGrpSpPr>
          <p:nvPr/>
        </p:nvGrpSpPr>
        <p:grpSpPr bwMode="auto">
          <a:xfrm>
            <a:off x="4827897" y="5596654"/>
            <a:ext cx="2627313" cy="650875"/>
            <a:chOff x="2453" y="4042"/>
            <a:chExt cx="1655" cy="410"/>
          </a:xfrm>
        </p:grpSpPr>
        <p:pic>
          <p:nvPicPr>
            <p:cNvPr id="10438" name="Picture 198" descr="B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" y="4042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49" name="Text Box 209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2832" y="4077"/>
              <a:ext cx="12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002060"/>
                  </a:solidFill>
                </a:rPr>
                <a:t>70 học sinh</a:t>
              </a:r>
            </a:p>
          </p:txBody>
        </p:sp>
      </p:grpSp>
      <p:sp>
        <p:nvSpPr>
          <p:cNvPr id="10452" name="Text Box 212"/>
          <p:cNvSpPr txBox="1">
            <a:spLocks noChangeArrowheads="1"/>
          </p:cNvSpPr>
          <p:nvPr/>
        </p:nvSpPr>
        <p:spPr bwMode="auto">
          <a:xfrm>
            <a:off x="844308" y="4694578"/>
            <a:ext cx="1062579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</a:rPr>
              <a:t>Nếu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năm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2004-2005 </a:t>
            </a:r>
            <a:r>
              <a:rPr lang="en-US" altLang="en-US" sz="24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lớp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</a:rPr>
              <a:t> 32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sinh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thì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sinh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lớp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năm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2002 – 2003 </a:t>
            </a:r>
            <a:r>
              <a:rPr lang="en-US" altLang="en-US" sz="2400" b="1" dirty="0" err="1">
                <a:solidFill>
                  <a:srgbClr val="002060"/>
                </a:solidFill>
              </a:rPr>
              <a:t>ít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hơn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năm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2004 – 2005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sinh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10457" name="Group 217"/>
          <p:cNvGrpSpPr>
            <a:grpSpLocks/>
          </p:cNvGrpSpPr>
          <p:nvPr/>
        </p:nvGrpSpPr>
        <p:grpSpPr bwMode="auto">
          <a:xfrm>
            <a:off x="8105778" y="5615611"/>
            <a:ext cx="2797175" cy="650875"/>
            <a:chOff x="4140" y="4476"/>
            <a:chExt cx="1762" cy="410"/>
          </a:xfrm>
        </p:grpSpPr>
        <p:pic>
          <p:nvPicPr>
            <p:cNvPr id="10444" name="Picture 204" descr="C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4476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53" name="Text Box 213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500" y="4512"/>
              <a:ext cx="140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002060"/>
                  </a:solidFill>
                </a:rPr>
                <a:t>128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học</a:t>
              </a:r>
              <a:r>
                <a:rPr lang="en-US" altLang="en-US" sz="2800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sinh</a:t>
              </a:r>
              <a:endParaRPr lang="en-US" altLang="en-US" sz="2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456" name="Group 216"/>
          <p:cNvGrpSpPr>
            <a:grpSpLocks/>
          </p:cNvGrpSpPr>
          <p:nvPr/>
        </p:nvGrpSpPr>
        <p:grpSpPr bwMode="auto">
          <a:xfrm>
            <a:off x="1526878" y="5606086"/>
            <a:ext cx="2559050" cy="579438"/>
            <a:chOff x="672" y="3504"/>
            <a:chExt cx="1612" cy="365"/>
          </a:xfrm>
        </p:grpSpPr>
        <p:pic>
          <p:nvPicPr>
            <p:cNvPr id="10445" name="Picture 205" descr="A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504"/>
              <a:ext cx="384" cy="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54" name="Text Box 214"/>
            <p:cNvSpPr txBox="1">
              <a:spLocks noChangeArrowheads="1"/>
            </p:cNvSpPr>
            <p:nvPr/>
          </p:nvSpPr>
          <p:spPr bwMode="auto">
            <a:xfrm>
              <a:off x="1008" y="3504"/>
              <a:ext cx="12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002060"/>
                  </a:solidFill>
                </a:rPr>
                <a:t>26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học</a:t>
              </a:r>
              <a:r>
                <a:rPr lang="en-US" altLang="en-US" sz="2800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sinh</a:t>
              </a:r>
              <a:endParaRPr lang="en-US" altLang="en-US" sz="2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458" name="Group 218"/>
          <p:cNvGrpSpPr>
            <a:grpSpLocks/>
          </p:cNvGrpSpPr>
          <p:nvPr/>
        </p:nvGrpSpPr>
        <p:grpSpPr bwMode="auto">
          <a:xfrm>
            <a:off x="4827898" y="5596654"/>
            <a:ext cx="2695576" cy="650875"/>
            <a:chOff x="2549" y="4522"/>
            <a:chExt cx="1698" cy="410"/>
          </a:xfrm>
        </p:grpSpPr>
        <p:pic>
          <p:nvPicPr>
            <p:cNvPr id="10446" name="Picture 206" descr="B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" y="4522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55" name="Text Box 215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2971" y="4550"/>
              <a:ext cx="12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002060"/>
                  </a:solidFill>
                </a:rPr>
                <a:t>23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học</a:t>
              </a:r>
              <a:r>
                <a:rPr lang="en-US" altLang="en-US" sz="2800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sinh</a:t>
              </a:r>
              <a:endParaRPr lang="en-US" altLang="en-US" sz="28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38" y="5635840"/>
            <a:ext cx="767065" cy="57250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11" y="5588666"/>
            <a:ext cx="767065" cy="57250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845" y="5648391"/>
            <a:ext cx="767065" cy="5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1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1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1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1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0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0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0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0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2" dur="2000"/>
                                        <p:tgtEl>
                                          <p:spTgt spid="1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1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1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1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5" grpId="0"/>
      <p:bldP spid="10398" grpId="0"/>
      <p:bldP spid="10401" grpId="0"/>
      <p:bldP spid="10407" grpId="0"/>
      <p:bldP spid="10414" grpId="0"/>
      <p:bldP spid="10414" grpId="1"/>
      <p:bldP spid="10420" grpId="0"/>
      <p:bldP spid="10421" grpId="0"/>
      <p:bldP spid="10422" grpId="0"/>
      <p:bldP spid="10423" grpId="0"/>
      <p:bldP spid="10425" grpId="0"/>
      <p:bldP spid="10427" grpId="0"/>
      <p:bldP spid="10428" grpId="0"/>
      <p:bldP spid="10442" grpId="0"/>
      <p:bldP spid="10442" grpId="1"/>
      <p:bldP spid="104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83642" y="996287"/>
            <a:ext cx="8407021" cy="3548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15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46" y="1404594"/>
            <a:ext cx="6264963" cy="408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88536"/>
            <a:ext cx="12192000" cy="651392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73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204514"/>
              </p:ext>
            </p:extLst>
          </p:nvPr>
        </p:nvGraphicFramePr>
        <p:xfrm>
          <a:off x="224770" y="827089"/>
          <a:ext cx="6072182" cy="5789930"/>
        </p:xfrm>
        <a:graphic>
          <a:graphicData uri="http://schemas.openxmlformats.org/drawingml/2006/table">
            <a:tbl>
              <a:tblPr/>
              <a:tblGrid>
                <a:gridCol w="1720452">
                  <a:extLst>
                    <a:ext uri="{9D8B030D-6E8A-4147-A177-3AD203B41FA5}">
                      <a16:colId xmlns="" xmlns:a16="http://schemas.microsoft.com/office/drawing/2014/main" val="2344023822"/>
                    </a:ext>
                  </a:extLst>
                </a:gridCol>
                <a:gridCol w="4351730">
                  <a:extLst>
                    <a:ext uri="{9D8B030D-6E8A-4147-A177-3AD203B41FA5}">
                      <a16:colId xmlns="" xmlns:a16="http://schemas.microsoft.com/office/drawing/2014/main" val="3627525873"/>
                    </a:ext>
                  </a:extLst>
                </a:gridCol>
              </a:tblGrid>
              <a:tr h="1157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TÂM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8639892"/>
                  </a:ext>
                </a:extLst>
              </a:tr>
              <a:tr h="1157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LÝ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0875954"/>
                  </a:ext>
                </a:extLst>
              </a:tr>
              <a:tr h="1157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MINH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81282537"/>
                  </a:ext>
                </a:extLst>
              </a:tr>
              <a:tr h="1157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HƯƠNG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11558181"/>
                  </a:ext>
                </a:extLst>
              </a:tr>
              <a:tr h="1157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DUNG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18516725"/>
                  </a:ext>
                </a:extLst>
              </a:tr>
            </a:tbl>
          </a:graphicData>
        </a:graphic>
      </p:graphicFrame>
      <p:sp>
        <p:nvSpPr>
          <p:cNvPr id="3148" name="Text Box 76"/>
          <p:cNvSpPr txBox="1">
            <a:spLocks noChangeArrowheads="1"/>
          </p:cNvSpPr>
          <p:nvPr/>
        </p:nvSpPr>
        <p:spPr bwMode="auto">
          <a:xfrm>
            <a:off x="153050" y="233617"/>
            <a:ext cx="6828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64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HOA TRỒNG ĐƯỢC CỦA CÁC BẠN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94" y="890045"/>
            <a:ext cx="1066015" cy="10660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01" y="890045"/>
            <a:ext cx="1066015" cy="10660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00" y="879867"/>
            <a:ext cx="1066015" cy="10660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91" y="873257"/>
            <a:ext cx="1066015" cy="10660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77" y="890045"/>
            <a:ext cx="1066015" cy="10660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309" y="879867"/>
            <a:ext cx="1066015" cy="10660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27" y="2122099"/>
            <a:ext cx="831949" cy="9851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78" y="2122098"/>
            <a:ext cx="831949" cy="9851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29" y="2105993"/>
            <a:ext cx="831949" cy="9851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54" y="2096565"/>
            <a:ext cx="831949" cy="985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41" y="3081666"/>
            <a:ext cx="1418420" cy="14184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07" y="3071488"/>
            <a:ext cx="1418420" cy="14184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35" y="3081666"/>
            <a:ext cx="1418420" cy="1418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21" y="4332766"/>
            <a:ext cx="605680" cy="11060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14" y="4332766"/>
            <a:ext cx="605680" cy="110606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39" y="4351715"/>
            <a:ext cx="605680" cy="11060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3" y="4351715"/>
            <a:ext cx="605680" cy="110606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75" y="4332766"/>
            <a:ext cx="605680" cy="1106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46" y="5535410"/>
            <a:ext cx="1081609" cy="108160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08" y="5536206"/>
            <a:ext cx="1081609" cy="108160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6881568" y="2614648"/>
            <a:ext cx="3470320" cy="2447546"/>
          </a:xfrm>
          <a:prstGeom prst="wedgeEllipseCallout">
            <a:avLst>
              <a:gd name="adj1" fmla="val -72289"/>
              <a:gd name="adj2" fmla="val 3746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Hương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trồng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nhiêu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chậu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6816523" y="1547940"/>
            <a:ext cx="3695307" cy="2500573"/>
          </a:xfrm>
          <a:prstGeom prst="cloudCallout">
            <a:avLst>
              <a:gd name="adj1" fmla="val -70323"/>
              <a:gd name="adj2" fmla="val -4456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Bạn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Tâm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trồng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nhiều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bạn</a:t>
            </a:r>
            <a:r>
              <a:rPr lang="en-US" sz="2400" b="1" dirty="0">
                <a:solidFill>
                  <a:srgbClr val="002060"/>
                </a:solidFill>
              </a:rPr>
              <a:t> Dung </a:t>
            </a:r>
            <a:r>
              <a:rPr lang="en-US" sz="2400" b="1" dirty="0" err="1">
                <a:solidFill>
                  <a:srgbClr val="002060"/>
                </a:solidFill>
              </a:rPr>
              <a:t>bao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nhiêu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chậu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hoa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8" name="Oval Callout 47"/>
          <p:cNvSpPr/>
          <p:nvPr/>
        </p:nvSpPr>
        <p:spPr>
          <a:xfrm>
            <a:off x="6953612" y="375715"/>
            <a:ext cx="3470320" cy="2447546"/>
          </a:xfrm>
          <a:prstGeom prst="wedgeEllipseCallout">
            <a:avLst>
              <a:gd name="adj1" fmla="val -42680"/>
              <a:gd name="adj2" fmla="val 25140"/>
            </a:avLst>
          </a:prstGeom>
          <a:solidFill>
            <a:srgbClr val="EE7A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trồng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nhiều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hơn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chậu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37" y="1412874"/>
            <a:ext cx="780382" cy="58244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17" y="2541845"/>
            <a:ext cx="780382" cy="58244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64" y="4919783"/>
            <a:ext cx="780382" cy="582441"/>
          </a:xfrm>
          <a:prstGeom prst="rect">
            <a:avLst/>
          </a:prstGeom>
        </p:spPr>
      </p:pic>
      <p:sp>
        <p:nvSpPr>
          <p:cNvPr id="52" name="AutoShape 106"/>
          <p:cNvSpPr>
            <a:spLocks noChangeArrowheads="1"/>
          </p:cNvSpPr>
          <p:nvPr/>
        </p:nvSpPr>
        <p:spPr bwMode="auto">
          <a:xfrm>
            <a:off x="6890252" y="3548183"/>
            <a:ext cx="3657600" cy="2743200"/>
          </a:xfrm>
          <a:prstGeom prst="cloudCallout">
            <a:avLst>
              <a:gd name="adj1" fmla="val -67579"/>
              <a:gd name="adj2" fmla="val -28588"/>
            </a:avLst>
          </a:prstGeom>
          <a:solidFill>
            <a:srgbClr val="FF66FF"/>
          </a:solidFill>
          <a:ln w="9525">
            <a:solidFill>
              <a:srgbClr val="CC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53" name="Text Box 107"/>
          <p:cNvSpPr txBox="1">
            <a:spLocks noChangeArrowheads="1"/>
          </p:cNvSpPr>
          <p:nvPr/>
        </p:nvSpPr>
        <p:spPr bwMode="auto">
          <a:xfrm>
            <a:off x="7271252" y="3929183"/>
            <a:ext cx="29718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600" b="1">
                <a:solidFill>
                  <a:schemeClr val="bg1"/>
                </a:solidFill>
              </a:rPr>
              <a:t>Để biểu diễn số liệu, ngoài biểu đồ tranh còn có cách nào khác không?</a:t>
            </a:r>
          </a:p>
        </p:txBody>
      </p:sp>
    </p:spTree>
    <p:extLst>
      <p:ext uri="{BB962C8B-B14F-4D97-AF65-F5344CB8AC3E}">
        <p14:creationId xmlns:p14="http://schemas.microsoft.com/office/powerpoint/2010/main" val="10622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48" grpId="0" animBg="1"/>
      <p:bldP spid="48" grpId="1" animBg="1"/>
      <p:bldP spid="52" grpId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66374" y="1105467"/>
            <a:ext cx="6220073" cy="1996779"/>
            <a:chOff x="2026339" y="1243051"/>
            <a:chExt cx="7962436" cy="4810909"/>
          </a:xfrm>
        </p:grpSpPr>
        <p:sp>
          <p:nvSpPr>
            <p:cNvPr id="3" name="文本框 6"/>
            <p:cNvSpPr txBox="1"/>
            <p:nvPr/>
          </p:nvSpPr>
          <p:spPr>
            <a:xfrm>
              <a:off x="2026339" y="4038024"/>
              <a:ext cx="7962436" cy="2015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500" dirty="0" smtClean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KHÁM PHÁ</a:t>
              </a:r>
              <a:endParaRPr lang="zh-CN" altLang="en-US" sz="125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4" name="文本框 6"/>
            <p:cNvSpPr txBox="1"/>
            <p:nvPr/>
          </p:nvSpPr>
          <p:spPr>
            <a:xfrm>
              <a:off x="7257021" y="1243051"/>
              <a:ext cx="184731" cy="2015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125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3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5549330" y="1314346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UTM Gradoo" panose="02040603050506020204" pitchFamily="18" charset="0"/>
                <a:ea typeface="迷你简准圆" panose="03000509000000000000" pitchFamily="65" charset="-122"/>
              </a:rPr>
              <a:t>TOÁN</a:t>
            </a:r>
            <a:endParaRPr lang="zh-CN" altLang="en-US" sz="3600" dirty="0">
              <a:solidFill>
                <a:schemeClr val="bg1"/>
              </a:solidFill>
              <a:latin typeface="UTM Gradoo" panose="02040603050506020204" pitchFamily="18" charset="0"/>
              <a:ea typeface="迷你简准圆" panose="03000509000000000000" pitchFamily="65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78128" y="1714392"/>
            <a:ext cx="7012658" cy="2400658"/>
            <a:chOff x="2578128" y="1714392"/>
            <a:chExt cx="7012658" cy="2400658"/>
          </a:xfrm>
        </p:grpSpPr>
        <p:sp>
          <p:nvSpPr>
            <p:cNvPr id="3" name="文本框 6"/>
            <p:cNvSpPr txBox="1"/>
            <p:nvPr/>
          </p:nvSpPr>
          <p:spPr>
            <a:xfrm>
              <a:off x="2675110" y="1714393"/>
              <a:ext cx="6915676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BIỂU ĐỒ</a:t>
              </a:r>
              <a:endParaRPr lang="zh-CN" altLang="en-US" sz="150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4" name="文本框 6"/>
            <p:cNvSpPr txBox="1"/>
            <p:nvPr/>
          </p:nvSpPr>
          <p:spPr>
            <a:xfrm>
              <a:off x="2578128" y="1714392"/>
              <a:ext cx="6915676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0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BIỂU ĐỒ</a:t>
              </a:r>
              <a:endParaRPr lang="zh-CN" altLang="en-US" sz="15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sp>
        <p:nvSpPr>
          <p:cNvPr id="5" name="文本框 6"/>
          <p:cNvSpPr txBox="1"/>
          <p:nvPr/>
        </p:nvSpPr>
        <p:spPr>
          <a:xfrm>
            <a:off x="4945799" y="3730329"/>
            <a:ext cx="2411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(</a:t>
            </a:r>
            <a:r>
              <a:rPr lang="en-US" altLang="zh-CN" sz="4400" dirty="0" err="1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tiếp</a:t>
            </a:r>
            <a:r>
              <a:rPr lang="en-US" altLang="zh-CN" sz="4400" dirty="0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theo</a:t>
            </a:r>
            <a:r>
              <a:rPr lang="en-US" altLang="zh-CN" sz="4400" dirty="0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)</a:t>
            </a:r>
            <a:endParaRPr lang="zh-CN" altLang="en-US" sz="4400" dirty="0">
              <a:solidFill>
                <a:schemeClr val="bg1"/>
              </a:solidFill>
              <a:latin typeface="UTM Nyala" panose="02040603050506020204" pitchFamily="18" charset="0"/>
              <a:ea typeface="迷你简准圆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93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0364" y="832512"/>
            <a:ext cx="775647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CẦN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</a:p>
          <a:p>
            <a:r>
              <a:rPr lang="en-US" sz="4000" dirty="0"/>
              <a:t>- </a:t>
            </a:r>
            <a:r>
              <a:rPr lang="en-US" sz="4000" dirty="0" err="1">
                <a:solidFill>
                  <a:schemeClr val="bg1"/>
                </a:solidFill>
              </a:rPr>
              <a:t>Giúp</a:t>
            </a:r>
            <a:r>
              <a:rPr lang="en-US" sz="4000" dirty="0">
                <a:solidFill>
                  <a:schemeClr val="bg1"/>
                </a:solidFill>
              </a:rPr>
              <a:t> HS </a:t>
            </a:r>
            <a:r>
              <a:rPr lang="en-US" sz="4000" dirty="0" err="1">
                <a:solidFill>
                  <a:schemeClr val="bg1"/>
                </a:solidFill>
              </a:rPr>
              <a:t>bước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đầu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nhận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biết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được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biểu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đồ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hình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cột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</a:p>
          <a:p>
            <a:r>
              <a:rPr lang="en-US" sz="4000" dirty="0">
                <a:solidFill>
                  <a:schemeClr val="bg1"/>
                </a:solidFill>
              </a:rPr>
              <a:t>- </a:t>
            </a:r>
            <a:r>
              <a:rPr lang="en-US" sz="4000" dirty="0" err="1">
                <a:solidFill>
                  <a:schemeClr val="bg1"/>
                </a:solidFill>
              </a:rPr>
              <a:t>Biết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đọc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và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phân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tích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số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liệu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trên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biểu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đồ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hình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cột</a:t>
            </a:r>
            <a:r>
              <a:rPr lang="en-US" sz="4000" dirty="0">
                <a:solidFill>
                  <a:schemeClr val="bg1"/>
                </a:solidFill>
              </a:rPr>
              <a:t>.	</a:t>
            </a:r>
          </a:p>
          <a:p>
            <a:r>
              <a:rPr lang="en-US" sz="4000" dirty="0">
                <a:solidFill>
                  <a:schemeClr val="bg1"/>
                </a:solidFill>
              </a:rPr>
              <a:t>- </a:t>
            </a:r>
            <a:r>
              <a:rPr lang="en-US" sz="4000" dirty="0" err="1">
                <a:solidFill>
                  <a:schemeClr val="bg1"/>
                </a:solidFill>
              </a:rPr>
              <a:t>Xử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lí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được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số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liệu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trên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biểu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đồ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hình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cột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và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phân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tích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biểu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đồ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đơn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giản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</a:p>
          <a:p>
            <a:endParaRPr lang="en-US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54520" y="647589"/>
            <a:ext cx="8025080" cy="6003572"/>
          </a:xfrm>
          <a:prstGeom prst="roundRect">
            <a:avLst>
              <a:gd name="adj" fmla="val 9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189715"/>
              </p:ext>
            </p:extLst>
          </p:nvPr>
        </p:nvGraphicFramePr>
        <p:xfrm>
          <a:off x="1317294" y="1213507"/>
          <a:ext cx="5940452" cy="4849729"/>
        </p:xfrm>
        <a:graphic>
          <a:graphicData uri="http://schemas.openxmlformats.org/drawingml/2006/table">
            <a:tbl>
              <a:tblPr/>
              <a:tblGrid>
                <a:gridCol w="424318">
                  <a:extLst>
                    <a:ext uri="{9D8B030D-6E8A-4147-A177-3AD203B41FA5}">
                      <a16:colId xmlns="" xmlns:a16="http://schemas.microsoft.com/office/drawing/2014/main" val="1191033899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906572564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3270190042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1153228501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1601462144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2543449851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1664340139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4165958146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1011995049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3317613042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3511844107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4177500916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3815016850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1822093520"/>
                    </a:ext>
                  </a:extLst>
                </a:gridCol>
              </a:tblGrid>
              <a:tr h="428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58317536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7840795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05791877"/>
                  </a:ext>
                </a:extLst>
              </a:tr>
              <a:tr h="416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18777713"/>
                  </a:ext>
                </a:extLst>
              </a:tr>
              <a:tr h="405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5843714"/>
                  </a:ext>
                </a:extLst>
              </a:tr>
              <a:tr h="401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88476663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7218904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58430581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7592722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84663344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11038402"/>
                  </a:ext>
                </a:extLst>
              </a:tr>
              <a:tr h="374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90977427"/>
                  </a:ext>
                </a:extLst>
              </a:tr>
            </a:tbl>
          </a:graphicData>
        </a:graphic>
      </p:graphicFrame>
      <p:sp>
        <p:nvSpPr>
          <p:cNvPr id="3" name="Rectangle 199"/>
          <p:cNvSpPr>
            <a:spLocks noChangeArrowheads="1"/>
          </p:cNvSpPr>
          <p:nvPr/>
        </p:nvSpPr>
        <p:spPr bwMode="auto">
          <a:xfrm>
            <a:off x="3420872" y="2536111"/>
            <a:ext cx="450736" cy="351182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00"/>
          <p:cNvSpPr>
            <a:spLocks noChangeArrowheads="1"/>
          </p:cNvSpPr>
          <p:nvPr/>
        </p:nvSpPr>
        <p:spPr bwMode="auto">
          <a:xfrm>
            <a:off x="2168888" y="2847601"/>
            <a:ext cx="430971" cy="3208616"/>
          </a:xfrm>
          <a:prstGeom prst="rect">
            <a:avLst/>
          </a:prstGeom>
          <a:solidFill>
            <a:srgbClr val="EE7A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1"/>
          <p:cNvSpPr>
            <a:spLocks noChangeArrowheads="1"/>
          </p:cNvSpPr>
          <p:nvPr/>
        </p:nvSpPr>
        <p:spPr bwMode="auto">
          <a:xfrm>
            <a:off x="4704892" y="3535353"/>
            <a:ext cx="440220" cy="251743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02"/>
          <p:cNvSpPr>
            <a:spLocks noChangeArrowheads="1"/>
          </p:cNvSpPr>
          <p:nvPr/>
        </p:nvSpPr>
        <p:spPr bwMode="auto">
          <a:xfrm>
            <a:off x="5979314" y="1648344"/>
            <a:ext cx="440942" cy="440341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grpSp>
        <p:nvGrpSpPr>
          <p:cNvPr id="7" name="Group 203"/>
          <p:cNvGrpSpPr>
            <a:grpSpLocks/>
          </p:cNvGrpSpPr>
          <p:nvPr/>
        </p:nvGrpSpPr>
        <p:grpSpPr bwMode="auto">
          <a:xfrm>
            <a:off x="535803" y="670791"/>
            <a:ext cx="1071731" cy="5519142"/>
            <a:chOff x="756" y="762"/>
            <a:chExt cx="672" cy="3024"/>
          </a:xfrm>
        </p:grpSpPr>
        <p:sp>
          <p:nvSpPr>
            <p:cNvPr id="8" name="Text Box 204"/>
            <p:cNvSpPr txBox="1">
              <a:spLocks noChangeArrowheads="1"/>
            </p:cNvSpPr>
            <p:nvPr/>
          </p:nvSpPr>
          <p:spPr bwMode="auto">
            <a:xfrm>
              <a:off x="779" y="2284"/>
              <a:ext cx="48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1500</a:t>
              </a:r>
            </a:p>
          </p:txBody>
        </p:sp>
        <p:sp>
          <p:nvSpPr>
            <p:cNvPr id="9" name="Text Box 205"/>
            <p:cNvSpPr txBox="1">
              <a:spLocks noChangeArrowheads="1"/>
            </p:cNvSpPr>
            <p:nvPr/>
          </p:nvSpPr>
          <p:spPr bwMode="auto">
            <a:xfrm>
              <a:off x="792" y="1409"/>
              <a:ext cx="52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2500</a:t>
              </a:r>
            </a:p>
          </p:txBody>
        </p:sp>
        <p:sp>
          <p:nvSpPr>
            <p:cNvPr id="10" name="Text Box 206"/>
            <p:cNvSpPr txBox="1">
              <a:spLocks noChangeArrowheads="1"/>
            </p:cNvSpPr>
            <p:nvPr/>
          </p:nvSpPr>
          <p:spPr bwMode="auto">
            <a:xfrm>
              <a:off x="804" y="1188"/>
              <a:ext cx="57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2750</a:t>
              </a:r>
            </a:p>
          </p:txBody>
        </p:sp>
        <p:grpSp>
          <p:nvGrpSpPr>
            <p:cNvPr id="11" name="Group 207"/>
            <p:cNvGrpSpPr>
              <a:grpSpLocks/>
            </p:cNvGrpSpPr>
            <p:nvPr/>
          </p:nvGrpSpPr>
          <p:grpSpPr bwMode="auto">
            <a:xfrm>
              <a:off x="780" y="953"/>
              <a:ext cx="564" cy="2833"/>
              <a:chOff x="780" y="953"/>
              <a:chExt cx="564" cy="2833"/>
            </a:xfrm>
          </p:grpSpPr>
          <p:sp>
            <p:nvSpPr>
              <p:cNvPr id="13" name="Text Box 208"/>
              <p:cNvSpPr txBox="1">
                <a:spLocks noChangeArrowheads="1"/>
              </p:cNvSpPr>
              <p:nvPr/>
            </p:nvSpPr>
            <p:spPr bwMode="auto">
              <a:xfrm>
                <a:off x="1001" y="3584"/>
                <a:ext cx="336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4" name="Text Box 209"/>
              <p:cNvSpPr txBox="1">
                <a:spLocks noChangeArrowheads="1"/>
              </p:cNvSpPr>
              <p:nvPr/>
            </p:nvSpPr>
            <p:spPr bwMode="auto">
              <a:xfrm>
                <a:off x="857" y="3379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250</a:t>
                </a:r>
              </a:p>
            </p:txBody>
          </p:sp>
          <p:sp>
            <p:nvSpPr>
              <p:cNvPr id="15" name="Text Box 210"/>
              <p:cNvSpPr txBox="1">
                <a:spLocks noChangeArrowheads="1"/>
              </p:cNvSpPr>
              <p:nvPr/>
            </p:nvSpPr>
            <p:spPr bwMode="auto">
              <a:xfrm>
                <a:off x="861" y="3170"/>
                <a:ext cx="43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500</a:t>
                </a:r>
              </a:p>
            </p:txBody>
          </p:sp>
          <p:sp>
            <p:nvSpPr>
              <p:cNvPr id="16" name="Text Box 211"/>
              <p:cNvSpPr txBox="1">
                <a:spLocks noChangeArrowheads="1"/>
              </p:cNvSpPr>
              <p:nvPr/>
            </p:nvSpPr>
            <p:spPr bwMode="auto">
              <a:xfrm>
                <a:off x="864" y="2949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750</a:t>
                </a:r>
              </a:p>
            </p:txBody>
          </p:sp>
          <p:sp>
            <p:nvSpPr>
              <p:cNvPr id="17" name="Text Box 212"/>
              <p:cNvSpPr txBox="1">
                <a:spLocks noChangeArrowheads="1"/>
              </p:cNvSpPr>
              <p:nvPr/>
            </p:nvSpPr>
            <p:spPr bwMode="auto">
              <a:xfrm>
                <a:off x="792" y="2726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1000</a:t>
                </a:r>
              </a:p>
            </p:txBody>
          </p:sp>
          <p:sp>
            <p:nvSpPr>
              <p:cNvPr id="18" name="Text Box 213"/>
              <p:cNvSpPr txBox="1">
                <a:spLocks noChangeArrowheads="1"/>
              </p:cNvSpPr>
              <p:nvPr/>
            </p:nvSpPr>
            <p:spPr bwMode="auto">
              <a:xfrm>
                <a:off x="792" y="2522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1250</a:t>
                </a:r>
              </a:p>
            </p:txBody>
          </p:sp>
          <p:sp>
            <p:nvSpPr>
              <p:cNvPr id="19" name="Text Box 214"/>
              <p:cNvSpPr txBox="1">
                <a:spLocks noChangeArrowheads="1"/>
              </p:cNvSpPr>
              <p:nvPr/>
            </p:nvSpPr>
            <p:spPr bwMode="auto">
              <a:xfrm>
                <a:off x="780" y="2076"/>
                <a:ext cx="528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1750</a:t>
                </a:r>
              </a:p>
            </p:txBody>
          </p:sp>
          <p:sp>
            <p:nvSpPr>
              <p:cNvPr id="20" name="Text Box 215"/>
              <p:cNvSpPr txBox="1">
                <a:spLocks noChangeArrowheads="1"/>
              </p:cNvSpPr>
              <p:nvPr/>
            </p:nvSpPr>
            <p:spPr bwMode="auto">
              <a:xfrm>
                <a:off x="792" y="1853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2000</a:t>
                </a:r>
              </a:p>
            </p:txBody>
          </p:sp>
          <p:sp>
            <p:nvSpPr>
              <p:cNvPr id="21" name="Text Box 216"/>
              <p:cNvSpPr txBox="1">
                <a:spLocks noChangeArrowheads="1"/>
              </p:cNvSpPr>
              <p:nvPr/>
            </p:nvSpPr>
            <p:spPr bwMode="auto">
              <a:xfrm>
                <a:off x="809" y="1628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2250</a:t>
                </a:r>
              </a:p>
            </p:txBody>
          </p:sp>
          <p:sp>
            <p:nvSpPr>
              <p:cNvPr id="22" name="Text Box 217"/>
              <p:cNvSpPr txBox="1">
                <a:spLocks noChangeArrowheads="1"/>
              </p:cNvSpPr>
              <p:nvPr/>
            </p:nvSpPr>
            <p:spPr bwMode="auto">
              <a:xfrm>
                <a:off x="802" y="953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3000</a:t>
                </a:r>
              </a:p>
            </p:txBody>
          </p:sp>
        </p:grpSp>
        <p:sp>
          <p:nvSpPr>
            <p:cNvPr id="12" name="Text Box 218"/>
            <p:cNvSpPr txBox="1">
              <a:spLocks noChangeArrowheads="1"/>
            </p:cNvSpPr>
            <p:nvPr/>
          </p:nvSpPr>
          <p:spPr bwMode="auto">
            <a:xfrm>
              <a:off x="756" y="762"/>
              <a:ext cx="67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(Con)</a:t>
              </a:r>
            </a:p>
          </p:txBody>
        </p:sp>
      </p:grpSp>
      <p:sp>
        <p:nvSpPr>
          <p:cNvPr id="24" name="Text Box 222"/>
          <p:cNvSpPr txBox="1">
            <a:spLocks noChangeArrowheads="1"/>
          </p:cNvSpPr>
          <p:nvPr/>
        </p:nvSpPr>
        <p:spPr bwMode="auto">
          <a:xfrm>
            <a:off x="1872749" y="6025093"/>
            <a:ext cx="970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C00000"/>
                </a:solidFill>
              </a:rPr>
              <a:t>Đông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25" name="Text Box 223"/>
          <p:cNvSpPr txBox="1">
            <a:spLocks noChangeArrowheads="1"/>
          </p:cNvSpPr>
          <p:nvPr/>
        </p:nvSpPr>
        <p:spPr bwMode="auto">
          <a:xfrm>
            <a:off x="3218799" y="6039652"/>
            <a:ext cx="851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chemeClr val="accent3">
                    <a:lumMod val="50000"/>
                  </a:schemeClr>
                </a:solidFill>
              </a:rPr>
              <a:t>Đoài</a:t>
            </a:r>
            <a:endParaRPr lang="en-US" alt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Text Box 224"/>
          <p:cNvSpPr txBox="1">
            <a:spLocks noChangeArrowheads="1"/>
          </p:cNvSpPr>
          <p:nvPr/>
        </p:nvSpPr>
        <p:spPr bwMode="auto">
          <a:xfrm>
            <a:off x="4426211" y="6039652"/>
            <a:ext cx="1038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0070C0"/>
                </a:solidFill>
              </a:rPr>
              <a:t>Trung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 Box 225"/>
          <p:cNvSpPr txBox="1">
            <a:spLocks noChangeArrowheads="1"/>
          </p:cNvSpPr>
          <p:nvPr/>
        </p:nvSpPr>
        <p:spPr bwMode="auto">
          <a:xfrm>
            <a:off x="5613611" y="6036248"/>
            <a:ext cx="1377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EF7C25"/>
                </a:solidFill>
              </a:rPr>
              <a:t>Thượng</a:t>
            </a:r>
            <a:endParaRPr lang="en-US" altLang="en-US" sz="2400" b="1" dirty="0">
              <a:solidFill>
                <a:srgbClr val="EF7C25"/>
              </a:solidFill>
            </a:endParaRPr>
          </a:p>
        </p:txBody>
      </p:sp>
      <p:sp>
        <p:nvSpPr>
          <p:cNvPr id="28" name="Text Box 226"/>
          <p:cNvSpPr txBox="1">
            <a:spLocks noChangeArrowheads="1"/>
          </p:cNvSpPr>
          <p:nvPr/>
        </p:nvSpPr>
        <p:spPr bwMode="auto">
          <a:xfrm>
            <a:off x="7296639" y="5764450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solidFill>
                  <a:srgbClr val="FF0000"/>
                </a:solidFill>
              </a:rPr>
              <a:t>(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Thôn</a:t>
            </a:r>
            <a:r>
              <a:rPr lang="en-US" altLang="en-US" sz="2000" b="1" i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9" name="Text Box 227"/>
          <p:cNvSpPr txBox="1">
            <a:spLocks noChangeArrowheads="1"/>
          </p:cNvSpPr>
          <p:nvPr/>
        </p:nvSpPr>
        <p:spPr bwMode="auto">
          <a:xfrm>
            <a:off x="1996979" y="2477504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2000</a:t>
            </a:r>
          </a:p>
        </p:txBody>
      </p:sp>
      <p:sp>
        <p:nvSpPr>
          <p:cNvPr id="30" name="Text Box 228"/>
          <p:cNvSpPr txBox="1">
            <a:spLocks noChangeArrowheads="1"/>
          </p:cNvSpPr>
          <p:nvPr/>
        </p:nvSpPr>
        <p:spPr bwMode="auto">
          <a:xfrm>
            <a:off x="3276480" y="2126273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2200</a:t>
            </a:r>
          </a:p>
        </p:txBody>
      </p:sp>
      <p:sp>
        <p:nvSpPr>
          <p:cNvPr id="31" name="Text Box 229"/>
          <p:cNvSpPr txBox="1">
            <a:spLocks noChangeArrowheads="1"/>
          </p:cNvSpPr>
          <p:nvPr/>
        </p:nvSpPr>
        <p:spPr bwMode="auto">
          <a:xfrm>
            <a:off x="4535965" y="3161414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1600</a:t>
            </a:r>
          </a:p>
        </p:txBody>
      </p:sp>
      <p:sp>
        <p:nvSpPr>
          <p:cNvPr id="32" name="Text Box 230"/>
          <p:cNvSpPr txBox="1">
            <a:spLocks noChangeArrowheads="1"/>
          </p:cNvSpPr>
          <p:nvPr/>
        </p:nvSpPr>
        <p:spPr bwMode="auto">
          <a:xfrm>
            <a:off x="5813359" y="1248234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2750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96" y="-106190"/>
            <a:ext cx="1904740" cy="1904740"/>
          </a:xfrm>
          <a:prstGeom prst="rect">
            <a:avLst/>
          </a:prstGeom>
        </p:spPr>
      </p:pic>
      <p:sp>
        <p:nvSpPr>
          <p:cNvPr id="36" name="Text Box 238"/>
          <p:cNvSpPr txBox="1">
            <a:spLocks noChangeArrowheads="1"/>
          </p:cNvSpPr>
          <p:nvPr/>
        </p:nvSpPr>
        <p:spPr bwMode="auto">
          <a:xfrm>
            <a:off x="8341273" y="2486663"/>
            <a:ext cx="37332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   </a:t>
            </a:r>
            <a:r>
              <a:rPr lang="en-US" altLang="ko-KR" sz="2800" b="1" i="1" dirty="0" err="1">
                <a:solidFill>
                  <a:schemeClr val="bg1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Bi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ểu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 Box 221"/>
          <p:cNvSpPr txBox="1">
            <a:spLocks noChangeArrowheads="1"/>
          </p:cNvSpPr>
          <p:nvPr/>
        </p:nvSpPr>
        <p:spPr bwMode="auto">
          <a:xfrm>
            <a:off x="703261" y="99098"/>
            <a:ext cx="68531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 CHUỘT BỐN THÔN ĐÃ DIỆT ĐƯỢC</a:t>
            </a:r>
          </a:p>
        </p:txBody>
      </p:sp>
      <p:grpSp>
        <p:nvGrpSpPr>
          <p:cNvPr id="37" name="Group 245"/>
          <p:cNvGrpSpPr>
            <a:grpSpLocks/>
          </p:cNvGrpSpPr>
          <p:nvPr/>
        </p:nvGrpSpPr>
        <p:grpSpPr bwMode="auto">
          <a:xfrm>
            <a:off x="7174065" y="1497862"/>
            <a:ext cx="3880586" cy="2218208"/>
            <a:chOff x="3648" y="144"/>
            <a:chExt cx="1686" cy="1200"/>
          </a:xfrm>
        </p:grpSpPr>
        <p:sp>
          <p:nvSpPr>
            <p:cNvPr id="38" name="AutoShape 244"/>
            <p:cNvSpPr>
              <a:spLocks noChangeArrowheads="1"/>
            </p:cNvSpPr>
            <p:nvPr/>
          </p:nvSpPr>
          <p:spPr bwMode="auto">
            <a:xfrm>
              <a:off x="3648" y="144"/>
              <a:ext cx="1686" cy="1200"/>
            </a:xfrm>
            <a:prstGeom prst="cloudCallout">
              <a:avLst>
                <a:gd name="adj1" fmla="val -63079"/>
                <a:gd name="adj2" fmla="val 5378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39" name="Text Box 243"/>
            <p:cNvSpPr txBox="1">
              <a:spLocks noChangeArrowheads="1"/>
            </p:cNvSpPr>
            <p:nvPr/>
          </p:nvSpPr>
          <p:spPr bwMode="auto">
            <a:xfrm>
              <a:off x="3806" y="334"/>
              <a:ext cx="1373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b="1" dirty="0" err="1">
                  <a:solidFill>
                    <a:srgbClr val="002060"/>
                  </a:solidFill>
                </a:rPr>
                <a:t>Mỗi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cột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biểu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diễn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chuột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của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thôn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đó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đã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diệt</a:t>
              </a:r>
              <a:endParaRPr lang="en-US" alt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721962" y="4105715"/>
            <a:ext cx="3134749" cy="1643527"/>
            <a:chOff x="8519253" y="4195964"/>
            <a:chExt cx="3134749" cy="1643527"/>
          </a:xfrm>
        </p:grpSpPr>
        <p:sp>
          <p:nvSpPr>
            <p:cNvPr id="34" name="Rounded Rectangular Callout 33"/>
            <p:cNvSpPr/>
            <p:nvPr/>
          </p:nvSpPr>
          <p:spPr>
            <a:xfrm>
              <a:off x="8519253" y="4245279"/>
              <a:ext cx="3134749" cy="1574276"/>
            </a:xfrm>
            <a:prstGeom prst="wedgeRoundRectCallout">
              <a:avLst>
                <a:gd name="adj1" fmla="val -47564"/>
                <a:gd name="adj2" fmla="val 16991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 Box 246"/>
            <p:cNvSpPr txBox="1">
              <a:spLocks noChangeArrowheads="1"/>
            </p:cNvSpPr>
            <p:nvPr/>
          </p:nvSpPr>
          <p:spPr bwMode="auto">
            <a:xfrm>
              <a:off x="8670356" y="4195964"/>
              <a:ext cx="2832544" cy="1643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</a:t>
              </a:r>
              <a:endPara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257"/>
          <p:cNvGrpSpPr>
            <a:grpSpLocks/>
          </p:cNvGrpSpPr>
          <p:nvPr/>
        </p:nvGrpSpPr>
        <p:grpSpPr bwMode="auto">
          <a:xfrm>
            <a:off x="859016" y="4618511"/>
            <a:ext cx="3014993" cy="1916316"/>
            <a:chOff x="151" y="3611"/>
            <a:chExt cx="2224" cy="649"/>
          </a:xfrm>
        </p:grpSpPr>
        <p:sp>
          <p:nvSpPr>
            <p:cNvPr id="43" name="AutoShape 254"/>
            <p:cNvSpPr>
              <a:spLocks noChangeArrowheads="1"/>
            </p:cNvSpPr>
            <p:nvPr/>
          </p:nvSpPr>
          <p:spPr bwMode="auto">
            <a:xfrm>
              <a:off x="151" y="3611"/>
              <a:ext cx="2224" cy="649"/>
            </a:xfrm>
            <a:prstGeom prst="cloudCallout">
              <a:avLst>
                <a:gd name="adj1" fmla="val -33920"/>
                <a:gd name="adj2" fmla="val -681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44" name="Text Box 255"/>
            <p:cNvSpPr txBox="1">
              <a:spLocks noChangeArrowheads="1"/>
            </p:cNvSpPr>
            <p:nvPr/>
          </p:nvSpPr>
          <p:spPr bwMode="auto">
            <a:xfrm>
              <a:off x="387" y="3684"/>
              <a:ext cx="1704" cy="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b="1" dirty="0" err="1">
                  <a:solidFill>
                    <a:srgbClr val="002060"/>
                  </a:solidFill>
                </a:rPr>
                <a:t>Trục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bên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trái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của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cột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ghi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chuột</a:t>
              </a:r>
              <a:endParaRPr lang="en-US" alt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5" name="Group 262"/>
          <p:cNvGrpSpPr>
            <a:grpSpLocks/>
          </p:cNvGrpSpPr>
          <p:nvPr/>
        </p:nvGrpSpPr>
        <p:grpSpPr bwMode="auto">
          <a:xfrm>
            <a:off x="933450" y="862013"/>
            <a:ext cx="3465543" cy="2079846"/>
            <a:chOff x="588" y="543"/>
            <a:chExt cx="2593" cy="960"/>
          </a:xfrm>
        </p:grpSpPr>
        <p:sp>
          <p:nvSpPr>
            <p:cNvPr id="46" name="AutoShape 258"/>
            <p:cNvSpPr>
              <a:spLocks noChangeArrowheads="1"/>
            </p:cNvSpPr>
            <p:nvPr/>
          </p:nvSpPr>
          <p:spPr bwMode="auto">
            <a:xfrm>
              <a:off x="588" y="543"/>
              <a:ext cx="2593" cy="960"/>
            </a:xfrm>
            <a:prstGeom prst="cloudCallout">
              <a:avLst>
                <a:gd name="adj1" fmla="val 58225"/>
                <a:gd name="adj2" fmla="val 6147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47" name="Text Box 259"/>
            <p:cNvSpPr txBox="1">
              <a:spLocks noChangeArrowheads="1"/>
            </p:cNvSpPr>
            <p:nvPr/>
          </p:nvSpPr>
          <p:spPr bwMode="auto">
            <a:xfrm>
              <a:off x="831" y="687"/>
              <a:ext cx="2120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500" b="1" dirty="0" err="1">
                  <a:solidFill>
                    <a:srgbClr val="002060"/>
                  </a:solidFill>
                </a:rPr>
                <a:t>Số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ghi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ở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đỉnh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cột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chỉ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số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chuột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biểu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diễn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của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cột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đó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092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3" presetClass="emph" presetSubtype="0" repeatCount="2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mph" presetSubtype="0" repeatCount="2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mph" presetSubtype="0" repeatCount="2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mph" presetSubtype="0" repeatCount="2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6" grpId="0"/>
      <p:bldP spid="36" grpId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54520" y="647589"/>
            <a:ext cx="8025080" cy="6003572"/>
          </a:xfrm>
          <a:prstGeom prst="roundRect">
            <a:avLst>
              <a:gd name="adj" fmla="val 9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189715"/>
              </p:ext>
            </p:extLst>
          </p:nvPr>
        </p:nvGraphicFramePr>
        <p:xfrm>
          <a:off x="1317294" y="1213507"/>
          <a:ext cx="5940452" cy="4849729"/>
        </p:xfrm>
        <a:graphic>
          <a:graphicData uri="http://schemas.openxmlformats.org/drawingml/2006/table">
            <a:tbl>
              <a:tblPr/>
              <a:tblGrid>
                <a:gridCol w="424318">
                  <a:extLst>
                    <a:ext uri="{9D8B030D-6E8A-4147-A177-3AD203B41FA5}">
                      <a16:colId xmlns="" xmlns:a16="http://schemas.microsoft.com/office/drawing/2014/main" val="1191033899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906572564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3270190042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1153228501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1601462144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2543449851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1664340139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4165958146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1011995049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3317613042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3511844107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4177500916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3815016850"/>
                    </a:ext>
                  </a:extLst>
                </a:gridCol>
                <a:gridCol w="424318">
                  <a:extLst>
                    <a:ext uri="{9D8B030D-6E8A-4147-A177-3AD203B41FA5}">
                      <a16:colId xmlns="" xmlns:a16="http://schemas.microsoft.com/office/drawing/2014/main" val="1822093520"/>
                    </a:ext>
                  </a:extLst>
                </a:gridCol>
              </a:tblGrid>
              <a:tr h="428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58317536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7840795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05791877"/>
                  </a:ext>
                </a:extLst>
              </a:tr>
              <a:tr h="416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18777713"/>
                  </a:ext>
                </a:extLst>
              </a:tr>
              <a:tr h="405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5843714"/>
                  </a:ext>
                </a:extLst>
              </a:tr>
              <a:tr h="401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88476663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7218904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58430581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7592722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84663344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11038402"/>
                  </a:ext>
                </a:extLst>
              </a:tr>
              <a:tr h="374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90977427"/>
                  </a:ext>
                </a:extLst>
              </a:tr>
            </a:tbl>
          </a:graphicData>
        </a:graphic>
      </p:graphicFrame>
      <p:sp>
        <p:nvSpPr>
          <p:cNvPr id="3" name="Rectangle 199"/>
          <p:cNvSpPr>
            <a:spLocks noChangeArrowheads="1"/>
          </p:cNvSpPr>
          <p:nvPr/>
        </p:nvSpPr>
        <p:spPr bwMode="auto">
          <a:xfrm>
            <a:off x="3420872" y="2536111"/>
            <a:ext cx="450736" cy="351182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00"/>
          <p:cNvSpPr>
            <a:spLocks noChangeArrowheads="1"/>
          </p:cNvSpPr>
          <p:nvPr/>
        </p:nvSpPr>
        <p:spPr bwMode="auto">
          <a:xfrm>
            <a:off x="2168888" y="2847601"/>
            <a:ext cx="430971" cy="3208616"/>
          </a:xfrm>
          <a:prstGeom prst="rect">
            <a:avLst/>
          </a:prstGeom>
          <a:solidFill>
            <a:srgbClr val="EE7A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1"/>
          <p:cNvSpPr>
            <a:spLocks noChangeArrowheads="1"/>
          </p:cNvSpPr>
          <p:nvPr/>
        </p:nvSpPr>
        <p:spPr bwMode="auto">
          <a:xfrm>
            <a:off x="4704892" y="3535353"/>
            <a:ext cx="440220" cy="251743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02"/>
          <p:cNvSpPr>
            <a:spLocks noChangeArrowheads="1"/>
          </p:cNvSpPr>
          <p:nvPr/>
        </p:nvSpPr>
        <p:spPr bwMode="auto">
          <a:xfrm>
            <a:off x="5979314" y="1648344"/>
            <a:ext cx="440942" cy="440341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grpSp>
        <p:nvGrpSpPr>
          <p:cNvPr id="7" name="Group 203"/>
          <p:cNvGrpSpPr>
            <a:grpSpLocks/>
          </p:cNvGrpSpPr>
          <p:nvPr/>
        </p:nvGrpSpPr>
        <p:grpSpPr bwMode="auto">
          <a:xfrm>
            <a:off x="535803" y="670792"/>
            <a:ext cx="1071731" cy="5519145"/>
            <a:chOff x="756" y="762"/>
            <a:chExt cx="672" cy="3024"/>
          </a:xfrm>
        </p:grpSpPr>
        <p:sp>
          <p:nvSpPr>
            <p:cNvPr id="8" name="Text Box 204"/>
            <p:cNvSpPr txBox="1">
              <a:spLocks noChangeArrowheads="1"/>
            </p:cNvSpPr>
            <p:nvPr/>
          </p:nvSpPr>
          <p:spPr bwMode="auto">
            <a:xfrm>
              <a:off x="779" y="2284"/>
              <a:ext cx="48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1500</a:t>
              </a:r>
            </a:p>
          </p:txBody>
        </p:sp>
        <p:sp>
          <p:nvSpPr>
            <p:cNvPr id="9" name="Text Box 205"/>
            <p:cNvSpPr txBox="1">
              <a:spLocks noChangeArrowheads="1"/>
            </p:cNvSpPr>
            <p:nvPr/>
          </p:nvSpPr>
          <p:spPr bwMode="auto">
            <a:xfrm>
              <a:off x="792" y="1409"/>
              <a:ext cx="52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2500</a:t>
              </a:r>
            </a:p>
          </p:txBody>
        </p:sp>
        <p:sp>
          <p:nvSpPr>
            <p:cNvPr id="10" name="Text Box 206"/>
            <p:cNvSpPr txBox="1">
              <a:spLocks noChangeArrowheads="1"/>
            </p:cNvSpPr>
            <p:nvPr/>
          </p:nvSpPr>
          <p:spPr bwMode="auto">
            <a:xfrm>
              <a:off x="804" y="1188"/>
              <a:ext cx="57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2750</a:t>
              </a:r>
            </a:p>
          </p:txBody>
        </p:sp>
        <p:grpSp>
          <p:nvGrpSpPr>
            <p:cNvPr id="11" name="Group 207"/>
            <p:cNvGrpSpPr>
              <a:grpSpLocks/>
            </p:cNvGrpSpPr>
            <p:nvPr/>
          </p:nvGrpSpPr>
          <p:grpSpPr bwMode="auto">
            <a:xfrm>
              <a:off x="780" y="953"/>
              <a:ext cx="564" cy="2833"/>
              <a:chOff x="780" y="953"/>
              <a:chExt cx="564" cy="2833"/>
            </a:xfrm>
          </p:grpSpPr>
          <p:sp>
            <p:nvSpPr>
              <p:cNvPr id="13" name="Text Box 208"/>
              <p:cNvSpPr txBox="1">
                <a:spLocks noChangeArrowheads="1"/>
              </p:cNvSpPr>
              <p:nvPr/>
            </p:nvSpPr>
            <p:spPr bwMode="auto">
              <a:xfrm>
                <a:off x="1001" y="3584"/>
                <a:ext cx="336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4" name="Text Box 209"/>
              <p:cNvSpPr txBox="1">
                <a:spLocks noChangeArrowheads="1"/>
              </p:cNvSpPr>
              <p:nvPr/>
            </p:nvSpPr>
            <p:spPr bwMode="auto">
              <a:xfrm>
                <a:off x="857" y="3379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250</a:t>
                </a:r>
              </a:p>
            </p:txBody>
          </p:sp>
          <p:sp>
            <p:nvSpPr>
              <p:cNvPr id="15" name="Text Box 210"/>
              <p:cNvSpPr txBox="1">
                <a:spLocks noChangeArrowheads="1"/>
              </p:cNvSpPr>
              <p:nvPr/>
            </p:nvSpPr>
            <p:spPr bwMode="auto">
              <a:xfrm>
                <a:off x="861" y="3170"/>
                <a:ext cx="43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500</a:t>
                </a:r>
              </a:p>
            </p:txBody>
          </p:sp>
          <p:sp>
            <p:nvSpPr>
              <p:cNvPr id="16" name="Text Box 211"/>
              <p:cNvSpPr txBox="1">
                <a:spLocks noChangeArrowheads="1"/>
              </p:cNvSpPr>
              <p:nvPr/>
            </p:nvSpPr>
            <p:spPr bwMode="auto">
              <a:xfrm>
                <a:off x="864" y="2949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750</a:t>
                </a:r>
              </a:p>
            </p:txBody>
          </p:sp>
          <p:sp>
            <p:nvSpPr>
              <p:cNvPr id="17" name="Text Box 212"/>
              <p:cNvSpPr txBox="1">
                <a:spLocks noChangeArrowheads="1"/>
              </p:cNvSpPr>
              <p:nvPr/>
            </p:nvSpPr>
            <p:spPr bwMode="auto">
              <a:xfrm>
                <a:off x="792" y="2726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1000</a:t>
                </a:r>
              </a:p>
            </p:txBody>
          </p:sp>
          <p:sp>
            <p:nvSpPr>
              <p:cNvPr id="18" name="Text Box 213"/>
              <p:cNvSpPr txBox="1">
                <a:spLocks noChangeArrowheads="1"/>
              </p:cNvSpPr>
              <p:nvPr/>
            </p:nvSpPr>
            <p:spPr bwMode="auto">
              <a:xfrm>
                <a:off x="792" y="2522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1250</a:t>
                </a:r>
              </a:p>
            </p:txBody>
          </p:sp>
          <p:sp>
            <p:nvSpPr>
              <p:cNvPr id="19" name="Text Box 214"/>
              <p:cNvSpPr txBox="1">
                <a:spLocks noChangeArrowheads="1"/>
              </p:cNvSpPr>
              <p:nvPr/>
            </p:nvSpPr>
            <p:spPr bwMode="auto">
              <a:xfrm>
                <a:off x="780" y="2076"/>
                <a:ext cx="528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1750</a:t>
                </a:r>
              </a:p>
            </p:txBody>
          </p:sp>
          <p:sp>
            <p:nvSpPr>
              <p:cNvPr id="20" name="Text Box 215"/>
              <p:cNvSpPr txBox="1">
                <a:spLocks noChangeArrowheads="1"/>
              </p:cNvSpPr>
              <p:nvPr/>
            </p:nvSpPr>
            <p:spPr bwMode="auto">
              <a:xfrm>
                <a:off x="792" y="1853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2000</a:t>
                </a:r>
              </a:p>
            </p:txBody>
          </p:sp>
          <p:sp>
            <p:nvSpPr>
              <p:cNvPr id="21" name="Text Box 216"/>
              <p:cNvSpPr txBox="1">
                <a:spLocks noChangeArrowheads="1"/>
              </p:cNvSpPr>
              <p:nvPr/>
            </p:nvSpPr>
            <p:spPr bwMode="auto">
              <a:xfrm>
                <a:off x="809" y="1628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2250</a:t>
                </a:r>
              </a:p>
            </p:txBody>
          </p:sp>
          <p:sp>
            <p:nvSpPr>
              <p:cNvPr id="22" name="Text Box 217"/>
              <p:cNvSpPr txBox="1">
                <a:spLocks noChangeArrowheads="1"/>
              </p:cNvSpPr>
              <p:nvPr/>
            </p:nvSpPr>
            <p:spPr bwMode="auto">
              <a:xfrm>
                <a:off x="802" y="953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3000</a:t>
                </a:r>
              </a:p>
            </p:txBody>
          </p:sp>
        </p:grpSp>
        <p:sp>
          <p:nvSpPr>
            <p:cNvPr id="12" name="Text Box 218"/>
            <p:cNvSpPr txBox="1">
              <a:spLocks noChangeArrowheads="1"/>
            </p:cNvSpPr>
            <p:nvPr/>
          </p:nvSpPr>
          <p:spPr bwMode="auto">
            <a:xfrm>
              <a:off x="756" y="762"/>
              <a:ext cx="67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(Con)</a:t>
              </a:r>
            </a:p>
          </p:txBody>
        </p:sp>
      </p:grpSp>
      <p:sp>
        <p:nvSpPr>
          <p:cNvPr id="24" name="Text Box 222"/>
          <p:cNvSpPr txBox="1">
            <a:spLocks noChangeArrowheads="1"/>
          </p:cNvSpPr>
          <p:nvPr/>
        </p:nvSpPr>
        <p:spPr bwMode="auto">
          <a:xfrm>
            <a:off x="1872749" y="6025093"/>
            <a:ext cx="970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C00000"/>
                </a:solidFill>
              </a:rPr>
              <a:t>Đông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25" name="Text Box 223"/>
          <p:cNvSpPr txBox="1">
            <a:spLocks noChangeArrowheads="1"/>
          </p:cNvSpPr>
          <p:nvPr/>
        </p:nvSpPr>
        <p:spPr bwMode="auto">
          <a:xfrm>
            <a:off x="3218799" y="6039652"/>
            <a:ext cx="851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chemeClr val="accent3">
                    <a:lumMod val="50000"/>
                  </a:schemeClr>
                </a:solidFill>
              </a:rPr>
              <a:t>Đoài</a:t>
            </a:r>
            <a:endParaRPr lang="en-US" alt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Text Box 224"/>
          <p:cNvSpPr txBox="1">
            <a:spLocks noChangeArrowheads="1"/>
          </p:cNvSpPr>
          <p:nvPr/>
        </p:nvSpPr>
        <p:spPr bwMode="auto">
          <a:xfrm>
            <a:off x="4426211" y="6039652"/>
            <a:ext cx="1038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0070C0"/>
                </a:solidFill>
              </a:rPr>
              <a:t>Trung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 Box 225"/>
          <p:cNvSpPr txBox="1">
            <a:spLocks noChangeArrowheads="1"/>
          </p:cNvSpPr>
          <p:nvPr/>
        </p:nvSpPr>
        <p:spPr bwMode="auto">
          <a:xfrm>
            <a:off x="5613611" y="6036248"/>
            <a:ext cx="1377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EF7C25"/>
                </a:solidFill>
              </a:rPr>
              <a:t>Thượng</a:t>
            </a:r>
            <a:endParaRPr lang="en-US" altLang="en-US" sz="2400" b="1" dirty="0">
              <a:solidFill>
                <a:srgbClr val="EF7C25"/>
              </a:solidFill>
            </a:endParaRPr>
          </a:p>
        </p:txBody>
      </p:sp>
      <p:sp>
        <p:nvSpPr>
          <p:cNvPr id="28" name="Text Box 226"/>
          <p:cNvSpPr txBox="1">
            <a:spLocks noChangeArrowheads="1"/>
          </p:cNvSpPr>
          <p:nvPr/>
        </p:nvSpPr>
        <p:spPr bwMode="auto">
          <a:xfrm>
            <a:off x="7296639" y="5764450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solidFill>
                  <a:srgbClr val="FF0000"/>
                </a:solidFill>
              </a:rPr>
              <a:t>(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Thôn</a:t>
            </a:r>
            <a:r>
              <a:rPr lang="en-US" altLang="en-US" sz="2000" b="1" i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9" name="Text Box 227"/>
          <p:cNvSpPr txBox="1">
            <a:spLocks noChangeArrowheads="1"/>
          </p:cNvSpPr>
          <p:nvPr/>
        </p:nvSpPr>
        <p:spPr bwMode="auto">
          <a:xfrm>
            <a:off x="1996979" y="2477504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2000</a:t>
            </a:r>
          </a:p>
        </p:txBody>
      </p:sp>
      <p:sp>
        <p:nvSpPr>
          <p:cNvPr id="30" name="Text Box 228"/>
          <p:cNvSpPr txBox="1">
            <a:spLocks noChangeArrowheads="1"/>
          </p:cNvSpPr>
          <p:nvPr/>
        </p:nvSpPr>
        <p:spPr bwMode="auto">
          <a:xfrm>
            <a:off x="3276480" y="2126273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2200</a:t>
            </a:r>
          </a:p>
        </p:txBody>
      </p:sp>
      <p:sp>
        <p:nvSpPr>
          <p:cNvPr id="31" name="Text Box 229"/>
          <p:cNvSpPr txBox="1">
            <a:spLocks noChangeArrowheads="1"/>
          </p:cNvSpPr>
          <p:nvPr/>
        </p:nvSpPr>
        <p:spPr bwMode="auto">
          <a:xfrm>
            <a:off x="4535965" y="3161414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1600</a:t>
            </a:r>
          </a:p>
        </p:txBody>
      </p:sp>
      <p:sp>
        <p:nvSpPr>
          <p:cNvPr id="32" name="Text Box 230"/>
          <p:cNvSpPr txBox="1">
            <a:spLocks noChangeArrowheads="1"/>
          </p:cNvSpPr>
          <p:nvPr/>
        </p:nvSpPr>
        <p:spPr bwMode="auto">
          <a:xfrm>
            <a:off x="5813359" y="1248234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2750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96" y="-106190"/>
            <a:ext cx="1904740" cy="1904740"/>
          </a:xfrm>
          <a:prstGeom prst="rect">
            <a:avLst/>
          </a:prstGeom>
        </p:spPr>
      </p:pic>
      <p:sp>
        <p:nvSpPr>
          <p:cNvPr id="23" name="Text Box 221"/>
          <p:cNvSpPr txBox="1">
            <a:spLocks noChangeArrowheads="1"/>
          </p:cNvSpPr>
          <p:nvPr/>
        </p:nvSpPr>
        <p:spPr bwMode="auto">
          <a:xfrm>
            <a:off x="703261" y="99098"/>
            <a:ext cx="68531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 CHUỘT BỐN THÔN ĐÃ DIỆT ĐƯỢC</a:t>
            </a:r>
          </a:p>
        </p:txBody>
      </p:sp>
      <p:sp>
        <p:nvSpPr>
          <p:cNvPr id="48" name="Text Box 252"/>
          <p:cNvSpPr txBox="1">
            <a:spLocks noChangeArrowheads="1"/>
          </p:cNvSpPr>
          <p:nvPr/>
        </p:nvSpPr>
        <p:spPr bwMode="auto">
          <a:xfrm>
            <a:off x="8505134" y="1801314"/>
            <a:ext cx="3557755" cy="27853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en-US" b="1" dirty="0">
                <a:solidFill>
                  <a:srgbClr val="002060"/>
                </a:solidFill>
              </a:rPr>
              <a:t>+ </a:t>
            </a:r>
            <a:r>
              <a:rPr lang="en-US" altLang="en-US" sz="2500" b="1" dirty="0" err="1">
                <a:solidFill>
                  <a:srgbClr val="002060"/>
                </a:solidFill>
              </a:rPr>
              <a:t>Số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chuột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diệt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được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của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bốn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thôn</a:t>
            </a:r>
            <a:r>
              <a:rPr lang="en-US" altLang="en-US" sz="2500" b="1" dirty="0">
                <a:solidFill>
                  <a:srgbClr val="002060"/>
                </a:solidFill>
              </a:rPr>
              <a:t>: </a:t>
            </a:r>
            <a:r>
              <a:rPr lang="en-US" altLang="en-US" sz="2500" b="1" dirty="0" err="1">
                <a:solidFill>
                  <a:srgbClr val="FF0000"/>
                </a:solidFill>
              </a:rPr>
              <a:t>thôn</a:t>
            </a:r>
            <a:r>
              <a:rPr lang="en-US" altLang="en-US" sz="2500" b="1" dirty="0">
                <a:solidFill>
                  <a:srgbClr val="FF0000"/>
                </a:solidFill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</a:rPr>
              <a:t>Đông</a:t>
            </a:r>
            <a:r>
              <a:rPr lang="en-US" altLang="en-US" sz="2500" b="1" dirty="0">
                <a:solidFill>
                  <a:srgbClr val="FF0000"/>
                </a:solidFill>
              </a:rPr>
              <a:t> – </a:t>
            </a:r>
            <a:r>
              <a:rPr lang="en-US" altLang="en-US" sz="2500" b="1" i="1" dirty="0">
                <a:solidFill>
                  <a:srgbClr val="FF0000"/>
                </a:solidFill>
              </a:rPr>
              <a:t>2000 con</a:t>
            </a:r>
            <a:r>
              <a:rPr lang="en-US" altLang="en-US" sz="2500" b="1" dirty="0">
                <a:solidFill>
                  <a:srgbClr val="FF0000"/>
                </a:solidFill>
              </a:rPr>
              <a:t>, </a:t>
            </a:r>
            <a:r>
              <a:rPr lang="en-US" altLang="en-US" sz="2500" b="1" dirty="0" err="1">
                <a:solidFill>
                  <a:srgbClr val="FF0000"/>
                </a:solidFill>
              </a:rPr>
              <a:t>thôn</a:t>
            </a:r>
            <a:r>
              <a:rPr lang="en-US" altLang="en-US" sz="2500" b="1" dirty="0">
                <a:solidFill>
                  <a:srgbClr val="FF0000"/>
                </a:solidFill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</a:rPr>
              <a:t>Đoài</a:t>
            </a:r>
            <a:r>
              <a:rPr lang="en-US" altLang="en-US" sz="2500" b="1" dirty="0">
                <a:solidFill>
                  <a:srgbClr val="FF0000"/>
                </a:solidFill>
              </a:rPr>
              <a:t> – </a:t>
            </a:r>
            <a:r>
              <a:rPr lang="en-US" altLang="en-US" sz="2500" b="1" i="1" dirty="0">
                <a:solidFill>
                  <a:srgbClr val="FF0000"/>
                </a:solidFill>
              </a:rPr>
              <a:t>2200 con</a:t>
            </a:r>
            <a:r>
              <a:rPr lang="en-US" altLang="en-US" sz="2500" b="1" dirty="0">
                <a:solidFill>
                  <a:srgbClr val="FF0000"/>
                </a:solidFill>
              </a:rPr>
              <a:t>, </a:t>
            </a:r>
            <a:r>
              <a:rPr lang="en-US" altLang="en-US" sz="2500" b="1" dirty="0" err="1">
                <a:solidFill>
                  <a:srgbClr val="FF0000"/>
                </a:solidFill>
              </a:rPr>
              <a:t>thôn</a:t>
            </a:r>
            <a:r>
              <a:rPr lang="en-US" altLang="en-US" sz="2500" b="1" dirty="0">
                <a:solidFill>
                  <a:srgbClr val="FF0000"/>
                </a:solidFill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</a:rPr>
              <a:t>Trung</a:t>
            </a:r>
            <a:r>
              <a:rPr lang="en-US" altLang="en-US" sz="2500" b="1" dirty="0">
                <a:solidFill>
                  <a:srgbClr val="FF0000"/>
                </a:solidFill>
              </a:rPr>
              <a:t> – </a:t>
            </a:r>
            <a:r>
              <a:rPr lang="en-US" altLang="en-US" sz="2500" b="1" i="1" dirty="0">
                <a:solidFill>
                  <a:srgbClr val="FF0000"/>
                </a:solidFill>
              </a:rPr>
              <a:t>1600 con</a:t>
            </a:r>
            <a:r>
              <a:rPr lang="en-US" altLang="en-US" sz="2500" b="1" dirty="0">
                <a:solidFill>
                  <a:srgbClr val="FF0000"/>
                </a:solidFill>
              </a:rPr>
              <a:t>, </a:t>
            </a:r>
            <a:r>
              <a:rPr lang="en-US" altLang="en-US" sz="2500" b="1" dirty="0" err="1">
                <a:solidFill>
                  <a:srgbClr val="FF0000"/>
                </a:solidFill>
              </a:rPr>
              <a:t>thôn</a:t>
            </a:r>
            <a:r>
              <a:rPr lang="en-US" altLang="en-US" sz="2500" b="1" dirty="0">
                <a:solidFill>
                  <a:srgbClr val="FF0000"/>
                </a:solidFill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</a:rPr>
              <a:t>Thượng</a:t>
            </a:r>
            <a:r>
              <a:rPr lang="en-US" altLang="en-US" sz="2500" b="1" dirty="0">
                <a:solidFill>
                  <a:srgbClr val="FF0000"/>
                </a:solidFill>
              </a:rPr>
              <a:t> - </a:t>
            </a:r>
            <a:r>
              <a:rPr lang="en-US" altLang="en-US" sz="2500" b="1" i="1" dirty="0">
                <a:solidFill>
                  <a:srgbClr val="FF0000"/>
                </a:solidFill>
              </a:rPr>
              <a:t>2750 con.</a:t>
            </a:r>
          </a:p>
        </p:txBody>
      </p:sp>
      <p:sp>
        <p:nvSpPr>
          <p:cNvPr id="49" name="Text Box 253"/>
          <p:cNvSpPr txBox="1">
            <a:spLocks noChangeArrowheads="1"/>
          </p:cNvSpPr>
          <p:nvPr/>
        </p:nvSpPr>
        <p:spPr bwMode="auto">
          <a:xfrm>
            <a:off x="8505134" y="101862"/>
            <a:ext cx="3559219" cy="1616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en-US" b="1" dirty="0">
                <a:solidFill>
                  <a:srgbClr val="002060"/>
                </a:solidFill>
              </a:rPr>
              <a:t>+ </a:t>
            </a:r>
            <a:r>
              <a:rPr lang="en-US" altLang="en-US" sz="2500" b="1" dirty="0" err="1">
                <a:solidFill>
                  <a:srgbClr val="002060"/>
                </a:solidFill>
              </a:rPr>
              <a:t>Bốn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thôn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được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nêu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tên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trên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biểu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đồ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là</a:t>
            </a:r>
            <a:r>
              <a:rPr lang="en-US" altLang="en-US" sz="2500" b="1" dirty="0">
                <a:solidFill>
                  <a:srgbClr val="002060"/>
                </a:solidFill>
              </a:rPr>
              <a:t>: </a:t>
            </a:r>
            <a:r>
              <a:rPr lang="en-US" altLang="en-US" sz="2500" b="1" dirty="0" err="1">
                <a:solidFill>
                  <a:srgbClr val="002060"/>
                </a:solidFill>
              </a:rPr>
              <a:t>Đông</a:t>
            </a:r>
            <a:r>
              <a:rPr lang="en-US" altLang="en-US" sz="2500" b="1" dirty="0">
                <a:solidFill>
                  <a:srgbClr val="002060"/>
                </a:solidFill>
              </a:rPr>
              <a:t>, </a:t>
            </a:r>
            <a:r>
              <a:rPr lang="en-US" altLang="en-US" sz="2500" b="1" dirty="0" err="1">
                <a:solidFill>
                  <a:srgbClr val="002060"/>
                </a:solidFill>
              </a:rPr>
              <a:t>Đoài</a:t>
            </a:r>
            <a:r>
              <a:rPr lang="en-US" altLang="en-US" sz="2500" b="1" dirty="0">
                <a:solidFill>
                  <a:srgbClr val="002060"/>
                </a:solidFill>
              </a:rPr>
              <a:t>, </a:t>
            </a:r>
            <a:r>
              <a:rPr lang="en-US" altLang="en-US" sz="2500" b="1" dirty="0" err="1">
                <a:solidFill>
                  <a:srgbClr val="002060"/>
                </a:solidFill>
              </a:rPr>
              <a:t>Trung</a:t>
            </a:r>
            <a:r>
              <a:rPr lang="en-US" altLang="en-US" sz="2500" b="1" dirty="0">
                <a:solidFill>
                  <a:srgbClr val="002060"/>
                </a:solidFill>
              </a:rPr>
              <a:t>, </a:t>
            </a:r>
            <a:r>
              <a:rPr lang="en-US" altLang="en-US" sz="2500" b="1" dirty="0" err="1">
                <a:solidFill>
                  <a:srgbClr val="002060"/>
                </a:solidFill>
              </a:rPr>
              <a:t>Thượng</a:t>
            </a:r>
            <a:r>
              <a:rPr lang="en-US" altLang="en-US" sz="25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0" name="Text Box 254"/>
          <p:cNvSpPr txBox="1">
            <a:spLocks noChangeArrowheads="1"/>
          </p:cNvSpPr>
          <p:nvPr/>
        </p:nvSpPr>
        <p:spPr bwMode="auto">
          <a:xfrm>
            <a:off x="8516193" y="4665077"/>
            <a:ext cx="3555791" cy="20159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en-US" sz="2500" b="1" dirty="0">
                <a:solidFill>
                  <a:srgbClr val="002060"/>
                </a:solidFill>
              </a:rPr>
              <a:t>+ </a:t>
            </a:r>
            <a:r>
              <a:rPr lang="en-US" altLang="en-US" sz="2500" b="1" dirty="0" err="1">
                <a:solidFill>
                  <a:srgbClr val="002060"/>
                </a:solidFill>
              </a:rPr>
              <a:t>Cột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cao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hơn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biểu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diễn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số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chuột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nhiều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hơn</a:t>
            </a:r>
            <a:r>
              <a:rPr lang="en-US" altLang="en-US" sz="2500" b="1" dirty="0">
                <a:solidFill>
                  <a:srgbClr val="002060"/>
                </a:solidFill>
              </a:rPr>
              <a:t>, </a:t>
            </a:r>
            <a:r>
              <a:rPr lang="en-US" altLang="en-US" sz="2500" b="1" dirty="0" err="1">
                <a:solidFill>
                  <a:srgbClr val="002060"/>
                </a:solidFill>
              </a:rPr>
              <a:t>cột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thấp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hơn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biểu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diễn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số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chuột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ít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hơn</a:t>
            </a:r>
            <a:r>
              <a:rPr lang="en-US" altLang="en-US" sz="25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751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51" y="2128019"/>
            <a:ext cx="5344656" cy="4051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0" y="2128019"/>
            <a:ext cx="6309105" cy="4051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7" name="Group 36"/>
          <p:cNvGrpSpPr/>
          <p:nvPr/>
        </p:nvGrpSpPr>
        <p:grpSpPr>
          <a:xfrm>
            <a:off x="2020454" y="197427"/>
            <a:ext cx="3733800" cy="1676400"/>
            <a:chOff x="2020454" y="197427"/>
            <a:chExt cx="3733800" cy="1676400"/>
          </a:xfrm>
        </p:grpSpPr>
        <p:sp>
          <p:nvSpPr>
            <p:cNvPr id="41" name="AutoShape 276"/>
            <p:cNvSpPr>
              <a:spLocks noChangeArrowheads="1"/>
            </p:cNvSpPr>
            <p:nvPr/>
          </p:nvSpPr>
          <p:spPr bwMode="auto">
            <a:xfrm>
              <a:off x="2020454" y="197427"/>
              <a:ext cx="3733800" cy="1676400"/>
            </a:xfrm>
            <a:prstGeom prst="cloudCallout">
              <a:avLst>
                <a:gd name="adj1" fmla="val 57304"/>
                <a:gd name="adj2" fmla="val 53290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42" name="Text Box 277"/>
            <p:cNvSpPr txBox="1">
              <a:spLocks noChangeArrowheads="1"/>
            </p:cNvSpPr>
            <p:nvPr/>
          </p:nvSpPr>
          <p:spPr bwMode="auto">
            <a:xfrm>
              <a:off x="2138217" y="308263"/>
              <a:ext cx="3348182" cy="12926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002060"/>
                  </a:solidFill>
                </a:rPr>
                <a:t>   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So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sánh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điểm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giống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khác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nhau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giữa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hai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biểu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đồ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.</a:t>
              </a:r>
            </a:p>
          </p:txBody>
        </p:sp>
      </p:grpSp>
      <p:sp>
        <p:nvSpPr>
          <p:cNvPr id="53" name="AutoShape 289"/>
          <p:cNvSpPr>
            <a:spLocks noChangeArrowheads="1"/>
          </p:cNvSpPr>
          <p:nvPr/>
        </p:nvSpPr>
        <p:spPr bwMode="auto">
          <a:xfrm>
            <a:off x="2284461" y="128980"/>
            <a:ext cx="8204647" cy="2001390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EE7A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en-US" sz="2800" b="1" i="1" u="sng" dirty="0" err="1">
                <a:solidFill>
                  <a:srgbClr val="002060"/>
                </a:solidFill>
              </a:rPr>
              <a:t>Giống</a:t>
            </a:r>
            <a:r>
              <a:rPr lang="en-US" altLang="en-US" sz="2800" b="1" i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i="1" u="sng" dirty="0" err="1">
                <a:solidFill>
                  <a:srgbClr val="002060"/>
                </a:solidFill>
              </a:rPr>
              <a:t>nhau</a:t>
            </a:r>
            <a:r>
              <a:rPr lang="en-US" altLang="en-US" sz="2800" b="1" i="1" u="sng" dirty="0">
                <a:solidFill>
                  <a:srgbClr val="002060"/>
                </a:solidFill>
              </a:rPr>
              <a:t>:</a:t>
            </a:r>
            <a:r>
              <a:rPr lang="en-US" altLang="en-US" sz="2800" b="1" i="1" dirty="0">
                <a:solidFill>
                  <a:srgbClr val="002060"/>
                </a:solidFill>
              </a:rPr>
              <a:t> </a:t>
            </a:r>
          </a:p>
          <a:p>
            <a:r>
              <a:rPr lang="en-US" altLang="en-US" sz="2800" b="1" dirty="0">
                <a:solidFill>
                  <a:srgbClr val="002060"/>
                </a:solidFill>
              </a:rPr>
              <a:t>		+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Mối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quan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hệ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giữa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đại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lượng</a:t>
            </a:r>
            <a:endParaRPr lang="en-US" altLang="en-US" sz="2800" b="1" dirty="0">
              <a:solidFill>
                <a:srgbClr val="002060"/>
              </a:solidFill>
            </a:endParaRPr>
          </a:p>
          <a:p>
            <a:r>
              <a:rPr lang="en-US" altLang="en-US" sz="2800" b="1" dirty="0">
                <a:solidFill>
                  <a:srgbClr val="002060"/>
                </a:solidFill>
              </a:rPr>
              <a:t>		+ </a:t>
            </a:r>
            <a:r>
              <a:rPr lang="en-US" altLang="en-US" sz="2800" b="1" dirty="0" err="1">
                <a:solidFill>
                  <a:srgbClr val="002060"/>
                </a:solidFill>
              </a:rPr>
              <a:t>Xử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lí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liệu</a:t>
            </a:r>
            <a:endParaRPr lang="en-US" altLang="en-US" sz="2800" b="1" dirty="0">
              <a:solidFill>
                <a:srgbClr val="00206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284460" y="130154"/>
            <a:ext cx="8204647" cy="1999041"/>
            <a:chOff x="2434671" y="2384849"/>
            <a:chExt cx="8204647" cy="1999041"/>
          </a:xfrm>
        </p:grpSpPr>
        <p:sp>
          <p:nvSpPr>
            <p:cNvPr id="45" name="AutoShape 289"/>
            <p:cNvSpPr>
              <a:spLocks noChangeArrowheads="1"/>
            </p:cNvSpPr>
            <p:nvPr/>
          </p:nvSpPr>
          <p:spPr bwMode="auto">
            <a:xfrm>
              <a:off x="2434671" y="2384849"/>
              <a:ext cx="8204647" cy="1999041"/>
            </a:xfrm>
            <a:prstGeom prst="horizontalScroll">
              <a:avLst>
                <a:gd name="adj" fmla="val 125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46" name="Text Box 291"/>
            <p:cNvSpPr txBox="1">
              <a:spLocks noChangeArrowheads="1"/>
            </p:cNvSpPr>
            <p:nvPr/>
          </p:nvSpPr>
          <p:spPr bwMode="auto">
            <a:xfrm>
              <a:off x="2688476" y="2625474"/>
              <a:ext cx="2144396" cy="55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 i="1" u="sng" dirty="0" err="1">
                  <a:solidFill>
                    <a:srgbClr val="002060"/>
                  </a:solidFill>
                  <a:latin typeface="+mj-lt"/>
                </a:rPr>
                <a:t>Khác</a:t>
              </a:r>
              <a:r>
                <a:rPr lang="en-US" altLang="en-US" sz="2800" b="1" i="1" u="sng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altLang="en-US" sz="2800" b="1" i="1" u="sng" dirty="0" err="1">
                  <a:solidFill>
                    <a:srgbClr val="002060"/>
                  </a:solidFill>
                  <a:latin typeface="+mj-lt"/>
                </a:rPr>
                <a:t>nhau</a:t>
              </a:r>
              <a:r>
                <a:rPr lang="en-US" altLang="en-US" sz="2800" b="1" i="1" u="sng" dirty="0">
                  <a:solidFill>
                    <a:srgbClr val="002060"/>
                  </a:solidFill>
                  <a:latin typeface="+mj-lt"/>
                </a:rPr>
                <a:t>:</a:t>
              </a:r>
            </a:p>
          </p:txBody>
        </p:sp>
        <p:sp>
          <p:nvSpPr>
            <p:cNvPr id="47" name="Text Box 292"/>
            <p:cNvSpPr txBox="1">
              <a:spLocks noChangeArrowheads="1"/>
            </p:cNvSpPr>
            <p:nvPr/>
          </p:nvSpPr>
          <p:spPr bwMode="auto">
            <a:xfrm>
              <a:off x="4014480" y="3072019"/>
              <a:ext cx="6573041" cy="522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 i="1" dirty="0">
                  <a:solidFill>
                    <a:srgbClr val="002060"/>
                  </a:solidFill>
                </a:rPr>
                <a:t>-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Biểu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đồ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tranh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: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biểu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diễn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bằng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tranh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.</a:t>
              </a:r>
            </a:p>
          </p:txBody>
        </p:sp>
        <p:sp>
          <p:nvSpPr>
            <p:cNvPr id="51" name="Text Box 293"/>
            <p:cNvSpPr txBox="1">
              <a:spLocks noChangeArrowheads="1"/>
            </p:cNvSpPr>
            <p:nvPr/>
          </p:nvSpPr>
          <p:spPr bwMode="auto">
            <a:xfrm>
              <a:off x="4014480" y="3574093"/>
              <a:ext cx="6456498" cy="522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 i="1" dirty="0">
                  <a:solidFill>
                    <a:srgbClr val="002060"/>
                  </a:solidFill>
                </a:rPr>
                <a:t>-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Biểu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đồ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cột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: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biểu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diễn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bằng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các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cột</a:t>
              </a:r>
              <a:endParaRPr lang="en-US" altLang="en-US" sz="2800" b="1" i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01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1792" y="828273"/>
            <a:ext cx="5619359" cy="4708981"/>
            <a:chOff x="4742195" y="941394"/>
            <a:chExt cx="5619359" cy="4708981"/>
          </a:xfrm>
        </p:grpSpPr>
        <p:sp>
          <p:nvSpPr>
            <p:cNvPr id="3" name="文本框 6"/>
            <p:cNvSpPr txBox="1"/>
            <p:nvPr/>
          </p:nvSpPr>
          <p:spPr>
            <a:xfrm>
              <a:off x="4742195" y="941394"/>
              <a:ext cx="5552995" cy="470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LUYỆN</a:t>
              </a:r>
            </a:p>
            <a:p>
              <a:pPr algn="ctr"/>
              <a:r>
                <a:rPr lang="en-US" altLang="zh-CN" sz="1500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TẬP</a:t>
              </a:r>
              <a:endParaRPr lang="zh-CN" altLang="en-US" sz="150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4" name="文本框 6"/>
            <p:cNvSpPr txBox="1"/>
            <p:nvPr/>
          </p:nvSpPr>
          <p:spPr>
            <a:xfrm>
              <a:off x="4808559" y="941394"/>
              <a:ext cx="5552995" cy="470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0" dirty="0">
                  <a:solidFill>
                    <a:srgbClr val="FFC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LUYỆN</a:t>
              </a:r>
            </a:p>
            <a:p>
              <a:pPr algn="ctr"/>
              <a:r>
                <a:rPr lang="en-US" altLang="zh-CN" sz="15000" dirty="0">
                  <a:solidFill>
                    <a:srgbClr val="FFC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TẬP</a:t>
              </a:r>
              <a:endParaRPr lang="zh-CN" altLang="en-US" sz="15000" dirty="0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63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教师节ppt模板"/>
</p:tagLst>
</file>

<file path=ppt/theme/theme1.xml><?xml version="1.0" encoding="utf-8"?>
<a:theme xmlns:a="http://schemas.openxmlformats.org/drawingml/2006/main" name="包图主题2">
  <a:themeElements>
    <a:clrScheme name="自定义 8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7F7A"/>
      </a:accent1>
      <a:accent2>
        <a:srgbClr val="F64B43"/>
      </a:accent2>
      <a:accent3>
        <a:srgbClr val="9ABC1B"/>
      </a:accent3>
      <a:accent4>
        <a:srgbClr val="EF7C25"/>
      </a:accent4>
      <a:accent5>
        <a:srgbClr val="177F7A"/>
      </a:accent5>
      <a:accent6>
        <a:srgbClr val="F64B43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367</TotalTime>
  <Words>598</Words>
  <Application>Microsoft Office PowerPoint</Application>
  <PresentationFormat>Widescreen</PresentationFormat>
  <Paragraphs>162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UTM Nyala</vt:lpstr>
      <vt:lpstr>UTM Staccato </vt:lpstr>
      <vt:lpstr>迷你简准圆</vt:lpstr>
      <vt:lpstr>等线</vt:lpstr>
      <vt:lpstr>UTM American Sans</vt:lpstr>
      <vt:lpstr>Arial</vt:lpstr>
      <vt:lpstr>Batang</vt:lpstr>
      <vt:lpstr>UTM Gradoo</vt:lpstr>
      <vt:lpstr>Gulim</vt:lpstr>
      <vt:lpstr>微软雅黑</vt:lpstr>
      <vt:lpstr>Times New Roman</vt:lpstr>
      <vt:lpstr>.VnTime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可爱教师节ppt模板</dc:title>
  <dc:creator>KTUTS</dc:creator>
  <cp:keywords>VIET BAO</cp:keywords>
  <cp:lastModifiedBy>cuong cuong</cp:lastModifiedBy>
  <cp:revision>50</cp:revision>
  <dcterms:created xsi:type="dcterms:W3CDTF">2017-07-20T09:26:53Z</dcterms:created>
  <dcterms:modified xsi:type="dcterms:W3CDTF">2022-09-28T03:04:19Z</dcterms:modified>
</cp:coreProperties>
</file>