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75" r:id="rId2"/>
    <p:sldId id="272" r:id="rId3"/>
    <p:sldId id="280" r:id="rId4"/>
    <p:sldId id="283" r:id="rId5"/>
    <p:sldId id="285" r:id="rId6"/>
    <p:sldId id="259" r:id="rId7"/>
    <p:sldId id="276" r:id="rId8"/>
    <p:sldId id="277" r:id="rId9"/>
    <p:sldId id="263" r:id="rId10"/>
    <p:sldId id="260" r:id="rId11"/>
    <p:sldId id="279" r:id="rId12"/>
    <p:sldId id="262" r:id="rId13"/>
    <p:sldId id="265" r:id="rId14"/>
    <p:sldId id="269" r:id="rId15"/>
    <p:sldId id="264" r:id="rId16"/>
    <p:sldId id="284" r:id="rId17"/>
    <p:sldId id="261" r:id="rId18"/>
    <p:sldId id="267" r:id="rId19"/>
    <p:sldId id="266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等线" panose="020B0604020202020204" charset="-122"/>
      <p:regular r:id="rId26"/>
      <p:bold r:id="rId27"/>
    </p:embeddedFont>
    <p:embeddedFont>
      <p:font typeface="UVN Bai Sau Nang" panose="020B0604020202020204" charset="0"/>
      <p:regular r:id="rId28"/>
    </p:embeddedFont>
    <p:embeddedFont>
      <p:font typeface="Cambria Math" panose="02040503050406030204" pitchFamily="18" charset="0"/>
      <p:regular r:id="rId29"/>
    </p:embeddedFont>
    <p:embeddedFont>
      <p:font typeface="Calibri Light" panose="020F0302020204030204" pitchFamily="34" charset="0"/>
      <p:regular r:id="rId30"/>
      <p:italic r:id="rId31"/>
    </p:embeddedFont>
  </p:embeddedFontLst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78F"/>
    <a:srgbClr val="42A4E6"/>
    <a:srgbClr val="1B83C3"/>
    <a:srgbClr val="146190"/>
    <a:srgbClr val="0B3651"/>
    <a:srgbClr val="444242"/>
    <a:srgbClr val="EF874B"/>
    <a:srgbClr val="3AA933"/>
    <a:srgbClr val="3BA934"/>
    <a:srgbClr val="A2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F0C0-3E1D-420B-8B3E-A330B133B560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2ECE-E74C-4854-9A8F-D75032BF8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296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59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2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27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8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056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04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8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67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10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8514" y="-175382"/>
            <a:ext cx="1976845" cy="1581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em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30.png"/><Relationship Id="rId4" Type="http://schemas.openxmlformats.org/officeDocument/2006/relationships/image" Target="../media/image4.emf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30.jpg"/><Relationship Id="rId4" Type="http://schemas.openxmlformats.org/officeDocument/2006/relationships/image" Target="../media/image4.emf"/><Relationship Id="rId9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18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1EAB4AD-5379-433D-90B2-B9041BA76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2B2D19-1C38-488B-BCC7-90E8E060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773E3F-07E0-4A1B-9887-95AA83CE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52" y="2301881"/>
            <a:ext cx="918124" cy="57614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4752BDAA-B3EC-45DC-AE18-1EA2F4D4D7D2}"/>
              </a:ext>
            </a:extLst>
          </p:cNvPr>
          <p:cNvSpPr txBox="1"/>
          <p:nvPr/>
        </p:nvSpPr>
        <p:spPr>
          <a:xfrm>
            <a:off x="5150805" y="2854313"/>
            <a:ext cx="55563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>
                <a:ln>
                  <a:noFill/>
                </a:ln>
                <a:solidFill>
                  <a:srgbClr val="5FB9C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KHỞI</a:t>
            </a:r>
            <a:r>
              <a:rPr kumimoji="0" lang="en-US" altLang="zh-CN" sz="6600" b="1" i="0" u="none" strike="noStrike" kern="1200" cap="none" spc="0" normalizeH="0" noProof="0">
                <a:ln>
                  <a:noFill/>
                </a:ln>
                <a:solidFill>
                  <a:srgbClr val="5FB9C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 ĐỘNG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5FB9C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uLnTx/>
              <a:uFillTx/>
              <a:latin typeface="UTM Cooper Black" panose="02040603050506020204" pitchFamily="18" charset="0"/>
              <a:ea typeface="方正喵呜体" panose="02010600010101010101" pitchFamily="2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51865011-12B3-4B1C-8658-E2CBC7EEC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845" y="231722"/>
            <a:ext cx="918124" cy="57614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56A9F3F-E303-4029-B602-BC9248B832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0754">
            <a:off x="8993277" y="138901"/>
            <a:ext cx="2323782" cy="2321158"/>
          </a:xfrm>
          <a:prstGeom prst="rect">
            <a:avLst/>
          </a:prstGeom>
        </p:spPr>
      </p:pic>
      <p:pic>
        <p:nvPicPr>
          <p:cNvPr id="26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632" y="4004740"/>
            <a:ext cx="918124" cy="576149"/>
          </a:xfrm>
          <a:prstGeom prst="rect">
            <a:avLst/>
          </a:prstGeom>
        </p:spPr>
      </p:pic>
      <p:pic>
        <p:nvPicPr>
          <p:cNvPr id="31" name="图片 5">
            <a:extLst>
              <a:ext uri="{FF2B5EF4-FFF2-40B4-BE49-F238E27FC236}">
                <a16:creationId xmlns:a16="http://schemas.microsoft.com/office/drawing/2014/main" xmlns="" id="{CA309B8D-A611-4386-841D-B959383CD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69" y="5866007"/>
            <a:ext cx="918124" cy="576149"/>
          </a:xfrm>
          <a:prstGeom prst="rect">
            <a:avLst/>
          </a:prstGeom>
        </p:spPr>
      </p:pic>
      <p:pic>
        <p:nvPicPr>
          <p:cNvPr id="32" name="图片 27">
            <a:extLst>
              <a:ext uri="{FF2B5EF4-FFF2-40B4-BE49-F238E27FC236}">
                <a16:creationId xmlns:a16="http://schemas.microsoft.com/office/drawing/2014/main" xmlns="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" y="1531163"/>
            <a:ext cx="2698244" cy="45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640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4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1" y="2034303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0" y="322589"/>
            <a:ext cx="918124" cy="57614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57" y="3640883"/>
            <a:ext cx="1958846" cy="2531375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220728" y="1612565"/>
            <a:ext cx="53147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vi-VN" altLang="zh-CN" sz="4400" b="1">
                <a:solidFill>
                  <a:srgbClr val="F2B8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Đơn</a:t>
            </a:r>
            <a:r>
              <a:rPr lang="en-US" altLang="zh-CN" sz="4400" b="1">
                <a:solidFill>
                  <a:srgbClr val="F2B8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vị đo thời gian lớn hơn năm là gì?</a:t>
            </a:r>
            <a:endParaRPr lang="zh-CN" altLang="en-US" sz="4400" b="1" dirty="0">
              <a:solidFill>
                <a:srgbClr val="F2B800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EA3F0354-C298-4A45-85C1-22AA0F3B193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501345" flipH="1" flipV="1">
            <a:off x="10787055" y="5450713"/>
            <a:ext cx="1016967" cy="1126719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F4BA7886-77E7-434A-9B74-C629391074C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4117575">
            <a:off x="9852892" y="751427"/>
            <a:ext cx="1016967" cy="112671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10159108" y="2226164"/>
            <a:ext cx="1158581" cy="1767603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3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137890" y="3056651"/>
            <a:ext cx="531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0080C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 kỉ</a:t>
            </a:r>
            <a:endParaRPr lang="zh-CN" altLang="en-US" sz="5400" b="1" dirty="0">
              <a:solidFill>
                <a:srgbClr val="0080C2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033594" y="4026556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5400" b="1" dirty="0"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2404323" y="4853368"/>
            <a:ext cx="1754174" cy="17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45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15442" y="0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Thế kỉ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385860" y="95594"/>
            <a:ext cx="744504" cy="74366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830996"/>
            <a:ext cx="12192000" cy="6027003"/>
            <a:chOff x="319314" y="830997"/>
            <a:chExt cx="11553372" cy="5874602"/>
          </a:xfrm>
        </p:grpSpPr>
        <p:sp>
          <p:nvSpPr>
            <p:cNvPr id="2" name="Flowchart: Off-page Connector 1"/>
            <p:cNvSpPr/>
            <p:nvPr/>
          </p:nvSpPr>
          <p:spPr>
            <a:xfrm flipV="1">
              <a:off x="319314" y="830997"/>
              <a:ext cx="11553372" cy="5874602"/>
            </a:xfrm>
            <a:prstGeom prst="flowChartOffpageConnector">
              <a:avLst/>
            </a:pr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Off-page Connector 4"/>
            <p:cNvSpPr/>
            <p:nvPr/>
          </p:nvSpPr>
          <p:spPr>
            <a:xfrm flipV="1">
              <a:off x="435430" y="934852"/>
              <a:ext cx="11321142" cy="5654633"/>
            </a:xfrm>
            <a:prstGeom prst="flowChartOffpageConnector">
              <a:avLst/>
            </a:prstGeom>
            <a:noFill/>
            <a:ln w="76200">
              <a:solidFill>
                <a:srgbClr val="46313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196208" y="1395627"/>
            <a:ext cx="5799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solidFill>
                  <a:srgbClr val="DA190F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5400" b="1" dirty="0">
              <a:solidFill>
                <a:srgbClr val="DA190F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-661244" y="2626513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 đến năm 100 là thế kỉ một (thế kỉ 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-396204" y="3335117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101 đến năm 200 là thế kỉ hai (thế kỉ II)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-334937" y="3948818"/>
            <a:ext cx="115533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201 đến năm 300 là thế kỉ ba (thế kỉ III)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1291771" y="4627272"/>
            <a:ext cx="105809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914400">
              <a:lnSpc>
                <a:spcPct val="100000"/>
              </a:lnSpc>
              <a:defRPr/>
            </a:pPr>
            <a:r>
              <a:rPr lang="en-US" altLang="zh-CN" sz="38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…</a:t>
            </a:r>
            <a:endParaRPr lang="zh-CN" altLang="en-US" sz="38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319313" y="5118540"/>
            <a:ext cx="11553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6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1901 đến năm 2000 là thế kỉ hai mươi (thế kỉ XX)</a:t>
            </a:r>
            <a:endParaRPr lang="zh-CN" altLang="en-US" sz="36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20">
            <a:extLst>
              <a:ext uri="{FF2B5EF4-FFF2-40B4-BE49-F238E27FC236}">
                <a16:creationId xmlns:a16="http://schemas.microsoft.com/office/drawing/2014/main" xmlns="" id="{17762288-C803-45B8-BCDB-693BF75A1A18}"/>
              </a:ext>
            </a:extLst>
          </p:cNvPr>
          <p:cNvSpPr txBox="1"/>
          <p:nvPr/>
        </p:nvSpPr>
        <p:spPr>
          <a:xfrm>
            <a:off x="122534" y="5877458"/>
            <a:ext cx="1155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32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Từ năm 2001 đến năm 2</a:t>
            </a:r>
            <a:r>
              <a:rPr lang="en-US" altLang="zh-CN" sz="32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3200" b="1">
                <a:solidFill>
                  <a:srgbClr val="3BA934"/>
                </a:solidFill>
                <a:effectLst/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00 là thế kỉ hai mươi mốt (thế kỉ XXI)</a:t>
            </a:r>
            <a:endParaRPr lang="zh-CN" altLang="en-US" sz="3200" b="1" dirty="0">
              <a:solidFill>
                <a:srgbClr val="3BA934"/>
              </a:solidFill>
              <a:effectLst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18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035" y="1395627"/>
            <a:ext cx="918124" cy="5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60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1" y="370654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2" y="-213035"/>
            <a:ext cx="7775505" cy="82911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DAC4106C-2974-4811-835A-13F573BCE0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6306EEE4-A317-4D57-B849-59A2A18CE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0213" y="154888"/>
            <a:ext cx="771574" cy="48418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A8084D1-36DA-49EA-983E-44DAEDF55B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329" y="396980"/>
            <a:ext cx="1055547" cy="662386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2980D984-45A9-4985-B144-1FEA185C421C}"/>
              </a:ext>
            </a:extLst>
          </p:cNvPr>
          <p:cNvGrpSpPr/>
          <p:nvPr/>
        </p:nvGrpSpPr>
        <p:grpSpPr>
          <a:xfrm rot="19663740">
            <a:off x="7713337" y="1936948"/>
            <a:ext cx="654790" cy="845387"/>
            <a:chOff x="10766636" y="3941730"/>
            <a:chExt cx="1047922" cy="1352954"/>
          </a:xfrm>
        </p:grpSpPr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xmlns="" id="{F4EA93A0-1F63-4C66-8A42-791577945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xmlns="" id="{C2AA4E96-55DA-468D-80B7-79BEDDF24F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xmlns="" id="{006ABF22-873D-4F7F-B581-CD7B799AC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xmlns="" id="{D7604E4A-218E-43A3-AAA9-F228E891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xmlns="" id="{D706F6AF-FD54-4730-B804-A458895D1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3">
              <a:extLst>
                <a:ext uri="{FF2B5EF4-FFF2-40B4-BE49-F238E27FC236}">
                  <a16:creationId xmlns:a16="http://schemas.microsoft.com/office/drawing/2014/main" xmlns="" id="{61E93406-9675-4173-90B2-0CFD9EC2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xmlns="" id="{AD395DBD-0A1C-4355-AFE6-53BF3C3E5E8B}"/>
              </a:ext>
            </a:extLst>
          </p:cNvPr>
          <p:cNvGrpSpPr/>
          <p:nvPr/>
        </p:nvGrpSpPr>
        <p:grpSpPr>
          <a:xfrm rot="1539558">
            <a:off x="7773348" y="3865161"/>
            <a:ext cx="654790" cy="845387"/>
            <a:chOff x="10766636" y="3941730"/>
            <a:chExt cx="1047922" cy="1352954"/>
          </a:xfrm>
        </p:grpSpPr>
        <p:sp>
          <p:nvSpPr>
            <p:cNvPr id="35" name="Freeform 108">
              <a:extLst>
                <a:ext uri="{FF2B5EF4-FFF2-40B4-BE49-F238E27FC236}">
                  <a16:creationId xmlns:a16="http://schemas.microsoft.com/office/drawing/2014/main" xmlns="" id="{15A9B8CF-9420-41D6-8FCC-7A662CFD91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09">
              <a:extLst>
                <a:ext uri="{FF2B5EF4-FFF2-40B4-BE49-F238E27FC236}">
                  <a16:creationId xmlns:a16="http://schemas.microsoft.com/office/drawing/2014/main" xmlns="" id="{A7EACEAE-3670-4227-9D22-DE1646AF5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xmlns="" id="{E454C4C0-1739-4958-A80D-7C39556E1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11">
              <a:extLst>
                <a:ext uri="{FF2B5EF4-FFF2-40B4-BE49-F238E27FC236}">
                  <a16:creationId xmlns:a16="http://schemas.microsoft.com/office/drawing/2014/main" xmlns="" id="{DFDCB4F9-E0C9-42D4-8627-01F6D66AB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112">
              <a:extLst>
                <a:ext uri="{FF2B5EF4-FFF2-40B4-BE49-F238E27FC236}">
                  <a16:creationId xmlns:a16="http://schemas.microsoft.com/office/drawing/2014/main" xmlns="" id="{91E660E2-C77F-4AEE-BAF1-228B38F3B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3">
              <a:extLst>
                <a:ext uri="{FF2B5EF4-FFF2-40B4-BE49-F238E27FC236}">
                  <a16:creationId xmlns:a16="http://schemas.microsoft.com/office/drawing/2014/main" xmlns="" id="{9ACFED28-B16E-4316-8DD2-15263B5478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16993A98-AE74-469D-AAEA-E013CE8237FA}"/>
              </a:ext>
            </a:extLst>
          </p:cNvPr>
          <p:cNvGrpSpPr/>
          <p:nvPr/>
        </p:nvGrpSpPr>
        <p:grpSpPr>
          <a:xfrm rot="18219084">
            <a:off x="6735598" y="4790872"/>
            <a:ext cx="654790" cy="845387"/>
            <a:chOff x="10766636" y="3941730"/>
            <a:chExt cx="1047922" cy="1352954"/>
          </a:xfrm>
        </p:grpSpPr>
        <p:sp>
          <p:nvSpPr>
            <p:cNvPr id="42" name="Freeform 108">
              <a:extLst>
                <a:ext uri="{FF2B5EF4-FFF2-40B4-BE49-F238E27FC236}">
                  <a16:creationId xmlns:a16="http://schemas.microsoft.com/office/drawing/2014/main" xmlns="" id="{8D44FD47-5CCD-4DBA-9113-4E60BA84D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209862"/>
              <a:ext cx="664177" cy="1084822"/>
            </a:xfrm>
            <a:custGeom>
              <a:avLst/>
              <a:gdLst>
                <a:gd name="T0" fmla="*/ 96 w 114"/>
                <a:gd name="T1" fmla="*/ 11 h 186"/>
                <a:gd name="T2" fmla="*/ 91 w 114"/>
                <a:gd name="T3" fmla="*/ 11 h 186"/>
                <a:gd name="T4" fmla="*/ 79 w 114"/>
                <a:gd name="T5" fmla="*/ 8 h 186"/>
                <a:gd name="T6" fmla="*/ 78 w 114"/>
                <a:gd name="T7" fmla="*/ 8 h 186"/>
                <a:gd name="T8" fmla="*/ 2 w 114"/>
                <a:gd name="T9" fmla="*/ 87 h 186"/>
                <a:gd name="T10" fmla="*/ 12 w 114"/>
                <a:gd name="T11" fmla="*/ 98 h 186"/>
                <a:gd name="T12" fmla="*/ 48 w 114"/>
                <a:gd name="T13" fmla="*/ 83 h 186"/>
                <a:gd name="T14" fmla="*/ 11 w 114"/>
                <a:gd name="T15" fmla="*/ 170 h 186"/>
                <a:gd name="T16" fmla="*/ 27 w 114"/>
                <a:gd name="T17" fmla="*/ 177 h 186"/>
                <a:gd name="T18" fmla="*/ 28 w 114"/>
                <a:gd name="T19" fmla="*/ 175 h 186"/>
                <a:gd name="T20" fmla="*/ 32 w 114"/>
                <a:gd name="T21" fmla="*/ 172 h 186"/>
                <a:gd name="T22" fmla="*/ 105 w 114"/>
                <a:gd name="T23" fmla="*/ 71 h 186"/>
                <a:gd name="T24" fmla="*/ 96 w 114"/>
                <a:gd name="T25" fmla="*/ 58 h 186"/>
                <a:gd name="T26" fmla="*/ 89 w 114"/>
                <a:gd name="T27" fmla="*/ 60 h 186"/>
                <a:gd name="T28" fmla="*/ 88 w 114"/>
                <a:gd name="T29" fmla="*/ 62 h 186"/>
                <a:gd name="T30" fmla="*/ 86 w 114"/>
                <a:gd name="T31" fmla="*/ 64 h 186"/>
                <a:gd name="T32" fmla="*/ 85 w 114"/>
                <a:gd name="T33" fmla="*/ 65 h 186"/>
                <a:gd name="T34" fmla="*/ 85 w 114"/>
                <a:gd name="T35" fmla="*/ 65 h 186"/>
                <a:gd name="T36" fmla="*/ 84 w 114"/>
                <a:gd name="T37" fmla="*/ 66 h 186"/>
                <a:gd name="T38" fmla="*/ 84 w 114"/>
                <a:gd name="T39" fmla="*/ 66 h 186"/>
                <a:gd name="T40" fmla="*/ 84 w 114"/>
                <a:gd name="T41" fmla="*/ 66 h 186"/>
                <a:gd name="T42" fmla="*/ 82 w 114"/>
                <a:gd name="T43" fmla="*/ 67 h 186"/>
                <a:gd name="T44" fmla="*/ 80 w 114"/>
                <a:gd name="T45" fmla="*/ 71 h 186"/>
                <a:gd name="T46" fmla="*/ 74 w 114"/>
                <a:gd name="T47" fmla="*/ 79 h 186"/>
                <a:gd name="T48" fmla="*/ 84 w 114"/>
                <a:gd name="T49" fmla="*/ 64 h 186"/>
                <a:gd name="T50" fmla="*/ 85 w 114"/>
                <a:gd name="T51" fmla="*/ 55 h 186"/>
                <a:gd name="T52" fmla="*/ 109 w 114"/>
                <a:gd name="T53" fmla="*/ 20 h 186"/>
                <a:gd name="T54" fmla="*/ 96 w 114"/>
                <a:gd name="T55" fmla="*/ 11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4" h="186">
                  <a:moveTo>
                    <a:pt x="96" y="11"/>
                  </a:moveTo>
                  <a:cubicBezTo>
                    <a:pt x="94" y="10"/>
                    <a:pt x="93" y="10"/>
                    <a:pt x="91" y="11"/>
                  </a:cubicBezTo>
                  <a:cubicBezTo>
                    <a:pt x="89" y="7"/>
                    <a:pt x="82" y="4"/>
                    <a:pt x="7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34" y="0"/>
                    <a:pt x="14" y="52"/>
                    <a:pt x="2" y="87"/>
                  </a:cubicBezTo>
                  <a:cubicBezTo>
                    <a:pt x="0" y="94"/>
                    <a:pt x="6" y="99"/>
                    <a:pt x="12" y="98"/>
                  </a:cubicBezTo>
                  <a:cubicBezTo>
                    <a:pt x="25" y="95"/>
                    <a:pt x="37" y="89"/>
                    <a:pt x="48" y="83"/>
                  </a:cubicBezTo>
                  <a:cubicBezTo>
                    <a:pt x="33" y="111"/>
                    <a:pt x="18" y="139"/>
                    <a:pt x="11" y="170"/>
                  </a:cubicBezTo>
                  <a:cubicBezTo>
                    <a:pt x="9" y="180"/>
                    <a:pt x="22" y="186"/>
                    <a:pt x="27" y="177"/>
                  </a:cubicBezTo>
                  <a:cubicBezTo>
                    <a:pt x="27" y="176"/>
                    <a:pt x="27" y="175"/>
                    <a:pt x="28" y="175"/>
                  </a:cubicBezTo>
                  <a:cubicBezTo>
                    <a:pt x="29" y="174"/>
                    <a:pt x="31" y="174"/>
                    <a:pt x="32" y="172"/>
                  </a:cubicBezTo>
                  <a:cubicBezTo>
                    <a:pt x="59" y="141"/>
                    <a:pt x="89" y="109"/>
                    <a:pt x="105" y="71"/>
                  </a:cubicBezTo>
                  <a:cubicBezTo>
                    <a:pt x="108" y="64"/>
                    <a:pt x="103" y="57"/>
                    <a:pt x="96" y="58"/>
                  </a:cubicBezTo>
                  <a:cubicBezTo>
                    <a:pt x="94" y="58"/>
                    <a:pt x="91" y="58"/>
                    <a:pt x="89" y="60"/>
                  </a:cubicBezTo>
                  <a:cubicBezTo>
                    <a:pt x="89" y="61"/>
                    <a:pt x="88" y="62"/>
                    <a:pt x="88" y="62"/>
                  </a:cubicBezTo>
                  <a:cubicBezTo>
                    <a:pt x="87" y="63"/>
                    <a:pt x="86" y="64"/>
                    <a:pt x="86" y="64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66"/>
                    <a:pt x="83" y="67"/>
                    <a:pt x="82" y="67"/>
                  </a:cubicBezTo>
                  <a:cubicBezTo>
                    <a:pt x="81" y="68"/>
                    <a:pt x="80" y="70"/>
                    <a:pt x="80" y="71"/>
                  </a:cubicBezTo>
                  <a:cubicBezTo>
                    <a:pt x="78" y="74"/>
                    <a:pt x="76" y="76"/>
                    <a:pt x="74" y="79"/>
                  </a:cubicBezTo>
                  <a:cubicBezTo>
                    <a:pt x="77" y="74"/>
                    <a:pt x="81" y="69"/>
                    <a:pt x="84" y="64"/>
                  </a:cubicBezTo>
                  <a:cubicBezTo>
                    <a:pt x="87" y="61"/>
                    <a:pt x="86" y="58"/>
                    <a:pt x="85" y="55"/>
                  </a:cubicBezTo>
                  <a:cubicBezTo>
                    <a:pt x="94" y="44"/>
                    <a:pt x="102" y="32"/>
                    <a:pt x="109" y="20"/>
                  </a:cubicBezTo>
                  <a:cubicBezTo>
                    <a:pt x="114" y="11"/>
                    <a:pt x="102" y="4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109">
              <a:extLst>
                <a:ext uri="{FF2B5EF4-FFF2-40B4-BE49-F238E27FC236}">
                  <a16:creationId xmlns:a16="http://schemas.microsoft.com/office/drawing/2014/main" xmlns="" id="{C3204761-4247-431D-B89D-53AE1F852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83856" y="4209862"/>
              <a:ext cx="693695" cy="1067602"/>
            </a:xfrm>
            <a:custGeom>
              <a:avLst/>
              <a:gdLst>
                <a:gd name="T0" fmla="*/ 112 w 119"/>
                <a:gd name="T1" fmla="*/ 52 h 183"/>
                <a:gd name="T2" fmla="*/ 91 w 119"/>
                <a:gd name="T3" fmla="*/ 53 h 183"/>
                <a:gd name="T4" fmla="*/ 115 w 119"/>
                <a:gd name="T5" fmla="*/ 9 h 183"/>
                <a:gd name="T6" fmla="*/ 110 w 119"/>
                <a:gd name="T7" fmla="*/ 2 h 183"/>
                <a:gd name="T8" fmla="*/ 49 w 119"/>
                <a:gd name="T9" fmla="*/ 15 h 183"/>
                <a:gd name="T10" fmla="*/ 24 w 119"/>
                <a:gd name="T11" fmla="*/ 55 h 183"/>
                <a:gd name="T12" fmla="*/ 2 w 119"/>
                <a:gd name="T13" fmla="*/ 88 h 183"/>
                <a:gd name="T14" fmla="*/ 8 w 119"/>
                <a:gd name="T15" fmla="*/ 94 h 183"/>
                <a:gd name="T16" fmla="*/ 43 w 119"/>
                <a:gd name="T17" fmla="*/ 87 h 183"/>
                <a:gd name="T18" fmla="*/ 5 w 119"/>
                <a:gd name="T19" fmla="*/ 176 h 183"/>
                <a:gd name="T20" fmla="*/ 12 w 119"/>
                <a:gd name="T21" fmla="*/ 181 h 183"/>
                <a:gd name="T22" fmla="*/ 70 w 119"/>
                <a:gd name="T23" fmla="*/ 126 h 183"/>
                <a:gd name="T24" fmla="*/ 117 w 119"/>
                <a:gd name="T25" fmla="*/ 58 h 183"/>
                <a:gd name="T26" fmla="*/ 112 w 119"/>
                <a:gd name="T27" fmla="*/ 52 h 183"/>
                <a:gd name="T28" fmla="*/ 66 w 119"/>
                <a:gd name="T29" fmla="*/ 116 h 183"/>
                <a:gd name="T30" fmla="*/ 19 w 119"/>
                <a:gd name="T31" fmla="*/ 165 h 183"/>
                <a:gd name="T32" fmla="*/ 56 w 119"/>
                <a:gd name="T33" fmla="*/ 81 h 183"/>
                <a:gd name="T34" fmla="*/ 50 w 119"/>
                <a:gd name="T35" fmla="*/ 75 h 183"/>
                <a:gd name="T36" fmla="*/ 16 w 119"/>
                <a:gd name="T37" fmla="*/ 82 h 183"/>
                <a:gd name="T38" fmla="*/ 18 w 119"/>
                <a:gd name="T39" fmla="*/ 79 h 183"/>
                <a:gd name="T40" fmla="*/ 23 w 119"/>
                <a:gd name="T41" fmla="*/ 78 h 183"/>
                <a:gd name="T42" fmla="*/ 53 w 119"/>
                <a:gd name="T43" fmla="*/ 25 h 183"/>
                <a:gd name="T44" fmla="*/ 103 w 119"/>
                <a:gd name="T45" fmla="*/ 12 h 183"/>
                <a:gd name="T46" fmla="*/ 75 w 119"/>
                <a:gd name="T47" fmla="*/ 56 h 183"/>
                <a:gd name="T48" fmla="*/ 80 w 119"/>
                <a:gd name="T49" fmla="*/ 64 h 183"/>
                <a:gd name="T50" fmla="*/ 106 w 119"/>
                <a:gd name="T51" fmla="*/ 61 h 183"/>
                <a:gd name="T52" fmla="*/ 66 w 119"/>
                <a:gd name="T53" fmla="*/ 116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" h="183">
                  <a:moveTo>
                    <a:pt x="112" y="52"/>
                  </a:moveTo>
                  <a:cubicBezTo>
                    <a:pt x="105" y="53"/>
                    <a:pt x="98" y="53"/>
                    <a:pt x="91" y="53"/>
                  </a:cubicBezTo>
                  <a:cubicBezTo>
                    <a:pt x="101" y="40"/>
                    <a:pt x="109" y="25"/>
                    <a:pt x="115" y="9"/>
                  </a:cubicBezTo>
                  <a:cubicBezTo>
                    <a:pt x="116" y="5"/>
                    <a:pt x="113" y="2"/>
                    <a:pt x="110" y="2"/>
                  </a:cubicBezTo>
                  <a:cubicBezTo>
                    <a:pt x="89" y="1"/>
                    <a:pt x="66" y="0"/>
                    <a:pt x="49" y="15"/>
                  </a:cubicBezTo>
                  <a:cubicBezTo>
                    <a:pt x="38" y="24"/>
                    <a:pt x="30" y="39"/>
                    <a:pt x="24" y="55"/>
                  </a:cubicBezTo>
                  <a:cubicBezTo>
                    <a:pt x="16" y="65"/>
                    <a:pt x="9" y="76"/>
                    <a:pt x="2" y="88"/>
                  </a:cubicBezTo>
                  <a:cubicBezTo>
                    <a:pt x="0" y="92"/>
                    <a:pt x="4" y="96"/>
                    <a:pt x="8" y="94"/>
                  </a:cubicBezTo>
                  <a:cubicBezTo>
                    <a:pt x="19" y="89"/>
                    <a:pt x="31" y="90"/>
                    <a:pt x="43" y="87"/>
                  </a:cubicBezTo>
                  <a:cubicBezTo>
                    <a:pt x="31" y="117"/>
                    <a:pt x="15" y="145"/>
                    <a:pt x="5" y="176"/>
                  </a:cubicBezTo>
                  <a:cubicBezTo>
                    <a:pt x="4" y="180"/>
                    <a:pt x="8" y="183"/>
                    <a:pt x="12" y="181"/>
                  </a:cubicBezTo>
                  <a:cubicBezTo>
                    <a:pt x="35" y="168"/>
                    <a:pt x="53" y="146"/>
                    <a:pt x="70" y="126"/>
                  </a:cubicBezTo>
                  <a:cubicBezTo>
                    <a:pt x="87" y="105"/>
                    <a:pt x="105" y="83"/>
                    <a:pt x="117" y="58"/>
                  </a:cubicBezTo>
                  <a:cubicBezTo>
                    <a:pt x="119" y="54"/>
                    <a:pt x="116" y="51"/>
                    <a:pt x="112" y="52"/>
                  </a:cubicBezTo>
                  <a:close/>
                  <a:moveTo>
                    <a:pt x="66" y="116"/>
                  </a:moveTo>
                  <a:cubicBezTo>
                    <a:pt x="52" y="133"/>
                    <a:pt x="37" y="151"/>
                    <a:pt x="19" y="165"/>
                  </a:cubicBezTo>
                  <a:cubicBezTo>
                    <a:pt x="30" y="136"/>
                    <a:pt x="46" y="110"/>
                    <a:pt x="56" y="81"/>
                  </a:cubicBezTo>
                  <a:cubicBezTo>
                    <a:pt x="57" y="78"/>
                    <a:pt x="53" y="74"/>
                    <a:pt x="50" y="75"/>
                  </a:cubicBezTo>
                  <a:cubicBezTo>
                    <a:pt x="39" y="79"/>
                    <a:pt x="27" y="79"/>
                    <a:pt x="16" y="82"/>
                  </a:cubicBezTo>
                  <a:cubicBezTo>
                    <a:pt x="17" y="81"/>
                    <a:pt x="17" y="80"/>
                    <a:pt x="18" y="79"/>
                  </a:cubicBezTo>
                  <a:cubicBezTo>
                    <a:pt x="19" y="80"/>
                    <a:pt x="22" y="80"/>
                    <a:pt x="23" y="78"/>
                  </a:cubicBezTo>
                  <a:cubicBezTo>
                    <a:pt x="35" y="62"/>
                    <a:pt x="39" y="41"/>
                    <a:pt x="53" y="25"/>
                  </a:cubicBezTo>
                  <a:cubicBezTo>
                    <a:pt x="64" y="11"/>
                    <a:pt x="85" y="11"/>
                    <a:pt x="103" y="12"/>
                  </a:cubicBezTo>
                  <a:cubicBezTo>
                    <a:pt x="96" y="28"/>
                    <a:pt x="88" y="43"/>
                    <a:pt x="75" y="56"/>
                  </a:cubicBezTo>
                  <a:cubicBezTo>
                    <a:pt x="72" y="59"/>
                    <a:pt x="75" y="65"/>
                    <a:pt x="80" y="64"/>
                  </a:cubicBezTo>
                  <a:cubicBezTo>
                    <a:pt x="89" y="62"/>
                    <a:pt x="97" y="62"/>
                    <a:pt x="106" y="61"/>
                  </a:cubicBezTo>
                  <a:cubicBezTo>
                    <a:pt x="96" y="81"/>
                    <a:pt x="81" y="100"/>
                    <a:pt x="66" y="11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10">
              <a:extLst>
                <a:ext uri="{FF2B5EF4-FFF2-40B4-BE49-F238E27FC236}">
                  <a16:creationId xmlns:a16="http://schemas.microsoft.com/office/drawing/2014/main" xmlns="" id="{2EED4E7E-DF86-4700-AD95-D0F714356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636" y="4089326"/>
              <a:ext cx="169734" cy="179575"/>
            </a:xfrm>
            <a:custGeom>
              <a:avLst/>
              <a:gdLst>
                <a:gd name="T0" fmla="*/ 28 w 29"/>
                <a:gd name="T1" fmla="*/ 26 h 31"/>
                <a:gd name="T2" fmla="*/ 12 w 29"/>
                <a:gd name="T3" fmla="*/ 4 h 31"/>
                <a:gd name="T4" fmla="*/ 6 w 29"/>
                <a:gd name="T5" fmla="*/ 0 h 31"/>
                <a:gd name="T6" fmla="*/ 2 w 29"/>
                <a:gd name="T7" fmla="*/ 1 h 31"/>
                <a:gd name="T8" fmla="*/ 1 w 29"/>
                <a:gd name="T9" fmla="*/ 7 h 31"/>
                <a:gd name="T10" fmla="*/ 10 w 29"/>
                <a:gd name="T11" fmla="*/ 23 h 31"/>
                <a:gd name="T12" fmla="*/ 26 w 29"/>
                <a:gd name="T13" fmla="*/ 30 h 31"/>
                <a:gd name="T14" fmla="*/ 28 w 29"/>
                <a:gd name="T1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31">
                  <a:moveTo>
                    <a:pt x="28" y="26"/>
                  </a:moveTo>
                  <a:cubicBezTo>
                    <a:pt x="20" y="21"/>
                    <a:pt x="15" y="12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5"/>
                    <a:pt x="1" y="7"/>
                  </a:cubicBezTo>
                  <a:cubicBezTo>
                    <a:pt x="3" y="13"/>
                    <a:pt x="6" y="18"/>
                    <a:pt x="10" y="23"/>
                  </a:cubicBezTo>
                  <a:cubicBezTo>
                    <a:pt x="15" y="28"/>
                    <a:pt x="20" y="30"/>
                    <a:pt x="26" y="30"/>
                  </a:cubicBezTo>
                  <a:cubicBezTo>
                    <a:pt x="29" y="31"/>
                    <a:pt x="29" y="27"/>
                    <a:pt x="28" y="2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1">
              <a:extLst>
                <a:ext uri="{FF2B5EF4-FFF2-40B4-BE49-F238E27FC236}">
                  <a16:creationId xmlns:a16="http://schemas.microsoft.com/office/drawing/2014/main" xmlns="" id="{3D8388E0-64B7-4CB2-A7D4-16F398C83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1291" y="3941730"/>
              <a:ext cx="76258" cy="233693"/>
            </a:xfrm>
            <a:custGeom>
              <a:avLst/>
              <a:gdLst>
                <a:gd name="T0" fmla="*/ 11 w 13"/>
                <a:gd name="T1" fmla="*/ 18 h 40"/>
                <a:gd name="T2" fmla="*/ 11 w 13"/>
                <a:gd name="T3" fmla="*/ 4 h 40"/>
                <a:gd name="T4" fmla="*/ 3 w 13"/>
                <a:gd name="T5" fmla="*/ 4 h 40"/>
                <a:gd name="T6" fmla="*/ 8 w 13"/>
                <a:gd name="T7" fmla="*/ 37 h 40"/>
                <a:gd name="T8" fmla="*/ 13 w 13"/>
                <a:gd name="T9" fmla="*/ 35 h 40"/>
                <a:gd name="T10" fmla="*/ 11 w 13"/>
                <a:gd name="T11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0">
                  <a:moveTo>
                    <a:pt x="11" y="18"/>
                  </a:moveTo>
                  <a:cubicBezTo>
                    <a:pt x="11" y="13"/>
                    <a:pt x="12" y="8"/>
                    <a:pt x="11" y="4"/>
                  </a:cubicBezTo>
                  <a:cubicBezTo>
                    <a:pt x="10" y="0"/>
                    <a:pt x="4" y="0"/>
                    <a:pt x="3" y="4"/>
                  </a:cubicBezTo>
                  <a:cubicBezTo>
                    <a:pt x="0" y="14"/>
                    <a:pt x="3" y="28"/>
                    <a:pt x="8" y="37"/>
                  </a:cubicBezTo>
                  <a:cubicBezTo>
                    <a:pt x="9" y="40"/>
                    <a:pt x="13" y="38"/>
                    <a:pt x="13" y="35"/>
                  </a:cubicBezTo>
                  <a:cubicBezTo>
                    <a:pt x="12" y="30"/>
                    <a:pt x="12" y="24"/>
                    <a:pt x="11" y="1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xmlns="" id="{D1683682-C367-419B-A22C-55FD075AC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5943" y="3941730"/>
              <a:ext cx="76258" cy="216472"/>
            </a:xfrm>
            <a:custGeom>
              <a:avLst/>
              <a:gdLst>
                <a:gd name="T0" fmla="*/ 11 w 13"/>
                <a:gd name="T1" fmla="*/ 4 h 37"/>
                <a:gd name="T2" fmla="*/ 4 w 13"/>
                <a:gd name="T3" fmla="*/ 4 h 37"/>
                <a:gd name="T4" fmla="*/ 2 w 13"/>
                <a:gd name="T5" fmla="*/ 32 h 37"/>
                <a:gd name="T6" fmla="*/ 7 w 13"/>
                <a:gd name="T7" fmla="*/ 34 h 37"/>
                <a:gd name="T8" fmla="*/ 11 w 13"/>
                <a:gd name="T9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7">
                  <a:moveTo>
                    <a:pt x="11" y="4"/>
                  </a:moveTo>
                  <a:cubicBezTo>
                    <a:pt x="11" y="0"/>
                    <a:pt x="5" y="0"/>
                    <a:pt x="4" y="4"/>
                  </a:cubicBezTo>
                  <a:cubicBezTo>
                    <a:pt x="3" y="13"/>
                    <a:pt x="5" y="23"/>
                    <a:pt x="2" y="32"/>
                  </a:cubicBezTo>
                  <a:cubicBezTo>
                    <a:pt x="0" y="35"/>
                    <a:pt x="6" y="37"/>
                    <a:pt x="7" y="34"/>
                  </a:cubicBezTo>
                  <a:cubicBezTo>
                    <a:pt x="12" y="25"/>
                    <a:pt x="13" y="13"/>
                    <a:pt x="11" y="4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3">
              <a:extLst>
                <a:ext uri="{FF2B5EF4-FFF2-40B4-BE49-F238E27FC236}">
                  <a16:creationId xmlns:a16="http://schemas.microsoft.com/office/drawing/2014/main" xmlns="" id="{C3D7AF9B-3882-475B-AF11-1EFB7D654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8086" y="4682166"/>
              <a:ext cx="216472" cy="199254"/>
            </a:xfrm>
            <a:custGeom>
              <a:avLst/>
              <a:gdLst>
                <a:gd name="T0" fmla="*/ 28 w 37"/>
                <a:gd name="T1" fmla="*/ 7 h 34"/>
                <a:gd name="T2" fmla="*/ 21 w 37"/>
                <a:gd name="T3" fmla="*/ 8 h 34"/>
                <a:gd name="T4" fmla="*/ 19 w 37"/>
                <a:gd name="T5" fmla="*/ 4 h 34"/>
                <a:gd name="T6" fmla="*/ 13 w 37"/>
                <a:gd name="T7" fmla="*/ 5 h 34"/>
                <a:gd name="T8" fmla="*/ 13 w 37"/>
                <a:gd name="T9" fmla="*/ 10 h 34"/>
                <a:gd name="T10" fmla="*/ 2 w 37"/>
                <a:gd name="T11" fmla="*/ 14 h 34"/>
                <a:gd name="T12" fmla="*/ 4 w 37"/>
                <a:gd name="T13" fmla="*/ 19 h 34"/>
                <a:gd name="T14" fmla="*/ 15 w 37"/>
                <a:gd name="T15" fmla="*/ 19 h 34"/>
                <a:gd name="T16" fmla="*/ 17 w 37"/>
                <a:gd name="T17" fmla="*/ 28 h 34"/>
                <a:gd name="T18" fmla="*/ 25 w 37"/>
                <a:gd name="T19" fmla="*/ 26 h 34"/>
                <a:gd name="T20" fmla="*/ 23 w 37"/>
                <a:gd name="T21" fmla="*/ 18 h 34"/>
                <a:gd name="T22" fmla="*/ 31 w 37"/>
                <a:gd name="T23" fmla="*/ 16 h 34"/>
                <a:gd name="T24" fmla="*/ 28 w 37"/>
                <a:gd name="T2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4">
                  <a:moveTo>
                    <a:pt x="28" y="7"/>
                  </a:moveTo>
                  <a:cubicBezTo>
                    <a:pt x="26" y="7"/>
                    <a:pt x="23" y="8"/>
                    <a:pt x="21" y="8"/>
                  </a:cubicBezTo>
                  <a:cubicBezTo>
                    <a:pt x="20" y="7"/>
                    <a:pt x="19" y="5"/>
                    <a:pt x="19" y="4"/>
                  </a:cubicBezTo>
                  <a:cubicBezTo>
                    <a:pt x="18" y="0"/>
                    <a:pt x="12" y="1"/>
                    <a:pt x="13" y="5"/>
                  </a:cubicBezTo>
                  <a:cubicBezTo>
                    <a:pt x="13" y="7"/>
                    <a:pt x="13" y="9"/>
                    <a:pt x="13" y="10"/>
                  </a:cubicBezTo>
                  <a:cubicBezTo>
                    <a:pt x="10" y="11"/>
                    <a:pt x="6" y="13"/>
                    <a:pt x="2" y="14"/>
                  </a:cubicBezTo>
                  <a:cubicBezTo>
                    <a:pt x="0" y="15"/>
                    <a:pt x="1" y="19"/>
                    <a:pt x="4" y="19"/>
                  </a:cubicBezTo>
                  <a:cubicBezTo>
                    <a:pt x="7" y="20"/>
                    <a:pt x="11" y="19"/>
                    <a:pt x="15" y="19"/>
                  </a:cubicBezTo>
                  <a:cubicBezTo>
                    <a:pt x="15" y="22"/>
                    <a:pt x="16" y="25"/>
                    <a:pt x="17" y="28"/>
                  </a:cubicBezTo>
                  <a:cubicBezTo>
                    <a:pt x="18" y="34"/>
                    <a:pt x="27" y="31"/>
                    <a:pt x="25" y="26"/>
                  </a:cubicBezTo>
                  <a:cubicBezTo>
                    <a:pt x="25" y="23"/>
                    <a:pt x="24" y="21"/>
                    <a:pt x="23" y="18"/>
                  </a:cubicBezTo>
                  <a:cubicBezTo>
                    <a:pt x="26" y="17"/>
                    <a:pt x="28" y="17"/>
                    <a:pt x="31" y="16"/>
                  </a:cubicBezTo>
                  <a:cubicBezTo>
                    <a:pt x="37" y="14"/>
                    <a:pt x="34" y="6"/>
                    <a:pt x="28" y="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xmlns="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xmlns="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xmlns="" id="{8A67A953-7482-45F7-8EC9-5133283FFE0B}"/>
              </a:ext>
            </a:extLst>
          </p:cNvPr>
          <p:cNvSpPr txBox="1"/>
          <p:nvPr/>
        </p:nvSpPr>
        <p:spPr>
          <a:xfrm>
            <a:off x="1839909" y="1991561"/>
            <a:ext cx="42883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smtClean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2022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mấy</a:t>
            </a:r>
            <a:r>
              <a:rPr lang="en-US" altLang="zh-CN" sz="5400" b="1" dirty="0">
                <a:ln w="22225">
                  <a:noFill/>
                </a:ln>
                <a:solidFill>
                  <a:srgbClr val="1C88D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?</a:t>
            </a:r>
            <a:endParaRPr lang="zh-CN" altLang="en-US" sz="5400" b="1" dirty="0">
              <a:ln w="22225">
                <a:noFill/>
              </a:ln>
              <a:solidFill>
                <a:srgbClr val="1C88D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F9255F32-92C2-43CA-86DE-C298DDB1DA0A}"/>
              </a:ext>
            </a:extLst>
          </p:cNvPr>
          <p:cNvSpPr txBox="1"/>
          <p:nvPr/>
        </p:nvSpPr>
        <p:spPr>
          <a:xfrm>
            <a:off x="2350735" y="1991561"/>
            <a:ext cx="38962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Năm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smtClean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2022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thế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kỉ</a:t>
            </a:r>
            <a:r>
              <a:rPr lang="en-US" altLang="zh-CN" sz="5400" b="1" dirty="0">
                <a:ln w="222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XXI.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924560" y="-44845"/>
            <a:ext cx="25700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Thế kỉ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2194978" y="50749"/>
            <a:ext cx="744504" cy="74366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861654" y="3748980"/>
            <a:ext cx="1540194" cy="1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8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1" grpId="0"/>
      <p:bldP spid="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4204629-0D19-498D-8800-2B49ECFBB7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-375650" y="-364859"/>
            <a:ext cx="10114157" cy="8041584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523FD817-C6AD-4B34-8D07-373B96CF0B73}"/>
              </a:ext>
            </a:extLst>
          </p:cNvPr>
          <p:cNvGrpSpPr/>
          <p:nvPr/>
        </p:nvGrpSpPr>
        <p:grpSpPr>
          <a:xfrm rot="610480">
            <a:off x="6573600" y="208337"/>
            <a:ext cx="5626926" cy="3501548"/>
            <a:chOff x="3113542" y="-790437"/>
            <a:chExt cx="6897475" cy="429219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xmlns="" id="{C502B82F-6B51-437D-A88B-E28562F0B121}"/>
                </a:ext>
              </a:extLst>
            </p:cNvPr>
            <p:cNvSpPr txBox="1"/>
            <p:nvPr/>
          </p:nvSpPr>
          <p:spPr>
            <a:xfrm rot="186639">
              <a:off x="3645479" y="1488959"/>
              <a:ext cx="5304772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5FB9CB"/>
                  </a:solidFill>
                  <a:latin typeface="Times New Roman" panose="02020603050405020304" pitchFamily="18" charset="0"/>
                  <a:ea typeface="方正喵呜体" panose="02010600010101010101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B15A21D-8D0E-4BB3-ADC0-4C2820D91A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55" y="3429000"/>
            <a:ext cx="3797816" cy="331013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55039" y="1516843"/>
            <a:ext cx="4906959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0"/>
                <a:solidFill>
                  <a:srgbClr val="AC44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kĩ đề, suy nghĩ và làm bài thật tốt em nhé!</a:t>
            </a:r>
            <a:endParaRPr lang="en-US" sz="6000" b="1" cap="none" spc="0">
              <a:ln w="0"/>
              <a:solidFill>
                <a:srgbClr val="AC442B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-60721" y="-49930"/>
            <a:ext cx="2205740" cy="22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4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8" y="5089928"/>
            <a:ext cx="800072" cy="14687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B100450E-D2D8-43B6-AB98-7C175B30C607}"/>
              </a:ext>
            </a:extLst>
          </p:cNvPr>
          <p:cNvSpPr txBox="1"/>
          <p:nvPr/>
        </p:nvSpPr>
        <p:spPr>
          <a:xfrm rot="1169000">
            <a:off x="9152362" y="586355"/>
            <a:ext cx="3138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46313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 1</a:t>
            </a:r>
            <a:endParaRPr lang="zh-CN" altLang="en-US" sz="5400" b="1" dirty="0">
              <a:ln w="22225">
                <a:noFill/>
              </a:ln>
              <a:solidFill>
                <a:srgbClr val="46313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51" y="376721"/>
            <a:ext cx="1557459" cy="9773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7807" y="0"/>
            <a:ext cx="959010" cy="6018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B706C7B5-824D-409F-9866-3B58749FD788}"/>
              </a:ext>
            </a:extLst>
          </p:cNvPr>
          <p:cNvGrpSpPr/>
          <p:nvPr/>
        </p:nvGrpSpPr>
        <p:grpSpPr>
          <a:xfrm rot="1134518">
            <a:off x="9615617" y="1353516"/>
            <a:ext cx="1895578" cy="163542"/>
            <a:chOff x="4531763" y="904319"/>
            <a:chExt cx="3274666" cy="206375"/>
          </a:xfrm>
        </p:grpSpPr>
        <p:sp>
          <p:nvSpPr>
            <p:cNvPr id="13" name="Freeform 139">
              <a:extLst>
                <a:ext uri="{FF2B5EF4-FFF2-40B4-BE49-F238E27FC236}">
                  <a16:creationId xmlns:a16="http://schemas.microsoft.com/office/drawing/2014/main" xmlns="" id="{851FD985-B084-43F9-A5D4-26FFA98478F7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548432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9">
              <a:extLst>
                <a:ext uri="{FF2B5EF4-FFF2-40B4-BE49-F238E27FC236}">
                  <a16:creationId xmlns:a16="http://schemas.microsoft.com/office/drawing/2014/main" xmlns="" id="{9C5E37CF-A022-4268-9EAC-75F8C75BAD5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4885649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39">
              <a:extLst>
                <a:ext uri="{FF2B5EF4-FFF2-40B4-BE49-F238E27FC236}">
                  <a16:creationId xmlns:a16="http://schemas.microsoft.com/office/drawing/2014/main" xmlns="" id="{62D08905-F5A7-41DE-8EFE-BA071CAA7955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222866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39">
              <a:extLst>
                <a:ext uri="{FF2B5EF4-FFF2-40B4-BE49-F238E27FC236}">
                  <a16:creationId xmlns:a16="http://schemas.microsoft.com/office/drawing/2014/main" xmlns="" id="{0369BA1A-8283-4297-B09A-B60CF47D53B3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560083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39">
              <a:extLst>
                <a:ext uri="{FF2B5EF4-FFF2-40B4-BE49-F238E27FC236}">
                  <a16:creationId xmlns:a16="http://schemas.microsoft.com/office/drawing/2014/main" xmlns="" id="{BD55F051-2B59-4E3E-9025-DB6C724EB1B9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5897300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39">
              <a:extLst>
                <a:ext uri="{FF2B5EF4-FFF2-40B4-BE49-F238E27FC236}">
                  <a16:creationId xmlns:a16="http://schemas.microsoft.com/office/drawing/2014/main" xmlns="" id="{8EA3D07B-C902-49D2-B4DB-70AB769C0212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234517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39">
              <a:extLst>
                <a:ext uri="{FF2B5EF4-FFF2-40B4-BE49-F238E27FC236}">
                  <a16:creationId xmlns:a16="http://schemas.microsoft.com/office/drawing/2014/main" xmlns="" id="{B7BFB22C-3456-4B12-83D4-2689FA1800C4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571734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39">
              <a:extLst>
                <a:ext uri="{FF2B5EF4-FFF2-40B4-BE49-F238E27FC236}">
                  <a16:creationId xmlns:a16="http://schemas.microsoft.com/office/drawing/2014/main" xmlns="" id="{2D646924-5126-4873-B5A1-9DF471A9A2ED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6908951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39">
              <a:extLst>
                <a:ext uri="{FF2B5EF4-FFF2-40B4-BE49-F238E27FC236}">
                  <a16:creationId xmlns:a16="http://schemas.microsoft.com/office/drawing/2014/main" xmlns="" id="{385D4465-7891-47B3-9AA6-B252111A2DA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246168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39">
              <a:extLst>
                <a:ext uri="{FF2B5EF4-FFF2-40B4-BE49-F238E27FC236}">
                  <a16:creationId xmlns:a16="http://schemas.microsoft.com/office/drawing/2014/main" xmlns="" id="{AD6892F8-8565-4461-AA20-147C8A52C9F8}"/>
                </a:ext>
              </a:extLst>
            </p:cNvPr>
            <p:cNvSpPr>
              <a:spLocks/>
            </p:cNvSpPr>
            <p:nvPr/>
          </p:nvSpPr>
          <p:spPr bwMode="auto">
            <a:xfrm rot="18376794">
              <a:off x="7583385" y="887650"/>
              <a:ext cx="206375" cy="239713"/>
            </a:xfrm>
            <a:custGeom>
              <a:avLst/>
              <a:gdLst>
                <a:gd name="T0" fmla="*/ 49 w 55"/>
                <a:gd name="T1" fmla="*/ 48 h 64"/>
                <a:gd name="T2" fmla="*/ 13 w 55"/>
                <a:gd name="T3" fmla="*/ 6 h 64"/>
                <a:gd name="T4" fmla="*/ 3 w 55"/>
                <a:gd name="T5" fmla="*/ 12 h 64"/>
                <a:gd name="T6" fmla="*/ 39 w 55"/>
                <a:gd name="T7" fmla="*/ 58 h 64"/>
                <a:gd name="T8" fmla="*/ 49 w 55"/>
                <a:gd name="T9" fmla="*/ 4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4">
                  <a:moveTo>
                    <a:pt x="49" y="48"/>
                  </a:moveTo>
                  <a:cubicBezTo>
                    <a:pt x="36" y="35"/>
                    <a:pt x="22" y="22"/>
                    <a:pt x="13" y="6"/>
                  </a:cubicBezTo>
                  <a:cubicBezTo>
                    <a:pt x="9" y="0"/>
                    <a:pt x="0" y="5"/>
                    <a:pt x="3" y="12"/>
                  </a:cubicBezTo>
                  <a:cubicBezTo>
                    <a:pt x="11" y="29"/>
                    <a:pt x="25" y="45"/>
                    <a:pt x="39" y="58"/>
                  </a:cubicBezTo>
                  <a:cubicBezTo>
                    <a:pt x="46" y="64"/>
                    <a:pt x="55" y="55"/>
                    <a:pt x="49" y="4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649" y="331604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C659CD8D-7413-4616-B389-2D19BFC3B480}"/>
              </a:ext>
            </a:extLst>
          </p:cNvPr>
          <p:cNvGrpSpPr/>
          <p:nvPr/>
        </p:nvGrpSpPr>
        <p:grpSpPr>
          <a:xfrm rot="21193181">
            <a:off x="11266343" y="824744"/>
            <a:ext cx="954259" cy="651770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xmlns="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xmlns="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xmlns="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xmlns="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xmlns="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xmlns="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xmlns="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xmlns="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xmlns="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xmlns="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066333" y="406701"/>
            <a:ext cx="63214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thích hợp vào chỗ chấm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-275511" y="1377464"/>
                <a:ext cx="6792244" cy="57143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	1 phút = … giây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60 giây = … phút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2 phút = … giây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phút = … giây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1 phút 8 giây = … giây</a:t>
                </a:r>
              </a:p>
              <a:p>
                <a:pPr algn="ctr">
                  <a:lnSpc>
                    <a:spcPct val="150000"/>
                  </a:lnSpc>
                </a:pPr>
                <a:endParaRPr lang="en-US" sz="3600" b="1" cap="none" spc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5511" y="1377464"/>
                <a:ext cx="6792244" cy="5714385"/>
              </a:xfrm>
              <a:prstGeom prst="rect">
                <a:avLst/>
              </a:prstGeom>
              <a:blipFill>
                <a:blip r:embed="rId5"/>
                <a:stretch>
                  <a:fillRect r="-3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696" y="4645704"/>
            <a:ext cx="2209800" cy="2212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381216" y="1363270"/>
                <a:ext cx="5089855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thế kỉ = …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năm = … thế kỉ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thế kỉ = …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0B3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thế kỉ = …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0B3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3600" b="1" cap="none" spc="0">
                  <a:ln w="0"/>
                  <a:solidFill>
                    <a:srgbClr val="0B3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1216" y="1363270"/>
                <a:ext cx="5089855" cy="4878580"/>
              </a:xfrm>
              <a:prstGeom prst="rect">
                <a:avLst/>
              </a:prstGeom>
              <a:blipFill>
                <a:blip r:embed="rId7"/>
                <a:stretch>
                  <a:fillRect r="-3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3132698" y="6089234"/>
            <a:ext cx="6497291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28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phút 8 giây =  60 giây + 8 giây = 68 giây</a:t>
            </a:r>
            <a:endParaRPr lang="en-US" sz="28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-325967" y="1378872"/>
                <a:ext cx="6792244" cy="571438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	1 </a:t>
                </a:r>
                <a:r>
                  <a:rPr lang="en-US" sz="3600" b="1" cap="none" spc="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60 </a:t>
                </a:r>
                <a:r>
                  <a:rPr lang="en-US" sz="3600" b="1" cap="none" spc="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6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60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endParaRPr lang="en-US" sz="36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2 </a:t>
                </a:r>
                <a:r>
                  <a:rPr lang="en-US" sz="3600" b="1" cap="none" spc="0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600" b="1" cap="none" spc="0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120 </a:t>
                </a:r>
                <a:r>
                  <a:rPr lang="en-US" sz="3600" b="1" cap="none" spc="0" dirty="0" err="1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6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20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6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1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3600" b="1" dirty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68 </a:t>
                </a:r>
                <a:r>
                  <a:rPr lang="en-US" sz="3600" b="1" dirty="0" err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endParaRPr lang="en-US" sz="36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endParaRPr lang="en-US" sz="3600" b="1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5967" y="1378872"/>
                <a:ext cx="6792244" cy="5714385"/>
              </a:xfrm>
              <a:prstGeom prst="rect">
                <a:avLst/>
              </a:prstGeom>
              <a:blipFill rotWithShape="0">
                <a:blip r:embed="rId8"/>
                <a:stretch>
                  <a:fillRect r="-3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584583" y="1331727"/>
                <a:ext cx="4859022" cy="487858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1 thế kỉ = 100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100 năm = 1 thế kỉ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 cap="none" spc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5 thế kỉ = 500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thế kỉ = 50 năm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b="1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endParaRPr lang="en-US" sz="3600" b="1" cap="none" spc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583" y="1331727"/>
                <a:ext cx="4859022" cy="4878580"/>
              </a:xfrm>
              <a:prstGeom prst="rect">
                <a:avLst/>
              </a:prstGeom>
              <a:blipFill>
                <a:blip r:embed="rId9"/>
                <a:stretch>
                  <a:fillRect r="-3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55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8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"/>
                            </p:stCondLst>
                            <p:childTnLst>
                              <p:par>
                                <p:cTn id="15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  <p:bldP spid="36" grpId="1" build="allAtOnce"/>
      <p:bldP spid="40" grpId="0"/>
      <p:bldP spid="40" grpId="1" build="allAtOnce"/>
      <p:bldP spid="65" grpId="0" animBg="1"/>
      <p:bldP spid="6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A4DA312-255D-44F7-B2EE-157743817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627" y="3676034"/>
            <a:ext cx="3708878" cy="27705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10AAB934-7D8F-4249-B0B9-EE90E9841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3419">
            <a:off x="949343" y="3979987"/>
            <a:ext cx="3868639" cy="275266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987B3180-F339-4360-9618-854E3C7CFC29}"/>
              </a:ext>
            </a:extLst>
          </p:cNvPr>
          <p:cNvSpPr txBox="1"/>
          <p:nvPr/>
        </p:nvSpPr>
        <p:spPr>
          <a:xfrm>
            <a:off x="693682" y="248370"/>
            <a:ext cx="433068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2</a:t>
            </a:r>
            <a:endParaRPr lang="zh-CN" altLang="en-US" sz="4400" b="1" dirty="0">
              <a:ln w="254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54" y="271810"/>
            <a:ext cx="778774" cy="4887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CA809B3F-86D9-49B9-9829-A0E72FE74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2BBB79BF-4A61-4A2B-BC9D-12EDFFA38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894" y="186946"/>
            <a:ext cx="1049247" cy="6584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732B0DF0-96E6-40CE-A876-978D181EC41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192" y="4200438"/>
            <a:ext cx="484255" cy="3429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761386" y="-26082"/>
            <a:ext cx="1463988" cy="14623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949" y="1290795"/>
            <a:ext cx="120020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Bác Hồ sinh năm 1890. Bác Hồ sinh vào thế kỉ nào?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8975" y="1965967"/>
            <a:ext cx="117599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Bác Hồ sinh năm 1890. Bác Hồ sinh vào thế kỉ XIX.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54835" y="1332494"/>
            <a:ext cx="117650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Cách mạng tháng Tám thành công vào năm 1945. </a:t>
            </a:r>
          </a:p>
          <a:p>
            <a:pPr algn="ctr"/>
            <a:r>
              <a:rPr lang="en-US" sz="4000" b="1" cap="none" spc="0">
                <a:ln w="0"/>
                <a:solidFill>
                  <a:srgbClr val="C0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đó thuộc thế kỉ nào?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47027" y="2474058"/>
            <a:ext cx="114797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Cách mạng tháng Tám thành công vào năm 1945. </a:t>
            </a:r>
          </a:p>
          <a:p>
            <a:pPr algn="ctr"/>
            <a:r>
              <a:rPr lang="en-US" sz="4000" b="1">
                <a:ln w="0"/>
                <a:solidFill>
                  <a:srgbClr val="0B365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đó thuộc thế kỉ XX.</a:t>
            </a:r>
            <a:endParaRPr lang="en-US" sz="4000" b="1" cap="none" spc="0">
              <a:ln w="0"/>
              <a:solidFill>
                <a:srgbClr val="0B3651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9" b="34783"/>
          <a:stretch/>
        </p:blipFill>
        <p:spPr>
          <a:xfrm rot="21198067">
            <a:off x="1460424" y="4277115"/>
            <a:ext cx="3001664" cy="2054711"/>
          </a:xfrm>
          <a:prstGeom prst="rect">
            <a:avLst/>
          </a:prstGeom>
        </p:spPr>
      </p:pic>
      <p:pic>
        <p:nvPicPr>
          <p:cNvPr id="35" name="图片 25">
            <a:extLst>
              <a:ext uri="{FF2B5EF4-FFF2-40B4-BE49-F238E27FC236}">
                <a16:creationId xmlns:a16="http://schemas.microsoft.com/office/drawing/2014/main" xmlns="" id="{BB1C85B0-1096-4EAE-83B8-463A5BD09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041" y="5380301"/>
            <a:ext cx="1512463" cy="9491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63" y="3797497"/>
            <a:ext cx="3351200" cy="2230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图片 24">
            <a:extLst>
              <a:ext uri="{FF2B5EF4-FFF2-40B4-BE49-F238E27FC236}">
                <a16:creationId xmlns:a16="http://schemas.microsoft.com/office/drawing/2014/main" xmlns="" id="{90E396A2-F1A3-403A-8A8D-42C242F27C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49546" y="5666194"/>
            <a:ext cx="1273311" cy="9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plus(ou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1"/>
      <p:bldP spid="3" grpId="0"/>
      <p:bldP spid="3" grpId="1"/>
      <p:bldP spid="32" grpId="0"/>
      <p:bldP spid="32" grpId="1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6097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en-US" altLang="zh-CN" sz="4000" b="1" dirty="0" err="1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254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3: </a:t>
            </a:r>
            <a:endParaRPr lang="zh-CN" altLang="en-US" sz="4000" b="1" dirty="0">
              <a:ln w="254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529" y="901293"/>
            <a:ext cx="1139687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AutoNum type="alphaLcParenR"/>
            </a:pPr>
            <a:r>
              <a:rPr lang="vi-VN" sz="3200" b="1" dirty="0" smtClean="0">
                <a:latin typeface="+mj-lt"/>
              </a:rPr>
              <a:t>Lý </a:t>
            </a:r>
            <a:r>
              <a:rPr lang="vi-VN" sz="3200" b="1" dirty="0">
                <a:latin typeface="+mj-lt"/>
              </a:rPr>
              <a:t>Thái Tổ dời đô về Thăng Long vào năm 1010. Năm đó thuộc thế kỉ nào? Tính đến nay được bao nhiêu năm</a:t>
            </a:r>
            <a:r>
              <a:rPr lang="vi-VN" sz="3200" b="1" dirty="0" smtClean="0">
                <a:latin typeface="+mj-lt"/>
              </a:rPr>
              <a:t>?</a:t>
            </a:r>
            <a:endParaRPr lang="en-US" sz="3200" b="1" dirty="0" smtClean="0">
              <a:latin typeface="+mj-lt"/>
            </a:endParaRPr>
          </a:p>
          <a:p>
            <a:pPr algn="just"/>
            <a:endParaRPr lang="en-US" sz="3200" b="1" dirty="0">
              <a:latin typeface="+mj-lt"/>
            </a:endParaRPr>
          </a:p>
          <a:p>
            <a:pPr algn="just"/>
            <a:endParaRPr lang="en-US" sz="3200" b="1" dirty="0" smtClean="0">
              <a:latin typeface="+mj-lt"/>
            </a:endParaRPr>
          </a:p>
          <a:p>
            <a:pPr algn="just"/>
            <a:endParaRPr lang="vi-VN" sz="3200" b="1" dirty="0">
              <a:latin typeface="+mj-lt"/>
            </a:endParaRPr>
          </a:p>
          <a:p>
            <a:pPr algn="just"/>
            <a:r>
              <a:rPr lang="vi-VN" sz="3200" b="1" dirty="0">
                <a:latin typeface="+mj-lt"/>
              </a:rPr>
              <a:t>b) Ngô Quyền đánh tan quân Nam Hán trên sông Bạch Đằng năm 938. Năm đó thuộc thế kỉ nào? Tính đến nay được bao nhiêu năm?</a:t>
            </a:r>
          </a:p>
        </p:txBody>
      </p:sp>
      <p:sp>
        <p:nvSpPr>
          <p:cNvPr id="4" name="Rectangle 3"/>
          <p:cNvSpPr/>
          <p:nvPr/>
        </p:nvSpPr>
        <p:spPr>
          <a:xfrm>
            <a:off x="901147" y="1986675"/>
            <a:ext cx="10588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+mj-lt"/>
              </a:rPr>
              <a:t>Lý Thái Tổ dời đô về Thăng Long vào năm 1010. Năm đó thuộc thế kỉ mười một (thế kỉ XI). Tính 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đ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ến nay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(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năm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20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22)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được</a:t>
            </a:r>
            <a:r>
              <a:rPr lang="en-US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20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– 1010 =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10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(năm).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5617" y="4933166"/>
            <a:ext cx="11251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Quyền đánh tan quân Nam Hán trên sông Bạch Đằng năm 938. Năm đó thuộc thế kỉ mười (thế kỉ X). Tính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nay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22)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được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938 = 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r>
              <a:rPr lang="vi-V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(năm).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22">
            <a:extLst>
              <a:ext uri="{FF2B5EF4-FFF2-40B4-BE49-F238E27FC236}">
                <a16:creationId xmlns:a16="http://schemas.microsoft.com/office/drawing/2014/main" xmlns="" id="{5BD2D483-6112-4A38-A7EB-19EBDF068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654" y="271810"/>
            <a:ext cx="778774" cy="488703"/>
          </a:xfrm>
          <a:prstGeom prst="rect">
            <a:avLst/>
          </a:prstGeom>
        </p:spPr>
      </p:pic>
      <p:pic>
        <p:nvPicPr>
          <p:cNvPr id="7" name="图片 7">
            <a:extLst>
              <a:ext uri="{FF2B5EF4-FFF2-40B4-BE49-F238E27FC236}">
                <a16:creationId xmlns:a16="http://schemas.microsoft.com/office/drawing/2014/main" xmlns="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378" y="0"/>
            <a:ext cx="1088622" cy="14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31468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D3927D4-6CD8-442E-A847-F3304261B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551706" y="-90046"/>
            <a:ext cx="11501568" cy="72700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0" y="1938955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123" y="43622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34" y="3981696"/>
            <a:ext cx="3341140" cy="43357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84E24D80-9A2F-4F44-AE81-CFAF85898F7F}"/>
              </a:ext>
            </a:extLst>
          </p:cNvPr>
          <p:cNvSpPr txBox="1"/>
          <p:nvPr/>
        </p:nvSpPr>
        <p:spPr>
          <a:xfrm rot="16200000">
            <a:off x="5459567" y="779618"/>
            <a:ext cx="1015663" cy="253370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kumimoji="0" lang="zh-CN" altLang="en-US" sz="5400" b="1" i="0" u="none" strike="noStrike" kern="1200" cap="none" spc="0" normalizeH="0" baseline="0" noProof="0" dirty="0">
              <a:ln w="22225">
                <a:noFill/>
              </a:ln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606" y="610664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0694" y="5124456"/>
            <a:ext cx="2229768" cy="1579308"/>
          </a:xfrm>
          <a:prstGeom prst="rect">
            <a:avLst/>
          </a:prstGeom>
        </p:spPr>
      </p:pic>
      <p:sp>
        <p:nvSpPr>
          <p:cNvPr id="18" name="文本框 24">
            <a:extLst>
              <a:ext uri="{FF2B5EF4-FFF2-40B4-BE49-F238E27FC236}">
                <a16:creationId xmlns:a16="http://schemas.microsoft.com/office/drawing/2014/main" xmlns="" id="{535CEDCB-30AD-49FC-A03B-73EC17893E67}"/>
              </a:ext>
            </a:extLst>
          </p:cNvPr>
          <p:cNvSpPr txBox="1"/>
          <p:nvPr/>
        </p:nvSpPr>
        <p:spPr>
          <a:xfrm>
            <a:off x="3967790" y="2413284"/>
            <a:ext cx="54472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0B3651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146190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  <a:p>
            <a:pPr defTabSz="914400">
              <a:lnSpc>
                <a:spcPct val="100000"/>
              </a:lnSpc>
              <a:defRPr/>
            </a:pPr>
            <a:r>
              <a:rPr lang="en-US" altLang="zh-CN" sz="4800" b="1">
                <a:solidFill>
                  <a:srgbClr val="1B83C3"/>
                </a:solidFill>
                <a:effectLst>
                  <a:outerShdw blurRad="76200" dist="38100" dir="5400000" sx="103000" sy="103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thế kỉ = 100 năm</a:t>
            </a:r>
            <a:endParaRPr lang="zh-CN" altLang="en-US" sz="4800" b="1">
              <a:solidFill>
                <a:srgbClr val="1B83C3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  <a:p>
            <a:pPr defTabSz="914400">
              <a:lnSpc>
                <a:spcPct val="100000"/>
              </a:lnSpc>
              <a:defRPr/>
            </a:pPr>
            <a:endParaRPr lang="en-US" altLang="zh-CN" sz="4800" b="1">
              <a:solidFill>
                <a:srgbClr val="0B3651"/>
              </a:solidFill>
              <a:effectLst>
                <a:outerShdw blurRad="76200" dist="38100" dir="5400000" sx="103000" sy="103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084989" y="-468067"/>
            <a:ext cx="3511656" cy="35116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17957" y="2336853"/>
            <a:ext cx="860202" cy="8602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43170" y="3085599"/>
            <a:ext cx="860202" cy="8602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3151332" y="3834345"/>
            <a:ext cx="860202" cy="8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84F2E95-70AA-40DE-A7BD-FC08D0DC7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3023408" y="-219017"/>
            <a:ext cx="10114157" cy="80415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93034F58-6786-4C16-94B9-66D17F4E2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4" y="1589060"/>
            <a:ext cx="6233507" cy="62335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F9BC79E7-211D-47E8-8406-EC83B2CA42AF}"/>
              </a:ext>
            </a:extLst>
          </p:cNvPr>
          <p:cNvSpPr txBox="1"/>
          <p:nvPr/>
        </p:nvSpPr>
        <p:spPr>
          <a:xfrm rot="19995989">
            <a:off x="681772" y="1173558"/>
            <a:ext cx="4330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Vận</a:t>
            </a:r>
            <a:r>
              <a:rPr lang="en-US" altLang="zh-CN" sz="4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dụng</a:t>
            </a:r>
            <a:endParaRPr lang="zh-CN" altLang="en-US" sz="4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1842442-198C-4765-A3F3-50FEE06C148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V="1">
            <a:off x="552374" y="1954697"/>
            <a:ext cx="987676" cy="10942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CC55913-6440-40C9-8797-7AFD905A19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8655" flipH="1">
            <a:off x="4061291" y="-61490"/>
            <a:ext cx="987676" cy="109426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E89617BE-AB2D-4FEB-9247-E266B1C66281}"/>
              </a:ext>
            </a:extLst>
          </p:cNvPr>
          <p:cNvSpPr txBox="1"/>
          <p:nvPr/>
        </p:nvSpPr>
        <p:spPr>
          <a:xfrm>
            <a:off x="5991619" y="1589060"/>
            <a:ext cx="5368520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Xem lại bài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7D160E0F-6050-458E-ADC7-219278658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031" y="2162826"/>
            <a:ext cx="778774" cy="4887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7EFC6539-613A-455A-A7A0-294934BB4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sp>
        <p:nvSpPr>
          <p:cNvPr id="19" name="文本框 11">
            <a:extLst>
              <a:ext uri="{FF2B5EF4-FFF2-40B4-BE49-F238E27FC236}">
                <a16:creationId xmlns:a16="http://schemas.microsoft.com/office/drawing/2014/main" xmlns="" id="{E89617BE-AB2D-4FEB-9247-E266B1C66281}"/>
              </a:ext>
            </a:extLst>
          </p:cNvPr>
          <p:cNvSpPr txBox="1"/>
          <p:nvPr/>
        </p:nvSpPr>
        <p:spPr>
          <a:xfrm>
            <a:off x="5991618" y="2494101"/>
            <a:ext cx="6452825" cy="901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Thuộc ghi nhớ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1">
            <a:extLst>
              <a:ext uri="{FF2B5EF4-FFF2-40B4-BE49-F238E27FC236}">
                <a16:creationId xmlns:a16="http://schemas.microsoft.com/office/drawing/2014/main" xmlns="" id="{E89617BE-AB2D-4FEB-9247-E266B1C66281}"/>
              </a:ext>
            </a:extLst>
          </p:cNvPr>
          <p:cNvSpPr txBox="1"/>
          <p:nvPr/>
        </p:nvSpPr>
        <p:spPr>
          <a:xfrm>
            <a:off x="5991301" y="3520044"/>
            <a:ext cx="645282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Chuẩn bị bài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Luyện tập </a:t>
            </a:r>
            <a:r>
              <a:rPr lang="en-US" altLang="zh-CN" sz="2800" b="1" noProof="0">
                <a:solidFill>
                  <a:srgbClr val="EF874B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(SGK/ 26)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F874B"/>
              </a:solidFill>
              <a:uLnTx/>
              <a:uFillTx/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88741" y="1688405"/>
            <a:ext cx="767388" cy="7665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260" y="2505954"/>
            <a:ext cx="767388" cy="7665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4799">
            <a:off x="5198564" y="3526891"/>
            <a:ext cx="767388" cy="76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E0611EC-B729-4A23-B964-2367E9990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63940" y="341424"/>
            <a:ext cx="11501568" cy="680037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9FD2F9B-9A2C-4736-880E-7002AB3857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6715" y="2612180"/>
            <a:ext cx="7147080" cy="3730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DDD9A7E-3BBD-43F6-8FE8-61164FD10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25" y="820406"/>
            <a:ext cx="778774" cy="4887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B304BD44-C7C1-40B1-B806-A330AD1A2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94" y="491190"/>
            <a:ext cx="1049247" cy="6584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8BF177E-73C7-48A6-8FA5-5419A14F3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3047" y="5415255"/>
            <a:ext cx="1755013" cy="110132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EB4FEC38-5FFA-4773-AA65-D10DE2A689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5390" y="5563891"/>
            <a:ext cx="2062230" cy="1294109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0796BD4E-982C-4898-ADF0-C7D6293F8029}"/>
              </a:ext>
            </a:extLst>
          </p:cNvPr>
          <p:cNvGrpSpPr/>
          <p:nvPr/>
        </p:nvGrpSpPr>
        <p:grpSpPr>
          <a:xfrm>
            <a:off x="7434136" y="760335"/>
            <a:ext cx="1089931" cy="1662867"/>
            <a:chOff x="8683894" y="705760"/>
            <a:chExt cx="1389852" cy="2120445"/>
          </a:xfrm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xmlns="" id="{676A9548-AEC3-4264-857E-B2A903565E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xmlns="" id="{17D1A87D-1F96-4782-809F-5D264B2C9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xmlns="" id="{EB479C86-3563-42C3-80E5-2202571B1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xmlns="" id="{C68F1133-6E97-4EBB-9E9C-A1E6E6ED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xmlns="" id="{40514C69-1799-4771-80CF-25E178C0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xmlns="" id="{AA834033-D515-4AB8-B1AC-97177F5268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AF2283CB-309E-4DA7-A9E9-1B18A872C733}"/>
              </a:ext>
            </a:extLst>
          </p:cNvPr>
          <p:cNvSpPr txBox="1"/>
          <p:nvPr/>
        </p:nvSpPr>
        <p:spPr>
          <a:xfrm>
            <a:off x="4469328" y="2430601"/>
            <a:ext cx="67784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>
                <a:solidFill>
                  <a:srgbClr val="5FB9CB"/>
                </a:solidFill>
                <a:latin typeface="UTM Cooper Black" panose="020406030505060202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Tạm biệt! 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altLang="zh-CN" sz="4800">
                <a:solidFill>
                  <a:srgbClr val="5FB9CB"/>
                </a:solidFill>
                <a:latin typeface="UTM Cooper Black" panose="020406030505060202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Chúc các em học tốt!</a:t>
            </a:r>
            <a:endParaRPr lang="zh-CN" altLang="en-US" sz="4800" dirty="0">
              <a:solidFill>
                <a:srgbClr val="5FB9CB"/>
              </a:solidFill>
              <a:latin typeface="UTM Cooper Black" panose="020406030505060202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4C65C459-9199-4298-A044-9D7EDA28C431}"/>
              </a:ext>
            </a:extLst>
          </p:cNvPr>
          <p:cNvGrpSpPr/>
          <p:nvPr/>
        </p:nvGrpSpPr>
        <p:grpSpPr>
          <a:xfrm rot="406819" flipH="1">
            <a:off x="5248657" y="2231592"/>
            <a:ext cx="1114444" cy="761177"/>
            <a:chOff x="9015984" y="2528554"/>
            <a:chExt cx="2157344" cy="1473489"/>
          </a:xfrm>
        </p:grpSpPr>
        <p:sp>
          <p:nvSpPr>
            <p:cNvPr id="20" name="Freeform 166">
              <a:extLst>
                <a:ext uri="{FF2B5EF4-FFF2-40B4-BE49-F238E27FC236}">
                  <a16:creationId xmlns:a16="http://schemas.microsoft.com/office/drawing/2014/main" xmlns="" id="{7EA3E342-6EBA-4035-AD9A-1F2BF138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167">
              <a:extLst>
                <a:ext uri="{FF2B5EF4-FFF2-40B4-BE49-F238E27FC236}">
                  <a16:creationId xmlns:a16="http://schemas.microsoft.com/office/drawing/2014/main" xmlns="" id="{01878E18-0990-4E4D-BB13-21954E9A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168">
              <a:extLst>
                <a:ext uri="{FF2B5EF4-FFF2-40B4-BE49-F238E27FC236}">
                  <a16:creationId xmlns:a16="http://schemas.microsoft.com/office/drawing/2014/main" xmlns="" id="{925B0D9A-F701-487F-B723-C2A22FE5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169">
              <a:extLst>
                <a:ext uri="{FF2B5EF4-FFF2-40B4-BE49-F238E27FC236}">
                  <a16:creationId xmlns:a16="http://schemas.microsoft.com/office/drawing/2014/main" xmlns="" id="{E293F15A-7A04-406D-8215-3E5ADCD95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70">
              <a:extLst>
                <a:ext uri="{FF2B5EF4-FFF2-40B4-BE49-F238E27FC236}">
                  <a16:creationId xmlns:a16="http://schemas.microsoft.com/office/drawing/2014/main" xmlns="" id="{B7D69293-C065-49C6-9DC4-990926A8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75">
              <a:extLst>
                <a:ext uri="{FF2B5EF4-FFF2-40B4-BE49-F238E27FC236}">
                  <a16:creationId xmlns:a16="http://schemas.microsoft.com/office/drawing/2014/main" xmlns="" id="{6B669043-8CD0-47D9-B642-69E9A17D6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76">
              <a:extLst>
                <a:ext uri="{FF2B5EF4-FFF2-40B4-BE49-F238E27FC236}">
                  <a16:creationId xmlns:a16="http://schemas.microsoft.com/office/drawing/2014/main" xmlns="" id="{9C69694C-10CC-4BAC-94E0-0E5FCAE77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7">
              <a:extLst>
                <a:ext uri="{FF2B5EF4-FFF2-40B4-BE49-F238E27FC236}">
                  <a16:creationId xmlns:a16="http://schemas.microsoft.com/office/drawing/2014/main" xmlns="" id="{B7196265-DE61-4B2F-828B-A25B8456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8">
              <a:extLst>
                <a:ext uri="{FF2B5EF4-FFF2-40B4-BE49-F238E27FC236}">
                  <a16:creationId xmlns:a16="http://schemas.microsoft.com/office/drawing/2014/main" xmlns="" id="{E796D356-FCB3-4807-9439-77D08831A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9">
              <a:extLst>
                <a:ext uri="{FF2B5EF4-FFF2-40B4-BE49-F238E27FC236}">
                  <a16:creationId xmlns:a16="http://schemas.microsoft.com/office/drawing/2014/main" xmlns="" id="{8D369413-983C-464C-A391-A59C6528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98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25719" y="5314667"/>
            <a:ext cx="62489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 15 giờ em thường làm gì?</a:t>
            </a:r>
            <a:endParaRPr lang="en-US" sz="3600" b="1" cap="none" spc="0">
              <a:ln w="0"/>
              <a:solidFill>
                <a:srgbClr val="E81C2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328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 hoặc 15 giờ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16200000">
              <a:off x="4041340" y="2841700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406923" y="3266067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8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29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0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2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7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38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39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0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1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2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3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4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5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98450378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8" grpId="0" animBg="1"/>
      <p:bldP spid="29" grpId="0" animBg="1"/>
      <p:bldP spid="30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9814122" y="2532327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6172" y="5319651"/>
            <a:ext cx="69015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Lúc 8 giờ rưỡi em thường làm gì?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9086223" y="4597527"/>
            <a:ext cx="2750501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giờ rưỡi</a:t>
            </a:r>
          </a:p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20 giờ 30 phút</a:t>
            </a:r>
          </a:p>
        </p:txBody>
      </p: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8" name="Right Arrow 27"/>
            <p:cNvSpPr/>
            <p:nvPr/>
          </p:nvSpPr>
          <p:spPr>
            <a:xfrm rot="5400000" flipV="1">
              <a:off x="4053198" y="3627472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10050620">
              <a:off x="3877017" y="334925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2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1522656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31" grpId="0" animBg="1"/>
      <p:bldP spid="25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7882" y="296214"/>
            <a:ext cx="8087932" cy="6336406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组合 31">
            <a:extLst>
              <a:ext uri="{FF2B5EF4-FFF2-40B4-BE49-F238E27FC236}">
                <a16:creationId xmlns:a16="http://schemas.microsoft.com/office/drawing/2014/main" xmlns="" id="{B3044744-C02C-438D-814C-3B122ACF5AC1}"/>
              </a:ext>
            </a:extLst>
          </p:cNvPr>
          <p:cNvGrpSpPr/>
          <p:nvPr/>
        </p:nvGrpSpPr>
        <p:grpSpPr>
          <a:xfrm>
            <a:off x="9721257" y="2316130"/>
            <a:ext cx="1459356" cy="2006916"/>
            <a:chOff x="8683894" y="705760"/>
            <a:chExt cx="1389852" cy="2120445"/>
          </a:xfrm>
        </p:grpSpPr>
        <p:sp>
          <p:nvSpPr>
            <p:cNvPr id="4" name="Freeform 20">
              <a:extLst>
                <a:ext uri="{FF2B5EF4-FFF2-40B4-BE49-F238E27FC236}">
                  <a16:creationId xmlns:a16="http://schemas.microsoft.com/office/drawing/2014/main" xmlns="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21">
              <a:extLst>
                <a:ext uri="{FF2B5EF4-FFF2-40B4-BE49-F238E27FC236}">
                  <a16:creationId xmlns:a16="http://schemas.microsoft.com/office/drawing/2014/main" xmlns="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52">
              <a:extLst>
                <a:ext uri="{FF2B5EF4-FFF2-40B4-BE49-F238E27FC236}">
                  <a16:creationId xmlns:a16="http://schemas.microsoft.com/office/drawing/2014/main" xmlns="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3">
              <a:extLst>
                <a:ext uri="{FF2B5EF4-FFF2-40B4-BE49-F238E27FC236}">
                  <a16:creationId xmlns:a16="http://schemas.microsoft.com/office/drawing/2014/main" xmlns="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xmlns="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55">
              <a:extLst>
                <a:ext uri="{FF2B5EF4-FFF2-40B4-BE49-F238E27FC236}">
                  <a16:creationId xmlns:a16="http://schemas.microsoft.com/office/drawing/2014/main" xmlns="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425719" y="940736"/>
            <a:ext cx="5876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 em đồng hồ chỉ mấy giờ?</a:t>
            </a:r>
            <a:endParaRPr lang="en-US" sz="36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7337" y="5319651"/>
            <a:ext cx="833847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 mấy phút nữa thì</a:t>
            </a:r>
            <a:r>
              <a:rPr lang="en-US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ln w="0"/>
                <a:solidFill>
                  <a:srgbClr val="E81C2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 13 giờ?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8061520" y="296214"/>
            <a:ext cx="3603598" cy="2261360"/>
            <a:chOff x="8201043" y="2346360"/>
            <a:chExt cx="3603598" cy="2261360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B415B895-DD40-46FB-BB0A-9AD4E47E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1043" y="2346360"/>
              <a:ext cx="3603598" cy="226136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8976225" y="2956585"/>
              <a:ext cx="2343911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>
                  <a:ln w="0"/>
                  <a:solidFill>
                    <a:srgbClr val="46313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 vui</a:t>
              </a:r>
              <a:endParaRPr lang="en-US" sz="6000" b="1" cap="none" spc="0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Rounded Rectangle 1"/>
          <p:cNvSpPr/>
          <p:nvPr/>
        </p:nvSpPr>
        <p:spPr>
          <a:xfrm>
            <a:off x="587220" y="505252"/>
            <a:ext cx="7740000" cy="5940000"/>
          </a:xfrm>
          <a:custGeom>
            <a:avLst/>
            <a:gdLst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8087932 w 8087932"/>
              <a:gd name="connsiteY3" fmla="*/ 1056089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  <a:gd name="connsiteX0" fmla="*/ 0 w 8087932"/>
              <a:gd name="connsiteY0" fmla="*/ 1056089 h 6336406"/>
              <a:gd name="connsiteX1" fmla="*/ 1056089 w 8087932"/>
              <a:gd name="connsiteY1" fmla="*/ 0 h 6336406"/>
              <a:gd name="connsiteX2" fmla="*/ 7031843 w 8087932"/>
              <a:gd name="connsiteY2" fmla="*/ 0 h 6336406"/>
              <a:gd name="connsiteX3" fmla="*/ 7122017 w 8087932"/>
              <a:gd name="connsiteY3" fmla="*/ 2601554 h 6336406"/>
              <a:gd name="connsiteX4" fmla="*/ 8087932 w 8087932"/>
              <a:gd name="connsiteY4" fmla="*/ 5280317 h 6336406"/>
              <a:gd name="connsiteX5" fmla="*/ 7031843 w 8087932"/>
              <a:gd name="connsiteY5" fmla="*/ 6336406 h 6336406"/>
              <a:gd name="connsiteX6" fmla="*/ 1056089 w 8087932"/>
              <a:gd name="connsiteY6" fmla="*/ 6336406 h 6336406"/>
              <a:gd name="connsiteX7" fmla="*/ 0 w 8087932"/>
              <a:gd name="connsiteY7" fmla="*/ 5280317 h 6336406"/>
              <a:gd name="connsiteX8" fmla="*/ 0 w 8087932"/>
              <a:gd name="connsiteY8" fmla="*/ 1056089 h 6336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87932" h="6336406">
                <a:moveTo>
                  <a:pt x="0" y="1056089"/>
                </a:moveTo>
                <a:cubicBezTo>
                  <a:pt x="0" y="472827"/>
                  <a:pt x="472827" y="0"/>
                  <a:pt x="1056089" y="0"/>
                </a:cubicBezTo>
                <a:lnTo>
                  <a:pt x="7031843" y="0"/>
                </a:lnTo>
                <a:cubicBezTo>
                  <a:pt x="7615105" y="0"/>
                  <a:pt x="7122017" y="2018292"/>
                  <a:pt x="7122017" y="2601554"/>
                </a:cubicBezTo>
                <a:cubicBezTo>
                  <a:pt x="7122017" y="4009630"/>
                  <a:pt x="8087932" y="3872241"/>
                  <a:pt x="8087932" y="5280317"/>
                </a:cubicBezTo>
                <a:cubicBezTo>
                  <a:pt x="8087932" y="5863579"/>
                  <a:pt x="7615105" y="6336406"/>
                  <a:pt x="7031843" y="6336406"/>
                </a:cubicBezTo>
                <a:lnTo>
                  <a:pt x="1056089" y="6336406"/>
                </a:lnTo>
                <a:cubicBezTo>
                  <a:pt x="472827" y="6336406"/>
                  <a:pt x="0" y="5863579"/>
                  <a:pt x="0" y="5280317"/>
                </a:cubicBezTo>
                <a:cubicBezTo>
                  <a:pt x="1455313" y="2223745"/>
                  <a:pt x="0" y="2464165"/>
                  <a:pt x="0" y="1056089"/>
                </a:cubicBezTo>
                <a:close/>
              </a:path>
            </a:pathLst>
          </a:custGeom>
          <a:noFill/>
          <a:ln w="38100">
            <a:solidFill>
              <a:srgbClr val="46313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图片 11">
            <a:extLst>
              <a:ext uri="{FF2B5EF4-FFF2-40B4-BE49-F238E27FC236}">
                <a16:creationId xmlns:a16="http://schemas.microsoft.com/office/drawing/2014/main" xmlns="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7" y="131558"/>
            <a:ext cx="1527724" cy="958690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xmlns="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04" y="2997210"/>
            <a:ext cx="918124" cy="576149"/>
          </a:xfrm>
          <a:prstGeom prst="rect">
            <a:avLst/>
          </a:prstGeom>
        </p:spPr>
      </p:pic>
      <p:pic>
        <p:nvPicPr>
          <p:cNvPr id="36" name="图片 13">
            <a:extLst>
              <a:ext uri="{FF2B5EF4-FFF2-40B4-BE49-F238E27FC236}">
                <a16:creationId xmlns:a16="http://schemas.microsoft.com/office/drawing/2014/main" xmlns="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375" y="183905"/>
            <a:ext cx="918124" cy="57614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82232" y="4486562"/>
            <a:ext cx="3775204" cy="194095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46313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giờ 55 phút</a:t>
            </a:r>
          </a:p>
          <a:p>
            <a:pPr algn="ctr"/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13 giờ kém 5 phút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665082" y="1699376"/>
            <a:ext cx="3633531" cy="3450635"/>
            <a:chOff x="2665082" y="1699376"/>
            <a:chExt cx="3633531" cy="345063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5082" y="1699376"/>
              <a:ext cx="3633531" cy="3450635"/>
            </a:xfrm>
            <a:prstGeom prst="rect">
              <a:avLst/>
            </a:prstGeom>
          </p:spPr>
        </p:pic>
        <p:sp>
          <p:nvSpPr>
            <p:cNvPr id="29" name="Right Arrow 28"/>
            <p:cNvSpPr/>
            <p:nvPr/>
          </p:nvSpPr>
          <p:spPr>
            <a:xfrm rot="14305034" flipV="1">
              <a:off x="3856822" y="2944078"/>
              <a:ext cx="831761" cy="252000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17811555">
              <a:off x="4230917" y="3021881"/>
              <a:ext cx="648000" cy="252000"/>
            </a:xfrm>
            <a:prstGeom prst="rightArrow">
              <a:avLst/>
            </a:prstGeom>
            <a:solidFill>
              <a:srgbClr val="78419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4327411" y="3234733"/>
              <a:ext cx="283334" cy="283334"/>
            </a:xfrm>
            <a:prstGeom prst="ellipse">
              <a:avLst/>
            </a:prstGeom>
            <a:solidFill>
              <a:srgbClr val="FEC223"/>
            </a:solidFill>
            <a:ln w="38100"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: Rounded Corners 3">
            <a:extLst>
              <a:ext uri="{FF2B5EF4-FFF2-40B4-BE49-F238E27FC236}">
                <a16:creationId xmlns:a16="http://schemas.microsoft.com/office/drawing/2014/main" xmlns="" id="{4303BB96-E468-4FF9-973A-AD6A9412E80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1" name="Rectangle: Rounded Corners 174">
            <a:extLst>
              <a:ext uri="{FF2B5EF4-FFF2-40B4-BE49-F238E27FC236}">
                <a16:creationId xmlns:a16="http://schemas.microsoft.com/office/drawing/2014/main" xmlns="" id="{52691D40-8C0E-4667-A610-1C54EA7D9EE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37" name="Rectangle: Rounded Corners 175">
            <a:extLst>
              <a:ext uri="{FF2B5EF4-FFF2-40B4-BE49-F238E27FC236}">
                <a16:creationId xmlns:a16="http://schemas.microsoft.com/office/drawing/2014/main" xmlns="" id="{93E9F58F-BEA1-46C8-883A-2E2D092369E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38" name="Rectangle: Rounded Corners 176">
            <a:extLst>
              <a:ext uri="{FF2B5EF4-FFF2-40B4-BE49-F238E27FC236}">
                <a16:creationId xmlns:a16="http://schemas.microsoft.com/office/drawing/2014/main" xmlns="" id="{23D056EC-DD40-48B3-8FE2-2B7113C71C1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39" name="Rectangle: Rounded Corners 177">
            <a:extLst>
              <a:ext uri="{FF2B5EF4-FFF2-40B4-BE49-F238E27FC236}">
                <a16:creationId xmlns:a16="http://schemas.microsoft.com/office/drawing/2014/main" xmlns="" id="{90370E08-2678-4A2F-B297-15FB23DDD29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40" name="Rectangle: Rounded Corners 178">
            <a:extLst>
              <a:ext uri="{FF2B5EF4-FFF2-40B4-BE49-F238E27FC236}">
                <a16:creationId xmlns:a16="http://schemas.microsoft.com/office/drawing/2014/main" xmlns="" id="{68B8FE45-45C7-4981-AAA5-E349D81F3027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41" name="Rectangle: Rounded Corners 179">
            <a:extLst>
              <a:ext uri="{FF2B5EF4-FFF2-40B4-BE49-F238E27FC236}">
                <a16:creationId xmlns:a16="http://schemas.microsoft.com/office/drawing/2014/main" xmlns="" id="{3F153729-FDBD-4EB4-AE34-FE8FDA2B9D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42" name="Rectangle: Rounded Corners 180">
            <a:extLst>
              <a:ext uri="{FF2B5EF4-FFF2-40B4-BE49-F238E27FC236}">
                <a16:creationId xmlns:a16="http://schemas.microsoft.com/office/drawing/2014/main" xmlns="" id="{C504947B-95BA-4E4E-806B-E6908ED53E7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43" name="Rectangle: Rounded Corners 181">
            <a:extLst>
              <a:ext uri="{FF2B5EF4-FFF2-40B4-BE49-F238E27FC236}">
                <a16:creationId xmlns:a16="http://schemas.microsoft.com/office/drawing/2014/main" xmlns="" id="{FA2AE9AA-DF6C-4198-8070-BE28C33BC93B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44" name="Rectangle: Rounded Corners 182">
            <a:extLst>
              <a:ext uri="{FF2B5EF4-FFF2-40B4-BE49-F238E27FC236}">
                <a16:creationId xmlns:a16="http://schemas.microsoft.com/office/drawing/2014/main" xmlns="" id="{5574E918-FCCF-4F5A-8338-F0195D48D322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45" name="Rectangle: Rounded Corners 183">
            <a:extLst>
              <a:ext uri="{FF2B5EF4-FFF2-40B4-BE49-F238E27FC236}">
                <a16:creationId xmlns:a16="http://schemas.microsoft.com/office/drawing/2014/main" xmlns="" id="{84498586-260B-44AC-9119-279CD8106F7A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46" name="Rectangle: Rounded Corners 184">
            <a:extLst>
              <a:ext uri="{FF2B5EF4-FFF2-40B4-BE49-F238E27FC236}">
                <a16:creationId xmlns:a16="http://schemas.microsoft.com/office/drawing/2014/main" xmlns="" id="{07059D34-D489-4C48-9C01-029A2E8240D4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47" name="Rectangle: Rounded Corners 186">
            <a:extLst>
              <a:ext uri="{FF2B5EF4-FFF2-40B4-BE49-F238E27FC236}">
                <a16:creationId xmlns:a16="http://schemas.microsoft.com/office/drawing/2014/main" xmlns="" id="{09BD8570-F3EE-4550-91DC-3636FF64E440}"/>
              </a:ext>
            </a:extLst>
          </p:cNvPr>
          <p:cNvSpPr/>
          <p:nvPr/>
        </p:nvSpPr>
        <p:spPr>
          <a:xfrm>
            <a:off x="6313846" y="2669883"/>
            <a:ext cx="2292627" cy="1103243"/>
          </a:xfrm>
          <a:prstGeom prst="roundRect">
            <a:avLst/>
          </a:prstGeom>
          <a:solidFill>
            <a:srgbClr val="42A4E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9E78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650554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1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6" grpId="0" animBg="1"/>
      <p:bldP spid="25" grpId="0" animBg="1"/>
      <p:bldP spid="31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748FBA7-5B3E-4778-A836-3BF82E003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643" y="897277"/>
            <a:ext cx="7605569" cy="5143459"/>
          </a:xfrm>
          <a:prstGeom prst="rect">
            <a:avLst/>
          </a:prstGeom>
        </p:spPr>
      </p:pic>
      <p:pic>
        <p:nvPicPr>
          <p:cNvPr id="3" name="图片 27">
            <a:extLst>
              <a:ext uri="{FF2B5EF4-FFF2-40B4-BE49-F238E27FC236}">
                <a16:creationId xmlns:a16="http://schemas.microsoft.com/office/drawing/2014/main" xmlns="" id="{7FC34645-D003-4151-AEC3-C5B58A136D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38" y="1527994"/>
            <a:ext cx="2698244" cy="4512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0" y="2676369"/>
            <a:ext cx="58707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357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C -0.00559 -0.00533 -0.0121 -0.01019 -0.01497 -0.01597 C -0.0177 -0.02292 -0.01927 -0.03079 -0.0207 -0.03866 C -0.02213 -0.04676 -0.0207 -0.05324 -0.01927 -0.06065 C -0.0177 -0.06736 -0.01562 -0.07454 -0.01067 -0.08056 C -0.00638 -0.08681 0.00079 -0.09144 0.0086 -0.09514 C 0.01589 -0.09908 0.02435 -0.10139 0.03295 -0.10255 C 0.04167 -0.10371 0.05027 -0.10371 0.05808 -0.10255 C 0.06667 -0.10139 0.07461 -0.09838 0.08112 -0.09329 C 0.0875 -0.08912 0.09323 -0.08357 0.0961 -0.07685 C 0.09974 -0.07084 0.10118 -0.0625 0.10118 -0.05556 C 0.10196 -0.04908 0.10118 -0.04097 0.0974 -0.03449 C 0.09389 -0.02824 0.0875 -0.02338 0.07891 -0.0213 C 0.07032 -0.01898 0.06172 -0.02153 0.05599 -0.0257 C 0.05092 -0.03033 0.04727 -0.03681 0.04662 -0.04468 C 0.04662 -0.05278 0.04727 -0.05996 0.05092 -0.06597 C 0.05456 -0.07222 0.05378 -0.07315 0.06823 -0.08125 C 0.08112 -0.08982 0.09389 -0.0875 0.10196 -0.08797 C 0.10964 -0.08797 0.11615 -0.08542 0.12409 -0.0831 C 0.13269 -0.08009 0.13985 -0.07454 0.1448 -0.06945 C 0.14987 -0.06459 0.15196 -0.05903 0.15495 -0.04908 C 0.15717 -0.03912 0.15717 -0.03449 0.15717 -0.02685 C 0.15717 -0.01991 0.15717 -0.01227 0.15717 -0.00533 " pathEditMode="relative" rAng="0" ptsTypes="AAAAAAAAAAAAAAAAAAAA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97" y="-5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8CDA6B29-579F-450E-B056-60C21CC5F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43" y="438681"/>
            <a:ext cx="7605569" cy="618691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21D6F3C-3B87-4B65-8F02-675E6E8D1D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000" b="100000" l="0" r="100000">
                        <a14:foregroundMark x1="32494" y1="58731" x2="32314" y2="66896"/>
                        <a14:foregroundMark x1="36571" y1="62813" x2="38369" y2="68351"/>
                        <a14:foregroundMark x1="9472" y1="71706" x2="6595" y2="71221"/>
                        <a14:foregroundMark x1="4796" y1="71099" x2="4796" y2="76637"/>
                        <a14:foregroundMark x1="11451" y1="71948" x2="10911" y2="73646"/>
                        <a14:foregroundMark x1="90168" y1="79790" x2="93705" y2="83023"/>
                        <a14:foregroundMark x1="88909" y1="77728" x2="91966" y2="79790"/>
                        <a14:foregroundMark x1="96403" y1="78092" x2="93525" y2="80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524"/>
          <a:stretch/>
        </p:blipFill>
        <p:spPr>
          <a:xfrm>
            <a:off x="-50722" y="2156216"/>
            <a:ext cx="5713104" cy="470178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C471E64-16D1-48A2-B28E-C5D9E64DB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832" y="610664"/>
            <a:ext cx="1527724" cy="95869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BCE9ED43-718C-4671-BA22-0FE97591DB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4647" y="1420986"/>
            <a:ext cx="918124" cy="57614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FFF2A6A-FAB1-4B22-9290-56A4DF6429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1515" y="408612"/>
            <a:ext cx="918124" cy="57614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4D17CC2B-43BE-40BC-A754-2A268F91A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5753" y="2354533"/>
            <a:ext cx="918124" cy="576149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BF10767F-17A8-4157-8A43-655B02057866}"/>
              </a:ext>
            </a:extLst>
          </p:cNvPr>
          <p:cNvGrpSpPr/>
          <p:nvPr/>
        </p:nvGrpSpPr>
        <p:grpSpPr>
          <a:xfrm>
            <a:off x="10058678" y="438681"/>
            <a:ext cx="1665347" cy="2540757"/>
            <a:chOff x="8683894" y="705760"/>
            <a:chExt cx="1389852" cy="2120445"/>
          </a:xfrm>
        </p:grpSpPr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395676BE-1B23-4052-9055-668D33D2E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EB20240-469F-4FCE-9F2A-5182A525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xmlns="" id="{B504A770-B870-4545-A3FE-8D7636F89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xmlns="" id="{852B8215-4E19-41F3-9A97-284B75F1E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xmlns="" id="{7AF2A73B-FA50-46F3-A661-231594D0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xmlns="" id="{4C4D7C40-A20D-453A-9C0C-5D2242314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D62558A9-48AE-456C-A972-4D0FAB54874D}"/>
              </a:ext>
            </a:extLst>
          </p:cNvPr>
          <p:cNvSpPr txBox="1"/>
          <p:nvPr/>
        </p:nvSpPr>
        <p:spPr>
          <a:xfrm>
            <a:off x="5589130" y="3366973"/>
            <a:ext cx="473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GIÂY,</a:t>
            </a:r>
            <a:r>
              <a:rPr kumimoji="0" lang="en-US" altLang="zh-CN" sz="4800" b="1" i="0" u="none" strike="noStrike" kern="1200" cap="none" spc="0" normalizeH="0" noProof="0">
                <a:ln>
                  <a:noFill/>
                </a:ln>
                <a:solidFill>
                  <a:srgbClr val="0B3651"/>
                </a:solidFill>
                <a:effectLst/>
                <a:uLnTx/>
                <a:uFillTx/>
                <a:latin typeface="UTM Cooper Black" panose="02040603050506020204" pitchFamily="18" charset="0"/>
                <a:ea typeface="方正喵呜体" panose="02010600010101010101" pitchFamily="2" charset="-122"/>
              </a:rPr>
              <a:t> THẾ KỈ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B3651"/>
              </a:solidFill>
              <a:effectLst/>
              <a:uLnTx/>
              <a:uFillTx/>
              <a:latin typeface="UTM Cooper Black" panose="02040603050506020204" pitchFamily="18" charset="0"/>
              <a:ea typeface="方正喵呜体" panose="0201060001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AB4FC7EB-4CEB-4B62-80C6-74E745EDDC19}"/>
              </a:ext>
            </a:extLst>
          </p:cNvPr>
          <p:cNvSpPr txBox="1"/>
          <p:nvPr/>
        </p:nvSpPr>
        <p:spPr>
          <a:xfrm>
            <a:off x="6741418" y="2197420"/>
            <a:ext cx="2585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>
                <a:ln w="22225">
                  <a:noFill/>
                </a:ln>
                <a:solidFill>
                  <a:srgbClr val="444242"/>
                </a:solidFill>
                <a:latin typeface="UVN Bai Sau Nang" panose="04030905020802020C03" pitchFamily="82" charset="0"/>
                <a:ea typeface="方正喵呜体" panose="02010600010101010101" pitchFamily="2" charset="-122"/>
              </a:rPr>
              <a:t>TOÁN</a:t>
            </a:r>
            <a:endParaRPr kumimoji="0" lang="zh-CN" altLang="en-US" sz="7200" b="1" i="0" u="none" strike="noStrike" kern="1200" cap="none" spc="0" normalizeH="0" baseline="0" noProof="0" dirty="0">
              <a:ln w="22225">
                <a:noFill/>
              </a:ln>
              <a:solidFill>
                <a:srgbClr val="444242"/>
              </a:solidFill>
              <a:effectLst/>
              <a:uLnTx/>
              <a:uFillTx/>
              <a:latin typeface="UVN Bai Sau Nang" panose="04030905020802020C03" pitchFamily="82" charset="0"/>
              <a:ea typeface="方正喵呜体" panose="02010600010101010101" pitchFamily="2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xmlns="" id="{9B919A15-6CBD-446C-B72E-3F1AD8E694D3}"/>
              </a:ext>
            </a:extLst>
          </p:cNvPr>
          <p:cNvGrpSpPr/>
          <p:nvPr/>
        </p:nvGrpSpPr>
        <p:grpSpPr>
          <a:xfrm rot="1327020">
            <a:off x="5566982" y="2380515"/>
            <a:ext cx="466106" cy="2034468"/>
            <a:chOff x="392752" y="3324665"/>
            <a:chExt cx="637039" cy="2780557"/>
          </a:xfrm>
        </p:grpSpPr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xmlns="" id="{BBFA8B4E-A900-4A6D-ADD5-07DF6A078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578" y="4287484"/>
              <a:ext cx="394258" cy="1745111"/>
            </a:xfrm>
            <a:custGeom>
              <a:avLst/>
              <a:gdLst>
                <a:gd name="T0" fmla="*/ 78 w 80"/>
                <a:gd name="T1" fmla="*/ 29 h 355"/>
                <a:gd name="T2" fmla="*/ 71 w 80"/>
                <a:gd name="T3" fmla="*/ 19 h 355"/>
                <a:gd name="T4" fmla="*/ 71 w 80"/>
                <a:gd name="T5" fmla="*/ 19 h 355"/>
                <a:gd name="T6" fmla="*/ 61 w 80"/>
                <a:gd name="T7" fmla="*/ 12 h 355"/>
                <a:gd name="T8" fmla="*/ 60 w 80"/>
                <a:gd name="T9" fmla="*/ 12 h 355"/>
                <a:gd name="T10" fmla="*/ 56 w 80"/>
                <a:gd name="T11" fmla="*/ 13 h 355"/>
                <a:gd name="T12" fmla="*/ 55 w 80"/>
                <a:gd name="T13" fmla="*/ 13 h 355"/>
                <a:gd name="T14" fmla="*/ 53 w 80"/>
                <a:gd name="T15" fmla="*/ 13 h 355"/>
                <a:gd name="T16" fmla="*/ 44 w 80"/>
                <a:gd name="T17" fmla="*/ 5 h 355"/>
                <a:gd name="T18" fmla="*/ 35 w 80"/>
                <a:gd name="T19" fmla="*/ 12 h 355"/>
                <a:gd name="T20" fmla="*/ 16 w 80"/>
                <a:gd name="T21" fmla="*/ 18 h 355"/>
                <a:gd name="T22" fmla="*/ 21 w 80"/>
                <a:gd name="T23" fmla="*/ 28 h 355"/>
                <a:gd name="T24" fmla="*/ 31 w 80"/>
                <a:gd name="T25" fmla="*/ 26 h 355"/>
                <a:gd name="T26" fmla="*/ 22 w 80"/>
                <a:gd name="T27" fmla="*/ 63 h 355"/>
                <a:gd name="T28" fmla="*/ 18 w 80"/>
                <a:gd name="T29" fmla="*/ 77 h 355"/>
                <a:gd name="T30" fmla="*/ 20 w 80"/>
                <a:gd name="T31" fmla="*/ 84 h 355"/>
                <a:gd name="T32" fmla="*/ 23 w 80"/>
                <a:gd name="T33" fmla="*/ 89 h 355"/>
                <a:gd name="T34" fmla="*/ 13 w 80"/>
                <a:gd name="T35" fmla="*/ 97 h 355"/>
                <a:gd name="T36" fmla="*/ 16 w 80"/>
                <a:gd name="T37" fmla="*/ 173 h 355"/>
                <a:gd name="T38" fmla="*/ 16 w 80"/>
                <a:gd name="T39" fmla="*/ 185 h 355"/>
                <a:gd name="T40" fmla="*/ 18 w 80"/>
                <a:gd name="T41" fmla="*/ 201 h 355"/>
                <a:gd name="T42" fmla="*/ 6 w 80"/>
                <a:gd name="T43" fmla="*/ 257 h 355"/>
                <a:gd name="T44" fmla="*/ 6 w 80"/>
                <a:gd name="T45" fmla="*/ 259 h 355"/>
                <a:gd name="T46" fmla="*/ 0 w 80"/>
                <a:gd name="T47" fmla="*/ 287 h 355"/>
                <a:gd name="T48" fmla="*/ 3 w 80"/>
                <a:gd name="T49" fmla="*/ 292 h 355"/>
                <a:gd name="T50" fmla="*/ 3 w 80"/>
                <a:gd name="T51" fmla="*/ 315 h 355"/>
                <a:gd name="T52" fmla="*/ 6 w 80"/>
                <a:gd name="T53" fmla="*/ 320 h 355"/>
                <a:gd name="T54" fmla="*/ 5 w 80"/>
                <a:gd name="T55" fmla="*/ 327 h 355"/>
                <a:gd name="T56" fmla="*/ 10 w 80"/>
                <a:gd name="T57" fmla="*/ 334 h 355"/>
                <a:gd name="T58" fmla="*/ 8 w 80"/>
                <a:gd name="T59" fmla="*/ 340 h 355"/>
                <a:gd name="T60" fmla="*/ 24 w 80"/>
                <a:gd name="T61" fmla="*/ 345 h 355"/>
                <a:gd name="T62" fmla="*/ 26 w 80"/>
                <a:gd name="T63" fmla="*/ 340 h 355"/>
                <a:gd name="T64" fmla="*/ 32 w 80"/>
                <a:gd name="T65" fmla="*/ 334 h 355"/>
                <a:gd name="T66" fmla="*/ 35 w 80"/>
                <a:gd name="T67" fmla="*/ 321 h 355"/>
                <a:gd name="T68" fmla="*/ 35 w 80"/>
                <a:gd name="T69" fmla="*/ 318 h 355"/>
                <a:gd name="T70" fmla="*/ 37 w 80"/>
                <a:gd name="T71" fmla="*/ 301 h 355"/>
                <a:gd name="T72" fmla="*/ 46 w 80"/>
                <a:gd name="T73" fmla="*/ 276 h 355"/>
                <a:gd name="T74" fmla="*/ 44 w 80"/>
                <a:gd name="T75" fmla="*/ 268 h 355"/>
                <a:gd name="T76" fmla="*/ 46 w 80"/>
                <a:gd name="T77" fmla="*/ 265 h 355"/>
                <a:gd name="T78" fmla="*/ 48 w 80"/>
                <a:gd name="T79" fmla="*/ 253 h 355"/>
                <a:gd name="T80" fmla="*/ 48 w 80"/>
                <a:gd name="T81" fmla="*/ 251 h 355"/>
                <a:gd name="T82" fmla="*/ 49 w 80"/>
                <a:gd name="T83" fmla="*/ 248 h 355"/>
                <a:gd name="T84" fmla="*/ 53 w 80"/>
                <a:gd name="T85" fmla="*/ 213 h 355"/>
                <a:gd name="T86" fmla="*/ 57 w 80"/>
                <a:gd name="T87" fmla="*/ 169 h 355"/>
                <a:gd name="T88" fmla="*/ 55 w 80"/>
                <a:gd name="T89" fmla="*/ 164 h 355"/>
                <a:gd name="T90" fmla="*/ 61 w 80"/>
                <a:gd name="T91" fmla="*/ 147 h 355"/>
                <a:gd name="T92" fmla="*/ 58 w 80"/>
                <a:gd name="T93" fmla="*/ 139 h 355"/>
                <a:gd name="T94" fmla="*/ 59 w 80"/>
                <a:gd name="T95" fmla="*/ 113 h 355"/>
                <a:gd name="T96" fmla="*/ 54 w 80"/>
                <a:gd name="T97" fmla="*/ 107 h 355"/>
                <a:gd name="T98" fmla="*/ 54 w 80"/>
                <a:gd name="T99" fmla="*/ 106 h 355"/>
                <a:gd name="T100" fmla="*/ 69 w 80"/>
                <a:gd name="T101" fmla="*/ 70 h 355"/>
                <a:gd name="T102" fmla="*/ 63 w 80"/>
                <a:gd name="T103" fmla="*/ 61 h 355"/>
                <a:gd name="T104" fmla="*/ 63 w 80"/>
                <a:gd name="T105" fmla="*/ 58 h 355"/>
                <a:gd name="T106" fmla="*/ 65 w 80"/>
                <a:gd name="T107" fmla="*/ 53 h 355"/>
                <a:gd name="T108" fmla="*/ 78 w 80"/>
                <a:gd name="T109" fmla="*/ 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0" h="355">
                  <a:moveTo>
                    <a:pt x="78" y="29"/>
                  </a:moveTo>
                  <a:cubicBezTo>
                    <a:pt x="80" y="24"/>
                    <a:pt x="77" y="16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72" y="14"/>
                    <a:pt x="66" y="9"/>
                    <a:pt x="61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59" y="12"/>
                    <a:pt x="58" y="12"/>
                    <a:pt x="56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3"/>
                    <a:pt x="54" y="13"/>
                    <a:pt x="53" y="13"/>
                  </a:cubicBezTo>
                  <a:cubicBezTo>
                    <a:pt x="57" y="7"/>
                    <a:pt x="50" y="0"/>
                    <a:pt x="44" y="5"/>
                  </a:cubicBezTo>
                  <a:cubicBezTo>
                    <a:pt x="41" y="8"/>
                    <a:pt x="38" y="10"/>
                    <a:pt x="35" y="12"/>
                  </a:cubicBezTo>
                  <a:cubicBezTo>
                    <a:pt x="28" y="12"/>
                    <a:pt x="23" y="14"/>
                    <a:pt x="16" y="18"/>
                  </a:cubicBezTo>
                  <a:cubicBezTo>
                    <a:pt x="10" y="21"/>
                    <a:pt x="14" y="30"/>
                    <a:pt x="21" y="28"/>
                  </a:cubicBezTo>
                  <a:cubicBezTo>
                    <a:pt x="24" y="28"/>
                    <a:pt x="28" y="27"/>
                    <a:pt x="31" y="26"/>
                  </a:cubicBezTo>
                  <a:cubicBezTo>
                    <a:pt x="23" y="36"/>
                    <a:pt x="20" y="50"/>
                    <a:pt x="22" y="63"/>
                  </a:cubicBezTo>
                  <a:cubicBezTo>
                    <a:pt x="21" y="68"/>
                    <a:pt x="19" y="72"/>
                    <a:pt x="18" y="77"/>
                  </a:cubicBezTo>
                  <a:cubicBezTo>
                    <a:pt x="17" y="80"/>
                    <a:pt x="18" y="82"/>
                    <a:pt x="20" y="84"/>
                  </a:cubicBezTo>
                  <a:cubicBezTo>
                    <a:pt x="20" y="86"/>
                    <a:pt x="21" y="88"/>
                    <a:pt x="23" y="89"/>
                  </a:cubicBezTo>
                  <a:cubicBezTo>
                    <a:pt x="18" y="89"/>
                    <a:pt x="13" y="92"/>
                    <a:pt x="13" y="97"/>
                  </a:cubicBezTo>
                  <a:cubicBezTo>
                    <a:pt x="16" y="122"/>
                    <a:pt x="15" y="147"/>
                    <a:pt x="16" y="173"/>
                  </a:cubicBezTo>
                  <a:cubicBezTo>
                    <a:pt x="16" y="177"/>
                    <a:pt x="16" y="181"/>
                    <a:pt x="16" y="185"/>
                  </a:cubicBezTo>
                  <a:cubicBezTo>
                    <a:pt x="17" y="190"/>
                    <a:pt x="17" y="195"/>
                    <a:pt x="18" y="201"/>
                  </a:cubicBezTo>
                  <a:cubicBezTo>
                    <a:pt x="11" y="219"/>
                    <a:pt x="6" y="238"/>
                    <a:pt x="6" y="257"/>
                  </a:cubicBezTo>
                  <a:cubicBezTo>
                    <a:pt x="6" y="258"/>
                    <a:pt x="6" y="258"/>
                    <a:pt x="6" y="259"/>
                  </a:cubicBezTo>
                  <a:cubicBezTo>
                    <a:pt x="3" y="268"/>
                    <a:pt x="2" y="277"/>
                    <a:pt x="0" y="287"/>
                  </a:cubicBezTo>
                  <a:cubicBezTo>
                    <a:pt x="0" y="289"/>
                    <a:pt x="1" y="291"/>
                    <a:pt x="3" y="292"/>
                  </a:cubicBezTo>
                  <a:cubicBezTo>
                    <a:pt x="2" y="300"/>
                    <a:pt x="2" y="308"/>
                    <a:pt x="3" y="315"/>
                  </a:cubicBezTo>
                  <a:cubicBezTo>
                    <a:pt x="3" y="318"/>
                    <a:pt x="5" y="319"/>
                    <a:pt x="6" y="320"/>
                  </a:cubicBezTo>
                  <a:cubicBezTo>
                    <a:pt x="6" y="322"/>
                    <a:pt x="6" y="324"/>
                    <a:pt x="5" y="327"/>
                  </a:cubicBezTo>
                  <a:cubicBezTo>
                    <a:pt x="5" y="330"/>
                    <a:pt x="7" y="333"/>
                    <a:pt x="10" y="334"/>
                  </a:cubicBezTo>
                  <a:cubicBezTo>
                    <a:pt x="9" y="336"/>
                    <a:pt x="9" y="338"/>
                    <a:pt x="8" y="340"/>
                  </a:cubicBezTo>
                  <a:cubicBezTo>
                    <a:pt x="6" y="351"/>
                    <a:pt x="20" y="355"/>
                    <a:pt x="24" y="345"/>
                  </a:cubicBezTo>
                  <a:cubicBezTo>
                    <a:pt x="25" y="343"/>
                    <a:pt x="26" y="342"/>
                    <a:pt x="26" y="340"/>
                  </a:cubicBezTo>
                  <a:cubicBezTo>
                    <a:pt x="29" y="340"/>
                    <a:pt x="32" y="338"/>
                    <a:pt x="32" y="334"/>
                  </a:cubicBezTo>
                  <a:cubicBezTo>
                    <a:pt x="33" y="330"/>
                    <a:pt x="34" y="325"/>
                    <a:pt x="35" y="321"/>
                  </a:cubicBezTo>
                  <a:cubicBezTo>
                    <a:pt x="35" y="320"/>
                    <a:pt x="35" y="319"/>
                    <a:pt x="35" y="318"/>
                  </a:cubicBezTo>
                  <a:cubicBezTo>
                    <a:pt x="36" y="312"/>
                    <a:pt x="36" y="307"/>
                    <a:pt x="37" y="301"/>
                  </a:cubicBezTo>
                  <a:cubicBezTo>
                    <a:pt x="40" y="293"/>
                    <a:pt x="43" y="284"/>
                    <a:pt x="46" y="276"/>
                  </a:cubicBezTo>
                  <a:cubicBezTo>
                    <a:pt x="47" y="272"/>
                    <a:pt x="46" y="270"/>
                    <a:pt x="44" y="268"/>
                  </a:cubicBezTo>
                  <a:cubicBezTo>
                    <a:pt x="45" y="267"/>
                    <a:pt x="46" y="266"/>
                    <a:pt x="46" y="265"/>
                  </a:cubicBezTo>
                  <a:cubicBezTo>
                    <a:pt x="47" y="261"/>
                    <a:pt x="47" y="257"/>
                    <a:pt x="48" y="253"/>
                  </a:cubicBezTo>
                  <a:cubicBezTo>
                    <a:pt x="48" y="252"/>
                    <a:pt x="48" y="252"/>
                    <a:pt x="48" y="251"/>
                  </a:cubicBezTo>
                  <a:cubicBezTo>
                    <a:pt x="49" y="250"/>
                    <a:pt x="49" y="249"/>
                    <a:pt x="49" y="248"/>
                  </a:cubicBezTo>
                  <a:cubicBezTo>
                    <a:pt x="50" y="237"/>
                    <a:pt x="52" y="225"/>
                    <a:pt x="53" y="213"/>
                  </a:cubicBezTo>
                  <a:cubicBezTo>
                    <a:pt x="56" y="199"/>
                    <a:pt x="57" y="184"/>
                    <a:pt x="57" y="169"/>
                  </a:cubicBezTo>
                  <a:cubicBezTo>
                    <a:pt x="57" y="167"/>
                    <a:pt x="56" y="166"/>
                    <a:pt x="55" y="164"/>
                  </a:cubicBezTo>
                  <a:cubicBezTo>
                    <a:pt x="57" y="159"/>
                    <a:pt x="59" y="153"/>
                    <a:pt x="61" y="147"/>
                  </a:cubicBezTo>
                  <a:cubicBezTo>
                    <a:pt x="63" y="143"/>
                    <a:pt x="61" y="140"/>
                    <a:pt x="58" y="139"/>
                  </a:cubicBezTo>
                  <a:cubicBezTo>
                    <a:pt x="59" y="130"/>
                    <a:pt x="59" y="122"/>
                    <a:pt x="59" y="113"/>
                  </a:cubicBezTo>
                  <a:cubicBezTo>
                    <a:pt x="59" y="111"/>
                    <a:pt x="57" y="108"/>
                    <a:pt x="54" y="107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1" y="96"/>
                    <a:pt x="66" y="84"/>
                    <a:pt x="69" y="70"/>
                  </a:cubicBezTo>
                  <a:cubicBezTo>
                    <a:pt x="70" y="65"/>
                    <a:pt x="67" y="62"/>
                    <a:pt x="63" y="61"/>
                  </a:cubicBezTo>
                  <a:cubicBezTo>
                    <a:pt x="63" y="60"/>
                    <a:pt x="63" y="59"/>
                    <a:pt x="63" y="58"/>
                  </a:cubicBezTo>
                  <a:cubicBezTo>
                    <a:pt x="64" y="56"/>
                    <a:pt x="65" y="55"/>
                    <a:pt x="65" y="53"/>
                  </a:cubicBezTo>
                  <a:cubicBezTo>
                    <a:pt x="70" y="45"/>
                    <a:pt x="75" y="37"/>
                    <a:pt x="78" y="29"/>
                  </a:cubicBezTo>
                  <a:close/>
                </a:path>
              </a:pathLst>
            </a:custGeom>
            <a:solidFill>
              <a:srgbClr val="F28C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xmlns="" id="{01C2B8AF-109A-46B9-B551-013684C0A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103" y="4140157"/>
              <a:ext cx="417084" cy="211654"/>
            </a:xfrm>
            <a:custGeom>
              <a:avLst/>
              <a:gdLst>
                <a:gd name="T0" fmla="*/ 77 w 85"/>
                <a:gd name="T1" fmla="*/ 10 h 43"/>
                <a:gd name="T2" fmla="*/ 59 w 85"/>
                <a:gd name="T3" fmla="*/ 5 h 43"/>
                <a:gd name="T4" fmla="*/ 58 w 85"/>
                <a:gd name="T5" fmla="*/ 4 h 43"/>
                <a:gd name="T6" fmla="*/ 47 w 85"/>
                <a:gd name="T7" fmla="*/ 3 h 43"/>
                <a:gd name="T8" fmla="*/ 11 w 85"/>
                <a:gd name="T9" fmla="*/ 2 h 43"/>
                <a:gd name="T10" fmla="*/ 5 w 85"/>
                <a:gd name="T11" fmla="*/ 16 h 43"/>
                <a:gd name="T12" fmla="*/ 9 w 85"/>
                <a:gd name="T13" fmla="*/ 23 h 43"/>
                <a:gd name="T14" fmla="*/ 9 w 85"/>
                <a:gd name="T15" fmla="*/ 24 h 43"/>
                <a:gd name="T16" fmla="*/ 12 w 85"/>
                <a:gd name="T17" fmla="*/ 32 h 43"/>
                <a:gd name="T18" fmla="*/ 64 w 85"/>
                <a:gd name="T19" fmla="*/ 31 h 43"/>
                <a:gd name="T20" fmla="*/ 79 w 85"/>
                <a:gd name="T21" fmla="*/ 25 h 43"/>
                <a:gd name="T22" fmla="*/ 77 w 85"/>
                <a:gd name="T23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43">
                  <a:moveTo>
                    <a:pt x="77" y="10"/>
                  </a:moveTo>
                  <a:cubicBezTo>
                    <a:pt x="71" y="8"/>
                    <a:pt x="65" y="6"/>
                    <a:pt x="59" y="5"/>
                  </a:cubicBezTo>
                  <a:cubicBezTo>
                    <a:pt x="59" y="5"/>
                    <a:pt x="59" y="5"/>
                    <a:pt x="58" y="4"/>
                  </a:cubicBezTo>
                  <a:cubicBezTo>
                    <a:pt x="55" y="4"/>
                    <a:pt x="52" y="3"/>
                    <a:pt x="47" y="3"/>
                  </a:cubicBezTo>
                  <a:cubicBezTo>
                    <a:pt x="35" y="1"/>
                    <a:pt x="23" y="0"/>
                    <a:pt x="11" y="2"/>
                  </a:cubicBezTo>
                  <a:cubicBezTo>
                    <a:pt x="2" y="3"/>
                    <a:pt x="0" y="12"/>
                    <a:pt x="5" y="16"/>
                  </a:cubicBezTo>
                  <a:cubicBezTo>
                    <a:pt x="4" y="19"/>
                    <a:pt x="5" y="23"/>
                    <a:pt x="9" y="23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7"/>
                    <a:pt x="9" y="31"/>
                    <a:pt x="12" y="32"/>
                  </a:cubicBezTo>
                  <a:cubicBezTo>
                    <a:pt x="30" y="41"/>
                    <a:pt x="49" y="43"/>
                    <a:pt x="64" y="31"/>
                  </a:cubicBezTo>
                  <a:cubicBezTo>
                    <a:pt x="69" y="30"/>
                    <a:pt x="74" y="28"/>
                    <a:pt x="79" y="25"/>
                  </a:cubicBezTo>
                  <a:cubicBezTo>
                    <a:pt x="85" y="21"/>
                    <a:pt x="83" y="12"/>
                    <a:pt x="77" y="10"/>
                  </a:cubicBezTo>
                  <a:close/>
                </a:path>
              </a:pathLst>
            </a:custGeom>
            <a:solidFill>
              <a:srgbClr val="D58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91">
              <a:extLst>
                <a:ext uri="{FF2B5EF4-FFF2-40B4-BE49-F238E27FC236}">
                  <a16:creationId xmlns:a16="http://schemas.microsoft.com/office/drawing/2014/main" xmlns="" id="{917D41A0-F24C-40EB-AE56-E7CBE654AB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752" y="3324665"/>
              <a:ext cx="637039" cy="2780557"/>
            </a:xfrm>
            <a:custGeom>
              <a:avLst/>
              <a:gdLst>
                <a:gd name="T0" fmla="*/ 81 w 130"/>
                <a:gd name="T1" fmla="*/ 6 h 566"/>
                <a:gd name="T2" fmla="*/ 77 w 130"/>
                <a:gd name="T3" fmla="*/ 2 h 566"/>
                <a:gd name="T4" fmla="*/ 43 w 130"/>
                <a:gd name="T5" fmla="*/ 64 h 566"/>
                <a:gd name="T6" fmla="*/ 26 w 130"/>
                <a:gd name="T7" fmla="*/ 158 h 566"/>
                <a:gd name="T8" fmla="*/ 80 w 130"/>
                <a:gd name="T9" fmla="*/ 21 h 566"/>
                <a:gd name="T10" fmla="*/ 69 w 130"/>
                <a:gd name="T11" fmla="*/ 165 h 566"/>
                <a:gd name="T12" fmla="*/ 80 w 130"/>
                <a:gd name="T13" fmla="*/ 115 h 566"/>
                <a:gd name="T14" fmla="*/ 58 w 130"/>
                <a:gd name="T15" fmla="*/ 163 h 566"/>
                <a:gd name="T16" fmla="*/ 55 w 130"/>
                <a:gd name="T17" fmla="*/ 163 h 566"/>
                <a:gd name="T18" fmla="*/ 45 w 130"/>
                <a:gd name="T19" fmla="*/ 156 h 566"/>
                <a:gd name="T20" fmla="*/ 42 w 130"/>
                <a:gd name="T21" fmla="*/ 100 h 566"/>
                <a:gd name="T22" fmla="*/ 43 w 130"/>
                <a:gd name="T23" fmla="*/ 162 h 566"/>
                <a:gd name="T24" fmla="*/ 21 w 130"/>
                <a:gd name="T25" fmla="*/ 199 h 566"/>
                <a:gd name="T26" fmla="*/ 20 w 130"/>
                <a:gd name="T27" fmla="*/ 563 h 566"/>
                <a:gd name="T28" fmla="*/ 74 w 130"/>
                <a:gd name="T29" fmla="*/ 317 h 566"/>
                <a:gd name="T30" fmla="*/ 97 w 130"/>
                <a:gd name="T31" fmla="*/ 194 h 566"/>
                <a:gd name="T32" fmla="*/ 63 w 130"/>
                <a:gd name="T33" fmla="*/ 172 h 566"/>
                <a:gd name="T34" fmla="*/ 53 w 130"/>
                <a:gd name="T35" fmla="*/ 195 h 566"/>
                <a:gd name="T36" fmla="*/ 63 w 130"/>
                <a:gd name="T37" fmla="*/ 172 h 566"/>
                <a:gd name="T38" fmla="*/ 47 w 130"/>
                <a:gd name="T39" fmla="*/ 171 h 566"/>
                <a:gd name="T40" fmla="*/ 31 w 130"/>
                <a:gd name="T41" fmla="*/ 194 h 566"/>
                <a:gd name="T42" fmla="*/ 29 w 130"/>
                <a:gd name="T43" fmla="*/ 172 h 566"/>
                <a:gd name="T44" fmla="*/ 28 w 130"/>
                <a:gd name="T45" fmla="*/ 193 h 566"/>
                <a:gd name="T46" fmla="*/ 52 w 130"/>
                <a:gd name="T47" fmla="*/ 231 h 566"/>
                <a:gd name="T48" fmla="*/ 74 w 130"/>
                <a:gd name="T49" fmla="*/ 231 h 566"/>
                <a:gd name="T50" fmla="*/ 54 w 130"/>
                <a:gd name="T51" fmla="*/ 252 h 566"/>
                <a:gd name="T52" fmla="*/ 68 w 130"/>
                <a:gd name="T53" fmla="*/ 278 h 566"/>
                <a:gd name="T54" fmla="*/ 54 w 130"/>
                <a:gd name="T55" fmla="*/ 284 h 566"/>
                <a:gd name="T56" fmla="*/ 65 w 130"/>
                <a:gd name="T57" fmla="*/ 308 h 566"/>
                <a:gd name="T58" fmla="*/ 49 w 130"/>
                <a:gd name="T59" fmla="*/ 311 h 566"/>
                <a:gd name="T60" fmla="*/ 61 w 130"/>
                <a:gd name="T61" fmla="*/ 336 h 566"/>
                <a:gd name="T62" fmla="*/ 49 w 130"/>
                <a:gd name="T63" fmla="*/ 342 h 566"/>
                <a:gd name="T64" fmla="*/ 56 w 130"/>
                <a:gd name="T65" fmla="*/ 375 h 566"/>
                <a:gd name="T66" fmla="*/ 58 w 130"/>
                <a:gd name="T67" fmla="*/ 380 h 566"/>
                <a:gd name="T68" fmla="*/ 49 w 130"/>
                <a:gd name="T69" fmla="*/ 408 h 566"/>
                <a:gd name="T70" fmla="*/ 53 w 130"/>
                <a:gd name="T71" fmla="*/ 441 h 566"/>
                <a:gd name="T72" fmla="*/ 53 w 130"/>
                <a:gd name="T73" fmla="*/ 446 h 566"/>
                <a:gd name="T74" fmla="*/ 37 w 130"/>
                <a:gd name="T75" fmla="*/ 469 h 566"/>
                <a:gd name="T76" fmla="*/ 46 w 130"/>
                <a:gd name="T77" fmla="*/ 495 h 566"/>
                <a:gd name="T78" fmla="*/ 45 w 130"/>
                <a:gd name="T79" fmla="*/ 499 h 566"/>
                <a:gd name="T80" fmla="*/ 31 w 130"/>
                <a:gd name="T81" fmla="*/ 527 h 566"/>
                <a:gd name="T82" fmla="*/ 17 w 130"/>
                <a:gd name="T83" fmla="*/ 489 h 566"/>
                <a:gd name="T84" fmla="*/ 81 w 130"/>
                <a:gd name="T85" fmla="*/ 200 h 566"/>
                <a:gd name="T86" fmla="*/ 83 w 130"/>
                <a:gd name="T87" fmla="*/ 192 h 566"/>
                <a:gd name="T88" fmla="*/ 68 w 130"/>
                <a:gd name="T89" fmla="*/ 184 h 566"/>
                <a:gd name="T90" fmla="*/ 84 w 130"/>
                <a:gd name="T91" fmla="*/ 174 h 566"/>
                <a:gd name="T92" fmla="*/ 86 w 130"/>
                <a:gd name="T93" fmla="*/ 185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" h="566">
                  <a:moveTo>
                    <a:pt x="95" y="171"/>
                  </a:moveTo>
                  <a:cubicBezTo>
                    <a:pt x="130" y="122"/>
                    <a:pt x="96" y="59"/>
                    <a:pt x="81" y="8"/>
                  </a:cubicBezTo>
                  <a:cubicBezTo>
                    <a:pt x="81" y="7"/>
                    <a:pt x="81" y="7"/>
                    <a:pt x="81" y="6"/>
                  </a:cubicBezTo>
                  <a:cubicBezTo>
                    <a:pt x="81" y="5"/>
                    <a:pt x="80" y="5"/>
                    <a:pt x="80" y="4"/>
                  </a:cubicBezTo>
                  <a:cubicBezTo>
                    <a:pt x="80" y="3"/>
                    <a:pt x="79" y="2"/>
                    <a:pt x="79" y="2"/>
                  </a:cubicBezTo>
                  <a:cubicBezTo>
                    <a:pt x="79" y="0"/>
                    <a:pt x="77" y="1"/>
                    <a:pt x="77" y="2"/>
                  </a:cubicBezTo>
                  <a:cubicBezTo>
                    <a:pt x="77" y="2"/>
                    <a:pt x="77" y="3"/>
                    <a:pt x="77" y="3"/>
                  </a:cubicBezTo>
                  <a:cubicBezTo>
                    <a:pt x="76" y="4"/>
                    <a:pt x="76" y="4"/>
                    <a:pt x="75" y="5"/>
                  </a:cubicBezTo>
                  <a:cubicBezTo>
                    <a:pt x="69" y="30"/>
                    <a:pt x="60" y="46"/>
                    <a:pt x="43" y="64"/>
                  </a:cubicBezTo>
                  <a:cubicBezTo>
                    <a:pt x="32" y="76"/>
                    <a:pt x="22" y="89"/>
                    <a:pt x="15" y="104"/>
                  </a:cubicBezTo>
                  <a:cubicBezTo>
                    <a:pt x="10" y="117"/>
                    <a:pt x="1" y="162"/>
                    <a:pt x="26" y="162"/>
                  </a:cubicBezTo>
                  <a:cubicBezTo>
                    <a:pt x="28" y="161"/>
                    <a:pt x="28" y="159"/>
                    <a:pt x="26" y="158"/>
                  </a:cubicBezTo>
                  <a:cubicBezTo>
                    <a:pt x="13" y="157"/>
                    <a:pt x="20" y="123"/>
                    <a:pt x="21" y="117"/>
                  </a:cubicBezTo>
                  <a:cubicBezTo>
                    <a:pt x="24" y="102"/>
                    <a:pt x="33" y="89"/>
                    <a:pt x="43" y="78"/>
                  </a:cubicBezTo>
                  <a:cubicBezTo>
                    <a:pt x="58" y="60"/>
                    <a:pt x="76" y="44"/>
                    <a:pt x="80" y="21"/>
                  </a:cubicBezTo>
                  <a:cubicBezTo>
                    <a:pt x="83" y="38"/>
                    <a:pt x="88" y="56"/>
                    <a:pt x="93" y="73"/>
                  </a:cubicBezTo>
                  <a:cubicBezTo>
                    <a:pt x="102" y="108"/>
                    <a:pt x="100" y="136"/>
                    <a:pt x="84" y="168"/>
                  </a:cubicBezTo>
                  <a:cubicBezTo>
                    <a:pt x="79" y="167"/>
                    <a:pt x="74" y="166"/>
                    <a:pt x="69" y="165"/>
                  </a:cubicBezTo>
                  <a:cubicBezTo>
                    <a:pt x="69" y="165"/>
                    <a:pt x="69" y="165"/>
                    <a:pt x="69" y="165"/>
                  </a:cubicBezTo>
                  <a:cubicBezTo>
                    <a:pt x="81" y="153"/>
                    <a:pt x="86" y="132"/>
                    <a:pt x="84" y="115"/>
                  </a:cubicBezTo>
                  <a:cubicBezTo>
                    <a:pt x="84" y="113"/>
                    <a:pt x="80" y="113"/>
                    <a:pt x="80" y="115"/>
                  </a:cubicBezTo>
                  <a:cubicBezTo>
                    <a:pt x="77" y="132"/>
                    <a:pt x="76" y="148"/>
                    <a:pt x="67" y="163"/>
                  </a:cubicBezTo>
                  <a:cubicBezTo>
                    <a:pt x="67" y="164"/>
                    <a:pt x="67" y="164"/>
                    <a:pt x="67" y="165"/>
                  </a:cubicBezTo>
                  <a:cubicBezTo>
                    <a:pt x="64" y="164"/>
                    <a:pt x="61" y="164"/>
                    <a:pt x="58" y="163"/>
                  </a:cubicBezTo>
                  <a:cubicBezTo>
                    <a:pt x="68" y="134"/>
                    <a:pt x="77" y="100"/>
                    <a:pt x="75" y="70"/>
                  </a:cubicBezTo>
                  <a:cubicBezTo>
                    <a:pt x="74" y="67"/>
                    <a:pt x="70" y="66"/>
                    <a:pt x="70" y="69"/>
                  </a:cubicBezTo>
                  <a:cubicBezTo>
                    <a:pt x="65" y="100"/>
                    <a:pt x="58" y="132"/>
                    <a:pt x="55" y="163"/>
                  </a:cubicBezTo>
                  <a:cubicBezTo>
                    <a:pt x="52" y="163"/>
                    <a:pt x="48" y="162"/>
                    <a:pt x="45" y="162"/>
                  </a:cubicBezTo>
                  <a:cubicBezTo>
                    <a:pt x="45" y="162"/>
                    <a:pt x="45" y="162"/>
                    <a:pt x="45" y="162"/>
                  </a:cubicBezTo>
                  <a:cubicBezTo>
                    <a:pt x="45" y="160"/>
                    <a:pt x="45" y="158"/>
                    <a:pt x="45" y="156"/>
                  </a:cubicBezTo>
                  <a:cubicBezTo>
                    <a:pt x="44" y="151"/>
                    <a:pt x="43" y="146"/>
                    <a:pt x="43" y="141"/>
                  </a:cubicBezTo>
                  <a:cubicBezTo>
                    <a:pt x="42" y="127"/>
                    <a:pt x="45" y="115"/>
                    <a:pt x="47" y="102"/>
                  </a:cubicBezTo>
                  <a:cubicBezTo>
                    <a:pt x="47" y="100"/>
                    <a:pt x="43" y="98"/>
                    <a:pt x="42" y="100"/>
                  </a:cubicBezTo>
                  <a:cubicBezTo>
                    <a:pt x="34" y="110"/>
                    <a:pt x="34" y="125"/>
                    <a:pt x="35" y="137"/>
                  </a:cubicBezTo>
                  <a:cubicBezTo>
                    <a:pt x="35" y="143"/>
                    <a:pt x="36" y="150"/>
                    <a:pt x="38" y="156"/>
                  </a:cubicBezTo>
                  <a:cubicBezTo>
                    <a:pt x="39" y="159"/>
                    <a:pt x="41" y="160"/>
                    <a:pt x="43" y="162"/>
                  </a:cubicBezTo>
                  <a:cubicBezTo>
                    <a:pt x="31" y="162"/>
                    <a:pt x="19" y="162"/>
                    <a:pt x="7" y="165"/>
                  </a:cubicBezTo>
                  <a:cubicBezTo>
                    <a:pt x="0" y="166"/>
                    <a:pt x="3" y="176"/>
                    <a:pt x="9" y="175"/>
                  </a:cubicBezTo>
                  <a:cubicBezTo>
                    <a:pt x="4" y="188"/>
                    <a:pt x="11" y="195"/>
                    <a:pt x="21" y="199"/>
                  </a:cubicBezTo>
                  <a:cubicBezTo>
                    <a:pt x="19" y="275"/>
                    <a:pt x="15" y="352"/>
                    <a:pt x="11" y="428"/>
                  </a:cubicBezTo>
                  <a:cubicBezTo>
                    <a:pt x="10" y="453"/>
                    <a:pt x="7" y="479"/>
                    <a:pt x="7" y="504"/>
                  </a:cubicBezTo>
                  <a:cubicBezTo>
                    <a:pt x="7" y="523"/>
                    <a:pt x="8" y="546"/>
                    <a:pt x="20" y="563"/>
                  </a:cubicBezTo>
                  <a:cubicBezTo>
                    <a:pt x="21" y="565"/>
                    <a:pt x="25" y="566"/>
                    <a:pt x="28" y="564"/>
                  </a:cubicBezTo>
                  <a:cubicBezTo>
                    <a:pt x="60" y="524"/>
                    <a:pt x="62" y="463"/>
                    <a:pt x="65" y="414"/>
                  </a:cubicBezTo>
                  <a:cubicBezTo>
                    <a:pt x="67" y="382"/>
                    <a:pt x="70" y="349"/>
                    <a:pt x="74" y="317"/>
                  </a:cubicBezTo>
                  <a:cubicBezTo>
                    <a:pt x="78" y="277"/>
                    <a:pt x="86" y="237"/>
                    <a:pt x="92" y="198"/>
                  </a:cubicBezTo>
                  <a:cubicBezTo>
                    <a:pt x="93" y="198"/>
                    <a:pt x="94" y="197"/>
                    <a:pt x="95" y="197"/>
                  </a:cubicBezTo>
                  <a:cubicBezTo>
                    <a:pt x="96" y="197"/>
                    <a:pt x="97" y="195"/>
                    <a:pt x="97" y="194"/>
                  </a:cubicBezTo>
                  <a:cubicBezTo>
                    <a:pt x="98" y="187"/>
                    <a:pt x="98" y="180"/>
                    <a:pt x="97" y="173"/>
                  </a:cubicBezTo>
                  <a:cubicBezTo>
                    <a:pt x="97" y="172"/>
                    <a:pt x="96" y="171"/>
                    <a:pt x="95" y="171"/>
                  </a:cubicBezTo>
                  <a:close/>
                  <a:moveTo>
                    <a:pt x="63" y="172"/>
                  </a:moveTo>
                  <a:cubicBezTo>
                    <a:pt x="64" y="176"/>
                    <a:pt x="64" y="180"/>
                    <a:pt x="64" y="184"/>
                  </a:cubicBezTo>
                  <a:cubicBezTo>
                    <a:pt x="64" y="187"/>
                    <a:pt x="63" y="191"/>
                    <a:pt x="63" y="194"/>
                  </a:cubicBezTo>
                  <a:cubicBezTo>
                    <a:pt x="60" y="195"/>
                    <a:pt x="56" y="195"/>
                    <a:pt x="53" y="195"/>
                  </a:cubicBezTo>
                  <a:cubicBezTo>
                    <a:pt x="53" y="191"/>
                    <a:pt x="52" y="187"/>
                    <a:pt x="52" y="183"/>
                  </a:cubicBezTo>
                  <a:cubicBezTo>
                    <a:pt x="52" y="179"/>
                    <a:pt x="51" y="175"/>
                    <a:pt x="50" y="171"/>
                  </a:cubicBezTo>
                  <a:cubicBezTo>
                    <a:pt x="54" y="172"/>
                    <a:pt x="59" y="172"/>
                    <a:pt x="63" y="172"/>
                  </a:cubicBezTo>
                  <a:close/>
                  <a:moveTo>
                    <a:pt x="31" y="193"/>
                  </a:moveTo>
                  <a:cubicBezTo>
                    <a:pt x="36" y="189"/>
                    <a:pt x="36" y="179"/>
                    <a:pt x="35" y="172"/>
                  </a:cubicBezTo>
                  <a:cubicBezTo>
                    <a:pt x="39" y="171"/>
                    <a:pt x="43" y="171"/>
                    <a:pt x="47" y="171"/>
                  </a:cubicBezTo>
                  <a:cubicBezTo>
                    <a:pt x="48" y="176"/>
                    <a:pt x="48" y="181"/>
                    <a:pt x="47" y="185"/>
                  </a:cubicBezTo>
                  <a:cubicBezTo>
                    <a:pt x="47" y="189"/>
                    <a:pt x="47" y="192"/>
                    <a:pt x="47" y="195"/>
                  </a:cubicBezTo>
                  <a:cubicBezTo>
                    <a:pt x="42" y="195"/>
                    <a:pt x="36" y="195"/>
                    <a:pt x="31" y="194"/>
                  </a:cubicBezTo>
                  <a:lnTo>
                    <a:pt x="31" y="193"/>
                  </a:lnTo>
                  <a:close/>
                  <a:moveTo>
                    <a:pt x="14" y="174"/>
                  </a:moveTo>
                  <a:cubicBezTo>
                    <a:pt x="19" y="173"/>
                    <a:pt x="24" y="173"/>
                    <a:pt x="29" y="172"/>
                  </a:cubicBezTo>
                  <a:cubicBezTo>
                    <a:pt x="29" y="175"/>
                    <a:pt x="29" y="178"/>
                    <a:pt x="28" y="181"/>
                  </a:cubicBezTo>
                  <a:cubicBezTo>
                    <a:pt x="28" y="185"/>
                    <a:pt x="27" y="189"/>
                    <a:pt x="28" y="193"/>
                  </a:cubicBezTo>
                  <a:cubicBezTo>
                    <a:pt x="28" y="193"/>
                    <a:pt x="28" y="193"/>
                    <a:pt x="28" y="193"/>
                  </a:cubicBezTo>
                  <a:cubicBezTo>
                    <a:pt x="20" y="190"/>
                    <a:pt x="14" y="184"/>
                    <a:pt x="14" y="174"/>
                  </a:cubicBezTo>
                  <a:close/>
                  <a:moveTo>
                    <a:pt x="75" y="225"/>
                  </a:moveTo>
                  <a:cubicBezTo>
                    <a:pt x="67" y="224"/>
                    <a:pt x="59" y="228"/>
                    <a:pt x="52" y="231"/>
                  </a:cubicBezTo>
                  <a:cubicBezTo>
                    <a:pt x="51" y="231"/>
                    <a:pt x="51" y="233"/>
                    <a:pt x="52" y="233"/>
                  </a:cubicBezTo>
                  <a:cubicBezTo>
                    <a:pt x="56" y="232"/>
                    <a:pt x="61" y="232"/>
                    <a:pt x="65" y="232"/>
                  </a:cubicBezTo>
                  <a:cubicBezTo>
                    <a:pt x="68" y="231"/>
                    <a:pt x="71" y="231"/>
                    <a:pt x="74" y="231"/>
                  </a:cubicBezTo>
                  <a:cubicBezTo>
                    <a:pt x="73" y="238"/>
                    <a:pt x="72" y="244"/>
                    <a:pt x="71" y="251"/>
                  </a:cubicBezTo>
                  <a:cubicBezTo>
                    <a:pt x="70" y="252"/>
                    <a:pt x="68" y="252"/>
                    <a:pt x="67" y="253"/>
                  </a:cubicBezTo>
                  <a:cubicBezTo>
                    <a:pt x="63" y="254"/>
                    <a:pt x="59" y="253"/>
                    <a:pt x="54" y="252"/>
                  </a:cubicBezTo>
                  <a:cubicBezTo>
                    <a:pt x="52" y="252"/>
                    <a:pt x="51" y="255"/>
                    <a:pt x="54" y="256"/>
                  </a:cubicBezTo>
                  <a:cubicBezTo>
                    <a:pt x="58" y="257"/>
                    <a:pt x="65" y="258"/>
                    <a:pt x="70" y="257"/>
                  </a:cubicBezTo>
                  <a:cubicBezTo>
                    <a:pt x="70" y="264"/>
                    <a:pt x="69" y="271"/>
                    <a:pt x="68" y="278"/>
                  </a:cubicBezTo>
                  <a:cubicBezTo>
                    <a:pt x="67" y="279"/>
                    <a:pt x="65" y="280"/>
                    <a:pt x="63" y="280"/>
                  </a:cubicBezTo>
                  <a:cubicBezTo>
                    <a:pt x="60" y="281"/>
                    <a:pt x="57" y="281"/>
                    <a:pt x="54" y="280"/>
                  </a:cubicBezTo>
                  <a:cubicBezTo>
                    <a:pt x="52" y="280"/>
                    <a:pt x="51" y="283"/>
                    <a:pt x="54" y="284"/>
                  </a:cubicBezTo>
                  <a:cubicBezTo>
                    <a:pt x="58" y="285"/>
                    <a:pt x="63" y="286"/>
                    <a:pt x="67" y="284"/>
                  </a:cubicBezTo>
                  <a:cubicBezTo>
                    <a:pt x="67" y="285"/>
                    <a:pt x="67" y="286"/>
                    <a:pt x="67" y="287"/>
                  </a:cubicBezTo>
                  <a:cubicBezTo>
                    <a:pt x="66" y="294"/>
                    <a:pt x="66" y="301"/>
                    <a:pt x="65" y="308"/>
                  </a:cubicBezTo>
                  <a:cubicBezTo>
                    <a:pt x="64" y="308"/>
                    <a:pt x="64" y="308"/>
                    <a:pt x="63" y="308"/>
                  </a:cubicBezTo>
                  <a:cubicBezTo>
                    <a:pt x="59" y="309"/>
                    <a:pt x="55" y="310"/>
                    <a:pt x="50" y="309"/>
                  </a:cubicBezTo>
                  <a:cubicBezTo>
                    <a:pt x="49" y="308"/>
                    <a:pt x="48" y="310"/>
                    <a:pt x="49" y="311"/>
                  </a:cubicBezTo>
                  <a:cubicBezTo>
                    <a:pt x="54" y="314"/>
                    <a:pt x="60" y="315"/>
                    <a:pt x="64" y="312"/>
                  </a:cubicBezTo>
                  <a:cubicBezTo>
                    <a:pt x="64" y="320"/>
                    <a:pt x="63" y="328"/>
                    <a:pt x="62" y="336"/>
                  </a:cubicBezTo>
                  <a:cubicBezTo>
                    <a:pt x="61" y="336"/>
                    <a:pt x="61" y="336"/>
                    <a:pt x="61" y="336"/>
                  </a:cubicBezTo>
                  <a:cubicBezTo>
                    <a:pt x="59" y="337"/>
                    <a:pt x="58" y="338"/>
                    <a:pt x="56" y="339"/>
                  </a:cubicBezTo>
                  <a:cubicBezTo>
                    <a:pt x="54" y="339"/>
                    <a:pt x="52" y="339"/>
                    <a:pt x="50" y="338"/>
                  </a:cubicBezTo>
                  <a:cubicBezTo>
                    <a:pt x="48" y="338"/>
                    <a:pt x="47" y="341"/>
                    <a:pt x="49" y="342"/>
                  </a:cubicBezTo>
                  <a:cubicBezTo>
                    <a:pt x="53" y="344"/>
                    <a:pt x="58" y="344"/>
                    <a:pt x="62" y="341"/>
                  </a:cubicBezTo>
                  <a:cubicBezTo>
                    <a:pt x="60" y="353"/>
                    <a:pt x="59" y="364"/>
                    <a:pt x="59" y="376"/>
                  </a:cubicBezTo>
                  <a:cubicBezTo>
                    <a:pt x="58" y="375"/>
                    <a:pt x="57" y="375"/>
                    <a:pt x="56" y="375"/>
                  </a:cubicBezTo>
                  <a:cubicBezTo>
                    <a:pt x="54" y="375"/>
                    <a:pt x="53" y="374"/>
                    <a:pt x="52" y="373"/>
                  </a:cubicBezTo>
                  <a:cubicBezTo>
                    <a:pt x="51" y="369"/>
                    <a:pt x="46" y="372"/>
                    <a:pt x="48" y="375"/>
                  </a:cubicBezTo>
                  <a:cubicBezTo>
                    <a:pt x="50" y="379"/>
                    <a:pt x="54" y="381"/>
                    <a:pt x="58" y="380"/>
                  </a:cubicBezTo>
                  <a:cubicBezTo>
                    <a:pt x="58" y="383"/>
                    <a:pt x="58" y="387"/>
                    <a:pt x="57" y="390"/>
                  </a:cubicBezTo>
                  <a:cubicBezTo>
                    <a:pt x="57" y="396"/>
                    <a:pt x="56" y="403"/>
                    <a:pt x="56" y="410"/>
                  </a:cubicBezTo>
                  <a:cubicBezTo>
                    <a:pt x="54" y="409"/>
                    <a:pt x="51" y="409"/>
                    <a:pt x="49" y="408"/>
                  </a:cubicBezTo>
                  <a:cubicBezTo>
                    <a:pt x="46" y="407"/>
                    <a:pt x="44" y="411"/>
                    <a:pt x="47" y="412"/>
                  </a:cubicBezTo>
                  <a:cubicBezTo>
                    <a:pt x="50" y="413"/>
                    <a:pt x="52" y="414"/>
                    <a:pt x="55" y="414"/>
                  </a:cubicBezTo>
                  <a:cubicBezTo>
                    <a:pt x="55" y="423"/>
                    <a:pt x="54" y="432"/>
                    <a:pt x="53" y="441"/>
                  </a:cubicBezTo>
                  <a:cubicBezTo>
                    <a:pt x="52" y="441"/>
                    <a:pt x="51" y="440"/>
                    <a:pt x="50" y="439"/>
                  </a:cubicBezTo>
                  <a:cubicBezTo>
                    <a:pt x="49" y="436"/>
                    <a:pt x="45" y="438"/>
                    <a:pt x="46" y="441"/>
                  </a:cubicBezTo>
                  <a:cubicBezTo>
                    <a:pt x="47" y="444"/>
                    <a:pt x="50" y="446"/>
                    <a:pt x="53" y="446"/>
                  </a:cubicBezTo>
                  <a:cubicBezTo>
                    <a:pt x="52" y="453"/>
                    <a:pt x="51" y="461"/>
                    <a:pt x="50" y="468"/>
                  </a:cubicBezTo>
                  <a:cubicBezTo>
                    <a:pt x="46" y="468"/>
                    <a:pt x="42" y="468"/>
                    <a:pt x="38" y="467"/>
                  </a:cubicBezTo>
                  <a:cubicBezTo>
                    <a:pt x="37" y="466"/>
                    <a:pt x="36" y="468"/>
                    <a:pt x="37" y="469"/>
                  </a:cubicBezTo>
                  <a:cubicBezTo>
                    <a:pt x="41" y="471"/>
                    <a:pt x="45" y="472"/>
                    <a:pt x="50" y="472"/>
                  </a:cubicBezTo>
                  <a:cubicBezTo>
                    <a:pt x="49" y="474"/>
                    <a:pt x="49" y="476"/>
                    <a:pt x="49" y="478"/>
                  </a:cubicBezTo>
                  <a:cubicBezTo>
                    <a:pt x="48" y="484"/>
                    <a:pt x="47" y="489"/>
                    <a:pt x="46" y="495"/>
                  </a:cubicBezTo>
                  <a:cubicBezTo>
                    <a:pt x="44" y="494"/>
                    <a:pt x="42" y="494"/>
                    <a:pt x="40" y="494"/>
                  </a:cubicBezTo>
                  <a:cubicBezTo>
                    <a:pt x="37" y="494"/>
                    <a:pt x="37" y="498"/>
                    <a:pt x="40" y="498"/>
                  </a:cubicBezTo>
                  <a:cubicBezTo>
                    <a:pt x="42" y="498"/>
                    <a:pt x="44" y="499"/>
                    <a:pt x="45" y="499"/>
                  </a:cubicBezTo>
                  <a:cubicBezTo>
                    <a:pt x="43" y="509"/>
                    <a:pt x="41" y="519"/>
                    <a:pt x="37" y="528"/>
                  </a:cubicBezTo>
                  <a:cubicBezTo>
                    <a:pt x="36" y="527"/>
                    <a:pt x="35" y="526"/>
                    <a:pt x="33" y="525"/>
                  </a:cubicBezTo>
                  <a:cubicBezTo>
                    <a:pt x="31" y="523"/>
                    <a:pt x="29" y="525"/>
                    <a:pt x="31" y="527"/>
                  </a:cubicBezTo>
                  <a:cubicBezTo>
                    <a:pt x="32" y="529"/>
                    <a:pt x="34" y="531"/>
                    <a:pt x="35" y="533"/>
                  </a:cubicBezTo>
                  <a:cubicBezTo>
                    <a:pt x="32" y="539"/>
                    <a:pt x="29" y="546"/>
                    <a:pt x="25" y="551"/>
                  </a:cubicBezTo>
                  <a:cubicBezTo>
                    <a:pt x="15" y="533"/>
                    <a:pt x="16" y="508"/>
                    <a:pt x="17" y="489"/>
                  </a:cubicBezTo>
                  <a:cubicBezTo>
                    <a:pt x="17" y="466"/>
                    <a:pt x="20" y="444"/>
                    <a:pt x="21" y="421"/>
                  </a:cubicBezTo>
                  <a:cubicBezTo>
                    <a:pt x="23" y="348"/>
                    <a:pt x="28" y="274"/>
                    <a:pt x="26" y="201"/>
                  </a:cubicBezTo>
                  <a:cubicBezTo>
                    <a:pt x="42" y="204"/>
                    <a:pt x="65" y="202"/>
                    <a:pt x="81" y="200"/>
                  </a:cubicBezTo>
                  <a:cubicBezTo>
                    <a:pt x="79" y="208"/>
                    <a:pt x="77" y="217"/>
                    <a:pt x="75" y="225"/>
                  </a:cubicBezTo>
                  <a:close/>
                  <a:moveTo>
                    <a:pt x="86" y="185"/>
                  </a:moveTo>
                  <a:cubicBezTo>
                    <a:pt x="85" y="187"/>
                    <a:pt x="84" y="190"/>
                    <a:pt x="83" y="192"/>
                  </a:cubicBezTo>
                  <a:cubicBezTo>
                    <a:pt x="81" y="192"/>
                    <a:pt x="79" y="193"/>
                    <a:pt x="76" y="193"/>
                  </a:cubicBezTo>
                  <a:cubicBezTo>
                    <a:pt x="74" y="193"/>
                    <a:pt x="72" y="193"/>
                    <a:pt x="69" y="194"/>
                  </a:cubicBezTo>
                  <a:cubicBezTo>
                    <a:pt x="69" y="191"/>
                    <a:pt x="68" y="187"/>
                    <a:pt x="68" y="184"/>
                  </a:cubicBezTo>
                  <a:cubicBezTo>
                    <a:pt x="67" y="180"/>
                    <a:pt x="67" y="176"/>
                    <a:pt x="66" y="172"/>
                  </a:cubicBezTo>
                  <a:cubicBezTo>
                    <a:pt x="70" y="173"/>
                    <a:pt x="74" y="173"/>
                    <a:pt x="78" y="174"/>
                  </a:cubicBezTo>
                  <a:cubicBezTo>
                    <a:pt x="80" y="174"/>
                    <a:pt x="82" y="174"/>
                    <a:pt x="84" y="174"/>
                  </a:cubicBezTo>
                  <a:cubicBezTo>
                    <a:pt x="85" y="176"/>
                    <a:pt x="87" y="178"/>
                    <a:pt x="90" y="177"/>
                  </a:cubicBezTo>
                  <a:cubicBezTo>
                    <a:pt x="91" y="178"/>
                    <a:pt x="92" y="180"/>
                    <a:pt x="92" y="182"/>
                  </a:cubicBezTo>
                  <a:cubicBezTo>
                    <a:pt x="90" y="181"/>
                    <a:pt x="87" y="182"/>
                    <a:pt x="86" y="18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F5B7C775-1BB8-4D47-9852-E46D4DB3BE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679" y="1632425"/>
            <a:ext cx="918124" cy="57614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B0D2A311-69B1-4E81-9F30-C53D93E229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121" y="500576"/>
            <a:ext cx="771574" cy="48418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E61C2012-0B88-4F45-9994-2A60F45D64C4}"/>
              </a:ext>
            </a:extLst>
          </p:cNvPr>
          <p:cNvGrpSpPr/>
          <p:nvPr/>
        </p:nvGrpSpPr>
        <p:grpSpPr>
          <a:xfrm>
            <a:off x="7637074" y="1043741"/>
            <a:ext cx="2448550" cy="987720"/>
            <a:chOff x="4322882" y="5260680"/>
            <a:chExt cx="2448550" cy="987720"/>
          </a:xfrm>
        </p:grpSpPr>
        <p:sp>
          <p:nvSpPr>
            <p:cNvPr id="44" name="Freeform 32">
              <a:extLst>
                <a:ext uri="{FF2B5EF4-FFF2-40B4-BE49-F238E27FC236}">
                  <a16:creationId xmlns:a16="http://schemas.microsoft.com/office/drawing/2014/main" xmlns="" id="{C463D061-99DF-477A-9229-0B7B372E9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083" y="5260680"/>
              <a:ext cx="2415349" cy="973196"/>
            </a:xfrm>
            <a:custGeom>
              <a:avLst/>
              <a:gdLst>
                <a:gd name="T0" fmla="*/ 471 w 492"/>
                <a:gd name="T1" fmla="*/ 63 h 198"/>
                <a:gd name="T2" fmla="*/ 461 w 492"/>
                <a:gd name="T3" fmla="*/ 30 h 198"/>
                <a:gd name="T4" fmla="*/ 440 w 492"/>
                <a:gd name="T5" fmla="*/ 3 h 198"/>
                <a:gd name="T6" fmla="*/ 4 w 492"/>
                <a:gd name="T7" fmla="*/ 125 h 198"/>
                <a:gd name="T8" fmla="*/ 452 w 492"/>
                <a:gd name="T9" fmla="*/ 32 h 198"/>
                <a:gd name="T10" fmla="*/ 468 w 492"/>
                <a:gd name="T11" fmla="*/ 64 h 198"/>
                <a:gd name="T12" fmla="*/ 451 w 492"/>
                <a:gd name="T13" fmla="*/ 69 h 198"/>
                <a:gd name="T14" fmla="*/ 441 w 492"/>
                <a:gd name="T15" fmla="*/ 53 h 198"/>
                <a:gd name="T16" fmla="*/ 441 w 492"/>
                <a:gd name="T17" fmla="*/ 63 h 198"/>
                <a:gd name="T18" fmla="*/ 425 w 492"/>
                <a:gd name="T19" fmla="*/ 76 h 198"/>
                <a:gd name="T20" fmla="*/ 416 w 492"/>
                <a:gd name="T21" fmla="*/ 66 h 198"/>
                <a:gd name="T22" fmla="*/ 398 w 492"/>
                <a:gd name="T23" fmla="*/ 83 h 198"/>
                <a:gd name="T24" fmla="*/ 388 w 492"/>
                <a:gd name="T25" fmla="*/ 75 h 198"/>
                <a:gd name="T26" fmla="*/ 376 w 492"/>
                <a:gd name="T27" fmla="*/ 89 h 198"/>
                <a:gd name="T28" fmla="*/ 372 w 492"/>
                <a:gd name="T29" fmla="*/ 78 h 198"/>
                <a:gd name="T30" fmla="*/ 371 w 492"/>
                <a:gd name="T31" fmla="*/ 91 h 198"/>
                <a:gd name="T32" fmla="*/ 346 w 492"/>
                <a:gd name="T33" fmla="*/ 86 h 198"/>
                <a:gd name="T34" fmla="*/ 334 w 492"/>
                <a:gd name="T35" fmla="*/ 71 h 198"/>
                <a:gd name="T36" fmla="*/ 345 w 492"/>
                <a:gd name="T37" fmla="*/ 98 h 198"/>
                <a:gd name="T38" fmla="*/ 325 w 492"/>
                <a:gd name="T39" fmla="*/ 99 h 198"/>
                <a:gd name="T40" fmla="*/ 315 w 492"/>
                <a:gd name="T41" fmla="*/ 92 h 198"/>
                <a:gd name="T42" fmla="*/ 321 w 492"/>
                <a:gd name="T43" fmla="*/ 104 h 198"/>
                <a:gd name="T44" fmla="*/ 301 w 492"/>
                <a:gd name="T45" fmla="*/ 93 h 198"/>
                <a:gd name="T46" fmla="*/ 302 w 492"/>
                <a:gd name="T47" fmla="*/ 110 h 198"/>
                <a:gd name="T48" fmla="*/ 280 w 492"/>
                <a:gd name="T49" fmla="*/ 116 h 198"/>
                <a:gd name="T50" fmla="*/ 271 w 492"/>
                <a:gd name="T51" fmla="*/ 102 h 198"/>
                <a:gd name="T52" fmla="*/ 256 w 492"/>
                <a:gd name="T53" fmla="*/ 123 h 198"/>
                <a:gd name="T54" fmla="*/ 252 w 492"/>
                <a:gd name="T55" fmla="*/ 109 h 198"/>
                <a:gd name="T56" fmla="*/ 250 w 492"/>
                <a:gd name="T57" fmla="*/ 120 h 198"/>
                <a:gd name="T58" fmla="*/ 232 w 492"/>
                <a:gd name="T59" fmla="*/ 129 h 198"/>
                <a:gd name="T60" fmla="*/ 224 w 492"/>
                <a:gd name="T61" fmla="*/ 105 h 198"/>
                <a:gd name="T62" fmla="*/ 224 w 492"/>
                <a:gd name="T63" fmla="*/ 123 h 198"/>
                <a:gd name="T64" fmla="*/ 210 w 492"/>
                <a:gd name="T65" fmla="*/ 136 h 198"/>
                <a:gd name="T66" fmla="*/ 205 w 492"/>
                <a:gd name="T67" fmla="*/ 124 h 198"/>
                <a:gd name="T68" fmla="*/ 203 w 492"/>
                <a:gd name="T69" fmla="*/ 136 h 198"/>
                <a:gd name="T70" fmla="*/ 186 w 492"/>
                <a:gd name="T71" fmla="*/ 143 h 198"/>
                <a:gd name="T72" fmla="*/ 177 w 492"/>
                <a:gd name="T73" fmla="*/ 133 h 198"/>
                <a:gd name="T74" fmla="*/ 182 w 492"/>
                <a:gd name="T75" fmla="*/ 144 h 198"/>
                <a:gd name="T76" fmla="*/ 165 w 492"/>
                <a:gd name="T77" fmla="*/ 148 h 198"/>
                <a:gd name="T78" fmla="*/ 155 w 492"/>
                <a:gd name="T79" fmla="*/ 138 h 198"/>
                <a:gd name="T80" fmla="*/ 146 w 492"/>
                <a:gd name="T81" fmla="*/ 154 h 198"/>
                <a:gd name="T82" fmla="*/ 138 w 492"/>
                <a:gd name="T83" fmla="*/ 140 h 198"/>
                <a:gd name="T84" fmla="*/ 137 w 492"/>
                <a:gd name="T85" fmla="*/ 150 h 198"/>
                <a:gd name="T86" fmla="*/ 121 w 492"/>
                <a:gd name="T87" fmla="*/ 161 h 198"/>
                <a:gd name="T88" fmla="*/ 114 w 492"/>
                <a:gd name="T89" fmla="*/ 136 h 198"/>
                <a:gd name="T90" fmla="*/ 118 w 492"/>
                <a:gd name="T91" fmla="*/ 162 h 198"/>
                <a:gd name="T92" fmla="*/ 94 w 492"/>
                <a:gd name="T93" fmla="*/ 158 h 198"/>
                <a:gd name="T94" fmla="*/ 96 w 492"/>
                <a:gd name="T95" fmla="*/ 166 h 198"/>
                <a:gd name="T96" fmla="*/ 88 w 492"/>
                <a:gd name="T97" fmla="*/ 171 h 198"/>
                <a:gd name="T98" fmla="*/ 83 w 492"/>
                <a:gd name="T99" fmla="*/ 161 h 198"/>
                <a:gd name="T100" fmla="*/ 82 w 492"/>
                <a:gd name="T101" fmla="*/ 169 h 198"/>
                <a:gd name="T102" fmla="*/ 76 w 492"/>
                <a:gd name="T103" fmla="*/ 175 h 198"/>
                <a:gd name="T104" fmla="*/ 71 w 492"/>
                <a:gd name="T105" fmla="*/ 165 h 198"/>
                <a:gd name="T106" fmla="*/ 69 w 492"/>
                <a:gd name="T107" fmla="*/ 173 h 198"/>
                <a:gd name="T108" fmla="*/ 60 w 492"/>
                <a:gd name="T109" fmla="*/ 180 h 198"/>
                <a:gd name="T110" fmla="*/ 58 w 492"/>
                <a:gd name="T111" fmla="*/ 176 h 198"/>
                <a:gd name="T112" fmla="*/ 49 w 492"/>
                <a:gd name="T113" fmla="*/ 168 h 198"/>
                <a:gd name="T114" fmla="*/ 57 w 492"/>
                <a:gd name="T115" fmla="*/ 181 h 198"/>
                <a:gd name="T116" fmla="*/ 25 w 492"/>
                <a:gd name="T117" fmla="*/ 197 h 198"/>
                <a:gd name="T118" fmla="*/ 209 w 492"/>
                <a:gd name="T119" fmla="*/ 145 h 198"/>
                <a:gd name="T120" fmla="*/ 486 w 492"/>
                <a:gd name="T121" fmla="*/ 71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2" h="198">
                  <a:moveTo>
                    <a:pt x="484" y="60"/>
                  </a:moveTo>
                  <a:cubicBezTo>
                    <a:pt x="479" y="61"/>
                    <a:pt x="475" y="62"/>
                    <a:pt x="471" y="63"/>
                  </a:cubicBezTo>
                  <a:cubicBezTo>
                    <a:pt x="473" y="63"/>
                    <a:pt x="473" y="61"/>
                    <a:pt x="473" y="59"/>
                  </a:cubicBezTo>
                  <a:cubicBezTo>
                    <a:pt x="470" y="49"/>
                    <a:pt x="465" y="40"/>
                    <a:pt x="461" y="30"/>
                  </a:cubicBezTo>
                  <a:cubicBezTo>
                    <a:pt x="456" y="20"/>
                    <a:pt x="452" y="9"/>
                    <a:pt x="443" y="1"/>
                  </a:cubicBezTo>
                  <a:cubicBezTo>
                    <a:pt x="442" y="0"/>
                    <a:pt x="439" y="1"/>
                    <a:pt x="440" y="3"/>
                  </a:cubicBezTo>
                  <a:cubicBezTo>
                    <a:pt x="293" y="35"/>
                    <a:pt x="150" y="87"/>
                    <a:pt x="3" y="119"/>
                  </a:cubicBezTo>
                  <a:cubicBezTo>
                    <a:pt x="0" y="120"/>
                    <a:pt x="1" y="126"/>
                    <a:pt x="4" y="125"/>
                  </a:cubicBezTo>
                  <a:cubicBezTo>
                    <a:pt x="152" y="93"/>
                    <a:pt x="295" y="40"/>
                    <a:pt x="443" y="11"/>
                  </a:cubicBezTo>
                  <a:cubicBezTo>
                    <a:pt x="446" y="18"/>
                    <a:pt x="449" y="25"/>
                    <a:pt x="452" y="32"/>
                  </a:cubicBezTo>
                  <a:cubicBezTo>
                    <a:pt x="456" y="42"/>
                    <a:pt x="460" y="54"/>
                    <a:pt x="466" y="63"/>
                  </a:cubicBezTo>
                  <a:cubicBezTo>
                    <a:pt x="467" y="64"/>
                    <a:pt x="467" y="64"/>
                    <a:pt x="468" y="64"/>
                  </a:cubicBezTo>
                  <a:cubicBezTo>
                    <a:pt x="462" y="66"/>
                    <a:pt x="457" y="67"/>
                    <a:pt x="451" y="69"/>
                  </a:cubicBezTo>
                  <a:cubicBezTo>
                    <a:pt x="451" y="69"/>
                    <a:pt x="451" y="69"/>
                    <a:pt x="451" y="69"/>
                  </a:cubicBezTo>
                  <a:cubicBezTo>
                    <a:pt x="450" y="66"/>
                    <a:pt x="448" y="64"/>
                    <a:pt x="446" y="61"/>
                  </a:cubicBezTo>
                  <a:cubicBezTo>
                    <a:pt x="444" y="59"/>
                    <a:pt x="442" y="56"/>
                    <a:pt x="441" y="53"/>
                  </a:cubicBezTo>
                  <a:cubicBezTo>
                    <a:pt x="439" y="50"/>
                    <a:pt x="434" y="52"/>
                    <a:pt x="436" y="55"/>
                  </a:cubicBezTo>
                  <a:cubicBezTo>
                    <a:pt x="437" y="58"/>
                    <a:pt x="439" y="61"/>
                    <a:pt x="441" y="63"/>
                  </a:cubicBezTo>
                  <a:cubicBezTo>
                    <a:pt x="442" y="65"/>
                    <a:pt x="444" y="68"/>
                    <a:pt x="446" y="70"/>
                  </a:cubicBezTo>
                  <a:cubicBezTo>
                    <a:pt x="439" y="72"/>
                    <a:pt x="432" y="74"/>
                    <a:pt x="425" y="76"/>
                  </a:cubicBezTo>
                  <a:cubicBezTo>
                    <a:pt x="423" y="73"/>
                    <a:pt x="423" y="69"/>
                    <a:pt x="422" y="65"/>
                  </a:cubicBezTo>
                  <a:cubicBezTo>
                    <a:pt x="422" y="61"/>
                    <a:pt x="416" y="62"/>
                    <a:pt x="416" y="66"/>
                  </a:cubicBezTo>
                  <a:cubicBezTo>
                    <a:pt x="417" y="70"/>
                    <a:pt x="418" y="74"/>
                    <a:pt x="419" y="78"/>
                  </a:cubicBezTo>
                  <a:cubicBezTo>
                    <a:pt x="412" y="80"/>
                    <a:pt x="405" y="81"/>
                    <a:pt x="398" y="83"/>
                  </a:cubicBezTo>
                  <a:cubicBezTo>
                    <a:pt x="397" y="79"/>
                    <a:pt x="394" y="75"/>
                    <a:pt x="391" y="72"/>
                  </a:cubicBezTo>
                  <a:cubicBezTo>
                    <a:pt x="390" y="71"/>
                    <a:pt x="387" y="73"/>
                    <a:pt x="388" y="75"/>
                  </a:cubicBezTo>
                  <a:cubicBezTo>
                    <a:pt x="391" y="78"/>
                    <a:pt x="393" y="81"/>
                    <a:pt x="394" y="84"/>
                  </a:cubicBezTo>
                  <a:cubicBezTo>
                    <a:pt x="388" y="86"/>
                    <a:pt x="382" y="88"/>
                    <a:pt x="376" y="89"/>
                  </a:cubicBezTo>
                  <a:cubicBezTo>
                    <a:pt x="375" y="88"/>
                    <a:pt x="374" y="86"/>
                    <a:pt x="373" y="84"/>
                  </a:cubicBezTo>
                  <a:cubicBezTo>
                    <a:pt x="372" y="82"/>
                    <a:pt x="372" y="80"/>
                    <a:pt x="372" y="78"/>
                  </a:cubicBezTo>
                  <a:cubicBezTo>
                    <a:pt x="371" y="75"/>
                    <a:pt x="366" y="76"/>
                    <a:pt x="367" y="79"/>
                  </a:cubicBezTo>
                  <a:cubicBezTo>
                    <a:pt x="367" y="83"/>
                    <a:pt x="368" y="87"/>
                    <a:pt x="371" y="91"/>
                  </a:cubicBezTo>
                  <a:cubicBezTo>
                    <a:pt x="364" y="93"/>
                    <a:pt x="357" y="95"/>
                    <a:pt x="350" y="96"/>
                  </a:cubicBezTo>
                  <a:cubicBezTo>
                    <a:pt x="349" y="93"/>
                    <a:pt x="347" y="89"/>
                    <a:pt x="346" y="86"/>
                  </a:cubicBezTo>
                  <a:cubicBezTo>
                    <a:pt x="344" y="80"/>
                    <a:pt x="342" y="75"/>
                    <a:pt x="340" y="70"/>
                  </a:cubicBezTo>
                  <a:cubicBezTo>
                    <a:pt x="339" y="66"/>
                    <a:pt x="333" y="67"/>
                    <a:pt x="334" y="71"/>
                  </a:cubicBezTo>
                  <a:cubicBezTo>
                    <a:pt x="336" y="76"/>
                    <a:pt x="338" y="81"/>
                    <a:pt x="339" y="85"/>
                  </a:cubicBezTo>
                  <a:cubicBezTo>
                    <a:pt x="341" y="89"/>
                    <a:pt x="342" y="94"/>
                    <a:pt x="345" y="98"/>
                  </a:cubicBezTo>
                  <a:cubicBezTo>
                    <a:pt x="339" y="100"/>
                    <a:pt x="333" y="101"/>
                    <a:pt x="326" y="103"/>
                  </a:cubicBezTo>
                  <a:cubicBezTo>
                    <a:pt x="326" y="102"/>
                    <a:pt x="325" y="100"/>
                    <a:pt x="325" y="99"/>
                  </a:cubicBezTo>
                  <a:cubicBezTo>
                    <a:pt x="323" y="96"/>
                    <a:pt x="321" y="93"/>
                    <a:pt x="319" y="90"/>
                  </a:cubicBezTo>
                  <a:cubicBezTo>
                    <a:pt x="318" y="87"/>
                    <a:pt x="313" y="89"/>
                    <a:pt x="315" y="92"/>
                  </a:cubicBezTo>
                  <a:cubicBezTo>
                    <a:pt x="316" y="95"/>
                    <a:pt x="318" y="98"/>
                    <a:pt x="319" y="100"/>
                  </a:cubicBezTo>
                  <a:cubicBezTo>
                    <a:pt x="320" y="102"/>
                    <a:pt x="321" y="103"/>
                    <a:pt x="321" y="104"/>
                  </a:cubicBezTo>
                  <a:cubicBezTo>
                    <a:pt x="317" y="106"/>
                    <a:pt x="313" y="107"/>
                    <a:pt x="308" y="108"/>
                  </a:cubicBezTo>
                  <a:cubicBezTo>
                    <a:pt x="306" y="103"/>
                    <a:pt x="304" y="98"/>
                    <a:pt x="301" y="93"/>
                  </a:cubicBezTo>
                  <a:cubicBezTo>
                    <a:pt x="300" y="90"/>
                    <a:pt x="294" y="93"/>
                    <a:pt x="296" y="96"/>
                  </a:cubicBezTo>
                  <a:cubicBezTo>
                    <a:pt x="298" y="101"/>
                    <a:pt x="300" y="105"/>
                    <a:pt x="302" y="110"/>
                  </a:cubicBezTo>
                  <a:cubicBezTo>
                    <a:pt x="295" y="112"/>
                    <a:pt x="287" y="114"/>
                    <a:pt x="280" y="116"/>
                  </a:cubicBezTo>
                  <a:cubicBezTo>
                    <a:pt x="280" y="116"/>
                    <a:pt x="280" y="116"/>
                    <a:pt x="280" y="116"/>
                  </a:cubicBezTo>
                  <a:cubicBezTo>
                    <a:pt x="278" y="111"/>
                    <a:pt x="276" y="107"/>
                    <a:pt x="275" y="102"/>
                  </a:cubicBezTo>
                  <a:cubicBezTo>
                    <a:pt x="275" y="99"/>
                    <a:pt x="271" y="99"/>
                    <a:pt x="271" y="102"/>
                  </a:cubicBezTo>
                  <a:cubicBezTo>
                    <a:pt x="271" y="108"/>
                    <a:pt x="273" y="113"/>
                    <a:pt x="275" y="117"/>
                  </a:cubicBezTo>
                  <a:cubicBezTo>
                    <a:pt x="268" y="119"/>
                    <a:pt x="262" y="121"/>
                    <a:pt x="256" y="123"/>
                  </a:cubicBezTo>
                  <a:cubicBezTo>
                    <a:pt x="255" y="121"/>
                    <a:pt x="255" y="120"/>
                    <a:pt x="254" y="118"/>
                  </a:cubicBezTo>
                  <a:cubicBezTo>
                    <a:pt x="254" y="115"/>
                    <a:pt x="253" y="112"/>
                    <a:pt x="252" y="109"/>
                  </a:cubicBezTo>
                  <a:cubicBezTo>
                    <a:pt x="250" y="106"/>
                    <a:pt x="246" y="108"/>
                    <a:pt x="247" y="112"/>
                  </a:cubicBezTo>
                  <a:cubicBezTo>
                    <a:pt x="248" y="114"/>
                    <a:pt x="249" y="117"/>
                    <a:pt x="250" y="120"/>
                  </a:cubicBezTo>
                  <a:cubicBezTo>
                    <a:pt x="250" y="121"/>
                    <a:pt x="250" y="123"/>
                    <a:pt x="251" y="124"/>
                  </a:cubicBezTo>
                  <a:cubicBezTo>
                    <a:pt x="244" y="126"/>
                    <a:pt x="238" y="128"/>
                    <a:pt x="232" y="129"/>
                  </a:cubicBezTo>
                  <a:cubicBezTo>
                    <a:pt x="231" y="127"/>
                    <a:pt x="230" y="124"/>
                    <a:pt x="229" y="121"/>
                  </a:cubicBezTo>
                  <a:cubicBezTo>
                    <a:pt x="227" y="116"/>
                    <a:pt x="226" y="110"/>
                    <a:pt x="224" y="105"/>
                  </a:cubicBezTo>
                  <a:cubicBezTo>
                    <a:pt x="224" y="102"/>
                    <a:pt x="219" y="103"/>
                    <a:pt x="220" y="106"/>
                  </a:cubicBezTo>
                  <a:cubicBezTo>
                    <a:pt x="221" y="111"/>
                    <a:pt x="223" y="117"/>
                    <a:pt x="224" y="123"/>
                  </a:cubicBezTo>
                  <a:cubicBezTo>
                    <a:pt x="225" y="125"/>
                    <a:pt x="226" y="128"/>
                    <a:pt x="227" y="131"/>
                  </a:cubicBezTo>
                  <a:cubicBezTo>
                    <a:pt x="221" y="133"/>
                    <a:pt x="215" y="134"/>
                    <a:pt x="210" y="136"/>
                  </a:cubicBezTo>
                  <a:cubicBezTo>
                    <a:pt x="209" y="135"/>
                    <a:pt x="209" y="134"/>
                    <a:pt x="208" y="134"/>
                  </a:cubicBezTo>
                  <a:cubicBezTo>
                    <a:pt x="207" y="130"/>
                    <a:pt x="206" y="127"/>
                    <a:pt x="205" y="124"/>
                  </a:cubicBezTo>
                  <a:cubicBezTo>
                    <a:pt x="204" y="121"/>
                    <a:pt x="199" y="122"/>
                    <a:pt x="200" y="125"/>
                  </a:cubicBezTo>
                  <a:cubicBezTo>
                    <a:pt x="201" y="129"/>
                    <a:pt x="202" y="133"/>
                    <a:pt x="203" y="136"/>
                  </a:cubicBezTo>
                  <a:cubicBezTo>
                    <a:pt x="203" y="137"/>
                    <a:pt x="204" y="137"/>
                    <a:pt x="204" y="137"/>
                  </a:cubicBezTo>
                  <a:cubicBezTo>
                    <a:pt x="198" y="139"/>
                    <a:pt x="192" y="141"/>
                    <a:pt x="186" y="143"/>
                  </a:cubicBezTo>
                  <a:cubicBezTo>
                    <a:pt x="185" y="139"/>
                    <a:pt x="183" y="135"/>
                    <a:pt x="181" y="131"/>
                  </a:cubicBezTo>
                  <a:cubicBezTo>
                    <a:pt x="180" y="129"/>
                    <a:pt x="176" y="131"/>
                    <a:pt x="177" y="133"/>
                  </a:cubicBezTo>
                  <a:cubicBezTo>
                    <a:pt x="178" y="136"/>
                    <a:pt x="179" y="138"/>
                    <a:pt x="180" y="141"/>
                  </a:cubicBezTo>
                  <a:cubicBezTo>
                    <a:pt x="181" y="142"/>
                    <a:pt x="181" y="143"/>
                    <a:pt x="182" y="144"/>
                  </a:cubicBezTo>
                  <a:cubicBezTo>
                    <a:pt x="176" y="145"/>
                    <a:pt x="171" y="147"/>
                    <a:pt x="165" y="148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3" y="145"/>
                    <a:pt x="161" y="141"/>
                    <a:pt x="161" y="137"/>
                  </a:cubicBezTo>
                  <a:cubicBezTo>
                    <a:pt x="160" y="133"/>
                    <a:pt x="155" y="135"/>
                    <a:pt x="155" y="138"/>
                  </a:cubicBezTo>
                  <a:cubicBezTo>
                    <a:pt x="156" y="142"/>
                    <a:pt x="157" y="147"/>
                    <a:pt x="159" y="150"/>
                  </a:cubicBezTo>
                  <a:cubicBezTo>
                    <a:pt x="155" y="151"/>
                    <a:pt x="150" y="153"/>
                    <a:pt x="146" y="154"/>
                  </a:cubicBezTo>
                  <a:cubicBezTo>
                    <a:pt x="145" y="152"/>
                    <a:pt x="144" y="150"/>
                    <a:pt x="142" y="148"/>
                  </a:cubicBezTo>
                  <a:cubicBezTo>
                    <a:pt x="141" y="145"/>
                    <a:pt x="140" y="143"/>
                    <a:pt x="138" y="140"/>
                  </a:cubicBezTo>
                  <a:cubicBezTo>
                    <a:pt x="138" y="137"/>
                    <a:pt x="133" y="137"/>
                    <a:pt x="134" y="141"/>
                  </a:cubicBezTo>
                  <a:cubicBezTo>
                    <a:pt x="135" y="144"/>
                    <a:pt x="136" y="147"/>
                    <a:pt x="137" y="150"/>
                  </a:cubicBezTo>
                  <a:cubicBezTo>
                    <a:pt x="138" y="152"/>
                    <a:pt x="139" y="154"/>
                    <a:pt x="140" y="156"/>
                  </a:cubicBezTo>
                  <a:cubicBezTo>
                    <a:pt x="134" y="158"/>
                    <a:pt x="127" y="160"/>
                    <a:pt x="121" y="161"/>
                  </a:cubicBezTo>
                  <a:cubicBezTo>
                    <a:pt x="120" y="157"/>
                    <a:pt x="118" y="153"/>
                    <a:pt x="116" y="149"/>
                  </a:cubicBezTo>
                  <a:cubicBezTo>
                    <a:pt x="115" y="145"/>
                    <a:pt x="114" y="141"/>
                    <a:pt x="114" y="136"/>
                  </a:cubicBezTo>
                  <a:cubicBezTo>
                    <a:pt x="114" y="134"/>
                    <a:pt x="111" y="134"/>
                    <a:pt x="111" y="136"/>
                  </a:cubicBezTo>
                  <a:cubicBezTo>
                    <a:pt x="110" y="144"/>
                    <a:pt x="111" y="157"/>
                    <a:pt x="118" y="162"/>
                  </a:cubicBezTo>
                  <a:cubicBezTo>
                    <a:pt x="112" y="164"/>
                    <a:pt x="106" y="166"/>
                    <a:pt x="101" y="167"/>
                  </a:cubicBezTo>
                  <a:cubicBezTo>
                    <a:pt x="99" y="164"/>
                    <a:pt x="97" y="161"/>
                    <a:pt x="94" y="158"/>
                  </a:cubicBezTo>
                  <a:cubicBezTo>
                    <a:pt x="93" y="157"/>
                    <a:pt x="91" y="159"/>
                    <a:pt x="92" y="160"/>
                  </a:cubicBezTo>
                  <a:cubicBezTo>
                    <a:pt x="94" y="162"/>
                    <a:pt x="95" y="164"/>
                    <a:pt x="96" y="166"/>
                  </a:cubicBezTo>
                  <a:cubicBezTo>
                    <a:pt x="96" y="167"/>
                    <a:pt x="96" y="168"/>
                    <a:pt x="96" y="169"/>
                  </a:cubicBezTo>
                  <a:cubicBezTo>
                    <a:pt x="94" y="170"/>
                    <a:pt x="91" y="170"/>
                    <a:pt x="88" y="171"/>
                  </a:cubicBezTo>
                  <a:cubicBezTo>
                    <a:pt x="87" y="170"/>
                    <a:pt x="86" y="169"/>
                    <a:pt x="85" y="167"/>
                  </a:cubicBezTo>
                  <a:cubicBezTo>
                    <a:pt x="84" y="165"/>
                    <a:pt x="84" y="163"/>
                    <a:pt x="83" y="161"/>
                  </a:cubicBezTo>
                  <a:cubicBezTo>
                    <a:pt x="83" y="158"/>
                    <a:pt x="79" y="159"/>
                    <a:pt x="79" y="162"/>
                  </a:cubicBezTo>
                  <a:cubicBezTo>
                    <a:pt x="80" y="164"/>
                    <a:pt x="81" y="167"/>
                    <a:pt x="82" y="169"/>
                  </a:cubicBezTo>
                  <a:cubicBezTo>
                    <a:pt x="82" y="170"/>
                    <a:pt x="83" y="171"/>
                    <a:pt x="84" y="173"/>
                  </a:cubicBezTo>
                  <a:cubicBezTo>
                    <a:pt x="81" y="173"/>
                    <a:pt x="79" y="174"/>
                    <a:pt x="76" y="175"/>
                  </a:cubicBezTo>
                  <a:cubicBezTo>
                    <a:pt x="75" y="173"/>
                    <a:pt x="74" y="172"/>
                    <a:pt x="73" y="171"/>
                  </a:cubicBezTo>
                  <a:cubicBezTo>
                    <a:pt x="72" y="169"/>
                    <a:pt x="71" y="167"/>
                    <a:pt x="71" y="165"/>
                  </a:cubicBezTo>
                  <a:cubicBezTo>
                    <a:pt x="70" y="162"/>
                    <a:pt x="66" y="163"/>
                    <a:pt x="66" y="166"/>
                  </a:cubicBezTo>
                  <a:cubicBezTo>
                    <a:pt x="67" y="168"/>
                    <a:pt x="68" y="171"/>
                    <a:pt x="69" y="173"/>
                  </a:cubicBezTo>
                  <a:cubicBezTo>
                    <a:pt x="69" y="174"/>
                    <a:pt x="70" y="175"/>
                    <a:pt x="71" y="176"/>
                  </a:cubicBezTo>
                  <a:cubicBezTo>
                    <a:pt x="67" y="178"/>
                    <a:pt x="63" y="179"/>
                    <a:pt x="60" y="180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0" y="178"/>
                    <a:pt x="59" y="177"/>
                    <a:pt x="58" y="176"/>
                  </a:cubicBezTo>
                  <a:cubicBezTo>
                    <a:pt x="56" y="173"/>
                    <a:pt x="54" y="170"/>
                    <a:pt x="52" y="166"/>
                  </a:cubicBezTo>
                  <a:cubicBezTo>
                    <a:pt x="51" y="165"/>
                    <a:pt x="49" y="166"/>
                    <a:pt x="49" y="168"/>
                  </a:cubicBezTo>
                  <a:cubicBezTo>
                    <a:pt x="51" y="172"/>
                    <a:pt x="53" y="177"/>
                    <a:pt x="56" y="180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46" y="184"/>
                    <a:pt x="35" y="187"/>
                    <a:pt x="24" y="191"/>
                  </a:cubicBezTo>
                  <a:cubicBezTo>
                    <a:pt x="20" y="192"/>
                    <a:pt x="21" y="198"/>
                    <a:pt x="25" y="197"/>
                  </a:cubicBezTo>
                  <a:cubicBezTo>
                    <a:pt x="86" y="179"/>
                    <a:pt x="148" y="162"/>
                    <a:pt x="209" y="145"/>
                  </a:cubicBezTo>
                  <a:cubicBezTo>
                    <a:pt x="209" y="145"/>
                    <a:pt x="209" y="145"/>
                    <a:pt x="209" y="145"/>
                  </a:cubicBezTo>
                  <a:cubicBezTo>
                    <a:pt x="210" y="145"/>
                    <a:pt x="211" y="145"/>
                    <a:pt x="212" y="144"/>
                  </a:cubicBezTo>
                  <a:cubicBezTo>
                    <a:pt x="303" y="119"/>
                    <a:pt x="394" y="94"/>
                    <a:pt x="486" y="71"/>
                  </a:cubicBezTo>
                  <a:cubicBezTo>
                    <a:pt x="492" y="69"/>
                    <a:pt x="490" y="58"/>
                    <a:pt x="484" y="60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33">
              <a:extLst>
                <a:ext uri="{FF2B5EF4-FFF2-40B4-BE49-F238E27FC236}">
                  <a16:creationId xmlns:a16="http://schemas.microsoft.com/office/drawing/2014/main" xmlns="" id="{6DAC4BC3-4D85-4EFA-9521-C4370C260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882" y="5835466"/>
              <a:ext cx="130728" cy="412934"/>
            </a:xfrm>
            <a:custGeom>
              <a:avLst/>
              <a:gdLst>
                <a:gd name="T0" fmla="*/ 26 w 27"/>
                <a:gd name="T1" fmla="*/ 77 h 84"/>
                <a:gd name="T2" fmla="*/ 16 w 27"/>
                <a:gd name="T3" fmla="*/ 40 h 84"/>
                <a:gd name="T4" fmla="*/ 6 w 27"/>
                <a:gd name="T5" fmla="*/ 3 h 84"/>
                <a:gd name="T6" fmla="*/ 0 w 27"/>
                <a:gd name="T7" fmla="*/ 6 h 84"/>
                <a:gd name="T8" fmla="*/ 7 w 27"/>
                <a:gd name="T9" fmla="*/ 46 h 84"/>
                <a:gd name="T10" fmla="*/ 19 w 27"/>
                <a:gd name="T11" fmla="*/ 81 h 84"/>
                <a:gd name="T12" fmla="*/ 26 w 27"/>
                <a:gd name="T13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84">
                  <a:moveTo>
                    <a:pt x="26" y="77"/>
                  </a:moveTo>
                  <a:cubicBezTo>
                    <a:pt x="24" y="64"/>
                    <a:pt x="19" y="52"/>
                    <a:pt x="16" y="40"/>
                  </a:cubicBezTo>
                  <a:cubicBezTo>
                    <a:pt x="13" y="28"/>
                    <a:pt x="10" y="15"/>
                    <a:pt x="6" y="3"/>
                  </a:cubicBezTo>
                  <a:cubicBezTo>
                    <a:pt x="5" y="0"/>
                    <a:pt x="0" y="2"/>
                    <a:pt x="0" y="6"/>
                  </a:cubicBezTo>
                  <a:cubicBezTo>
                    <a:pt x="2" y="19"/>
                    <a:pt x="4" y="33"/>
                    <a:pt x="7" y="46"/>
                  </a:cubicBezTo>
                  <a:cubicBezTo>
                    <a:pt x="9" y="57"/>
                    <a:pt x="11" y="72"/>
                    <a:pt x="19" y="81"/>
                  </a:cubicBezTo>
                  <a:cubicBezTo>
                    <a:pt x="22" y="84"/>
                    <a:pt x="27" y="81"/>
                    <a:pt x="26" y="77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34">
              <a:extLst>
                <a:ext uri="{FF2B5EF4-FFF2-40B4-BE49-F238E27FC236}">
                  <a16:creationId xmlns:a16="http://schemas.microsoft.com/office/drawing/2014/main" xmlns="" id="{F7EC3034-CE7B-4D05-BC4D-CA6DC1565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936" y="6036746"/>
              <a:ext cx="68477" cy="128653"/>
            </a:xfrm>
            <a:custGeom>
              <a:avLst/>
              <a:gdLst>
                <a:gd name="T0" fmla="*/ 13 w 14"/>
                <a:gd name="T1" fmla="*/ 25 h 26"/>
                <a:gd name="T2" fmla="*/ 7 w 14"/>
                <a:gd name="T3" fmla="*/ 15 h 26"/>
                <a:gd name="T4" fmla="*/ 2 w 14"/>
                <a:gd name="T5" fmla="*/ 1 h 26"/>
                <a:gd name="T6" fmla="*/ 0 w 14"/>
                <a:gd name="T7" fmla="*/ 2 h 26"/>
                <a:gd name="T8" fmla="*/ 4 w 14"/>
                <a:gd name="T9" fmla="*/ 15 h 26"/>
                <a:gd name="T10" fmla="*/ 12 w 14"/>
                <a:gd name="T11" fmla="*/ 26 h 26"/>
                <a:gd name="T12" fmla="*/ 13 w 1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3" y="25"/>
                  </a:moveTo>
                  <a:cubicBezTo>
                    <a:pt x="12" y="21"/>
                    <a:pt x="9" y="18"/>
                    <a:pt x="7" y="15"/>
                  </a:cubicBezTo>
                  <a:cubicBezTo>
                    <a:pt x="4" y="11"/>
                    <a:pt x="3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6"/>
                    <a:pt x="2" y="11"/>
                    <a:pt x="4" y="15"/>
                  </a:cubicBezTo>
                  <a:cubicBezTo>
                    <a:pt x="6" y="18"/>
                    <a:pt x="8" y="24"/>
                    <a:pt x="12" y="26"/>
                  </a:cubicBezTo>
                  <a:cubicBezTo>
                    <a:pt x="13" y="26"/>
                    <a:pt x="14" y="25"/>
                    <a:pt x="13" y="2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7060683" y="4197970"/>
            <a:ext cx="1817266" cy="18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6923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27083 -0.1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79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06041 -1.85185E-6 C 0.0875 -1.85185E-6 0.12096 0.04746 0.12096 0.08611 L 0.12096 0.17246 " pathEditMode="relative" rAng="0" ptsTypes="AAAA">
                                      <p:cBhvr>
                                        <p:cTn id="1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861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17461 0.0224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111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-0.15494 -0.0083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-41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0" y="1204758"/>
            <a:ext cx="5474366" cy="519881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4305034" flipV="1">
            <a:off x="2190104" y="3080056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giờ đi từ một số đến số </a:t>
            </a:r>
          </a:p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liền hết 1 giờ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4043" y="320250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phút đi từ một vạch đến vạch tiếp liền hết 1 phút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93823" y="4695314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giờ = 60 phút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2161" y="-126379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 rot="19847906">
            <a:off x="3052879" y="3313488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18818431">
            <a:off x="3009061" y="3184334"/>
            <a:ext cx="918038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4638957" flipV="1">
            <a:off x="2283400" y="3004798"/>
            <a:ext cx="1253151" cy="379669"/>
          </a:xfrm>
          <a:prstGeom prst="rightArrow">
            <a:avLst/>
          </a:prstGeom>
          <a:solidFill>
            <a:srgbClr val="00A8B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11575" y="3511118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6" grpId="0"/>
      <p:bldP spid="17" grpId="0"/>
      <p:bldP spid="18" grpId="0" animBg="1"/>
      <p:bldP spid="19" grpId="0"/>
      <p:bldP spid="25" grpId="1" animBg="1"/>
      <p:bldP spid="27" grpId="2" animBg="1"/>
      <p:bldP spid="27" grpId="3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30628" y="191715"/>
            <a:ext cx="11742058" cy="6579199"/>
            <a:chOff x="130628" y="191715"/>
            <a:chExt cx="11742058" cy="6579199"/>
          </a:xfrm>
        </p:grpSpPr>
        <p:sp>
          <p:nvSpPr>
            <p:cNvPr id="3" name="Rounded Rectangular Callout 2"/>
            <p:cNvSpPr/>
            <p:nvPr/>
          </p:nvSpPr>
          <p:spPr>
            <a:xfrm flipV="1">
              <a:off x="130628" y="191715"/>
              <a:ext cx="11742058" cy="6579199"/>
            </a:xfrm>
            <a:custGeom>
              <a:avLst/>
              <a:gdLst>
                <a:gd name="connsiteX0" fmla="*/ 0 w 11742058"/>
                <a:gd name="connsiteY0" fmla="*/ 991829 h 5950857"/>
                <a:gd name="connsiteX1" fmla="*/ 991829 w 11742058"/>
                <a:gd name="connsiteY1" fmla="*/ 0 h 5950857"/>
                <a:gd name="connsiteX2" fmla="*/ 1957010 w 11742058"/>
                <a:gd name="connsiteY2" fmla="*/ 0 h 5950857"/>
                <a:gd name="connsiteX3" fmla="*/ 1957010 w 11742058"/>
                <a:gd name="connsiteY3" fmla="*/ 0 h 5950857"/>
                <a:gd name="connsiteX4" fmla="*/ 4892524 w 11742058"/>
                <a:gd name="connsiteY4" fmla="*/ 0 h 5950857"/>
                <a:gd name="connsiteX5" fmla="*/ 10750229 w 11742058"/>
                <a:gd name="connsiteY5" fmla="*/ 0 h 5950857"/>
                <a:gd name="connsiteX6" fmla="*/ 11742058 w 11742058"/>
                <a:gd name="connsiteY6" fmla="*/ 991829 h 5950857"/>
                <a:gd name="connsiteX7" fmla="*/ 11742058 w 11742058"/>
                <a:gd name="connsiteY7" fmla="*/ 3471333 h 5950857"/>
                <a:gd name="connsiteX8" fmla="*/ 11742058 w 11742058"/>
                <a:gd name="connsiteY8" fmla="*/ 3471333 h 5950857"/>
                <a:gd name="connsiteX9" fmla="*/ 11742058 w 11742058"/>
                <a:gd name="connsiteY9" fmla="*/ 4959048 h 5950857"/>
                <a:gd name="connsiteX10" fmla="*/ 11742058 w 11742058"/>
                <a:gd name="connsiteY10" fmla="*/ 4959028 h 5950857"/>
                <a:gd name="connsiteX11" fmla="*/ 10750229 w 11742058"/>
                <a:gd name="connsiteY11" fmla="*/ 5950857 h 5950857"/>
                <a:gd name="connsiteX12" fmla="*/ 4892524 w 11742058"/>
                <a:gd name="connsiteY12" fmla="*/ 5950857 h 5950857"/>
                <a:gd name="connsiteX13" fmla="*/ 595440 w 11742058"/>
                <a:gd name="connsiteY13" fmla="*/ 6445849 h 5950857"/>
                <a:gd name="connsiteX14" fmla="*/ 1957010 w 11742058"/>
                <a:gd name="connsiteY14" fmla="*/ 5950857 h 5950857"/>
                <a:gd name="connsiteX15" fmla="*/ 991829 w 11742058"/>
                <a:gd name="connsiteY15" fmla="*/ 5950857 h 5950857"/>
                <a:gd name="connsiteX16" fmla="*/ 0 w 11742058"/>
                <a:gd name="connsiteY16" fmla="*/ 4959028 h 5950857"/>
                <a:gd name="connsiteX17" fmla="*/ 0 w 11742058"/>
                <a:gd name="connsiteY17" fmla="*/ 4959048 h 5950857"/>
                <a:gd name="connsiteX18" fmla="*/ 0 w 11742058"/>
                <a:gd name="connsiteY18" fmla="*/ 3471333 h 5950857"/>
                <a:gd name="connsiteX19" fmla="*/ 0 w 11742058"/>
                <a:gd name="connsiteY19" fmla="*/ 3471333 h 5950857"/>
                <a:gd name="connsiteX20" fmla="*/ 0 w 11742058"/>
                <a:gd name="connsiteY20" fmla="*/ 991829 h 5950857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  <a:gd name="connsiteX0" fmla="*/ 0 w 11742058"/>
                <a:gd name="connsiteY0" fmla="*/ 991829 h 6579199"/>
                <a:gd name="connsiteX1" fmla="*/ 991829 w 11742058"/>
                <a:gd name="connsiteY1" fmla="*/ 0 h 6579199"/>
                <a:gd name="connsiteX2" fmla="*/ 1957010 w 11742058"/>
                <a:gd name="connsiteY2" fmla="*/ 0 h 6579199"/>
                <a:gd name="connsiteX3" fmla="*/ 1957010 w 11742058"/>
                <a:gd name="connsiteY3" fmla="*/ 0 h 6579199"/>
                <a:gd name="connsiteX4" fmla="*/ 4892524 w 11742058"/>
                <a:gd name="connsiteY4" fmla="*/ 0 h 6579199"/>
                <a:gd name="connsiteX5" fmla="*/ 10750229 w 11742058"/>
                <a:gd name="connsiteY5" fmla="*/ 0 h 6579199"/>
                <a:gd name="connsiteX6" fmla="*/ 11742058 w 11742058"/>
                <a:gd name="connsiteY6" fmla="*/ 991829 h 6579199"/>
                <a:gd name="connsiteX7" fmla="*/ 11742058 w 11742058"/>
                <a:gd name="connsiteY7" fmla="*/ 3471333 h 6579199"/>
                <a:gd name="connsiteX8" fmla="*/ 11742058 w 11742058"/>
                <a:gd name="connsiteY8" fmla="*/ 3471333 h 6579199"/>
                <a:gd name="connsiteX9" fmla="*/ 11742058 w 11742058"/>
                <a:gd name="connsiteY9" fmla="*/ 4959048 h 6579199"/>
                <a:gd name="connsiteX10" fmla="*/ 11742058 w 11742058"/>
                <a:gd name="connsiteY10" fmla="*/ 4959028 h 6579199"/>
                <a:gd name="connsiteX11" fmla="*/ 10750229 w 11742058"/>
                <a:gd name="connsiteY11" fmla="*/ 5950857 h 6579199"/>
                <a:gd name="connsiteX12" fmla="*/ 4892524 w 11742058"/>
                <a:gd name="connsiteY12" fmla="*/ 5950857 h 6579199"/>
                <a:gd name="connsiteX13" fmla="*/ 1128840 w 11742058"/>
                <a:gd name="connsiteY13" fmla="*/ 6579199 h 6579199"/>
                <a:gd name="connsiteX14" fmla="*/ 1957010 w 11742058"/>
                <a:gd name="connsiteY14" fmla="*/ 5950857 h 6579199"/>
                <a:gd name="connsiteX15" fmla="*/ 991829 w 11742058"/>
                <a:gd name="connsiteY15" fmla="*/ 5950857 h 6579199"/>
                <a:gd name="connsiteX16" fmla="*/ 0 w 11742058"/>
                <a:gd name="connsiteY16" fmla="*/ 4959028 h 6579199"/>
                <a:gd name="connsiteX17" fmla="*/ 0 w 11742058"/>
                <a:gd name="connsiteY17" fmla="*/ 4959048 h 6579199"/>
                <a:gd name="connsiteX18" fmla="*/ 0 w 11742058"/>
                <a:gd name="connsiteY18" fmla="*/ 3471333 h 6579199"/>
                <a:gd name="connsiteX19" fmla="*/ 0 w 11742058"/>
                <a:gd name="connsiteY19" fmla="*/ 3471333 h 6579199"/>
                <a:gd name="connsiteX20" fmla="*/ 0 w 11742058"/>
                <a:gd name="connsiteY20" fmla="*/ 991829 h 6579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742058" h="6579199">
                  <a:moveTo>
                    <a:pt x="0" y="991829"/>
                  </a:moveTo>
                  <a:cubicBezTo>
                    <a:pt x="0" y="444057"/>
                    <a:pt x="444057" y="0"/>
                    <a:pt x="991829" y="0"/>
                  </a:cubicBezTo>
                  <a:lnTo>
                    <a:pt x="1957010" y="0"/>
                  </a:lnTo>
                  <a:lnTo>
                    <a:pt x="1957010" y="0"/>
                  </a:lnTo>
                  <a:lnTo>
                    <a:pt x="4892524" y="0"/>
                  </a:lnTo>
                  <a:lnTo>
                    <a:pt x="10750229" y="0"/>
                  </a:lnTo>
                  <a:cubicBezTo>
                    <a:pt x="11298001" y="0"/>
                    <a:pt x="11742058" y="444057"/>
                    <a:pt x="11742058" y="991829"/>
                  </a:cubicBezTo>
                  <a:lnTo>
                    <a:pt x="11742058" y="3471333"/>
                  </a:lnTo>
                  <a:lnTo>
                    <a:pt x="11742058" y="3471333"/>
                  </a:lnTo>
                  <a:lnTo>
                    <a:pt x="11742058" y="4959048"/>
                  </a:lnTo>
                  <a:lnTo>
                    <a:pt x="11742058" y="4959028"/>
                  </a:lnTo>
                  <a:cubicBezTo>
                    <a:pt x="11742058" y="5506800"/>
                    <a:pt x="11298001" y="5950857"/>
                    <a:pt x="10750229" y="5950857"/>
                  </a:cubicBezTo>
                  <a:lnTo>
                    <a:pt x="4892524" y="5950857"/>
                  </a:lnTo>
                  <a:cubicBezTo>
                    <a:pt x="3637963" y="6160304"/>
                    <a:pt x="2421501" y="6560252"/>
                    <a:pt x="1128840" y="6579199"/>
                  </a:cubicBezTo>
                  <a:cubicBezTo>
                    <a:pt x="1157247" y="6103052"/>
                    <a:pt x="1680953" y="6160304"/>
                    <a:pt x="1957010" y="5950857"/>
                  </a:cubicBezTo>
                  <a:lnTo>
                    <a:pt x="991829" y="5950857"/>
                  </a:lnTo>
                  <a:cubicBezTo>
                    <a:pt x="444057" y="5950857"/>
                    <a:pt x="0" y="5506800"/>
                    <a:pt x="0" y="4959028"/>
                  </a:cubicBezTo>
                  <a:lnTo>
                    <a:pt x="0" y="4959048"/>
                  </a:lnTo>
                  <a:lnTo>
                    <a:pt x="0" y="3471333"/>
                  </a:lnTo>
                  <a:lnTo>
                    <a:pt x="0" y="3471333"/>
                  </a:lnTo>
                  <a:lnTo>
                    <a:pt x="0" y="991829"/>
                  </a:ln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46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ular Callout 2"/>
            <p:cNvSpPr/>
            <p:nvPr/>
          </p:nvSpPr>
          <p:spPr>
            <a:xfrm>
              <a:off x="421657" y="1060963"/>
              <a:ext cx="11160000" cy="5486400"/>
            </a:xfrm>
            <a:prstGeom prst="roundRect">
              <a:avLst/>
            </a:prstGeom>
            <a:noFill/>
            <a:ln w="38100">
              <a:solidFill>
                <a:srgbClr val="46313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4600" y="1204758"/>
            <a:ext cx="5474366" cy="5198810"/>
            <a:chOff x="394600" y="1204758"/>
            <a:chExt cx="5474366" cy="51988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600" y="1204758"/>
              <a:ext cx="5474366" cy="5198810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 rot="14305034" flipV="1">
              <a:off x="2190104" y="3080056"/>
              <a:ext cx="1253151" cy="379669"/>
            </a:xfrm>
            <a:prstGeom prst="rightArrow">
              <a:avLst/>
            </a:prstGeom>
            <a:solidFill>
              <a:srgbClr val="00A8B3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ight Arrow 7"/>
          <p:cNvSpPr/>
          <p:nvPr/>
        </p:nvSpPr>
        <p:spPr>
          <a:xfrm rot="18076448">
            <a:off x="2837835" y="3145816"/>
            <a:ext cx="976292" cy="379669"/>
          </a:xfrm>
          <a:prstGeom prst="rightArrow">
            <a:avLst/>
          </a:prstGeom>
          <a:solidFill>
            <a:srgbClr val="7841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23186" y="1848925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giây đi từ 1 vạch đến vạch tiếp liền hết 1 giây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75420" y="3524143"/>
            <a:ext cx="570795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>
                <a:solidFill>
                  <a:srgbClr val="0B36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giây đi hết một vòng trên đồng hồ hết 1 phút (60 giây)</a:t>
            </a:r>
          </a:p>
        </p:txBody>
      </p:sp>
      <p:sp>
        <p:nvSpPr>
          <p:cNvPr id="22" name="Right Arrow 21"/>
          <p:cNvSpPr/>
          <p:nvPr/>
        </p:nvSpPr>
        <p:spPr>
          <a:xfrm rot="15800296" flipV="1">
            <a:off x="2308041" y="3059663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93823" y="4957706"/>
            <a:ext cx="3512460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phút = 60 giây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92161" y="-126379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4683235" y="9155"/>
            <a:ext cx="744504" cy="743664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 rot="16200000" flipV="1">
            <a:off x="2397879" y="3047569"/>
            <a:ext cx="1440000" cy="1440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9105" y="3517964"/>
            <a:ext cx="426878" cy="426878"/>
          </a:xfrm>
          <a:prstGeom prst="ellipse">
            <a:avLst/>
          </a:prstGeom>
          <a:solidFill>
            <a:srgbClr val="FEC223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3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  <p:bldP spid="17" grpId="0"/>
      <p:bldP spid="22" grpId="0" animBg="1"/>
      <p:bldP spid="22" grpId="1" animBg="1"/>
      <p:bldP spid="23" grpId="0" animBg="1"/>
      <p:bldP spid="24" grpId="0"/>
      <p:bldP spid="26" grpId="1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938" y="940207"/>
            <a:ext cx="7238123" cy="529060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EFC25CA9-7FC0-439D-A934-F6498AF994A7}"/>
              </a:ext>
            </a:extLst>
          </p:cNvPr>
          <p:cNvGrpSpPr/>
          <p:nvPr/>
        </p:nvGrpSpPr>
        <p:grpSpPr>
          <a:xfrm rot="21193181">
            <a:off x="8779652" y="3221186"/>
            <a:ext cx="2649037" cy="180932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:a16="http://schemas.microsoft.com/office/drawing/2014/main" xmlns="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:a16="http://schemas.microsoft.com/office/drawing/2014/main" xmlns="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:a16="http://schemas.microsoft.com/office/drawing/2014/main" xmlns="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:a16="http://schemas.microsoft.com/office/drawing/2014/main" xmlns="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xmlns="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:a16="http://schemas.microsoft.com/office/drawing/2014/main" xmlns="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:a16="http://schemas.microsoft.com/office/drawing/2014/main" xmlns="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xmlns="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xmlns="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:a16="http://schemas.microsoft.com/office/drawing/2014/main" xmlns="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6" y="5316478"/>
            <a:ext cx="1527724" cy="958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3" y="2198112"/>
            <a:ext cx="778774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12" y="903465"/>
            <a:ext cx="965054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1" y="187234"/>
            <a:ext cx="485753" cy="46082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18" y="5689881"/>
            <a:ext cx="1273311" cy="901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D02FE07E-37DC-46BD-AA22-7BF0E692A8D3}"/>
              </a:ext>
            </a:extLst>
          </p:cNvPr>
          <p:cNvSpPr txBox="1"/>
          <p:nvPr/>
        </p:nvSpPr>
        <p:spPr>
          <a:xfrm>
            <a:off x="3995720" y="1515256"/>
            <a:ext cx="372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>
                <a:ln w="22225">
                  <a:noFill/>
                </a:ln>
                <a:solidFill>
                  <a:srgbClr val="E52B12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GHI NHỚ</a:t>
            </a:r>
            <a:endParaRPr lang="zh-CN" altLang="en-US" sz="5400" b="1" dirty="0">
              <a:ln w="22225">
                <a:noFill/>
              </a:ln>
              <a:solidFill>
                <a:srgbClr val="E52B12"/>
              </a:solidFill>
              <a:latin typeface="Times New Roman" panose="02020603050405020304" pitchFamily="18" charset="0"/>
              <a:ea typeface="方正喵呜体" panose="0201060001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535CEDCB-30AD-49FC-A03B-73EC17893E67}"/>
              </a:ext>
            </a:extLst>
          </p:cNvPr>
          <p:cNvSpPr txBox="1"/>
          <p:nvPr/>
        </p:nvSpPr>
        <p:spPr>
          <a:xfrm>
            <a:off x="3572036" y="2723253"/>
            <a:ext cx="4955366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giờ = 60 phút</a:t>
            </a:r>
          </a:p>
          <a:p>
            <a:pPr algn="ctr" defTabSz="914400">
              <a:lnSpc>
                <a:spcPct val="150000"/>
              </a:lnSpc>
              <a:defRPr/>
            </a:pPr>
            <a:r>
              <a:rPr lang="en-US" altLang="zh-CN" sz="4800" b="1">
                <a:solidFill>
                  <a:srgbClr val="3BA934"/>
                </a:solidFill>
                <a:latin typeface="Times New Roman" panose="02020603050405020304" pitchFamily="18" charset="0"/>
                <a:ea typeface="方正喵呜体" panose="02010600010101010101" pitchFamily="2" charset="-122"/>
                <a:cs typeface="Times New Roman" panose="02020603050405020304" pitchFamily="18" charset="0"/>
              </a:rPr>
              <a:t>1 phút = 60 giây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B3ACE747-FD0C-4C79-8375-80607427225E}"/>
              </a:ext>
            </a:extLst>
          </p:cNvPr>
          <p:cNvGrpSpPr/>
          <p:nvPr/>
        </p:nvGrpSpPr>
        <p:grpSpPr>
          <a:xfrm>
            <a:off x="7880878" y="1823018"/>
            <a:ext cx="1059102" cy="1022996"/>
            <a:chOff x="10101876" y="4297860"/>
            <a:chExt cx="1826037" cy="1763786"/>
          </a:xfrm>
        </p:grpSpPr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xmlns="" id="{A7CA4E92-3BCC-46E1-9FDE-274AFDA08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2627" y="4297860"/>
              <a:ext cx="1745111" cy="1763786"/>
            </a:xfrm>
            <a:custGeom>
              <a:avLst/>
              <a:gdLst>
                <a:gd name="T0" fmla="*/ 341 w 356"/>
                <a:gd name="T1" fmla="*/ 95 h 359"/>
                <a:gd name="T2" fmla="*/ 210 w 356"/>
                <a:gd name="T3" fmla="*/ 14 h 359"/>
                <a:gd name="T4" fmla="*/ 60 w 356"/>
                <a:gd name="T5" fmla="*/ 72 h 359"/>
                <a:gd name="T6" fmla="*/ 43 w 356"/>
                <a:gd name="T7" fmla="*/ 111 h 359"/>
                <a:gd name="T8" fmla="*/ 37 w 356"/>
                <a:gd name="T9" fmla="*/ 119 h 359"/>
                <a:gd name="T10" fmla="*/ 13 w 356"/>
                <a:gd name="T11" fmla="*/ 165 h 359"/>
                <a:gd name="T12" fmla="*/ 41 w 356"/>
                <a:gd name="T13" fmla="*/ 301 h 359"/>
                <a:gd name="T14" fmla="*/ 213 w 356"/>
                <a:gd name="T15" fmla="*/ 343 h 359"/>
                <a:gd name="T16" fmla="*/ 337 w 356"/>
                <a:gd name="T17" fmla="*/ 217 h 359"/>
                <a:gd name="T18" fmla="*/ 341 w 356"/>
                <a:gd name="T19" fmla="*/ 95 h 359"/>
                <a:gd name="T20" fmla="*/ 278 w 356"/>
                <a:gd name="T21" fmla="*/ 170 h 359"/>
                <a:gd name="T22" fmla="*/ 278 w 356"/>
                <a:gd name="T23" fmla="*/ 159 h 359"/>
                <a:gd name="T24" fmla="*/ 279 w 356"/>
                <a:gd name="T25" fmla="*/ 153 h 359"/>
                <a:gd name="T26" fmla="*/ 280 w 356"/>
                <a:gd name="T27" fmla="*/ 144 h 359"/>
                <a:gd name="T28" fmla="*/ 278 w 356"/>
                <a:gd name="T29" fmla="*/ 170 h 359"/>
                <a:gd name="T30" fmla="*/ 274 w 356"/>
                <a:gd name="T31" fmla="*/ 226 h 359"/>
                <a:gd name="T32" fmla="*/ 276 w 356"/>
                <a:gd name="T33" fmla="*/ 220 h 359"/>
                <a:gd name="T34" fmla="*/ 278 w 356"/>
                <a:gd name="T35" fmla="*/ 211 h 359"/>
                <a:gd name="T36" fmla="*/ 297 w 356"/>
                <a:gd name="T37" fmla="*/ 179 h 359"/>
                <a:gd name="T38" fmla="*/ 298 w 356"/>
                <a:gd name="T39" fmla="*/ 175 h 359"/>
                <a:gd name="T40" fmla="*/ 291 w 356"/>
                <a:gd name="T41" fmla="*/ 199 h 359"/>
                <a:gd name="T42" fmla="*/ 274 w 356"/>
                <a:gd name="T43" fmla="*/ 226 h 359"/>
                <a:gd name="T44" fmla="*/ 325 w 356"/>
                <a:gd name="T45" fmla="*/ 117 h 359"/>
                <a:gd name="T46" fmla="*/ 281 w 356"/>
                <a:gd name="T47" fmla="*/ 54 h 359"/>
                <a:gd name="T48" fmla="*/ 325 w 356"/>
                <a:gd name="T49" fmla="*/ 117 h 359"/>
                <a:gd name="T50" fmla="*/ 31 w 356"/>
                <a:gd name="T51" fmla="*/ 188 h 359"/>
                <a:gd name="T52" fmla="*/ 34 w 356"/>
                <a:gd name="T53" fmla="*/ 188 h 359"/>
                <a:gd name="T54" fmla="*/ 34 w 356"/>
                <a:gd name="T55" fmla="*/ 189 h 359"/>
                <a:gd name="T56" fmla="*/ 42 w 356"/>
                <a:gd name="T57" fmla="*/ 198 h 359"/>
                <a:gd name="T58" fmla="*/ 43 w 356"/>
                <a:gd name="T59" fmla="*/ 198 h 359"/>
                <a:gd name="T60" fmla="*/ 31 w 356"/>
                <a:gd name="T61" fmla="*/ 235 h 359"/>
                <a:gd name="T62" fmla="*/ 31 w 356"/>
                <a:gd name="T63" fmla="*/ 188 h 359"/>
                <a:gd name="T64" fmla="*/ 66 w 356"/>
                <a:gd name="T65" fmla="*/ 296 h 359"/>
                <a:gd name="T66" fmla="*/ 44 w 356"/>
                <a:gd name="T67" fmla="*/ 270 h 359"/>
                <a:gd name="T68" fmla="*/ 50 w 356"/>
                <a:gd name="T69" fmla="*/ 270 h 359"/>
                <a:gd name="T70" fmla="*/ 67 w 356"/>
                <a:gd name="T71" fmla="*/ 285 h 359"/>
                <a:gd name="T72" fmla="*/ 132 w 356"/>
                <a:gd name="T73" fmla="*/ 310 h 359"/>
                <a:gd name="T74" fmla="*/ 159 w 356"/>
                <a:gd name="T75" fmla="*/ 313 h 359"/>
                <a:gd name="T76" fmla="*/ 165 w 356"/>
                <a:gd name="T77" fmla="*/ 313 h 359"/>
                <a:gd name="T78" fmla="*/ 262 w 356"/>
                <a:gd name="T79" fmla="*/ 296 h 359"/>
                <a:gd name="T80" fmla="*/ 253 w 356"/>
                <a:gd name="T81" fmla="*/ 303 h 359"/>
                <a:gd name="T82" fmla="*/ 66 w 356"/>
                <a:gd name="T83" fmla="*/ 296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6" h="359">
                  <a:moveTo>
                    <a:pt x="341" y="95"/>
                  </a:moveTo>
                  <a:cubicBezTo>
                    <a:pt x="320" y="41"/>
                    <a:pt x="266" y="14"/>
                    <a:pt x="210" y="14"/>
                  </a:cubicBezTo>
                  <a:cubicBezTo>
                    <a:pt x="154" y="0"/>
                    <a:pt x="92" y="22"/>
                    <a:pt x="60" y="72"/>
                  </a:cubicBezTo>
                  <a:cubicBezTo>
                    <a:pt x="52" y="84"/>
                    <a:pt x="47" y="97"/>
                    <a:pt x="43" y="111"/>
                  </a:cubicBezTo>
                  <a:cubicBezTo>
                    <a:pt x="41" y="114"/>
                    <a:pt x="39" y="116"/>
                    <a:pt x="37" y="119"/>
                  </a:cubicBezTo>
                  <a:cubicBezTo>
                    <a:pt x="25" y="133"/>
                    <a:pt x="13" y="149"/>
                    <a:pt x="13" y="165"/>
                  </a:cubicBezTo>
                  <a:cubicBezTo>
                    <a:pt x="0" y="211"/>
                    <a:pt x="9" y="264"/>
                    <a:pt x="41" y="301"/>
                  </a:cubicBezTo>
                  <a:cubicBezTo>
                    <a:pt x="82" y="349"/>
                    <a:pt x="155" y="359"/>
                    <a:pt x="213" y="343"/>
                  </a:cubicBezTo>
                  <a:cubicBezTo>
                    <a:pt x="276" y="327"/>
                    <a:pt x="325" y="279"/>
                    <a:pt x="337" y="217"/>
                  </a:cubicBezTo>
                  <a:cubicBezTo>
                    <a:pt x="354" y="179"/>
                    <a:pt x="356" y="136"/>
                    <a:pt x="341" y="95"/>
                  </a:cubicBezTo>
                  <a:close/>
                  <a:moveTo>
                    <a:pt x="278" y="170"/>
                  </a:moveTo>
                  <a:cubicBezTo>
                    <a:pt x="278" y="166"/>
                    <a:pt x="278" y="163"/>
                    <a:pt x="278" y="159"/>
                  </a:cubicBezTo>
                  <a:cubicBezTo>
                    <a:pt x="279" y="157"/>
                    <a:pt x="279" y="155"/>
                    <a:pt x="279" y="153"/>
                  </a:cubicBezTo>
                  <a:cubicBezTo>
                    <a:pt x="280" y="150"/>
                    <a:pt x="280" y="147"/>
                    <a:pt x="280" y="144"/>
                  </a:cubicBezTo>
                  <a:cubicBezTo>
                    <a:pt x="281" y="153"/>
                    <a:pt x="280" y="162"/>
                    <a:pt x="278" y="170"/>
                  </a:cubicBezTo>
                  <a:close/>
                  <a:moveTo>
                    <a:pt x="274" y="226"/>
                  </a:moveTo>
                  <a:cubicBezTo>
                    <a:pt x="275" y="224"/>
                    <a:pt x="276" y="222"/>
                    <a:pt x="276" y="220"/>
                  </a:cubicBezTo>
                  <a:cubicBezTo>
                    <a:pt x="277" y="217"/>
                    <a:pt x="277" y="214"/>
                    <a:pt x="278" y="211"/>
                  </a:cubicBezTo>
                  <a:cubicBezTo>
                    <a:pt x="286" y="202"/>
                    <a:pt x="293" y="191"/>
                    <a:pt x="297" y="179"/>
                  </a:cubicBezTo>
                  <a:cubicBezTo>
                    <a:pt x="298" y="178"/>
                    <a:pt x="298" y="176"/>
                    <a:pt x="298" y="175"/>
                  </a:cubicBezTo>
                  <a:cubicBezTo>
                    <a:pt x="297" y="183"/>
                    <a:pt x="295" y="191"/>
                    <a:pt x="291" y="199"/>
                  </a:cubicBezTo>
                  <a:cubicBezTo>
                    <a:pt x="287" y="209"/>
                    <a:pt x="281" y="218"/>
                    <a:pt x="274" y="226"/>
                  </a:cubicBezTo>
                  <a:close/>
                  <a:moveTo>
                    <a:pt x="325" y="117"/>
                  </a:moveTo>
                  <a:cubicBezTo>
                    <a:pt x="315" y="93"/>
                    <a:pt x="299" y="71"/>
                    <a:pt x="281" y="54"/>
                  </a:cubicBezTo>
                  <a:cubicBezTo>
                    <a:pt x="304" y="69"/>
                    <a:pt x="318" y="91"/>
                    <a:pt x="325" y="117"/>
                  </a:cubicBezTo>
                  <a:close/>
                  <a:moveTo>
                    <a:pt x="31" y="188"/>
                  </a:moveTo>
                  <a:cubicBezTo>
                    <a:pt x="32" y="188"/>
                    <a:pt x="33" y="188"/>
                    <a:pt x="34" y="188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193"/>
                    <a:pt x="38" y="197"/>
                    <a:pt x="42" y="198"/>
                  </a:cubicBezTo>
                  <a:cubicBezTo>
                    <a:pt x="43" y="198"/>
                    <a:pt x="43" y="198"/>
                    <a:pt x="43" y="198"/>
                  </a:cubicBezTo>
                  <a:cubicBezTo>
                    <a:pt x="36" y="210"/>
                    <a:pt x="32" y="223"/>
                    <a:pt x="31" y="235"/>
                  </a:cubicBezTo>
                  <a:cubicBezTo>
                    <a:pt x="28" y="220"/>
                    <a:pt x="28" y="204"/>
                    <a:pt x="31" y="188"/>
                  </a:cubicBezTo>
                  <a:close/>
                  <a:moveTo>
                    <a:pt x="66" y="296"/>
                  </a:moveTo>
                  <a:cubicBezTo>
                    <a:pt x="57" y="289"/>
                    <a:pt x="50" y="280"/>
                    <a:pt x="44" y="270"/>
                  </a:cubicBezTo>
                  <a:cubicBezTo>
                    <a:pt x="46" y="270"/>
                    <a:pt x="48" y="270"/>
                    <a:pt x="50" y="270"/>
                  </a:cubicBezTo>
                  <a:cubicBezTo>
                    <a:pt x="55" y="275"/>
                    <a:pt x="61" y="280"/>
                    <a:pt x="67" y="285"/>
                  </a:cubicBezTo>
                  <a:cubicBezTo>
                    <a:pt x="84" y="298"/>
                    <a:pt x="109" y="314"/>
                    <a:pt x="132" y="310"/>
                  </a:cubicBezTo>
                  <a:cubicBezTo>
                    <a:pt x="139" y="315"/>
                    <a:pt x="150" y="315"/>
                    <a:pt x="159" y="313"/>
                  </a:cubicBezTo>
                  <a:cubicBezTo>
                    <a:pt x="161" y="313"/>
                    <a:pt x="163" y="313"/>
                    <a:pt x="165" y="313"/>
                  </a:cubicBezTo>
                  <a:cubicBezTo>
                    <a:pt x="198" y="318"/>
                    <a:pt x="232" y="312"/>
                    <a:pt x="262" y="296"/>
                  </a:cubicBezTo>
                  <a:cubicBezTo>
                    <a:pt x="259" y="298"/>
                    <a:pt x="256" y="301"/>
                    <a:pt x="253" y="303"/>
                  </a:cubicBezTo>
                  <a:cubicBezTo>
                    <a:pt x="198" y="338"/>
                    <a:pt x="117" y="340"/>
                    <a:pt x="66" y="296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xmlns="" id="{0888D668-A6D6-4C9D-BBFB-14B7D3A8A5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09465" y="5343682"/>
              <a:ext cx="377658" cy="354833"/>
            </a:xfrm>
            <a:custGeom>
              <a:avLst/>
              <a:gdLst>
                <a:gd name="T0" fmla="*/ 75 w 77"/>
                <a:gd name="T1" fmla="*/ 21 h 72"/>
                <a:gd name="T2" fmla="*/ 77 w 77"/>
                <a:gd name="T3" fmla="*/ 14 h 72"/>
                <a:gd name="T4" fmla="*/ 73 w 77"/>
                <a:gd name="T5" fmla="*/ 8 h 72"/>
                <a:gd name="T6" fmla="*/ 36 w 77"/>
                <a:gd name="T7" fmla="*/ 12 h 72"/>
                <a:gd name="T8" fmla="*/ 28 w 77"/>
                <a:gd name="T9" fmla="*/ 17 h 72"/>
                <a:gd name="T10" fmla="*/ 28 w 77"/>
                <a:gd name="T11" fmla="*/ 17 h 72"/>
                <a:gd name="T12" fmla="*/ 27 w 77"/>
                <a:gd name="T13" fmla="*/ 16 h 72"/>
                <a:gd name="T14" fmla="*/ 22 w 77"/>
                <a:gd name="T15" fmla="*/ 13 h 72"/>
                <a:gd name="T16" fmla="*/ 21 w 77"/>
                <a:gd name="T17" fmla="*/ 12 h 72"/>
                <a:gd name="T18" fmla="*/ 10 w 77"/>
                <a:gd name="T19" fmla="*/ 12 h 72"/>
                <a:gd name="T20" fmla="*/ 1 w 77"/>
                <a:gd name="T21" fmla="*/ 18 h 72"/>
                <a:gd name="T22" fmla="*/ 14 w 77"/>
                <a:gd name="T23" fmla="*/ 56 h 72"/>
                <a:gd name="T24" fmla="*/ 30 w 77"/>
                <a:gd name="T25" fmla="*/ 70 h 72"/>
                <a:gd name="T26" fmla="*/ 36 w 77"/>
                <a:gd name="T27" fmla="*/ 69 h 72"/>
                <a:gd name="T28" fmla="*/ 36 w 77"/>
                <a:gd name="T29" fmla="*/ 70 h 72"/>
                <a:gd name="T30" fmla="*/ 43 w 77"/>
                <a:gd name="T31" fmla="*/ 69 h 72"/>
                <a:gd name="T32" fmla="*/ 53 w 77"/>
                <a:gd name="T33" fmla="*/ 69 h 72"/>
                <a:gd name="T34" fmla="*/ 68 w 77"/>
                <a:gd name="T35" fmla="*/ 42 h 72"/>
                <a:gd name="T36" fmla="*/ 73 w 77"/>
                <a:gd name="T37" fmla="*/ 34 h 72"/>
                <a:gd name="T38" fmla="*/ 73 w 77"/>
                <a:gd name="T39" fmla="*/ 29 h 72"/>
                <a:gd name="T40" fmla="*/ 73 w 77"/>
                <a:gd name="T41" fmla="*/ 29 h 72"/>
                <a:gd name="T42" fmla="*/ 75 w 77"/>
                <a:gd name="T43" fmla="*/ 21 h 72"/>
                <a:gd name="T44" fmla="*/ 55 w 77"/>
                <a:gd name="T45" fmla="*/ 23 h 72"/>
                <a:gd name="T46" fmla="*/ 55 w 77"/>
                <a:gd name="T47" fmla="*/ 22 h 72"/>
                <a:gd name="T48" fmla="*/ 48 w 77"/>
                <a:gd name="T49" fmla="*/ 17 h 72"/>
                <a:gd name="T50" fmla="*/ 52 w 77"/>
                <a:gd name="T51" fmla="*/ 16 h 72"/>
                <a:gd name="T52" fmla="*/ 66 w 77"/>
                <a:gd name="T53" fmla="*/ 17 h 72"/>
                <a:gd name="T54" fmla="*/ 65 w 77"/>
                <a:gd name="T55" fmla="*/ 20 h 72"/>
                <a:gd name="T56" fmla="*/ 55 w 77"/>
                <a:gd name="T57" fmla="*/ 2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7" h="72">
                  <a:moveTo>
                    <a:pt x="75" y="21"/>
                  </a:moveTo>
                  <a:cubicBezTo>
                    <a:pt x="76" y="19"/>
                    <a:pt x="77" y="17"/>
                    <a:pt x="77" y="14"/>
                  </a:cubicBezTo>
                  <a:cubicBezTo>
                    <a:pt x="77" y="11"/>
                    <a:pt x="76" y="9"/>
                    <a:pt x="73" y="8"/>
                  </a:cubicBezTo>
                  <a:cubicBezTo>
                    <a:pt x="64" y="4"/>
                    <a:pt x="40" y="0"/>
                    <a:pt x="36" y="12"/>
                  </a:cubicBezTo>
                  <a:cubicBezTo>
                    <a:pt x="32" y="11"/>
                    <a:pt x="29" y="12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7" y="12"/>
                    <a:pt x="24" y="11"/>
                    <a:pt x="22" y="13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8" y="8"/>
                    <a:pt x="13" y="8"/>
                    <a:pt x="10" y="12"/>
                  </a:cubicBezTo>
                  <a:cubicBezTo>
                    <a:pt x="6" y="11"/>
                    <a:pt x="2" y="13"/>
                    <a:pt x="1" y="18"/>
                  </a:cubicBezTo>
                  <a:cubicBezTo>
                    <a:pt x="0" y="33"/>
                    <a:pt x="3" y="47"/>
                    <a:pt x="14" y="56"/>
                  </a:cubicBezTo>
                  <a:cubicBezTo>
                    <a:pt x="17" y="62"/>
                    <a:pt x="22" y="67"/>
                    <a:pt x="30" y="70"/>
                  </a:cubicBezTo>
                  <a:cubicBezTo>
                    <a:pt x="32" y="71"/>
                    <a:pt x="34" y="70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8" y="71"/>
                    <a:pt x="41" y="71"/>
                    <a:pt x="43" y="69"/>
                  </a:cubicBezTo>
                  <a:cubicBezTo>
                    <a:pt x="46" y="72"/>
                    <a:pt x="50" y="71"/>
                    <a:pt x="53" y="69"/>
                  </a:cubicBezTo>
                  <a:cubicBezTo>
                    <a:pt x="61" y="62"/>
                    <a:pt x="66" y="52"/>
                    <a:pt x="68" y="42"/>
                  </a:cubicBezTo>
                  <a:cubicBezTo>
                    <a:pt x="71" y="40"/>
                    <a:pt x="73" y="37"/>
                    <a:pt x="73" y="34"/>
                  </a:cubicBezTo>
                  <a:cubicBezTo>
                    <a:pt x="74" y="32"/>
                    <a:pt x="73" y="30"/>
                    <a:pt x="73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4" y="26"/>
                    <a:pt x="75" y="23"/>
                    <a:pt x="75" y="21"/>
                  </a:cubicBezTo>
                  <a:close/>
                  <a:moveTo>
                    <a:pt x="55" y="23"/>
                  </a:moveTo>
                  <a:cubicBezTo>
                    <a:pt x="55" y="22"/>
                    <a:pt x="55" y="22"/>
                    <a:pt x="55" y="22"/>
                  </a:cubicBezTo>
                  <a:cubicBezTo>
                    <a:pt x="53" y="19"/>
                    <a:pt x="51" y="17"/>
                    <a:pt x="48" y="17"/>
                  </a:cubicBezTo>
                  <a:cubicBezTo>
                    <a:pt x="49" y="16"/>
                    <a:pt x="50" y="16"/>
                    <a:pt x="52" y="16"/>
                  </a:cubicBezTo>
                  <a:cubicBezTo>
                    <a:pt x="56" y="15"/>
                    <a:pt x="61" y="16"/>
                    <a:pt x="66" y="17"/>
                  </a:cubicBezTo>
                  <a:cubicBezTo>
                    <a:pt x="66" y="18"/>
                    <a:pt x="65" y="19"/>
                    <a:pt x="65" y="20"/>
                  </a:cubicBezTo>
                  <a:cubicBezTo>
                    <a:pt x="62" y="18"/>
                    <a:pt x="57" y="19"/>
                    <a:pt x="55" y="23"/>
                  </a:cubicBezTo>
                  <a:close/>
                </a:path>
              </a:pathLst>
            </a:custGeom>
            <a:solidFill>
              <a:srgbClr val="E580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18">
              <a:extLst>
                <a:ext uri="{FF2B5EF4-FFF2-40B4-BE49-F238E27FC236}">
                  <a16:creationId xmlns:a16="http://schemas.microsoft.com/office/drawing/2014/main" xmlns="" id="{7BAA2D91-5130-4F2F-97E6-8BA59D3B96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1876" y="4316535"/>
              <a:ext cx="1826037" cy="1740961"/>
            </a:xfrm>
            <a:custGeom>
              <a:avLst/>
              <a:gdLst>
                <a:gd name="T0" fmla="*/ 256 w 372"/>
                <a:gd name="T1" fmla="*/ 37 h 354"/>
                <a:gd name="T2" fmla="*/ 123 w 372"/>
                <a:gd name="T3" fmla="*/ 21 h 354"/>
                <a:gd name="T4" fmla="*/ 17 w 372"/>
                <a:gd name="T5" fmla="*/ 149 h 354"/>
                <a:gd name="T6" fmla="*/ 66 w 372"/>
                <a:gd name="T7" fmla="*/ 301 h 354"/>
                <a:gd name="T8" fmla="*/ 249 w 372"/>
                <a:gd name="T9" fmla="*/ 333 h 354"/>
                <a:gd name="T10" fmla="*/ 369 w 372"/>
                <a:gd name="T11" fmla="*/ 167 h 354"/>
                <a:gd name="T12" fmla="*/ 256 w 372"/>
                <a:gd name="T13" fmla="*/ 37 h 354"/>
                <a:gd name="T14" fmla="*/ 302 w 372"/>
                <a:gd name="T15" fmla="*/ 275 h 354"/>
                <a:gd name="T16" fmla="*/ 141 w 372"/>
                <a:gd name="T17" fmla="*/ 316 h 354"/>
                <a:gd name="T18" fmla="*/ 30 w 372"/>
                <a:gd name="T19" fmla="*/ 175 h 354"/>
                <a:gd name="T20" fmla="*/ 116 w 372"/>
                <a:gd name="T21" fmla="*/ 42 h 354"/>
                <a:gd name="T22" fmla="*/ 239 w 372"/>
                <a:gd name="T23" fmla="*/ 38 h 354"/>
                <a:gd name="T24" fmla="*/ 237 w 372"/>
                <a:gd name="T25" fmla="*/ 38 h 354"/>
                <a:gd name="T26" fmla="*/ 235 w 372"/>
                <a:gd name="T27" fmla="*/ 54 h 354"/>
                <a:gd name="T28" fmla="*/ 268 w 372"/>
                <a:gd name="T29" fmla="*/ 59 h 354"/>
                <a:gd name="T30" fmla="*/ 270 w 372"/>
                <a:gd name="T31" fmla="*/ 61 h 354"/>
                <a:gd name="T32" fmla="*/ 276 w 372"/>
                <a:gd name="T33" fmla="*/ 61 h 354"/>
                <a:gd name="T34" fmla="*/ 312 w 372"/>
                <a:gd name="T35" fmla="*/ 79 h 354"/>
                <a:gd name="T36" fmla="*/ 346 w 372"/>
                <a:gd name="T37" fmla="*/ 136 h 354"/>
                <a:gd name="T38" fmla="*/ 302 w 372"/>
                <a:gd name="T39" fmla="*/ 275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2" h="354">
                  <a:moveTo>
                    <a:pt x="256" y="37"/>
                  </a:moveTo>
                  <a:cubicBezTo>
                    <a:pt x="218" y="8"/>
                    <a:pt x="170" y="0"/>
                    <a:pt x="123" y="21"/>
                  </a:cubicBezTo>
                  <a:cubicBezTo>
                    <a:pt x="71" y="44"/>
                    <a:pt x="32" y="95"/>
                    <a:pt x="17" y="149"/>
                  </a:cubicBezTo>
                  <a:cubicBezTo>
                    <a:pt x="0" y="207"/>
                    <a:pt x="19" y="264"/>
                    <a:pt x="66" y="301"/>
                  </a:cubicBezTo>
                  <a:cubicBezTo>
                    <a:pt x="116" y="339"/>
                    <a:pt x="189" y="354"/>
                    <a:pt x="249" y="333"/>
                  </a:cubicBezTo>
                  <a:cubicBezTo>
                    <a:pt x="318" y="309"/>
                    <a:pt x="365" y="239"/>
                    <a:pt x="369" y="167"/>
                  </a:cubicBezTo>
                  <a:cubicBezTo>
                    <a:pt x="372" y="99"/>
                    <a:pt x="323" y="39"/>
                    <a:pt x="256" y="37"/>
                  </a:cubicBezTo>
                  <a:close/>
                  <a:moveTo>
                    <a:pt x="302" y="275"/>
                  </a:moveTo>
                  <a:cubicBezTo>
                    <a:pt x="260" y="320"/>
                    <a:pt x="199" y="332"/>
                    <a:pt x="141" y="316"/>
                  </a:cubicBezTo>
                  <a:cubicBezTo>
                    <a:pt x="75" y="296"/>
                    <a:pt x="23" y="248"/>
                    <a:pt x="30" y="175"/>
                  </a:cubicBezTo>
                  <a:cubicBezTo>
                    <a:pt x="35" y="122"/>
                    <a:pt x="72" y="71"/>
                    <a:pt x="116" y="42"/>
                  </a:cubicBezTo>
                  <a:cubicBezTo>
                    <a:pt x="157" y="17"/>
                    <a:pt x="201" y="17"/>
                    <a:pt x="239" y="38"/>
                  </a:cubicBezTo>
                  <a:cubicBezTo>
                    <a:pt x="238" y="38"/>
                    <a:pt x="238" y="38"/>
                    <a:pt x="237" y="38"/>
                  </a:cubicBezTo>
                  <a:cubicBezTo>
                    <a:pt x="229" y="39"/>
                    <a:pt x="225" y="52"/>
                    <a:pt x="235" y="54"/>
                  </a:cubicBezTo>
                  <a:cubicBezTo>
                    <a:pt x="246" y="55"/>
                    <a:pt x="257" y="57"/>
                    <a:pt x="268" y="59"/>
                  </a:cubicBezTo>
                  <a:cubicBezTo>
                    <a:pt x="269" y="60"/>
                    <a:pt x="269" y="61"/>
                    <a:pt x="270" y="61"/>
                  </a:cubicBezTo>
                  <a:cubicBezTo>
                    <a:pt x="272" y="63"/>
                    <a:pt x="274" y="63"/>
                    <a:pt x="276" y="61"/>
                  </a:cubicBezTo>
                  <a:cubicBezTo>
                    <a:pt x="289" y="65"/>
                    <a:pt x="301" y="70"/>
                    <a:pt x="312" y="79"/>
                  </a:cubicBezTo>
                  <a:cubicBezTo>
                    <a:pt x="331" y="93"/>
                    <a:pt x="341" y="113"/>
                    <a:pt x="346" y="136"/>
                  </a:cubicBezTo>
                  <a:cubicBezTo>
                    <a:pt x="356" y="185"/>
                    <a:pt x="335" y="239"/>
                    <a:pt x="302" y="27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19">
              <a:extLst>
                <a:ext uri="{FF2B5EF4-FFF2-40B4-BE49-F238E27FC236}">
                  <a16:creationId xmlns:a16="http://schemas.microsoft.com/office/drawing/2014/main" xmlns="" id="{9BFA10D4-A365-486B-93C4-BDEEBEB94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9158" y="5078076"/>
              <a:ext cx="1006396" cy="688914"/>
            </a:xfrm>
            <a:custGeom>
              <a:avLst/>
              <a:gdLst>
                <a:gd name="T0" fmla="*/ 193 w 205"/>
                <a:gd name="T1" fmla="*/ 4 h 140"/>
                <a:gd name="T2" fmla="*/ 163 w 205"/>
                <a:gd name="T3" fmla="*/ 36 h 140"/>
                <a:gd name="T4" fmla="*/ 150 w 205"/>
                <a:gd name="T5" fmla="*/ 43 h 140"/>
                <a:gd name="T6" fmla="*/ 144 w 205"/>
                <a:gd name="T7" fmla="*/ 45 h 140"/>
                <a:gd name="T8" fmla="*/ 110 w 205"/>
                <a:gd name="T9" fmla="*/ 52 h 140"/>
                <a:gd name="T10" fmla="*/ 12 w 205"/>
                <a:gd name="T11" fmla="*/ 19 h 140"/>
                <a:gd name="T12" fmla="*/ 3 w 205"/>
                <a:gd name="T13" fmla="*/ 26 h 140"/>
                <a:gd name="T14" fmla="*/ 64 w 205"/>
                <a:gd name="T15" fmla="*/ 65 h 140"/>
                <a:gd name="T16" fmla="*/ 114 w 205"/>
                <a:gd name="T17" fmla="*/ 139 h 140"/>
                <a:gd name="T18" fmla="*/ 158 w 205"/>
                <a:gd name="T19" fmla="*/ 58 h 140"/>
                <a:gd name="T20" fmla="*/ 172 w 205"/>
                <a:gd name="T21" fmla="*/ 51 h 140"/>
                <a:gd name="T22" fmla="*/ 205 w 205"/>
                <a:gd name="T23" fmla="*/ 9 h 140"/>
                <a:gd name="T24" fmla="*/ 193 w 205"/>
                <a:gd name="T25" fmla="*/ 4 h 140"/>
                <a:gd name="T26" fmla="*/ 115 w 205"/>
                <a:gd name="T27" fmla="*/ 123 h 140"/>
                <a:gd name="T28" fmla="*/ 73 w 205"/>
                <a:gd name="T29" fmla="*/ 67 h 140"/>
                <a:gd name="T30" fmla="*/ 108 w 205"/>
                <a:gd name="T31" fmla="*/ 69 h 140"/>
                <a:gd name="T32" fmla="*/ 106 w 205"/>
                <a:gd name="T33" fmla="*/ 105 h 140"/>
                <a:gd name="T34" fmla="*/ 114 w 205"/>
                <a:gd name="T35" fmla="*/ 105 h 140"/>
                <a:gd name="T36" fmla="*/ 112 w 205"/>
                <a:gd name="T37" fmla="*/ 69 h 140"/>
                <a:gd name="T38" fmla="*/ 142 w 205"/>
                <a:gd name="T39" fmla="*/ 64 h 140"/>
                <a:gd name="T40" fmla="*/ 115 w 205"/>
                <a:gd name="T41" fmla="*/ 12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5" h="140">
                  <a:moveTo>
                    <a:pt x="193" y="4"/>
                  </a:moveTo>
                  <a:cubicBezTo>
                    <a:pt x="182" y="14"/>
                    <a:pt x="177" y="28"/>
                    <a:pt x="163" y="36"/>
                  </a:cubicBezTo>
                  <a:cubicBezTo>
                    <a:pt x="159" y="39"/>
                    <a:pt x="155" y="41"/>
                    <a:pt x="150" y="43"/>
                  </a:cubicBezTo>
                  <a:cubicBezTo>
                    <a:pt x="148" y="43"/>
                    <a:pt x="146" y="44"/>
                    <a:pt x="144" y="45"/>
                  </a:cubicBezTo>
                  <a:cubicBezTo>
                    <a:pt x="133" y="49"/>
                    <a:pt x="122" y="51"/>
                    <a:pt x="110" y="52"/>
                  </a:cubicBezTo>
                  <a:cubicBezTo>
                    <a:pt x="76" y="54"/>
                    <a:pt x="37" y="44"/>
                    <a:pt x="12" y="19"/>
                  </a:cubicBezTo>
                  <a:cubicBezTo>
                    <a:pt x="8" y="15"/>
                    <a:pt x="0" y="20"/>
                    <a:pt x="3" y="26"/>
                  </a:cubicBezTo>
                  <a:cubicBezTo>
                    <a:pt x="17" y="47"/>
                    <a:pt x="40" y="59"/>
                    <a:pt x="64" y="65"/>
                  </a:cubicBezTo>
                  <a:cubicBezTo>
                    <a:pt x="61" y="97"/>
                    <a:pt x="75" y="140"/>
                    <a:pt x="114" y="139"/>
                  </a:cubicBezTo>
                  <a:cubicBezTo>
                    <a:pt x="152" y="137"/>
                    <a:pt x="158" y="89"/>
                    <a:pt x="158" y="58"/>
                  </a:cubicBezTo>
                  <a:cubicBezTo>
                    <a:pt x="163" y="56"/>
                    <a:pt x="167" y="54"/>
                    <a:pt x="172" y="51"/>
                  </a:cubicBezTo>
                  <a:cubicBezTo>
                    <a:pt x="185" y="43"/>
                    <a:pt x="205" y="26"/>
                    <a:pt x="205" y="9"/>
                  </a:cubicBezTo>
                  <a:cubicBezTo>
                    <a:pt x="205" y="3"/>
                    <a:pt x="198" y="0"/>
                    <a:pt x="193" y="4"/>
                  </a:cubicBezTo>
                  <a:close/>
                  <a:moveTo>
                    <a:pt x="115" y="123"/>
                  </a:moveTo>
                  <a:cubicBezTo>
                    <a:pt x="87" y="130"/>
                    <a:pt x="77" y="90"/>
                    <a:pt x="73" y="67"/>
                  </a:cubicBezTo>
                  <a:cubicBezTo>
                    <a:pt x="85" y="68"/>
                    <a:pt x="97" y="69"/>
                    <a:pt x="108" y="69"/>
                  </a:cubicBezTo>
                  <a:cubicBezTo>
                    <a:pt x="107" y="81"/>
                    <a:pt x="106" y="93"/>
                    <a:pt x="106" y="105"/>
                  </a:cubicBezTo>
                  <a:cubicBezTo>
                    <a:pt x="106" y="110"/>
                    <a:pt x="114" y="110"/>
                    <a:pt x="114" y="105"/>
                  </a:cubicBezTo>
                  <a:cubicBezTo>
                    <a:pt x="115" y="93"/>
                    <a:pt x="113" y="81"/>
                    <a:pt x="112" y="69"/>
                  </a:cubicBezTo>
                  <a:cubicBezTo>
                    <a:pt x="122" y="68"/>
                    <a:pt x="132" y="67"/>
                    <a:pt x="142" y="64"/>
                  </a:cubicBezTo>
                  <a:cubicBezTo>
                    <a:pt x="141" y="87"/>
                    <a:pt x="138" y="117"/>
                    <a:pt x="115" y="12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20">
              <a:extLst>
                <a:ext uri="{FF2B5EF4-FFF2-40B4-BE49-F238E27FC236}">
                  <a16:creationId xmlns:a16="http://schemas.microsoft.com/office/drawing/2014/main" xmlns="" id="{777C6CB8-140C-4E7C-8276-BA554A6AB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1961" y="4995074"/>
              <a:ext cx="83002" cy="107902"/>
            </a:xfrm>
            <a:custGeom>
              <a:avLst/>
              <a:gdLst>
                <a:gd name="T0" fmla="*/ 17 w 17"/>
                <a:gd name="T1" fmla="*/ 5 h 22"/>
                <a:gd name="T2" fmla="*/ 14 w 17"/>
                <a:gd name="T3" fmla="*/ 2 h 22"/>
                <a:gd name="T4" fmla="*/ 12 w 17"/>
                <a:gd name="T5" fmla="*/ 1 h 22"/>
                <a:gd name="T6" fmla="*/ 8 w 17"/>
                <a:gd name="T7" fmla="*/ 0 h 22"/>
                <a:gd name="T8" fmla="*/ 7 w 17"/>
                <a:gd name="T9" fmla="*/ 1 h 22"/>
                <a:gd name="T10" fmla="*/ 5 w 17"/>
                <a:gd name="T11" fmla="*/ 1 h 22"/>
                <a:gd name="T12" fmla="*/ 1 w 17"/>
                <a:gd name="T13" fmla="*/ 4 h 22"/>
                <a:gd name="T14" fmla="*/ 0 w 17"/>
                <a:gd name="T15" fmla="*/ 12 h 22"/>
                <a:gd name="T16" fmla="*/ 2 w 17"/>
                <a:gd name="T17" fmla="*/ 19 h 22"/>
                <a:gd name="T18" fmla="*/ 4 w 17"/>
                <a:gd name="T19" fmla="*/ 21 h 22"/>
                <a:gd name="T20" fmla="*/ 7 w 17"/>
                <a:gd name="T21" fmla="*/ 22 h 22"/>
                <a:gd name="T22" fmla="*/ 10 w 17"/>
                <a:gd name="T23" fmla="*/ 21 h 22"/>
                <a:gd name="T24" fmla="*/ 13 w 17"/>
                <a:gd name="T25" fmla="*/ 19 h 22"/>
                <a:gd name="T26" fmla="*/ 14 w 17"/>
                <a:gd name="T27" fmla="*/ 17 h 22"/>
                <a:gd name="T28" fmla="*/ 16 w 17"/>
                <a:gd name="T29" fmla="*/ 13 h 22"/>
                <a:gd name="T30" fmla="*/ 17 w 17"/>
                <a:gd name="T3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22">
                  <a:moveTo>
                    <a:pt x="17" y="5"/>
                  </a:moveTo>
                  <a:cubicBezTo>
                    <a:pt x="17" y="4"/>
                    <a:pt x="15" y="2"/>
                    <a:pt x="14" y="2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1" y="0"/>
                    <a:pt x="10" y="0"/>
                    <a:pt x="8" y="0"/>
                  </a:cubicBezTo>
                  <a:cubicBezTo>
                    <a:pt x="8" y="0"/>
                    <a:pt x="7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4"/>
                    <a:pt x="0" y="17"/>
                    <a:pt x="2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2"/>
                    <a:pt x="7" y="22"/>
                  </a:cubicBezTo>
                  <a:cubicBezTo>
                    <a:pt x="8" y="22"/>
                    <a:pt x="9" y="21"/>
                    <a:pt x="10" y="21"/>
                  </a:cubicBezTo>
                  <a:cubicBezTo>
                    <a:pt x="12" y="20"/>
                    <a:pt x="13" y="20"/>
                    <a:pt x="13" y="1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6"/>
                    <a:pt x="15" y="14"/>
                    <a:pt x="16" y="13"/>
                  </a:cubicBezTo>
                  <a:cubicBezTo>
                    <a:pt x="17" y="10"/>
                    <a:pt x="17" y="8"/>
                    <a:pt x="17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21">
              <a:extLst>
                <a:ext uri="{FF2B5EF4-FFF2-40B4-BE49-F238E27FC236}">
                  <a16:creationId xmlns:a16="http://schemas.microsoft.com/office/drawing/2014/main" xmlns="" id="{1B1B7BF0-21A1-45A5-8888-96C02039B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6947" y="4872646"/>
              <a:ext cx="265605" cy="215804"/>
            </a:xfrm>
            <a:custGeom>
              <a:avLst/>
              <a:gdLst>
                <a:gd name="T0" fmla="*/ 52 w 54"/>
                <a:gd name="T1" fmla="*/ 33 h 44"/>
                <a:gd name="T2" fmla="*/ 34 w 54"/>
                <a:gd name="T3" fmla="*/ 26 h 44"/>
                <a:gd name="T4" fmla="*/ 20 w 54"/>
                <a:gd name="T5" fmla="*/ 25 h 44"/>
                <a:gd name="T6" fmla="*/ 44 w 54"/>
                <a:gd name="T7" fmla="*/ 9 h 44"/>
                <a:gd name="T8" fmla="*/ 41 w 54"/>
                <a:gd name="T9" fmla="*/ 1 h 44"/>
                <a:gd name="T10" fmla="*/ 2 w 54"/>
                <a:gd name="T11" fmla="*/ 28 h 44"/>
                <a:gd name="T12" fmla="*/ 8 w 54"/>
                <a:gd name="T13" fmla="*/ 38 h 44"/>
                <a:gd name="T14" fmla="*/ 30 w 54"/>
                <a:gd name="T15" fmla="*/ 40 h 44"/>
                <a:gd name="T16" fmla="*/ 49 w 54"/>
                <a:gd name="T17" fmla="*/ 42 h 44"/>
                <a:gd name="T18" fmla="*/ 52 w 54"/>
                <a:gd name="T1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44">
                  <a:moveTo>
                    <a:pt x="52" y="33"/>
                  </a:moveTo>
                  <a:cubicBezTo>
                    <a:pt x="48" y="28"/>
                    <a:pt x="40" y="27"/>
                    <a:pt x="34" y="26"/>
                  </a:cubicBezTo>
                  <a:cubicBezTo>
                    <a:pt x="29" y="25"/>
                    <a:pt x="25" y="25"/>
                    <a:pt x="20" y="25"/>
                  </a:cubicBezTo>
                  <a:cubicBezTo>
                    <a:pt x="26" y="17"/>
                    <a:pt x="35" y="12"/>
                    <a:pt x="44" y="9"/>
                  </a:cubicBezTo>
                  <a:cubicBezTo>
                    <a:pt x="49" y="7"/>
                    <a:pt x="45" y="0"/>
                    <a:pt x="41" y="1"/>
                  </a:cubicBezTo>
                  <a:cubicBezTo>
                    <a:pt x="25" y="4"/>
                    <a:pt x="10" y="12"/>
                    <a:pt x="2" y="28"/>
                  </a:cubicBezTo>
                  <a:cubicBezTo>
                    <a:pt x="0" y="32"/>
                    <a:pt x="3" y="37"/>
                    <a:pt x="8" y="38"/>
                  </a:cubicBezTo>
                  <a:cubicBezTo>
                    <a:pt x="15" y="38"/>
                    <a:pt x="23" y="39"/>
                    <a:pt x="30" y="40"/>
                  </a:cubicBezTo>
                  <a:cubicBezTo>
                    <a:pt x="36" y="41"/>
                    <a:pt x="43" y="44"/>
                    <a:pt x="49" y="42"/>
                  </a:cubicBezTo>
                  <a:cubicBezTo>
                    <a:pt x="54" y="41"/>
                    <a:pt x="54" y="36"/>
                    <a:pt x="52" y="33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7745">
            <a:off x="9853639" y="329885"/>
            <a:ext cx="1754174" cy="1754174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816708" y="136338"/>
            <a:ext cx="21178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>
                <a:ln w="0"/>
                <a:solidFill>
                  <a:srgbClr val="4631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Giây</a:t>
            </a:r>
            <a:endParaRPr lang="en-US" sz="4800" b="1" cap="none" spc="0">
              <a:ln w="0"/>
              <a:solidFill>
                <a:srgbClr val="4631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726">
            <a:off x="3107782" y="271872"/>
            <a:ext cx="744504" cy="7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705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</TotalTime>
  <Words>756</Words>
  <Application>Microsoft Office PowerPoint</Application>
  <PresentationFormat>Widescreen</PresentationFormat>
  <Paragraphs>148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UTM Cooper Black</vt:lpstr>
      <vt:lpstr>方正喵呜体</vt:lpstr>
      <vt:lpstr>Calibri</vt:lpstr>
      <vt:lpstr>Times New Roman</vt:lpstr>
      <vt:lpstr>等线</vt:lpstr>
      <vt:lpstr>UVN Bai Sau Nang</vt:lpstr>
      <vt:lpstr>Arial</vt:lpstr>
      <vt:lpstr>Cambria Math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keywords>ThyTho</cp:keywords>
  <cp:lastModifiedBy>cuong cuong</cp:lastModifiedBy>
  <cp:revision>78</cp:revision>
  <dcterms:created xsi:type="dcterms:W3CDTF">2017-08-18T03:02:00Z</dcterms:created>
  <dcterms:modified xsi:type="dcterms:W3CDTF">2022-09-25T04:14:25Z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