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72" r:id="rId3"/>
    <p:sldId id="273" r:id="rId4"/>
    <p:sldId id="257" r:id="rId5"/>
    <p:sldId id="267" r:id="rId6"/>
    <p:sldId id="258" r:id="rId7"/>
    <p:sldId id="261" r:id="rId8"/>
    <p:sldId id="260" r:id="rId9"/>
    <p:sldId id="263" r:id="rId10"/>
    <p:sldId id="262" r:id="rId11"/>
    <p:sldId id="265" r:id="rId12"/>
    <p:sldId id="270" r:id="rId13"/>
    <p:sldId id="26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DEC6B-6451-445E-8E2A-55F10658F03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C9106-32F1-4E69-A416-82AA9C7E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8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37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64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3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46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45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7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8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4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7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5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9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788034"/>
      </p:ext>
    </p:extLst>
  </p:cSld>
  <p:clrMapOvr>
    <a:masterClrMapping/>
  </p:clrMapOvr>
  <p:transition spd="slow" advClick="0" advTm="2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849882"/>
      </p:ext>
    </p:extLst>
  </p:cSld>
  <p:clrMapOvr>
    <a:masterClrMapping/>
  </p:clrMapOvr>
  <p:transition spd="slow" advClick="0" advTm="2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421551"/>
      </p:ext>
    </p:extLst>
  </p:cSld>
  <p:clrMapOvr>
    <a:masterClrMapping/>
  </p:clrMapOvr>
  <p:transition spd="slow" advClick="0" advTm="2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765418"/>
      </p:ext>
    </p:extLst>
  </p:cSld>
  <p:clrMapOvr>
    <a:masterClrMapping/>
  </p:clrMapOvr>
  <p:transition spd="slow" advClick="0" advTm="2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AF7A1A-47C1-0CCD-ADBE-7FC1A520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33CCD-6904-7BCA-7869-AACBBEB6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9AAE94-D727-0803-61D7-129D5405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2FA3EF-AA6A-4A5F-94F9-2A2A66B93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2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0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AF7A1A-47C1-0CCD-ADBE-7FC1A520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33CCD-6904-7BCA-7869-AACBBEB6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9AAE94-D727-0803-61D7-129D5405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2FA3EF-AA6A-4A5F-94F9-2A2A66B93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55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3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4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9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3F546-9A10-407C-8D44-C3AB4AC2A6A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3DB8D-2672-483D-8D3D-266DC80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0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1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8" r:id="rId16"/>
    <p:sldLayoutId id="2147483665" r:id="rId17"/>
    <p:sldLayoutId id="2147483662" r:id="rId18"/>
    <p:sldLayoutId id="2147483663" r:id="rId19"/>
    <p:sldLayoutId id="214748366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09DA6-A55A-1581-C843-CFF567162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AD02A9-3A17-714B-3B3D-961644DCE1B2}"/>
              </a:ext>
            </a:extLst>
          </p:cNvPr>
          <p:cNvSpPr txBox="1"/>
          <p:nvPr/>
        </p:nvSpPr>
        <p:spPr>
          <a:xfrm>
            <a:off x="3908323" y="884885"/>
            <a:ext cx="591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" name="AutoShape 15">
            <a:extLst>
              <a:ext uri="{FF2B5EF4-FFF2-40B4-BE49-F238E27FC236}">
                <a16:creationId xmlns:a16="http://schemas.microsoft.com/office/drawing/2014/main" id="{105E4F4B-5BA9-7C70-724A-E59CA4CDD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978" y="2534087"/>
            <a:ext cx="7305009" cy="2917899"/>
          </a:xfrm>
          <a:prstGeom prst="cloudCallout">
            <a:avLst>
              <a:gd name="adj1" fmla="val 33227"/>
              <a:gd name="adj2" fmla="val 45213"/>
            </a:avLst>
          </a:prstGeom>
          <a:solidFill>
            <a:srgbClr val="00B0F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latin typeface=".VnTime" panose="020B7200000000000000" pitchFamily="34" charset="0"/>
              </a:rPr>
              <a:t>H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ãy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4000" b="1" dirty="0"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chỗ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đây</a:t>
            </a:r>
            <a:endParaRPr lang="en-US" altLang="en-US" sz="4000" b="1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14342"/>
      </p:ext>
    </p:extLst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id="{AC343BE4-EDB1-4588-B553-2437FE2E1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627" y="375107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(Ngày)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ACA9C-3DC6-4D4F-A236-E16759A39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A40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NGÀY CÓ MƯA TRONG BA THÁNG CỦA NĂM 2004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BF2298-8BAB-4D74-B498-92A2149CF192}"/>
              </a:ext>
            </a:extLst>
          </p:cNvPr>
          <p:cNvGrpSpPr/>
          <p:nvPr/>
        </p:nvGrpSpPr>
        <p:grpSpPr>
          <a:xfrm>
            <a:off x="2751829" y="5964694"/>
            <a:ext cx="5966309" cy="559280"/>
            <a:chOff x="1506845" y="6137370"/>
            <a:chExt cx="5187025" cy="812517"/>
          </a:xfrm>
        </p:grpSpPr>
        <p:sp>
          <p:nvSpPr>
            <p:cNvPr id="6" name="Text Box 16">
              <a:extLst>
                <a:ext uri="{FF2B5EF4-FFF2-40B4-BE49-F238E27FC236}">
                  <a16:creationId xmlns:a16="http://schemas.microsoft.com/office/drawing/2014/main" id="{EE12F1B4-B853-4043-A448-D5C2E8CBC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6845" y="6137370"/>
              <a:ext cx="1219200" cy="760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Tháng 7</a:t>
              </a:r>
              <a:endPara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16">
              <a:extLst>
                <a:ext uri="{FF2B5EF4-FFF2-40B4-BE49-F238E27FC236}">
                  <a16:creationId xmlns:a16="http://schemas.microsoft.com/office/drawing/2014/main" id="{8AF8441E-171D-4B73-9495-D150FD327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2770" y="6189758"/>
              <a:ext cx="1219200" cy="760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Tháng 8</a:t>
              </a:r>
              <a:endPara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Box 16">
              <a:extLst>
                <a:ext uri="{FF2B5EF4-FFF2-40B4-BE49-F238E27FC236}">
                  <a16:creationId xmlns:a16="http://schemas.microsoft.com/office/drawing/2014/main" id="{4808D6B0-E0E7-426F-BAFA-CA0AFAC1B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4670" y="6189758"/>
              <a:ext cx="1219200" cy="760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Tháng 9</a:t>
              </a:r>
              <a:endPara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 Box 16">
            <a:extLst>
              <a:ext uri="{FF2B5EF4-FFF2-40B4-BE49-F238E27FC236}">
                <a16:creationId xmlns:a16="http://schemas.microsoft.com/office/drawing/2014/main" id="{7366EE91-852D-435A-92F6-8C46F7AF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601" y="5739144"/>
            <a:ext cx="14457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(Tháng)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F37AB0-83A6-443A-81E2-B91657A79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97"/>
          <a:stretch/>
        </p:blipFill>
        <p:spPr>
          <a:xfrm>
            <a:off x="1065668" y="636717"/>
            <a:ext cx="10362059" cy="5334893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1ED2EE6F-90C7-42A1-9471-FB6583494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997" y="1028463"/>
            <a:ext cx="676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AD858B6F-92D2-4E0A-A091-A83558E59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664" y="1674794"/>
            <a:ext cx="676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191486A0-78F5-44AD-81B0-537C5E505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822" y="4424665"/>
            <a:ext cx="676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id="{B0D34C53-85CC-4E2E-8B48-C92B3349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85" y="-106957"/>
            <a:ext cx="1106905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Dựa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 2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 34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0153AC-7F3C-4135-96F5-3E8BA2BFC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1" y="1359329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vi-VN" altLang="en-US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292612-7EAE-445F-9A5C-EA8B87D48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1" y="2224779"/>
            <a:ext cx="1219199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vi-VN" altLang="en-US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54CFC69-F028-4C13-9D73-BB1A88F66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1" y="4091606"/>
            <a:ext cx="12191998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vi-VN" altLang="en-US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11" y="1343569"/>
            <a:ext cx="8502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11" y="222543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10" y="4091606"/>
            <a:ext cx="12117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E6F48C-0ABB-4506-9E3A-1DECDE1E7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509" y="3430583"/>
            <a:ext cx="53371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15 - 3 = 12 </a:t>
            </a:r>
            <a:r>
              <a:rPr lang="vi-VN" alt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en-US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EB589A-CFAC-4BD3-B7E1-0DD405D15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518" y="5126781"/>
            <a:ext cx="727625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 + 15 + 3) : 3 = 12</a:t>
            </a:r>
            <a:r>
              <a:rPr lang="vi-VN" alt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</a:t>
            </a:r>
            <a:endParaRPr lang="en-US" altLang="en-US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8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D4B96A6B-B366-9B46-BFB3-CA8974992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800" b="1" dirty="0">
                <a:latin typeface="VNI-Times" pitchFamily="2" charset="0"/>
              </a:rPr>
              <a:t>Taøu </a:t>
            </a:r>
            <a:r>
              <a:rPr lang="en-US" altLang="en-US" sz="2800" b="1" dirty="0" err="1">
                <a:latin typeface="VNI-Times" pitchFamily="2" charset="0"/>
              </a:rPr>
              <a:t>Thaéng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lôïi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trong</a:t>
            </a:r>
            <a:r>
              <a:rPr lang="en-US" altLang="en-US" sz="2800" b="1" dirty="0">
                <a:latin typeface="VNI-Times" pitchFamily="2" charset="0"/>
              </a:rPr>
              <a:t> 3 </a:t>
            </a:r>
            <a:r>
              <a:rPr lang="en-US" altLang="en-US" sz="2800" b="1" dirty="0" err="1">
                <a:latin typeface="VNI-Times" pitchFamily="2" charset="0"/>
              </a:rPr>
              <a:t>thaùng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ñaàu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naêm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ñaõ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ñaùnh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baét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ñöôïc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soá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caù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nhö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sau</a:t>
            </a:r>
            <a:r>
              <a:rPr lang="en-US" altLang="en-US" sz="2800" b="1" dirty="0">
                <a:latin typeface="VNI-Times" pitchFamily="2" charset="0"/>
              </a:rPr>
              <a:t> :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3BA13B8-123C-FDA1-A13D-768BA646A5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038600" cy="1600200"/>
          </a:xfrm>
        </p:spPr>
        <p:txBody>
          <a:bodyPr/>
          <a:lstStyle/>
          <a:p>
            <a:r>
              <a:rPr lang="en-US" altLang="en-US">
                <a:latin typeface="VNI-Duff" pitchFamily="2" charset="0"/>
              </a:rPr>
              <a:t>Thaùng 1 : </a:t>
            </a:r>
            <a:r>
              <a:rPr lang="en-US" altLang="en-US" sz="3000">
                <a:solidFill>
                  <a:srgbClr val="0000FF"/>
                </a:solidFill>
                <a:latin typeface="VNI-Times" pitchFamily="2" charset="0"/>
              </a:rPr>
              <a:t>5 </a:t>
            </a:r>
            <a:r>
              <a:rPr lang="en-US" altLang="en-US">
                <a:solidFill>
                  <a:srgbClr val="0000FF"/>
                </a:solidFill>
                <a:latin typeface="VNI-Duff" pitchFamily="2" charset="0"/>
              </a:rPr>
              <a:t>taán</a:t>
            </a:r>
          </a:p>
          <a:p>
            <a:r>
              <a:rPr lang="en-US" altLang="en-US">
                <a:latin typeface="VNI-Duff" pitchFamily="2" charset="0"/>
              </a:rPr>
              <a:t>Thaùng 2 : </a:t>
            </a:r>
            <a:r>
              <a:rPr lang="en-US" altLang="en-US">
                <a:solidFill>
                  <a:srgbClr val="0000FF"/>
                </a:solidFill>
                <a:latin typeface="VNI-Duff" pitchFamily="2" charset="0"/>
              </a:rPr>
              <a:t>2 taán</a:t>
            </a:r>
          </a:p>
          <a:p>
            <a:r>
              <a:rPr lang="en-US" altLang="en-US">
                <a:latin typeface="VNI-Duff" pitchFamily="2" charset="0"/>
              </a:rPr>
              <a:t>Thaùng 3 : </a:t>
            </a:r>
            <a:r>
              <a:rPr lang="en-US" altLang="en-US">
                <a:solidFill>
                  <a:srgbClr val="0000FF"/>
                </a:solidFill>
                <a:latin typeface="VNI-Duff" pitchFamily="2" charset="0"/>
              </a:rPr>
              <a:t>6 taán</a:t>
            </a:r>
          </a:p>
        </p:txBody>
      </p:sp>
      <p:graphicFrame>
        <p:nvGraphicFramePr>
          <p:cNvPr id="11270" name="Object 6">
            <a:extLst>
              <a:ext uri="{FF2B5EF4-FFF2-40B4-BE49-F238E27FC236}">
                <a16:creationId xmlns:a16="http://schemas.microsoft.com/office/drawing/2014/main" id="{EF76AE83-5C2F-45FC-3ECB-F6B5F5E08976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562601" y="914400"/>
          <a:ext cx="4778375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648244" imgH="5562442" progId="MSGraph.Chart.8">
                  <p:embed followColorScheme="full"/>
                </p:oleObj>
              </mc:Choice>
              <mc:Fallback>
                <p:oleObj name="Chart" r:id="rId3" imgW="4648244" imgH="5562442" progId="MSGraph.Chart.8">
                  <p:embed followColorScheme="full"/>
                  <p:pic>
                    <p:nvPicPr>
                      <p:cNvPr id="11270" name="Object 6">
                        <a:extLst>
                          <a:ext uri="{FF2B5EF4-FFF2-40B4-BE49-F238E27FC236}">
                            <a16:creationId xmlns:a16="http://schemas.microsoft.com/office/drawing/2014/main" id="{EF76AE83-5C2F-45FC-3ECB-F6B5F5E0897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1" y="914400"/>
                        <a:ext cx="4778375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Group 20">
            <a:extLst>
              <a:ext uri="{FF2B5EF4-FFF2-40B4-BE49-F238E27FC236}">
                <a16:creationId xmlns:a16="http://schemas.microsoft.com/office/drawing/2014/main" id="{43BEA8C6-D07B-013D-65C4-B23EC65FB5C5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7353300" y="4800601"/>
          <a:ext cx="533400" cy="96837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71" name="Text Box 7">
            <a:extLst>
              <a:ext uri="{FF2B5EF4-FFF2-40B4-BE49-F238E27FC236}">
                <a16:creationId xmlns:a16="http://schemas.microsoft.com/office/drawing/2014/main" id="{D3A9F134-7341-7A99-7B76-EA91FD20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38" y="5929314"/>
            <a:ext cx="99060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VNI-Times" pitchFamily="2" charset="0"/>
              </a:rPr>
              <a:t>Thaùng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B320BEA6-B9E9-FD2F-F002-1C8DF2B1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838201"/>
            <a:ext cx="76200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VNI-Times" pitchFamily="2" charset="0"/>
              </a:rPr>
              <a:t>taán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9606FA91-AB7D-3FAC-FE8A-245D20F0B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000751"/>
            <a:ext cx="1219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VNI-Times" pitchFamily="2" charset="0"/>
              </a:rPr>
              <a:t>Thaùng 2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8CEB2E9E-68D6-AD0D-47DF-6800F9920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981701"/>
            <a:ext cx="1219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VNI-Times" pitchFamily="2" charset="0"/>
              </a:rPr>
              <a:t>Thaùng 3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EF571177-A0BA-53DE-F04E-2F7A2A19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3406775"/>
            <a:ext cx="3733800" cy="2051050"/>
          </a:xfrm>
          <a:prstGeom prst="rect">
            <a:avLst/>
          </a:prstGeom>
          <a:solidFill>
            <a:srgbClr val="CCFCF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D60093"/>
                </a:solidFill>
                <a:latin typeface="VNI-Times" pitchFamily="2" charset="0"/>
              </a:rPr>
              <a:t>Haõy veõ tieáp bieåu ñoà veà </a:t>
            </a:r>
            <a:r>
              <a:rPr lang="en-US" altLang="en-US" sz="3200" b="1" u="sng">
                <a:solidFill>
                  <a:srgbClr val="FF3300"/>
                </a:solidFill>
                <a:latin typeface="VNI-Times" pitchFamily="2" charset="0"/>
              </a:rPr>
              <a:t>soá caù taøu Thaéng Lôïi ñaõ ñaùnh baét ñöôïc</a:t>
            </a:r>
          </a:p>
        </p:txBody>
      </p:sp>
      <p:graphicFrame>
        <p:nvGraphicFramePr>
          <p:cNvPr id="11291" name="Group 27">
            <a:extLst>
              <a:ext uri="{FF2B5EF4-FFF2-40B4-BE49-F238E27FC236}">
                <a16:creationId xmlns:a16="http://schemas.microsoft.com/office/drawing/2014/main" id="{A41D4104-D630-D39A-A058-E51F0021995C}"/>
              </a:ext>
            </a:extLst>
          </p:cNvPr>
          <p:cNvGraphicFramePr>
            <a:graphicFrameLocks noGrp="1"/>
          </p:cNvGraphicFramePr>
          <p:nvPr/>
        </p:nvGraphicFramePr>
        <p:xfrm>
          <a:off x="8389938" y="2819401"/>
          <a:ext cx="533400" cy="2963863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OleChart spid="11270" grpId="0"/>
      <p:bldP spid="11271" grpId="0" animBg="1"/>
      <p:bldP spid="11272" grpId="0" animBg="1"/>
      <p:bldP spid="11273" grpId="0" animBg="1"/>
      <p:bldP spid="11274" grpId="0" animBg="1"/>
      <p:bldP spid="112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b7e6729cdfb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15640" y="-3126105"/>
            <a:ext cx="18622645" cy="13568045"/>
          </a:xfrm>
          <a:prstGeom prst="rect">
            <a:avLst/>
          </a:prstGeom>
        </p:spPr>
      </p:pic>
      <p:pic>
        <p:nvPicPr>
          <p:cNvPr id="15" name="图片 14" descr="45c407e3387dca278e382816eec1a0d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73050" y="2184960"/>
            <a:ext cx="18267533" cy="65629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" y="-408925"/>
            <a:ext cx="10870565" cy="76758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01290" y="2255985"/>
            <a:ext cx="52758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  <a:ea typeface="华康POP2体W9(P)" panose="040B0900000000000000" charset="-122"/>
                <a:cs typeface="MV Boli" panose="02000500030200090000" pitchFamily="2" charset="0"/>
              </a:rPr>
              <a:t>Chúc</a:t>
            </a:r>
            <a:r>
              <a:rPr lang="en-US" altLang="zh-CN" sz="72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  <a:ea typeface="华康POP2体W9(P)" panose="040B0900000000000000" charset="-122"/>
                <a:cs typeface="MV Boli" panose="02000500030200090000" pitchFamily="2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  <a:ea typeface="华康POP2体W9(P)" panose="040B0900000000000000" charset="-122"/>
                <a:cs typeface="MV Boli" panose="02000500030200090000" pitchFamily="2" charset="0"/>
              </a:rPr>
              <a:t>các</a:t>
            </a:r>
            <a:r>
              <a:rPr lang="en-US" altLang="zh-CN" sz="72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  <a:ea typeface="华康POP2体W9(P)" panose="040B0900000000000000" charset="-122"/>
                <a:cs typeface="MV Boli" panose="02000500030200090000" pitchFamily="2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  <a:ea typeface="华康POP2体W9(P)" panose="040B0900000000000000" charset="-122"/>
                <a:cs typeface="MV Boli" panose="02000500030200090000" pitchFamily="2" charset="0"/>
              </a:rPr>
              <a:t>em</a:t>
            </a:r>
            <a:endParaRPr lang="en-US" altLang="zh-CN" sz="7200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UTM Colossalis" panose="02040603050506020204" pitchFamily="18" charset="0"/>
              <a:ea typeface="华康POP2体W9(P)" panose="040B0900000000000000" charset="-122"/>
              <a:cs typeface="MV Boli" panose="02000500030200090000" pitchFamily="2" charset="0"/>
            </a:endParaRPr>
          </a:p>
          <a:p>
            <a:pPr algn="ctr"/>
            <a:r>
              <a:rPr lang="en-US" altLang="zh-CN" sz="7200" dirty="0" err="1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  <a:ea typeface="华康POP2体W9(P)" panose="040B0900000000000000" charset="-122"/>
                <a:cs typeface="MV Boli" panose="02000500030200090000" pitchFamily="2" charset="0"/>
              </a:rPr>
              <a:t>học</a:t>
            </a:r>
            <a:r>
              <a:rPr lang="en-US" altLang="zh-CN" sz="72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  <a:ea typeface="华康POP2体W9(P)" panose="040B0900000000000000" charset="-122"/>
                <a:cs typeface="MV Boli" panose="02000500030200090000" pitchFamily="2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  <a:ea typeface="华康POP2体W9(P)" panose="040B0900000000000000" charset="-122"/>
                <a:cs typeface="MV Boli" panose="02000500030200090000" pitchFamily="2" charset="0"/>
              </a:rPr>
              <a:t>tốt</a:t>
            </a:r>
            <a:r>
              <a:rPr lang="en-US" altLang="zh-CN" sz="72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  <a:ea typeface="华康POP2体W9(P)" panose="040B0900000000000000" charset="-122"/>
                <a:cs typeface="MV Boli" panose="02000500030200090000" pitchFamily="2" charset="0"/>
              </a:rPr>
              <a:t>!</a:t>
            </a:r>
            <a:endParaRPr lang="zh-CN" altLang="zh-CN" sz="7200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UTM Colossalis" panose="02040603050506020204" pitchFamily="18" charset="0"/>
              <a:ea typeface="华康POP2体W9(P)" panose="040B0900000000000000" charset="-122"/>
              <a:cs typeface="MV Boli" panose="02000500030200090000" pitchFamily="2" charset="0"/>
            </a:endParaRP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7853" b="35395"/>
          <a:stretch/>
        </p:blipFill>
        <p:spPr>
          <a:xfrm>
            <a:off x="430054" y="3751691"/>
            <a:ext cx="5705856" cy="342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75F02C83-25EB-F44B-0879-EDF8263160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2062" y="265114"/>
          <a:ext cx="9405938" cy="712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24314" imgH="4029164" progId="MSGraph.Chart.8">
                  <p:embed followColorScheme="full"/>
                </p:oleObj>
              </mc:Choice>
              <mc:Fallback>
                <p:oleObj name="Chart" r:id="rId2" imgW="5324314" imgH="4029164" progId="MSGraph.Chart.8">
                  <p:embed followColorScheme="full"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75F02C83-25EB-F44B-0879-EDF8263160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2" y="265114"/>
                        <a:ext cx="9405938" cy="712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5">
            <a:extLst>
              <a:ext uri="{FF2B5EF4-FFF2-40B4-BE49-F238E27FC236}">
                <a16:creationId xmlns:a16="http://schemas.microsoft.com/office/drawing/2014/main" id="{8CEBF9BC-A5F5-561E-CDB2-350F67EB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-31750"/>
            <a:ext cx="868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Số học lớp 4 của trường TH Nhơn Thành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3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AutoShape 14">
            <a:extLst>
              <a:ext uri="{FF2B5EF4-FFF2-40B4-BE49-F238E27FC236}">
                <a16:creationId xmlns:a16="http://schemas.microsoft.com/office/drawing/2014/main" id="{9D242FED-5256-AB36-FD84-AE595D82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752601"/>
            <a:ext cx="64008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27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FF00"/>
                </a:solidFill>
              </a:rPr>
              <a:t>Chọn </a:t>
            </a:r>
            <a:r>
              <a:rPr lang="en-US" altLang="en-US" sz="2800" b="1">
                <a:solidFill>
                  <a:srgbClr val="FF3300"/>
                </a:solidFill>
              </a:rPr>
              <a:t>A</a:t>
            </a:r>
            <a:r>
              <a:rPr lang="en-US" altLang="en-US" sz="2800" b="1">
                <a:solidFill>
                  <a:srgbClr val="FFFF00"/>
                </a:solidFill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</a:rPr>
              <a:t>B</a:t>
            </a:r>
            <a:r>
              <a:rPr lang="en-US" altLang="en-US" sz="2800" b="1">
                <a:solidFill>
                  <a:srgbClr val="FFFF00"/>
                </a:solidFill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</a:rPr>
              <a:t>C</a:t>
            </a:r>
            <a:r>
              <a:rPr lang="en-US" altLang="en-US" sz="2800" b="1">
                <a:solidFill>
                  <a:srgbClr val="FFFF00"/>
                </a:solidFill>
              </a:rPr>
              <a:t>, hoặc </a:t>
            </a:r>
            <a:r>
              <a:rPr lang="en-US" altLang="en-US" sz="2800" b="1">
                <a:solidFill>
                  <a:srgbClr val="FF3300"/>
                </a:solidFill>
              </a:rPr>
              <a:t>D</a:t>
            </a:r>
          </a:p>
        </p:txBody>
      </p:sp>
      <p:grpSp>
        <p:nvGrpSpPr>
          <p:cNvPr id="2" name="AutoShape 15">
            <a:extLst>
              <a:ext uri="{FF2B5EF4-FFF2-40B4-BE49-F238E27FC236}">
                <a16:creationId xmlns:a16="http://schemas.microsoft.com/office/drawing/2014/main" id="{4DA8C398-2C2E-1F24-96FA-C8E6EE2A0437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362200"/>
            <a:ext cx="7543800" cy="1354138"/>
            <a:chOff x="968" y="1609"/>
            <a:chExt cx="4458" cy="741"/>
          </a:xfrm>
        </p:grpSpPr>
        <p:pic>
          <p:nvPicPr>
            <p:cNvPr id="9241" name="AutoShape 15">
              <a:extLst>
                <a:ext uri="{FF2B5EF4-FFF2-40B4-BE49-F238E27FC236}">
                  <a16:creationId xmlns:a16="http://schemas.microsoft.com/office/drawing/2014/main" id="{B35B6FE8-B33D-4F7B-210C-1C9C9A56E79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1609"/>
              <a:ext cx="445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Text Box 4">
              <a:extLst>
                <a:ext uri="{FF2B5EF4-FFF2-40B4-BE49-F238E27FC236}">
                  <a16:creationId xmlns:a16="http://schemas.microsoft.com/office/drawing/2014/main" id="{2C4B764D-5DDF-E633-201E-E153F68A9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" y="1650"/>
              <a:ext cx="4374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400" b="1">
                  <a:solidFill>
                    <a:srgbClr val="0033CC"/>
                  </a:solidFill>
                </a:rPr>
                <a:t>Trung bình mỗi năm trường</a:t>
              </a:r>
            </a:p>
            <a:p>
              <a:pPr algn="ctr" eaLnBrk="1" hangingPunct="1"/>
              <a:r>
                <a:rPr lang="en-US" altLang="en-US" sz="4400" b="1">
                  <a:solidFill>
                    <a:srgbClr val="0033CC"/>
                  </a:solidFill>
                </a:rPr>
                <a:t>Nhơn Thành có số lớp 4 là</a:t>
              </a:r>
            </a:p>
          </p:txBody>
        </p:sp>
      </p:grpSp>
      <p:sp>
        <p:nvSpPr>
          <p:cNvPr id="21520" name="Oval 16">
            <a:extLst>
              <a:ext uri="{FF2B5EF4-FFF2-40B4-BE49-F238E27FC236}">
                <a16:creationId xmlns:a16="http://schemas.microsoft.com/office/drawing/2014/main" id="{2D10C650-4CA5-E339-303C-F2B66ED86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2438400"/>
            <a:ext cx="1655762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Câu 02</a:t>
            </a:r>
          </a:p>
        </p:txBody>
      </p:sp>
      <p:sp>
        <p:nvSpPr>
          <p:cNvPr id="21521" name="AutoShape 17" descr="5%">
            <a:extLst>
              <a:ext uri="{FF2B5EF4-FFF2-40B4-BE49-F238E27FC236}">
                <a16:creationId xmlns:a16="http://schemas.microsoft.com/office/drawing/2014/main" id="{2AFEF665-D07B-7C3A-F4E8-BBB0B8094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4" y="3733800"/>
            <a:ext cx="3387725" cy="503238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bg1"/>
                </a:solidFill>
              </a:rPr>
              <a:t>A. 3</a:t>
            </a:r>
          </a:p>
        </p:txBody>
      </p:sp>
      <p:sp>
        <p:nvSpPr>
          <p:cNvPr id="21522" name="AutoShape 18" descr="5%">
            <a:extLst>
              <a:ext uri="{FF2B5EF4-FFF2-40B4-BE49-F238E27FC236}">
                <a16:creationId xmlns:a16="http://schemas.microsoft.com/office/drawing/2014/main" id="{DAB194C5-03FF-C3A0-65CB-5F461121A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4" y="4267200"/>
            <a:ext cx="3387725" cy="603250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bg1"/>
                </a:solidFill>
              </a:rPr>
              <a:t>B. 2</a:t>
            </a:r>
          </a:p>
        </p:txBody>
      </p:sp>
      <p:sp>
        <p:nvSpPr>
          <p:cNvPr id="21523" name="AutoShape 19" descr="5%">
            <a:extLst>
              <a:ext uri="{FF2B5EF4-FFF2-40B4-BE49-F238E27FC236}">
                <a16:creationId xmlns:a16="http://schemas.microsoft.com/office/drawing/2014/main" id="{90D452AD-6326-22F2-BA59-9343DE6A5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4" y="4941888"/>
            <a:ext cx="3387725" cy="620712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bg1"/>
                </a:solidFill>
              </a:rPr>
              <a:t>C. 5</a:t>
            </a:r>
          </a:p>
        </p:txBody>
      </p:sp>
      <p:sp>
        <p:nvSpPr>
          <p:cNvPr id="21524" name="AutoShape 20" descr="5%">
            <a:extLst>
              <a:ext uri="{FF2B5EF4-FFF2-40B4-BE49-F238E27FC236}">
                <a16:creationId xmlns:a16="http://schemas.microsoft.com/office/drawing/2014/main" id="{93C1719A-C2C9-BB26-79F2-1A53A8B91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1" y="5592764"/>
            <a:ext cx="3387725" cy="655637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bg1"/>
                </a:solidFill>
              </a:rPr>
              <a:t>D. 4</a:t>
            </a:r>
          </a:p>
        </p:txBody>
      </p:sp>
      <p:pic>
        <p:nvPicPr>
          <p:cNvPr id="9225" name="Picture 21" descr="hinhnen">
            <a:extLst>
              <a:ext uri="{FF2B5EF4-FFF2-40B4-BE49-F238E27FC236}">
                <a16:creationId xmlns:a16="http://schemas.microsoft.com/office/drawing/2014/main" id="{FABD5BA8-237C-E6F3-4381-E8371F6E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308726"/>
            <a:ext cx="9180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5" descr="Hinh dong Phao hoa">
            <a:extLst>
              <a:ext uri="{FF2B5EF4-FFF2-40B4-BE49-F238E27FC236}">
                <a16:creationId xmlns:a16="http://schemas.microsoft.com/office/drawing/2014/main" id="{6A7FA0D5-5025-C0A8-A206-1A2A174B99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0" name="Oval 26">
            <a:extLst>
              <a:ext uri="{FF2B5EF4-FFF2-40B4-BE49-F238E27FC236}">
                <a16:creationId xmlns:a16="http://schemas.microsoft.com/office/drawing/2014/main" id="{5AFEE2F3-70AC-E3EE-2448-6C1E7FD1D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9</a:t>
            </a:r>
          </a:p>
        </p:txBody>
      </p:sp>
      <p:sp>
        <p:nvSpPr>
          <p:cNvPr id="21531" name="Oval 27">
            <a:extLst>
              <a:ext uri="{FF2B5EF4-FFF2-40B4-BE49-F238E27FC236}">
                <a16:creationId xmlns:a16="http://schemas.microsoft.com/office/drawing/2014/main" id="{E1558DCD-5E96-FA73-BD02-1AFF879A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21532" name="Oval 28">
            <a:extLst>
              <a:ext uri="{FF2B5EF4-FFF2-40B4-BE49-F238E27FC236}">
                <a16:creationId xmlns:a16="http://schemas.microsoft.com/office/drawing/2014/main" id="{13DAA75C-A5F5-0B35-9E25-92787D9D6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7</a:t>
            </a:r>
          </a:p>
        </p:txBody>
      </p:sp>
      <p:sp>
        <p:nvSpPr>
          <p:cNvPr id="21533" name="Oval 29">
            <a:extLst>
              <a:ext uri="{FF2B5EF4-FFF2-40B4-BE49-F238E27FC236}">
                <a16:creationId xmlns:a16="http://schemas.microsoft.com/office/drawing/2014/main" id="{43EF0B86-7917-980E-F3EA-F86E7A563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21534" name="Oval 30">
            <a:extLst>
              <a:ext uri="{FF2B5EF4-FFF2-40B4-BE49-F238E27FC236}">
                <a16:creationId xmlns:a16="http://schemas.microsoft.com/office/drawing/2014/main" id="{62FC2D96-B12F-E909-2388-8E39AB032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5</a:t>
            </a:r>
          </a:p>
        </p:txBody>
      </p:sp>
      <p:sp>
        <p:nvSpPr>
          <p:cNvPr id="21535" name="Oval 31">
            <a:extLst>
              <a:ext uri="{FF2B5EF4-FFF2-40B4-BE49-F238E27FC236}">
                <a16:creationId xmlns:a16="http://schemas.microsoft.com/office/drawing/2014/main" id="{673371E0-B2C3-AB6D-9A7D-0A229F2A6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21536" name="Oval 32">
            <a:extLst>
              <a:ext uri="{FF2B5EF4-FFF2-40B4-BE49-F238E27FC236}">
                <a16:creationId xmlns:a16="http://schemas.microsoft.com/office/drawing/2014/main" id="{1D960AD6-D69E-1246-78D9-1E002BB96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3</a:t>
            </a:r>
          </a:p>
        </p:txBody>
      </p:sp>
      <p:sp>
        <p:nvSpPr>
          <p:cNvPr id="21537" name="Oval 33">
            <a:extLst>
              <a:ext uri="{FF2B5EF4-FFF2-40B4-BE49-F238E27FC236}">
                <a16:creationId xmlns:a16="http://schemas.microsoft.com/office/drawing/2014/main" id="{68460D95-B108-0CBD-6A35-D62967EB1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2</a:t>
            </a:r>
          </a:p>
        </p:txBody>
      </p:sp>
      <p:sp>
        <p:nvSpPr>
          <p:cNvPr id="21538" name="Oval 34">
            <a:extLst>
              <a:ext uri="{FF2B5EF4-FFF2-40B4-BE49-F238E27FC236}">
                <a16:creationId xmlns:a16="http://schemas.microsoft.com/office/drawing/2014/main" id="{86EE3A07-45AE-E4D1-C2BF-413CAFBCE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1</a:t>
            </a:r>
          </a:p>
        </p:txBody>
      </p:sp>
      <p:sp>
        <p:nvSpPr>
          <p:cNvPr id="21539" name="Oval 35">
            <a:extLst>
              <a:ext uri="{FF2B5EF4-FFF2-40B4-BE49-F238E27FC236}">
                <a16:creationId xmlns:a16="http://schemas.microsoft.com/office/drawing/2014/main" id="{BAE8A08E-6098-DBCB-E3DE-CD1E02415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0</a:t>
            </a:r>
          </a:p>
        </p:txBody>
      </p:sp>
      <p:pic>
        <p:nvPicPr>
          <p:cNvPr id="9237" name="Picture 37" descr="Picture16">
            <a:extLst>
              <a:ext uri="{FF2B5EF4-FFF2-40B4-BE49-F238E27FC236}">
                <a16:creationId xmlns:a16="http://schemas.microsoft.com/office/drawing/2014/main" id="{D16476BE-1FF6-A608-BD86-6EA27E3C3C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77406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39" descr="an30">
            <a:extLst>
              <a:ext uri="{FF2B5EF4-FFF2-40B4-BE49-F238E27FC236}">
                <a16:creationId xmlns:a16="http://schemas.microsoft.com/office/drawing/2014/main" id="{739A74CC-E5B8-58E8-23A0-C313B6A747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"/>
            <a:ext cx="1447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build="allAtOnce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30" grpId="0" animBg="1"/>
      <p:bldP spid="21530" grpId="1" animBg="1"/>
      <p:bldP spid="21531" grpId="0" animBg="1"/>
      <p:bldP spid="21531" grpId="1" animBg="1"/>
      <p:bldP spid="21532" grpId="0" animBg="1"/>
      <p:bldP spid="21532" grpId="1" animBg="1"/>
      <p:bldP spid="21533" grpId="0" animBg="1"/>
      <p:bldP spid="21533" grpId="1" animBg="1"/>
      <p:bldP spid="21534" grpId="0" animBg="1"/>
      <p:bldP spid="21534" grpId="1" animBg="1"/>
      <p:bldP spid="21535" grpId="0" animBg="1"/>
      <p:bldP spid="21535" grpId="1" animBg="1"/>
      <p:bldP spid="21536" grpId="0" animBg="1"/>
      <p:bldP spid="21536" grpId="1" animBg="1"/>
      <p:bldP spid="21537" grpId="0" animBg="1"/>
      <p:bldP spid="21537" grpId="1" animBg="1"/>
      <p:bldP spid="21538" grpId="0" animBg="1"/>
      <p:bldP spid="21538" grpId="1" animBg="1"/>
      <p:bldP spid="21539" grpId="0" animBg="1"/>
      <p:bldP spid="215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45c407e3387dca278e382816eec1a0d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" y="2546594"/>
            <a:ext cx="12197715" cy="4303395"/>
          </a:xfrm>
          <a:prstGeom prst="rect">
            <a:avLst/>
          </a:prstGeom>
        </p:spPr>
      </p:pic>
      <p:pic>
        <p:nvPicPr>
          <p:cNvPr id="4" name="图片 3" descr="5b6ce715ee4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87" y="4824883"/>
            <a:ext cx="4171005" cy="2069811"/>
          </a:xfrm>
          <a:prstGeom prst="rect">
            <a:avLst/>
          </a:prstGeom>
        </p:spPr>
      </p:pic>
      <p:pic>
        <p:nvPicPr>
          <p:cNvPr id="5" name="图片 4" descr="6e3e461d6fe4261ffac34bab182ac1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750" y="1057840"/>
            <a:ext cx="8569960" cy="503023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577390" y="3219370"/>
            <a:ext cx="8037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800" dirty="0" err="1">
                <a:solidFill>
                  <a:srgbClr val="476682"/>
                </a:solidFill>
                <a:latin typeface="UTM Cafeta" panose="02040603050506020204" pitchFamily="18" charset="0"/>
                <a:ea typeface="方正稚艺简体" panose="03000509000000000000" pitchFamily="65" charset="-122"/>
                <a:sym typeface="+mn-ea"/>
              </a:rPr>
              <a:t>Luyện</a:t>
            </a:r>
            <a:r>
              <a:rPr lang="en-US" altLang="zh-CN" sz="8800" dirty="0">
                <a:solidFill>
                  <a:srgbClr val="476682"/>
                </a:solidFill>
                <a:latin typeface="UTM Cafeta" panose="02040603050506020204" pitchFamily="18" charset="0"/>
                <a:ea typeface="方正稚艺简体" panose="03000509000000000000" pitchFamily="65" charset="-122"/>
                <a:sym typeface="+mn-ea"/>
              </a:rPr>
              <a:t> </a:t>
            </a:r>
            <a:r>
              <a:rPr lang="en-US" altLang="zh-CN" sz="8800" dirty="0" err="1">
                <a:solidFill>
                  <a:srgbClr val="476682"/>
                </a:solidFill>
                <a:latin typeface="UTM Cafeta" panose="02040603050506020204" pitchFamily="18" charset="0"/>
                <a:ea typeface="方正稚艺简体" panose="03000509000000000000" pitchFamily="65" charset="-122"/>
                <a:sym typeface="+mn-ea"/>
              </a:rPr>
              <a:t>tập</a:t>
            </a:r>
            <a:endParaRPr lang="zh-CN" altLang="en-US" sz="8800" b="1" dirty="0">
              <a:solidFill>
                <a:srgbClr val="476682"/>
              </a:solidFill>
              <a:latin typeface="UTM Cafeta" panose="02040603050506020204" pitchFamily="18" charset="0"/>
              <a:ea typeface="方正稚艺简体" panose="03000509000000000000" pitchFamily="65" charset="-122"/>
              <a:cs typeface="★儿童字体——迷你简卡通" panose="03000509000000000000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532026" y="1992029"/>
            <a:ext cx="27074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err="1">
                <a:ln w="19050" cmpd="thickThin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47668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  <a:ea typeface="方正稚艺简体" panose="03000509000000000000" pitchFamily="65" charset="-122"/>
              </a:rPr>
              <a:t>Toán</a:t>
            </a:r>
            <a:endParaRPr lang="en-US" altLang="zh-CN" sz="9600" b="1" dirty="0">
              <a:ln w="19050" cmpd="thickThin">
                <a:solidFill>
                  <a:schemeClr val="bg1">
                    <a:lumMod val="95000"/>
                  </a:schemeClr>
                </a:solidFill>
              </a:ln>
              <a:solidFill>
                <a:srgbClr val="47668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UTM Loko" panose="02040603050506020204" pitchFamily="18" charset="0"/>
              <a:ea typeface="方正稚艺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09DA6-A55A-1581-C843-CFF567162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AD02A9-3A17-714B-3B3D-961644DCE1B2}"/>
              </a:ext>
            </a:extLst>
          </p:cNvPr>
          <p:cNvSpPr txBox="1"/>
          <p:nvPr/>
        </p:nvSpPr>
        <p:spPr>
          <a:xfrm>
            <a:off x="3908323" y="884885"/>
            <a:ext cx="591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8D636-6E0F-8CCD-B778-E90D95AFDBCF}"/>
              </a:ext>
            </a:extLst>
          </p:cNvPr>
          <p:cNvSpPr txBox="1"/>
          <p:nvPr/>
        </p:nvSpPr>
        <p:spPr>
          <a:xfrm>
            <a:off x="457200" y="2462981"/>
            <a:ext cx="11277600" cy="195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</a:pP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s-E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70066"/>
      </p:ext>
    </p:extLst>
  </p:cSld>
  <p:clrMapOvr>
    <a:masterClrMapping/>
  </p:clrMapOvr>
  <p:transition spd="slow" advClick="0" advTm="2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46">
            <a:extLst>
              <a:ext uri="{FF2B5EF4-FFF2-40B4-BE49-F238E27FC236}">
                <a16:creationId xmlns:a16="http://schemas.microsoft.com/office/drawing/2014/main" id="{649C7171-B25C-4ECC-B2AD-3A3C77AC9F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857207"/>
              </p:ext>
            </p:extLst>
          </p:nvPr>
        </p:nvGraphicFramePr>
        <p:xfrm>
          <a:off x="1059385" y="1812821"/>
          <a:ext cx="9317702" cy="3517619"/>
        </p:xfrm>
        <a:graphic>
          <a:graphicData uri="http://schemas.openxmlformats.org/drawingml/2006/table">
            <a:tbl>
              <a:tblPr/>
              <a:tblGrid>
                <a:gridCol w="1866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TUẦN 1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TUẦN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TUẦN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TUẦN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oup 110">
            <a:extLst>
              <a:ext uri="{FF2B5EF4-FFF2-40B4-BE49-F238E27FC236}">
                <a16:creationId xmlns:a16="http://schemas.microsoft.com/office/drawing/2014/main" id="{5D7BCC0B-1215-4447-865D-E8E06061A704}"/>
              </a:ext>
            </a:extLst>
          </p:cNvPr>
          <p:cNvGrpSpPr>
            <a:grpSpLocks/>
          </p:cNvGrpSpPr>
          <p:nvPr/>
        </p:nvGrpSpPr>
        <p:grpSpPr bwMode="auto">
          <a:xfrm>
            <a:off x="3238253" y="2001630"/>
            <a:ext cx="6898105" cy="3047999"/>
            <a:chOff x="1392" y="863"/>
            <a:chExt cx="3936" cy="2126"/>
          </a:xfrm>
        </p:grpSpPr>
        <p:grpSp>
          <p:nvGrpSpPr>
            <p:cNvPr id="4" name="Group 28">
              <a:extLst>
                <a:ext uri="{FF2B5EF4-FFF2-40B4-BE49-F238E27FC236}">
                  <a16:creationId xmlns:a16="http://schemas.microsoft.com/office/drawing/2014/main" id="{954ED455-CF7E-4FBD-80E9-358FDF740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864"/>
              <a:ext cx="720" cy="432"/>
              <a:chOff x="5220" y="3097"/>
              <a:chExt cx="1620" cy="863"/>
            </a:xfrm>
          </p:grpSpPr>
          <p:sp>
            <p:nvSpPr>
              <p:cNvPr id="49" name="AutoShape 29">
                <a:extLst>
                  <a:ext uri="{FF2B5EF4-FFF2-40B4-BE49-F238E27FC236}">
                    <a16:creationId xmlns:a16="http://schemas.microsoft.com/office/drawing/2014/main" id="{DFEBA8A6-FCF0-4E5A-9247-0F7A86ECE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3240"/>
                <a:ext cx="1620" cy="72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" name="Oval 30">
                <a:extLst>
                  <a:ext uri="{FF2B5EF4-FFF2-40B4-BE49-F238E27FC236}">
                    <a16:creationId xmlns:a16="http://schemas.microsoft.com/office/drawing/2014/main" id="{9503A4ED-29EF-43B2-A2B2-9F673BAD2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" y="3097"/>
                <a:ext cx="720" cy="35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Oval 31">
                <a:extLst>
                  <a:ext uri="{FF2B5EF4-FFF2-40B4-BE49-F238E27FC236}">
                    <a16:creationId xmlns:a16="http://schemas.microsoft.com/office/drawing/2014/main" id="{D9CF8B44-B573-4D90-B90F-C4D284F1D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" y="3186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5" name="Group 33">
              <a:extLst>
                <a:ext uri="{FF2B5EF4-FFF2-40B4-BE49-F238E27FC236}">
                  <a16:creationId xmlns:a16="http://schemas.microsoft.com/office/drawing/2014/main" id="{27924FDD-CF0D-466C-99E1-EA520AA02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864"/>
              <a:ext cx="720" cy="432"/>
              <a:chOff x="5220" y="3097"/>
              <a:chExt cx="1620" cy="863"/>
            </a:xfrm>
          </p:grpSpPr>
          <p:sp>
            <p:nvSpPr>
              <p:cNvPr id="46" name="AutoShape 34" descr="Sphere">
                <a:extLst>
                  <a:ext uri="{FF2B5EF4-FFF2-40B4-BE49-F238E27FC236}">
                    <a16:creationId xmlns:a16="http://schemas.microsoft.com/office/drawing/2014/main" id="{24483AFF-97F2-438F-9458-0A99C70DB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3240"/>
                <a:ext cx="1620" cy="720"/>
              </a:xfrm>
              <a:prstGeom prst="wave">
                <a:avLst>
                  <a:gd name="adj1" fmla="val 13005"/>
                  <a:gd name="adj2" fmla="val 0"/>
                </a:avLst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Oval 35" descr="Sphere">
                <a:extLst>
                  <a:ext uri="{FF2B5EF4-FFF2-40B4-BE49-F238E27FC236}">
                    <a16:creationId xmlns:a16="http://schemas.microsoft.com/office/drawing/2014/main" id="{873E381A-E056-4F70-B82D-20793157D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" y="3097"/>
                <a:ext cx="720" cy="359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Oval 36" descr="Sphere">
                <a:extLst>
                  <a:ext uri="{FF2B5EF4-FFF2-40B4-BE49-F238E27FC236}">
                    <a16:creationId xmlns:a16="http://schemas.microsoft.com/office/drawing/2014/main" id="{26336763-4351-4407-97CC-3DA493D96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" y="3186"/>
                <a:ext cx="540" cy="180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" name="Group 58">
              <a:extLst>
                <a:ext uri="{FF2B5EF4-FFF2-40B4-BE49-F238E27FC236}">
                  <a16:creationId xmlns:a16="http://schemas.microsoft.com/office/drawing/2014/main" id="{14101DA6-397A-41B8-8A77-F05E4A90F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6" y="863"/>
              <a:ext cx="720" cy="442"/>
              <a:chOff x="5219" y="3097"/>
              <a:chExt cx="1621" cy="883"/>
            </a:xfrm>
          </p:grpSpPr>
          <p:sp>
            <p:nvSpPr>
              <p:cNvPr id="43" name="AutoShape 59" descr="Sphere">
                <a:extLst>
                  <a:ext uri="{FF2B5EF4-FFF2-40B4-BE49-F238E27FC236}">
                    <a16:creationId xmlns:a16="http://schemas.microsoft.com/office/drawing/2014/main" id="{FEAC5BB9-C991-4859-803D-14CC5488B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9" y="3260"/>
                <a:ext cx="1620" cy="720"/>
              </a:xfrm>
              <a:prstGeom prst="wave">
                <a:avLst>
                  <a:gd name="adj1" fmla="val 13005"/>
                  <a:gd name="adj2" fmla="val 0"/>
                </a:avLst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" name="Oval 60" descr="Sphere">
                <a:extLst>
                  <a:ext uri="{FF2B5EF4-FFF2-40B4-BE49-F238E27FC236}">
                    <a16:creationId xmlns:a16="http://schemas.microsoft.com/office/drawing/2014/main" id="{D833D46C-7065-414C-8680-E9A38719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" y="3097"/>
                <a:ext cx="720" cy="359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Oval 61" descr="Sphere">
                <a:extLst>
                  <a:ext uri="{FF2B5EF4-FFF2-40B4-BE49-F238E27FC236}">
                    <a16:creationId xmlns:a16="http://schemas.microsoft.com/office/drawing/2014/main" id="{48EF98DA-F043-4D52-89F7-46551BD8C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" y="3186"/>
                <a:ext cx="540" cy="180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" name="Group 62">
              <a:extLst>
                <a:ext uri="{FF2B5EF4-FFF2-40B4-BE49-F238E27FC236}">
                  <a16:creationId xmlns:a16="http://schemas.microsoft.com/office/drawing/2014/main" id="{CF352B23-ED7C-4102-8914-4A24BB463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1427"/>
              <a:ext cx="720" cy="432"/>
              <a:chOff x="5220" y="3097"/>
              <a:chExt cx="1620" cy="863"/>
            </a:xfrm>
          </p:grpSpPr>
          <p:sp>
            <p:nvSpPr>
              <p:cNvPr id="40" name="AutoShape 63" descr="Sphere">
                <a:extLst>
                  <a:ext uri="{FF2B5EF4-FFF2-40B4-BE49-F238E27FC236}">
                    <a16:creationId xmlns:a16="http://schemas.microsoft.com/office/drawing/2014/main" id="{D2AF0C59-E61B-4079-BC77-7BD276CB4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3240"/>
                <a:ext cx="1620" cy="720"/>
              </a:xfrm>
              <a:prstGeom prst="wave">
                <a:avLst>
                  <a:gd name="adj1" fmla="val 13005"/>
                  <a:gd name="adj2" fmla="val 0"/>
                </a:avLst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" name="Oval 64" descr="Sphere">
                <a:extLst>
                  <a:ext uri="{FF2B5EF4-FFF2-40B4-BE49-F238E27FC236}">
                    <a16:creationId xmlns:a16="http://schemas.microsoft.com/office/drawing/2014/main" id="{4115DC91-B58D-4C1A-9612-534AC77E4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" y="3097"/>
                <a:ext cx="720" cy="359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Oval 65" descr="Sphere">
                <a:extLst>
                  <a:ext uri="{FF2B5EF4-FFF2-40B4-BE49-F238E27FC236}">
                    <a16:creationId xmlns:a16="http://schemas.microsoft.com/office/drawing/2014/main" id="{B588A736-2ECB-4E1F-A62C-3C889109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" y="3186"/>
                <a:ext cx="540" cy="180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" name="Group 66">
              <a:extLst>
                <a:ext uri="{FF2B5EF4-FFF2-40B4-BE49-F238E27FC236}">
                  <a16:creationId xmlns:a16="http://schemas.microsoft.com/office/drawing/2014/main" id="{A301B325-A938-469C-93EF-EF35DF41B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1392"/>
              <a:ext cx="720" cy="432"/>
              <a:chOff x="5220" y="3097"/>
              <a:chExt cx="1620" cy="863"/>
            </a:xfrm>
          </p:grpSpPr>
          <p:sp>
            <p:nvSpPr>
              <p:cNvPr id="37" name="AutoShape 67" descr="Sphere">
                <a:extLst>
                  <a:ext uri="{FF2B5EF4-FFF2-40B4-BE49-F238E27FC236}">
                    <a16:creationId xmlns:a16="http://schemas.microsoft.com/office/drawing/2014/main" id="{08AD6271-F0A0-4073-B09C-6E46EE0E6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3240"/>
                <a:ext cx="1620" cy="720"/>
              </a:xfrm>
              <a:prstGeom prst="wave">
                <a:avLst>
                  <a:gd name="adj1" fmla="val 13005"/>
                  <a:gd name="adj2" fmla="val 0"/>
                </a:avLst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" name="Oval 68" descr="Sphere">
                <a:extLst>
                  <a:ext uri="{FF2B5EF4-FFF2-40B4-BE49-F238E27FC236}">
                    <a16:creationId xmlns:a16="http://schemas.microsoft.com/office/drawing/2014/main" id="{1E1B6655-4D8E-48D5-AB76-D72492DAD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" y="3097"/>
                <a:ext cx="720" cy="359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" name="Oval 69" descr="Sphere">
                <a:extLst>
                  <a:ext uri="{FF2B5EF4-FFF2-40B4-BE49-F238E27FC236}">
                    <a16:creationId xmlns:a16="http://schemas.microsoft.com/office/drawing/2014/main" id="{4DC43E31-724F-4034-BD64-4823AD274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" y="3186"/>
                <a:ext cx="540" cy="180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" name="Group 70">
              <a:extLst>
                <a:ext uri="{FF2B5EF4-FFF2-40B4-BE49-F238E27FC236}">
                  <a16:creationId xmlns:a16="http://schemas.microsoft.com/office/drawing/2014/main" id="{A1766843-4466-41E5-AC63-7D36304D5A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392"/>
              <a:ext cx="720" cy="432"/>
              <a:chOff x="5220" y="3097"/>
              <a:chExt cx="1620" cy="863"/>
            </a:xfrm>
          </p:grpSpPr>
          <p:sp>
            <p:nvSpPr>
              <p:cNvPr id="34" name="AutoShape 71" descr="Sphere">
                <a:extLst>
                  <a:ext uri="{FF2B5EF4-FFF2-40B4-BE49-F238E27FC236}">
                    <a16:creationId xmlns:a16="http://schemas.microsoft.com/office/drawing/2014/main" id="{9E85C3F4-8AF8-452C-AF37-E960F2425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3240"/>
                <a:ext cx="1620" cy="720"/>
              </a:xfrm>
              <a:prstGeom prst="wave">
                <a:avLst>
                  <a:gd name="adj1" fmla="val 13005"/>
                  <a:gd name="adj2" fmla="val 0"/>
                </a:avLst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Oval 72" descr="Sphere">
                <a:extLst>
                  <a:ext uri="{FF2B5EF4-FFF2-40B4-BE49-F238E27FC236}">
                    <a16:creationId xmlns:a16="http://schemas.microsoft.com/office/drawing/2014/main" id="{80C60298-95FF-446A-9586-BED9CC893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" y="3097"/>
                <a:ext cx="720" cy="359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Oval 73" descr="Sphere">
                <a:extLst>
                  <a:ext uri="{FF2B5EF4-FFF2-40B4-BE49-F238E27FC236}">
                    <a16:creationId xmlns:a16="http://schemas.microsoft.com/office/drawing/2014/main" id="{D94640A7-E844-4063-B8CE-ED17BEE9B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" y="3186"/>
                <a:ext cx="540" cy="180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" name="Group 74">
              <a:extLst>
                <a:ext uri="{FF2B5EF4-FFF2-40B4-BE49-F238E27FC236}">
                  <a16:creationId xmlns:a16="http://schemas.microsoft.com/office/drawing/2014/main" id="{2F7653A5-42EB-44EF-9497-0763A2CC1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968"/>
              <a:ext cx="720" cy="432"/>
              <a:chOff x="5220" y="3097"/>
              <a:chExt cx="1620" cy="863"/>
            </a:xfrm>
          </p:grpSpPr>
          <p:sp>
            <p:nvSpPr>
              <p:cNvPr id="31" name="AutoShape 75" descr="Sphere">
                <a:extLst>
                  <a:ext uri="{FF2B5EF4-FFF2-40B4-BE49-F238E27FC236}">
                    <a16:creationId xmlns:a16="http://schemas.microsoft.com/office/drawing/2014/main" id="{A312AB42-419F-4F99-96D0-E612AE79D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3240"/>
                <a:ext cx="1620" cy="720"/>
              </a:xfrm>
              <a:prstGeom prst="wave">
                <a:avLst>
                  <a:gd name="adj1" fmla="val 13005"/>
                  <a:gd name="adj2" fmla="val 0"/>
                </a:avLst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Oval 76" descr="Sphere">
                <a:extLst>
                  <a:ext uri="{FF2B5EF4-FFF2-40B4-BE49-F238E27FC236}">
                    <a16:creationId xmlns:a16="http://schemas.microsoft.com/office/drawing/2014/main" id="{644939C2-1286-49F7-B507-D7BFB9C55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" y="3097"/>
                <a:ext cx="720" cy="359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Oval 77" descr="Sphere">
                <a:extLst>
                  <a:ext uri="{FF2B5EF4-FFF2-40B4-BE49-F238E27FC236}">
                    <a16:creationId xmlns:a16="http://schemas.microsoft.com/office/drawing/2014/main" id="{70A4F319-0B36-4762-99CE-F76146604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" y="3186"/>
                <a:ext cx="540" cy="180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" name="Group 78">
              <a:extLst>
                <a:ext uri="{FF2B5EF4-FFF2-40B4-BE49-F238E27FC236}">
                  <a16:creationId xmlns:a16="http://schemas.microsoft.com/office/drawing/2014/main" id="{AA20BCB1-205B-4B49-9412-B3E1E54219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9" y="1946"/>
              <a:ext cx="720" cy="432"/>
              <a:chOff x="5220" y="3097"/>
              <a:chExt cx="1620" cy="863"/>
            </a:xfrm>
          </p:grpSpPr>
          <p:sp>
            <p:nvSpPr>
              <p:cNvPr id="28" name="AutoShape 79">
                <a:extLst>
                  <a:ext uri="{FF2B5EF4-FFF2-40B4-BE49-F238E27FC236}">
                    <a16:creationId xmlns:a16="http://schemas.microsoft.com/office/drawing/2014/main" id="{2C06550A-EB90-46FE-BB87-008B709E5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3240"/>
                <a:ext cx="1620" cy="72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Oval 80">
                <a:extLst>
                  <a:ext uri="{FF2B5EF4-FFF2-40B4-BE49-F238E27FC236}">
                    <a16:creationId xmlns:a16="http://schemas.microsoft.com/office/drawing/2014/main" id="{23218B37-AF1D-406C-9013-30EE93D9D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" y="3097"/>
                <a:ext cx="720" cy="35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Oval 81">
                <a:extLst>
                  <a:ext uri="{FF2B5EF4-FFF2-40B4-BE49-F238E27FC236}">
                    <a16:creationId xmlns:a16="http://schemas.microsoft.com/office/drawing/2014/main" id="{FA1FEBCD-26A2-452B-A2F6-0494A3EDE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" y="3186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" name="Group 82">
              <a:extLst>
                <a:ext uri="{FF2B5EF4-FFF2-40B4-BE49-F238E27FC236}">
                  <a16:creationId xmlns:a16="http://schemas.microsoft.com/office/drawing/2014/main" id="{F998B9DD-BFB6-4EDE-B71F-F3297F027E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955"/>
              <a:ext cx="720" cy="432"/>
              <a:chOff x="5220" y="3097"/>
              <a:chExt cx="1620" cy="863"/>
            </a:xfrm>
          </p:grpSpPr>
          <p:sp>
            <p:nvSpPr>
              <p:cNvPr id="25" name="AutoShape 83">
                <a:extLst>
                  <a:ext uri="{FF2B5EF4-FFF2-40B4-BE49-F238E27FC236}">
                    <a16:creationId xmlns:a16="http://schemas.microsoft.com/office/drawing/2014/main" id="{4A829802-916A-41DF-A7FD-116DE66A3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3240"/>
                <a:ext cx="1620" cy="72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Oval 84">
                <a:extLst>
                  <a:ext uri="{FF2B5EF4-FFF2-40B4-BE49-F238E27FC236}">
                    <a16:creationId xmlns:a16="http://schemas.microsoft.com/office/drawing/2014/main" id="{FDACD3E3-F2BB-406E-9455-5488E3E69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" y="3097"/>
                <a:ext cx="720" cy="35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Oval 85">
                <a:extLst>
                  <a:ext uri="{FF2B5EF4-FFF2-40B4-BE49-F238E27FC236}">
                    <a16:creationId xmlns:a16="http://schemas.microsoft.com/office/drawing/2014/main" id="{6DD23B0E-C11D-4610-8A5F-401411700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" y="3186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" name="Group 86">
              <a:extLst>
                <a:ext uri="{FF2B5EF4-FFF2-40B4-BE49-F238E27FC236}">
                  <a16:creationId xmlns:a16="http://schemas.microsoft.com/office/drawing/2014/main" id="{F3AA1743-EF90-491B-80EA-B645A4C6B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946"/>
              <a:ext cx="720" cy="432"/>
              <a:chOff x="5220" y="3097"/>
              <a:chExt cx="1620" cy="863"/>
            </a:xfrm>
          </p:grpSpPr>
          <p:sp>
            <p:nvSpPr>
              <p:cNvPr id="22" name="AutoShape 87">
                <a:extLst>
                  <a:ext uri="{FF2B5EF4-FFF2-40B4-BE49-F238E27FC236}">
                    <a16:creationId xmlns:a16="http://schemas.microsoft.com/office/drawing/2014/main" id="{04474A59-9D28-4A7D-B364-08E6C61A5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3240"/>
                <a:ext cx="1620" cy="72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Oval 88">
                <a:extLst>
                  <a:ext uri="{FF2B5EF4-FFF2-40B4-BE49-F238E27FC236}">
                    <a16:creationId xmlns:a16="http://schemas.microsoft.com/office/drawing/2014/main" id="{B70B3A1B-8A86-4478-B185-4AE932C3F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" y="3097"/>
                <a:ext cx="720" cy="35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Oval 89">
                <a:extLst>
                  <a:ext uri="{FF2B5EF4-FFF2-40B4-BE49-F238E27FC236}">
                    <a16:creationId xmlns:a16="http://schemas.microsoft.com/office/drawing/2014/main" id="{94617E1E-AC50-4648-BF66-253C9E5F0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" y="3186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" name="Group 90">
              <a:extLst>
                <a:ext uri="{FF2B5EF4-FFF2-40B4-BE49-F238E27FC236}">
                  <a16:creationId xmlns:a16="http://schemas.microsoft.com/office/drawing/2014/main" id="{FB2CC079-A3B4-43BC-9B92-2C20594C2A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557"/>
              <a:ext cx="720" cy="432"/>
              <a:chOff x="5220" y="3097"/>
              <a:chExt cx="1620" cy="863"/>
            </a:xfrm>
          </p:grpSpPr>
          <p:sp>
            <p:nvSpPr>
              <p:cNvPr id="19" name="AutoShape 91" descr="Sphere">
                <a:extLst>
                  <a:ext uri="{FF2B5EF4-FFF2-40B4-BE49-F238E27FC236}">
                    <a16:creationId xmlns:a16="http://schemas.microsoft.com/office/drawing/2014/main" id="{9A6615BF-6648-4467-8312-5FE804EB3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3240"/>
                <a:ext cx="1620" cy="720"/>
              </a:xfrm>
              <a:prstGeom prst="wave">
                <a:avLst>
                  <a:gd name="adj1" fmla="val 13005"/>
                  <a:gd name="adj2" fmla="val 0"/>
                </a:avLst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Oval 92" descr="Sphere">
                <a:extLst>
                  <a:ext uri="{FF2B5EF4-FFF2-40B4-BE49-F238E27FC236}">
                    <a16:creationId xmlns:a16="http://schemas.microsoft.com/office/drawing/2014/main" id="{A23EC054-50C4-4326-849E-B12A6F2FF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" y="3097"/>
                <a:ext cx="720" cy="359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Oval 93" descr="Sphere">
                <a:extLst>
                  <a:ext uri="{FF2B5EF4-FFF2-40B4-BE49-F238E27FC236}">
                    <a16:creationId xmlns:a16="http://schemas.microsoft.com/office/drawing/2014/main" id="{2FC00A72-B257-4980-986C-CEDF4F171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" y="3186"/>
                <a:ext cx="540" cy="180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19050">
                <a:solidFill>
                  <a:srgbClr val="CC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" name="Group 94">
              <a:extLst>
                <a:ext uri="{FF2B5EF4-FFF2-40B4-BE49-F238E27FC236}">
                  <a16:creationId xmlns:a16="http://schemas.microsoft.com/office/drawing/2014/main" id="{635C1C05-F87E-4ECD-B55D-0E843317E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" y="2544"/>
              <a:ext cx="720" cy="432"/>
              <a:chOff x="5220" y="3097"/>
              <a:chExt cx="1620" cy="863"/>
            </a:xfrm>
          </p:grpSpPr>
          <p:sp>
            <p:nvSpPr>
              <p:cNvPr id="16" name="AutoShape 95">
                <a:extLst>
                  <a:ext uri="{FF2B5EF4-FFF2-40B4-BE49-F238E27FC236}">
                    <a16:creationId xmlns:a16="http://schemas.microsoft.com/office/drawing/2014/main" id="{85E6869D-68D6-4D38-A272-D7143C9AF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3240"/>
                <a:ext cx="1620" cy="72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Oval 96">
                <a:extLst>
                  <a:ext uri="{FF2B5EF4-FFF2-40B4-BE49-F238E27FC236}">
                    <a16:creationId xmlns:a16="http://schemas.microsoft.com/office/drawing/2014/main" id="{58AF4F56-C3B1-4F78-AAFE-99EE6A6CC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" y="3097"/>
                <a:ext cx="720" cy="35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Oval 97">
                <a:extLst>
                  <a:ext uri="{FF2B5EF4-FFF2-40B4-BE49-F238E27FC236}">
                    <a16:creationId xmlns:a16="http://schemas.microsoft.com/office/drawing/2014/main" id="{9512066C-2EB5-4560-AF0B-8F0E5D6C9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" y="3186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52" name="Group 98">
            <a:extLst>
              <a:ext uri="{FF2B5EF4-FFF2-40B4-BE49-F238E27FC236}">
                <a16:creationId xmlns:a16="http://schemas.microsoft.com/office/drawing/2014/main" id="{3B6240B0-2A23-4818-AA05-C44526768C5F}"/>
              </a:ext>
            </a:extLst>
          </p:cNvPr>
          <p:cNvGrpSpPr>
            <a:grpSpLocks/>
          </p:cNvGrpSpPr>
          <p:nvPr/>
        </p:nvGrpSpPr>
        <p:grpSpPr bwMode="auto">
          <a:xfrm>
            <a:off x="2631861" y="5456304"/>
            <a:ext cx="914400" cy="533400"/>
            <a:chOff x="5220" y="3097"/>
            <a:chExt cx="1620" cy="863"/>
          </a:xfrm>
        </p:grpSpPr>
        <p:sp>
          <p:nvSpPr>
            <p:cNvPr id="53" name="AutoShape 99" descr="Sphere">
              <a:extLst>
                <a:ext uri="{FF2B5EF4-FFF2-40B4-BE49-F238E27FC236}">
                  <a16:creationId xmlns:a16="http://schemas.microsoft.com/office/drawing/2014/main" id="{7E03BAE4-5276-4B2F-90C5-AED1553C3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100" descr="Sphere">
              <a:extLst>
                <a:ext uri="{FF2B5EF4-FFF2-40B4-BE49-F238E27FC236}">
                  <a16:creationId xmlns:a16="http://schemas.microsoft.com/office/drawing/2014/main" id="{7D59AC37-8694-462A-84C2-42DEB5A6A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101" descr="Sphere">
              <a:extLst>
                <a:ext uri="{FF2B5EF4-FFF2-40B4-BE49-F238E27FC236}">
                  <a16:creationId xmlns:a16="http://schemas.microsoft.com/office/drawing/2014/main" id="{CF76F0DC-B59F-4251-A0D3-DD02694DA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102">
            <a:extLst>
              <a:ext uri="{FF2B5EF4-FFF2-40B4-BE49-F238E27FC236}">
                <a16:creationId xmlns:a16="http://schemas.microsoft.com/office/drawing/2014/main" id="{59F2D812-B467-4A87-862B-31ACB43D733B}"/>
              </a:ext>
            </a:extLst>
          </p:cNvPr>
          <p:cNvGrpSpPr>
            <a:grpSpLocks/>
          </p:cNvGrpSpPr>
          <p:nvPr/>
        </p:nvGrpSpPr>
        <p:grpSpPr bwMode="auto">
          <a:xfrm>
            <a:off x="2635325" y="6058345"/>
            <a:ext cx="914400" cy="559315"/>
            <a:chOff x="5220" y="3097"/>
            <a:chExt cx="1620" cy="863"/>
          </a:xfrm>
        </p:grpSpPr>
        <p:sp>
          <p:nvSpPr>
            <p:cNvPr id="57" name="AutoShape 103">
              <a:extLst>
                <a:ext uri="{FF2B5EF4-FFF2-40B4-BE49-F238E27FC236}">
                  <a16:creationId xmlns:a16="http://schemas.microsoft.com/office/drawing/2014/main" id="{9616AAEE-8B31-461A-A14B-1D269EDA3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104">
              <a:extLst>
                <a:ext uri="{FF2B5EF4-FFF2-40B4-BE49-F238E27FC236}">
                  <a16:creationId xmlns:a16="http://schemas.microsoft.com/office/drawing/2014/main" id="{682951BC-7FE4-40DD-AEA0-42EF5BE07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105">
              <a:extLst>
                <a:ext uri="{FF2B5EF4-FFF2-40B4-BE49-F238E27FC236}">
                  <a16:creationId xmlns:a16="http://schemas.microsoft.com/office/drawing/2014/main" id="{4018364D-61CE-40F2-9B4D-2A12A7AFD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Text Box 115">
            <a:extLst>
              <a:ext uri="{FF2B5EF4-FFF2-40B4-BE49-F238E27FC236}">
                <a16:creationId xmlns:a16="http://schemas.microsoft.com/office/drawing/2014/main" id="{1037B198-560C-4E84-8B7B-E64E59698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681" y="5523816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61" name="Rectangle 4">
            <a:extLst>
              <a:ext uri="{FF2B5EF4-FFF2-40B4-BE49-F238E27FC236}">
                <a16:creationId xmlns:a16="http://schemas.microsoft.com/office/drawing/2014/main" id="{67F1B11E-7A4F-41CC-8690-E1F87C550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685" y="5534470"/>
            <a:ext cx="37625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15">
            <a:extLst>
              <a:ext uri="{FF2B5EF4-FFF2-40B4-BE49-F238E27FC236}">
                <a16:creationId xmlns:a16="http://schemas.microsoft.com/office/drawing/2014/main" id="{D1C5E51A-7075-48C6-9617-3C9C666FF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681" y="6095316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63" name="Rectangle 72">
            <a:extLst>
              <a:ext uri="{FF2B5EF4-FFF2-40B4-BE49-F238E27FC236}">
                <a16:creationId xmlns:a16="http://schemas.microsoft.com/office/drawing/2014/main" id="{BEFBD78C-C20C-4E2D-81B2-C566A4FC3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610" y="6063108"/>
            <a:ext cx="4081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73DF010A-1334-4F7C-9C3C-D74C27124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4122"/>
            <a:ext cx="1073216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dưới đây nói về một số vải hoa và vải trắng của một của hàng đã bán được trong tháng 9: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00F8DCE-2E0B-4061-9818-C46BB5318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35" y="1165187"/>
            <a:ext cx="987101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VẢI HOA VÀ VẢI TRẮNG ĐÃ BÁN TRONG THÁNG 9</a:t>
            </a:r>
          </a:p>
        </p:txBody>
      </p:sp>
      <p:pic>
        <p:nvPicPr>
          <p:cNvPr id="78" name="图片 7">
            <a:extLst>
              <a:ext uri="{FF2B5EF4-FFF2-40B4-BE49-F238E27FC236}">
                <a16:creationId xmlns:a16="http://schemas.microsoft.com/office/drawing/2014/main" id="{E8B78A3F-2707-4023-A7E2-1CAE3C5238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69">
            <a:off x="10390263" y="921344"/>
            <a:ext cx="1321435" cy="13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>
          <a:xfrm>
            <a:off x="1541839" y="1142802"/>
            <a:ext cx="9199418" cy="5031163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5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9" name="图片 7" descr="5a7a97c6144fe">
            <a:extLst>
              <a:ext uri="{FF2B5EF4-FFF2-40B4-BE49-F238E27FC236}">
                <a16:creationId xmlns:a16="http://schemas.microsoft.com/office/drawing/2014/main" id="{CA0ED87F-FE16-4320-82DD-7C854A2C1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9448" y="3512993"/>
            <a:ext cx="5325630" cy="3551665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09E82C7E-7150-4503-A70F-949BF5583D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-62230" y="13970"/>
            <a:ext cx="5002213" cy="154997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728F468D-901A-4C58-8F99-C253FFF9D2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7252019" y="-65453"/>
            <a:ext cx="5002213" cy="154997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E8B78A3F-2707-4023-A7E2-1CAE3C5238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69">
            <a:off x="5480831" y="-317"/>
            <a:ext cx="1321435" cy="1354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2495" y="2002780"/>
            <a:ext cx="68981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4400" b="1" dirty="0" err="1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tr.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altLang="en-US" sz="4400" b="1" dirty="0" err="1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 (</a:t>
            </a:r>
            <a:r>
              <a:rPr lang="en-US" altLang="en-US" sz="4400" b="1" dirty="0" err="1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400" b="1" dirty="0" err="1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(</a:t>
            </a:r>
            <a:r>
              <a:rPr lang="en-US" altLang="en-US" sz="4400" b="1" dirty="0" err="1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400" b="1" dirty="0" err="1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400" b="1" dirty="0" err="1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400" b="1" dirty="0">
                <a:ln w="127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3"/>
          <a:srcRect t="29675"/>
          <a:stretch>
            <a:fillRect/>
          </a:stretch>
        </p:blipFill>
        <p:spPr>
          <a:xfrm>
            <a:off x="-69215" y="4437958"/>
            <a:ext cx="12261215" cy="2498090"/>
          </a:xfrm>
          <a:prstGeom prst="rect">
            <a:avLst/>
          </a:prstGeom>
        </p:spPr>
      </p:pic>
      <p:pic>
        <p:nvPicPr>
          <p:cNvPr id="9" name="图片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419" flipH="1">
            <a:off x="64836" y="94945"/>
            <a:ext cx="1586789" cy="1843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8B0B1A-B904-4547-8CED-57C88F4AE7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742821" y="4584588"/>
            <a:ext cx="1257973" cy="125797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7F678C7-D325-461B-8355-8CD8E337E1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56" y="1016774"/>
            <a:ext cx="1917723" cy="1917723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3950003-06C3-4F05-AC5E-F39BE09FC3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615" y="2789518"/>
            <a:ext cx="1499806" cy="1073032"/>
          </a:xfrm>
          <a:prstGeom prst="rect">
            <a:avLst/>
          </a:prstGeom>
        </p:spPr>
      </p:pic>
      <p:grpSp>
        <p:nvGrpSpPr>
          <p:cNvPr id="14" name="Google Shape;1933;p41">
            <a:extLst>
              <a:ext uri="{FF2B5EF4-FFF2-40B4-BE49-F238E27FC236}">
                <a16:creationId xmlns:a16="http://schemas.microsoft.com/office/drawing/2014/main" id="{7113F6DD-10BB-4095-9412-EC77D67FFB04}"/>
              </a:ext>
            </a:extLst>
          </p:cNvPr>
          <p:cNvGrpSpPr/>
          <p:nvPr/>
        </p:nvGrpSpPr>
        <p:grpSpPr>
          <a:xfrm>
            <a:off x="1881835" y="212314"/>
            <a:ext cx="8534400" cy="6400800"/>
            <a:chOff x="1453903" y="1165075"/>
            <a:chExt cx="6253425" cy="2814287"/>
          </a:xfrm>
        </p:grpSpPr>
        <p:sp>
          <p:nvSpPr>
            <p:cNvPr id="16" name="Google Shape;1934;p41">
              <a:extLst>
                <a:ext uri="{FF2B5EF4-FFF2-40B4-BE49-F238E27FC236}">
                  <a16:creationId xmlns:a16="http://schemas.microsoft.com/office/drawing/2014/main" id="{0132D9DC-04B3-4B67-8FEA-E67A133463A9}"/>
                </a:ext>
              </a:extLst>
            </p:cNvPr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" name="Google Shape;1935;p41">
              <a:extLst>
                <a:ext uri="{FF2B5EF4-FFF2-40B4-BE49-F238E27FC236}">
                  <a16:creationId xmlns:a16="http://schemas.microsoft.com/office/drawing/2014/main" id="{DEF15837-DECB-42F7-9F42-5AB033DB698E}"/>
                </a:ext>
              </a:extLst>
            </p:cNvPr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EB2D745D-457A-4630-8472-9B27E96B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89" y="647689"/>
            <a:ext cx="7519645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🔸</a:t>
            </a:r>
            <a:r>
              <a:rPr lang="vi-VN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2m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1m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trắng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9B15B707-DA25-4CED-891B-D783F8321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89" y="1873172"/>
            <a:ext cx="8129588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🔸</a:t>
            </a:r>
            <a:r>
              <a:rPr lang="vi-VN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400m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31CCF690-06C9-4AFC-BD81-EE6200C3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204" y="2663189"/>
            <a:ext cx="7418972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🔸</a:t>
            </a:r>
            <a:r>
              <a:rPr lang="vi-VN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3D7EA643-A09F-4643-9890-43E791CEC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839" y="3776749"/>
            <a:ext cx="7885113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🔸</a:t>
            </a:r>
            <a:r>
              <a:rPr lang="vi-VN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100m.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A9826345-0825-4800-BC50-B9417E45B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839" y="4976567"/>
            <a:ext cx="7974013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🔸</a:t>
            </a:r>
            <a:r>
              <a:rPr lang="vi-VN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100m.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86BAB8-DD20-4357-8B95-108DF5754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808" y="645568"/>
            <a:ext cx="7239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" name="Oval 1"/>
          <p:cNvSpPr/>
          <p:nvPr/>
        </p:nvSpPr>
        <p:spPr>
          <a:xfrm>
            <a:off x="9253903" y="570374"/>
            <a:ext cx="723900" cy="7661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278088" y="1653593"/>
            <a:ext cx="723900" cy="7661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269212" y="2680262"/>
            <a:ext cx="723900" cy="7661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310914" y="3755967"/>
            <a:ext cx="723900" cy="7661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327276" y="4924674"/>
            <a:ext cx="723900" cy="7661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86BAB8-DD20-4357-8B95-108DF5754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9306" y="2723666"/>
            <a:ext cx="7239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86BAB8-DD20-4357-8B95-108DF5754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714" y="4984576"/>
            <a:ext cx="7239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9ABF6A-D82E-4EF4-A04F-CB78500E0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212" y="1706761"/>
            <a:ext cx="7239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endParaRPr lang="en-US" altLang="en-US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9ABF6A-D82E-4EF4-A04F-CB78500E0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3352" y="3791713"/>
            <a:ext cx="7239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endParaRPr lang="en-US" altLang="en-US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>
          <a:xfrm>
            <a:off x="1541839" y="1142802"/>
            <a:ext cx="9199418" cy="5031163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5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9" name="图片 7" descr="5a7a97c6144fe">
            <a:extLst>
              <a:ext uri="{FF2B5EF4-FFF2-40B4-BE49-F238E27FC236}">
                <a16:creationId xmlns:a16="http://schemas.microsoft.com/office/drawing/2014/main" id="{CA0ED87F-FE16-4320-82DD-7C854A2C1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9448" y="3512993"/>
            <a:ext cx="5325630" cy="3551665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09E82C7E-7150-4503-A70F-949BF5583D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-62230" y="13970"/>
            <a:ext cx="5002213" cy="154997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728F468D-901A-4C58-8F99-C253FFF9D2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7252019" y="-65453"/>
            <a:ext cx="5002213" cy="154997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E8B78A3F-2707-4023-A7E2-1CAE3C5238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69">
            <a:off x="5480831" y="-317"/>
            <a:ext cx="1321435" cy="1354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5020" y="1919445"/>
            <a:ext cx="68981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BÀI 2: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dưới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đây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nói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mưa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ba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2004 ở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huyện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miền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núi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cs typeface="Times New Roman" panose="02020603050405020304" pitchFamily="18" charset="0"/>
              </a:rPr>
              <a:t>.</a:t>
            </a:r>
          </a:p>
          <a:p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048097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492</Words>
  <Application>Microsoft Office PowerPoint</Application>
  <PresentationFormat>Widescreen</PresentationFormat>
  <Paragraphs>82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Times New Roman</vt:lpstr>
      <vt:lpstr>UTM Cafeta</vt:lpstr>
      <vt:lpstr>UTM Colossalis</vt:lpstr>
      <vt:lpstr>UTM Loko</vt:lpstr>
      <vt:lpstr>VNI-Duff</vt:lpstr>
      <vt:lpstr>VNI-Times</vt:lpstr>
      <vt:lpstr>Office Theme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3:Taøu Thaéng lôïi trong 3 thaùng ñaàu naêm ñaõ ñaùnh baét ñöôïc soá caù nhö sau 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2021-10-22T11:03:33Z</dcterms:created>
  <dcterms:modified xsi:type="dcterms:W3CDTF">2022-10-07T02:20:26Z</dcterms:modified>
</cp:coreProperties>
</file>