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3"/>
  </p:notesMasterIdLst>
  <p:sldIdLst>
    <p:sldId id="287" r:id="rId2"/>
    <p:sldId id="348" r:id="rId3"/>
    <p:sldId id="333" r:id="rId4"/>
    <p:sldId id="315" r:id="rId5"/>
    <p:sldId id="317" r:id="rId6"/>
    <p:sldId id="337" r:id="rId7"/>
    <p:sldId id="343" r:id="rId8"/>
    <p:sldId id="302" r:id="rId9"/>
    <p:sldId id="346" r:id="rId10"/>
    <p:sldId id="352" r:id="rId11"/>
    <p:sldId id="349" r:id="rId12"/>
    <p:sldId id="266" r:id="rId13"/>
    <p:sldId id="268" r:id="rId14"/>
    <p:sldId id="309" r:id="rId15"/>
    <p:sldId id="347" r:id="rId16"/>
    <p:sldId id="326" r:id="rId17"/>
    <p:sldId id="261" r:id="rId18"/>
    <p:sldId id="316" r:id="rId19"/>
    <p:sldId id="345" r:id="rId20"/>
    <p:sldId id="331" r:id="rId21"/>
    <p:sldId id="291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FFCCFF"/>
    <a:srgbClr val="FF0066"/>
    <a:srgbClr val="FFFF00"/>
    <a:srgbClr val="00FFFF"/>
    <a:srgbClr val="FFFF66"/>
    <a:srgbClr val="660066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 autoAdjust="0"/>
    <p:restoredTop sz="94660"/>
  </p:normalViewPr>
  <p:slideViewPr>
    <p:cSldViewPr>
      <p:cViewPr varScale="1">
        <p:scale>
          <a:sx n="89" d="100"/>
          <a:sy n="89" d="100"/>
        </p:scale>
        <p:origin x="117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67674-C578-4C44-B887-5677B8D7C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69A10-557A-4D68-B9C5-17EFA36EDC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1B82F1-7A21-47BF-A9C1-A902DC6D102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AC8287-B6F6-4551-A2A4-3B789D63D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480A2A-35A8-4299-8FD0-CECB0FC55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8EAFC-3E37-4201-B0B5-2D851031D4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529A5-28C4-4432-AB35-A1640D27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B0F350F-D7AC-45D0-9D3F-57656C7CE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3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5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ACCDACA-EFEA-48B0-9B4E-0E06D942BE1E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614571C-D66F-429B-A04A-BFC320B1FDE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C5166E3-EC3E-4969-B7B3-55EA2516EC3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8F5E34E-8612-4BF6-BD10-5F28950D28B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393A0BAD-C084-453B-8C19-16229819B65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F8B6A2D-058C-4D76-A1B5-C311E909711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6827310-AB28-4EDE-902E-93074924890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EC4B4F7-1A9E-4B6E-911C-C74146E90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744E-5408-464F-8C05-2A4DE93F2339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9203FE4-C041-4CC9-AAE6-C76E74B25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2F8D482-D021-4B5C-B6B0-19949E923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9701B-7CFC-4BAF-9A18-BFD94CC2B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9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37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4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0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16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39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73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0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07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82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831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01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59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19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415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04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17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758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197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628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811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583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416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54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056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E44399-8E22-4984-9E07-61455DF3F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468D-98E2-430B-9D25-71F75ACE3751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01E10A0-9EA9-449B-99C1-EBD7485B6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2EAC7D6-470B-422C-818F-A6093FB4E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E93346-D304-4452-90B5-98487F9A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701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EE631C-E6A9-40EE-A739-C39F30795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C983-56DA-44DF-A46B-08623176CF83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F1C18DC-3E00-493A-88ED-9BCA50D8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E465388-03F9-499B-8D53-7EBE4B5FE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C29AE-7008-4963-A46C-CD86325D6D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94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538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26F6D8-5F7F-43E6-97D9-30EA21215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D3F8-5A5D-4E84-AFB7-7478185F4C31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2D2173-4661-4B8F-9162-69E1C1DF5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CECE1F9-E6E5-4493-9EC4-79A80B97F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C32C21-00FC-4D5E-8FA0-AA3CE81E0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193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22873AB-D2FD-4A93-8A11-C87BB722E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027F-A765-47EA-A261-BF5FCFC636C2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39578B7-1E7B-4E71-956E-8CBCB2FBB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DA7AA7C-1625-46AE-8E4F-06E3F27D7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553D2-0F09-46B4-AAF7-4555AA296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7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91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7B4E227-06B0-4085-A72E-0F76BD8CF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13F7-FCF2-4642-94AD-5B5536D9DD9E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C9B83D8-F28F-4975-BC34-83336F1C4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1573BB1-226F-4547-9E09-5F8DA8041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5F310-E968-4612-AEFB-ACD1F5184C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D43733-448F-44C4-A211-45B67CE8D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EBEE-D7FF-43BB-B84D-5FE384E20D83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F97148-52CC-4A1D-BBA2-CD5658E8B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381929B-10A8-403A-9E51-76447D56F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A507B-3896-4E83-8F95-465C410B90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80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46CDB58-CFAC-4214-9D21-76B05AA8D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DD9C-63CE-4F82-B5FD-0CE32B91D51D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797F91F-4E62-47AC-91CC-2C836ACBF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E61E853-50AF-4777-99FE-BDF1004BB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61088-5303-4CAC-B0E9-46781664FF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93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07A4165-C5E4-4B80-8065-EBE600AB7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10CB-D596-4D9A-A882-441531039AC9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1A68672-5665-49FD-BB48-12178D99F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B64436-B6B5-4A6C-A8BF-4C7800119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4B70C-0F52-4FF8-B1EE-16D943DD60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03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F8D67C7-0EF8-4C30-9F12-7AA92A3CF48F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747D7537-2067-4B27-A992-6664C382E4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6E91CACD-17C9-4338-9A88-E1F12370ADC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3C84300-EF57-42CE-BC5A-72D40814355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4F6A39A1-2667-4972-B4C1-202555BCF1A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630BD9DF-C76A-4D4F-990D-0E4F909626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5483B04A-516D-414D-9430-3B0DA3BBA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655B9B77-2CB7-47D5-8861-DF1CD1E42F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5F196-4453-43F2-879F-D71D2239DA63}" type="datetimeFigureOut">
              <a:rPr lang="en-US"/>
              <a:pPr>
                <a:defRPr/>
              </a:pPr>
              <a:t>10/4/2022</a:t>
            </a:fld>
            <a:endParaRPr lang="en-GB"/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B4F2AC9F-AA0D-4933-803F-B68DDA6D5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B433506F-C741-4EC4-BFC1-03BE45562A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05E3C6F-3BAD-4907-8EAF-4FBFED92FE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3171F940-3CD5-497E-BAEF-A045B3F1D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18" r:id="rId3"/>
    <p:sldLayoutId id="2147483807" r:id="rId4"/>
    <p:sldLayoutId id="2147483806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830" r:id="rId11"/>
    <p:sldLayoutId id="2147483829" r:id="rId12"/>
    <p:sldLayoutId id="2147483828" r:id="rId13"/>
    <p:sldLayoutId id="2147483827" r:id="rId14"/>
    <p:sldLayoutId id="2147483826" r:id="rId15"/>
    <p:sldLayoutId id="2147483825" r:id="rId16"/>
    <p:sldLayoutId id="2147483824" r:id="rId17"/>
    <p:sldLayoutId id="2147483823" r:id="rId18"/>
    <p:sldLayoutId id="2147483822" r:id="rId19"/>
    <p:sldLayoutId id="2147483821" r:id="rId20"/>
    <p:sldLayoutId id="2147483820" r:id="rId21"/>
    <p:sldLayoutId id="2147483819" r:id="rId22"/>
    <p:sldLayoutId id="2147483817" r:id="rId23"/>
    <p:sldLayoutId id="2147483816" r:id="rId24"/>
    <p:sldLayoutId id="2147483815" r:id="rId25"/>
    <p:sldLayoutId id="2147483814" r:id="rId26"/>
    <p:sldLayoutId id="2147483813" r:id="rId27"/>
    <p:sldLayoutId id="2147483812" r:id="rId28"/>
    <p:sldLayoutId id="2147483811" r:id="rId29"/>
    <p:sldLayoutId id="2147483810" r:id="rId30"/>
    <p:sldLayoutId id="2147483809" r:id="rId31"/>
    <p:sldLayoutId id="2147483808" r:id="rId32"/>
    <p:sldLayoutId id="2147483805" r:id="rId33"/>
    <p:sldLayoutId id="2147483804" r:id="rId34"/>
    <p:sldLayoutId id="2147483803" r:id="rId35"/>
    <p:sldLayoutId id="2147483802" r:id="rId36"/>
    <p:sldLayoutId id="2147483801" r:id="rId37"/>
    <p:sldLayoutId id="2147483796" r:id="rId38"/>
    <p:sldLayoutId id="2147483797" r:id="rId39"/>
    <p:sldLayoutId id="2147483798" r:id="rId40"/>
    <p:sldLayoutId id="2147483799" r:id="rId41"/>
    <p:sldLayoutId id="2147483800" r:id="rId4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Temp\f1992620-5883-4b7c-b36e-de3c013cf120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1559" y="2013170"/>
            <a:ext cx="1069689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CHÀO MỪNG CÁC EM</a:t>
            </a:r>
          </a:p>
          <a:p>
            <a:pPr algn="ctr"/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ĐẾN VỚI TIẾT HỌC</a:t>
            </a:r>
            <a:endParaRPr lang="zh-CN" altLang="en-US" sz="6600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1B204-F20E-4E77-A777-DD1E4253A0AB}"/>
              </a:ext>
            </a:extLst>
          </p:cNvPr>
          <p:cNvSpPr txBox="1"/>
          <p:nvPr/>
        </p:nvSpPr>
        <p:spPr>
          <a:xfrm>
            <a:off x="2332197" y="328305"/>
            <a:ext cx="8074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40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LÊ QUÝ ĐÔN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5544F-A4FB-44A4-B61A-DB04DE6E17E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" y="482814"/>
            <a:ext cx="11202229" cy="5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4534A6-1233-4D0F-BD62-0C7B3AF801F2}"/>
              </a:ext>
            </a:extLst>
          </p:cNvPr>
          <p:cNvSpPr/>
          <p:nvPr/>
        </p:nvSpPr>
        <p:spPr>
          <a:xfrm>
            <a:off x="3429000" y="2971800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496314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5" y="127826"/>
            <a:ext cx="2524803" cy="11226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678007" y="339464"/>
            <a:ext cx="19081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1:</a:t>
            </a:r>
            <a:endParaRPr lang="zh-CN" altLang="en-US" sz="32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726"/>
            <a:ext cx="3501636" cy="2447057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152173" y="1306492"/>
            <a:ext cx="3162293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42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29923" y="472977"/>
            <a:ext cx="8035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63100" y="1306492"/>
            <a:ext cx="5182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( 42  +  52 )  :   2   =    47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105608" y="1916236"/>
            <a:ext cx="4040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36  ;  42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57.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96000" y="1916236"/>
            <a:ext cx="6236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( 36  +  42  +  57 )  :   3   =    45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05608" y="2522570"/>
            <a:ext cx="5621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34  ;  43  ;   52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39.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058324" y="3145981"/>
            <a:ext cx="73786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( 34  +  43  +  52  +   39 )  :   4   =    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4CAAE-0D12-4D2A-97CF-CE66874FFE5B}"/>
              </a:ext>
            </a:extLst>
          </p:cNvPr>
          <p:cNvSpPr txBox="1"/>
          <p:nvPr/>
        </p:nvSpPr>
        <p:spPr>
          <a:xfrm>
            <a:off x="2152173" y="3700041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  20 ;  35 ;  37 ;  65 </a:t>
            </a:r>
            <a:r>
              <a:rPr lang="en-US" sz="32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54E46-2466-4817-A84C-414F0C041819}"/>
              </a:ext>
            </a:extLst>
          </p:cNvPr>
          <p:cNvSpPr txBox="1"/>
          <p:nvPr/>
        </p:nvSpPr>
        <p:spPr>
          <a:xfrm>
            <a:off x="3583037" y="4335522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( 20 + 35 + 37 + 65 + 73 ) : 5 = 46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/>
      <p:bldP spid="19" grpId="0"/>
      <p:bldP spid="20" grpId="0"/>
      <p:bldP spid="21" grpId="0"/>
      <p:bldP spid="22" grpId="0"/>
      <p:bldP spid="23" grpId="0"/>
      <p:bldP spid="24" grpId="0"/>
      <p:bldP spid="1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255790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191CEC-2E93-4771-AB14-F264EB82A3DF}"/>
              </a:ext>
            </a:extLst>
          </p:cNvPr>
          <p:cNvSpPr/>
          <p:nvPr/>
        </p:nvSpPr>
        <p:spPr>
          <a:xfrm>
            <a:off x="2322078" y="2081243"/>
            <a:ext cx="821661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7" name="组合 29">
            <a:extLst>
              <a:ext uri="{FF2B5EF4-FFF2-40B4-BE49-F238E27FC236}">
                <a16:creationId xmlns:a16="http://schemas.microsoft.com/office/drawing/2014/main" id="{E2E2ADAF-C091-45DC-A47B-43BB551B309D}"/>
              </a:ext>
            </a:extLst>
          </p:cNvPr>
          <p:cNvGrpSpPr/>
          <p:nvPr/>
        </p:nvGrpSpPr>
        <p:grpSpPr>
          <a:xfrm>
            <a:off x="351001" y="2444813"/>
            <a:ext cx="4268634" cy="4307202"/>
            <a:chOff x="4252218" y="1936410"/>
            <a:chExt cx="3761626" cy="3795613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id="{4FA0B83F-6271-4F10-858F-083BA8D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9" name="图片 26">
              <a:extLst>
                <a:ext uri="{FF2B5EF4-FFF2-40B4-BE49-F238E27FC236}">
                  <a16:creationId xmlns:a16="http://schemas.microsoft.com/office/drawing/2014/main" id="{D35A76CB-BAD8-4890-A058-AB0FFAB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8" name="Text Box 44">
            <a:extLst>
              <a:ext uri="{FF2B5EF4-FFF2-40B4-BE49-F238E27FC236}">
                <a16:creationId xmlns:a16="http://schemas.microsoft.com/office/drawing/2014/main" id="{8AAA1DA8-FB4E-4DC0-944C-CDCB49B36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119634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2:Bốn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36kg, 38kg, 40kg, 34kg.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gam?</a:t>
            </a:r>
          </a:p>
        </p:txBody>
      </p:sp>
      <p:sp>
        <p:nvSpPr>
          <p:cNvPr id="88109" name="Line 45">
            <a:extLst>
              <a:ext uri="{FF2B5EF4-FFF2-40B4-BE49-F238E27FC236}">
                <a16:creationId xmlns:a16="http://schemas.microsoft.com/office/drawing/2014/main" id="{427D7AD3-B3A0-4EA3-A1F3-3FEF1EA60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6096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0" name="Line 46">
            <a:extLst>
              <a:ext uri="{FF2B5EF4-FFF2-40B4-BE49-F238E27FC236}">
                <a16:creationId xmlns:a16="http://schemas.microsoft.com/office/drawing/2014/main" id="{D82C7A9A-3927-428B-8FBB-451B0F295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" y="1066800"/>
            <a:ext cx="673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2" name="Line 48">
            <a:extLst>
              <a:ext uri="{FF2B5EF4-FFF2-40B4-BE49-F238E27FC236}">
                <a16:creationId xmlns:a16="http://schemas.microsoft.com/office/drawing/2014/main" id="{BE5B3E53-CF25-46C3-91DC-5A87D7694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0668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7" name="Text Box 53">
            <a:extLst>
              <a:ext uri="{FF2B5EF4-FFF2-40B4-BE49-F238E27FC236}">
                <a16:creationId xmlns:a16="http://schemas.microsoft.com/office/drawing/2014/main" id="{0157B226-1E51-41E5-9F5F-A8F88D76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57312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19">
            <a:extLst>
              <a:ext uri="{FF2B5EF4-FFF2-40B4-BE49-F238E27FC236}">
                <a16:creationId xmlns:a16="http://schemas.microsoft.com/office/drawing/2014/main" id="{0002F3BC-F41A-4D8E-B4E3-A5DBAB18AE3F}"/>
              </a:ext>
            </a:extLst>
          </p:cNvPr>
          <p:cNvGrpSpPr>
            <a:grpSpLocks/>
          </p:cNvGrpSpPr>
          <p:nvPr/>
        </p:nvGrpSpPr>
        <p:grpSpPr bwMode="auto">
          <a:xfrm>
            <a:off x="1360623" y="2994870"/>
            <a:ext cx="6577140" cy="874712"/>
            <a:chOff x="3216" y="1584"/>
            <a:chExt cx="2160" cy="551"/>
          </a:xfrm>
        </p:grpSpPr>
        <p:sp>
          <p:nvSpPr>
            <p:cNvPr id="20512" name="Line 93">
              <a:extLst>
                <a:ext uri="{FF2B5EF4-FFF2-40B4-BE49-F238E27FC236}">
                  <a16:creationId xmlns:a16="http://schemas.microsoft.com/office/drawing/2014/main" id="{1A1FDFEB-A416-4D54-8B0D-F7FAB974D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Line 94">
              <a:extLst>
                <a:ext uri="{FF2B5EF4-FFF2-40B4-BE49-F238E27FC236}">
                  <a16:creationId xmlns:a16="http://schemas.microsoft.com/office/drawing/2014/main" id="{EBAFEE7A-EB03-49F8-AD4F-D5C2875FE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4" name="Line 95">
              <a:extLst>
                <a:ext uri="{FF2B5EF4-FFF2-40B4-BE49-F238E27FC236}">
                  <a16:creationId xmlns:a16="http://schemas.microsoft.com/office/drawing/2014/main" id="{CCAC534D-3576-430B-BE02-FB196B8B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5" name="Line 96">
              <a:extLst>
                <a:ext uri="{FF2B5EF4-FFF2-40B4-BE49-F238E27FC236}">
                  <a16:creationId xmlns:a16="http://schemas.microsoft.com/office/drawing/2014/main" id="{B85289A2-470D-46A6-A68E-4D28639D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6" name="Line 97">
              <a:extLst>
                <a:ext uri="{FF2B5EF4-FFF2-40B4-BE49-F238E27FC236}">
                  <a16:creationId xmlns:a16="http://schemas.microsoft.com/office/drawing/2014/main" id="{4BF91402-0209-4ABC-8E9F-9A3992C3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Line 99">
              <a:extLst>
                <a:ext uri="{FF2B5EF4-FFF2-40B4-BE49-F238E27FC236}">
                  <a16:creationId xmlns:a16="http://schemas.microsoft.com/office/drawing/2014/main" id="{AAC60530-5D2A-4D9D-B11F-9EF7F9BAF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8" name="Line 101">
              <a:extLst>
                <a:ext uri="{FF2B5EF4-FFF2-40B4-BE49-F238E27FC236}">
                  <a16:creationId xmlns:a16="http://schemas.microsoft.com/office/drawing/2014/main" id="{1AB564A9-0AA2-40C5-BB51-5CDDF0B9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9" name="Line 102">
              <a:extLst>
                <a:ext uri="{FF2B5EF4-FFF2-40B4-BE49-F238E27FC236}">
                  <a16:creationId xmlns:a16="http://schemas.microsoft.com/office/drawing/2014/main" id="{44E5BBC2-FA87-4310-981A-39D9ACAF0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0" name="Line 103">
              <a:extLst>
                <a:ext uri="{FF2B5EF4-FFF2-40B4-BE49-F238E27FC236}">
                  <a16:creationId xmlns:a16="http://schemas.microsoft.com/office/drawing/2014/main" id="{A1224EC5-1773-4EC7-BA60-A83C2E842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1" name="Text Box 104">
              <a:extLst>
                <a:ext uri="{FF2B5EF4-FFF2-40B4-BE49-F238E27FC236}">
                  <a16:creationId xmlns:a16="http://schemas.microsoft.com/office/drawing/2014/main" id="{CBAB1F5C-43AE-4255-B205-AC2BD704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22" name="AutoShape 107">
              <a:extLst>
                <a:ext uri="{FF2B5EF4-FFF2-40B4-BE49-F238E27FC236}">
                  <a16:creationId xmlns:a16="http://schemas.microsoft.com/office/drawing/2014/main" id="{67D7C186-08C9-4F61-AEE4-D951ADBD06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3" name="AutoShape 109">
              <a:extLst>
                <a:ext uri="{FF2B5EF4-FFF2-40B4-BE49-F238E27FC236}">
                  <a16:creationId xmlns:a16="http://schemas.microsoft.com/office/drawing/2014/main" id="{876B54A7-D071-46E2-A4E3-7967ED8D74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4" name="AutoShape 110">
              <a:extLst>
                <a:ext uri="{FF2B5EF4-FFF2-40B4-BE49-F238E27FC236}">
                  <a16:creationId xmlns:a16="http://schemas.microsoft.com/office/drawing/2014/main" id="{E173EAF2-7702-4043-8C15-FB50F476FF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AutoShape 111">
              <a:extLst>
                <a:ext uri="{FF2B5EF4-FFF2-40B4-BE49-F238E27FC236}">
                  <a16:creationId xmlns:a16="http://schemas.microsoft.com/office/drawing/2014/main" id="{FC1D461F-08F5-4F72-81AE-C28720F497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6" name="AutoShape 112">
              <a:extLst>
                <a:ext uri="{FF2B5EF4-FFF2-40B4-BE49-F238E27FC236}">
                  <a16:creationId xmlns:a16="http://schemas.microsoft.com/office/drawing/2014/main" id="{8F0EB67C-CCF8-4400-AB52-07DF29787A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7" name="AutoShape 113">
              <a:extLst>
                <a:ext uri="{FF2B5EF4-FFF2-40B4-BE49-F238E27FC236}">
                  <a16:creationId xmlns:a16="http://schemas.microsoft.com/office/drawing/2014/main" id="{42E8B022-B99F-4E2B-B45A-6B6DD6885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8" name="AutoShape 114">
              <a:extLst>
                <a:ext uri="{FF2B5EF4-FFF2-40B4-BE49-F238E27FC236}">
                  <a16:creationId xmlns:a16="http://schemas.microsoft.com/office/drawing/2014/main" id="{3A08FE06-3F44-4772-993D-021F3FAC5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9" name="AutoShape 115">
              <a:extLst>
                <a:ext uri="{FF2B5EF4-FFF2-40B4-BE49-F238E27FC236}">
                  <a16:creationId xmlns:a16="http://schemas.microsoft.com/office/drawing/2014/main" id="{077D0CF4-78F3-4542-8248-9E258280D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0" name="Text Box 116">
              <a:extLst>
                <a:ext uri="{FF2B5EF4-FFF2-40B4-BE49-F238E27FC236}">
                  <a16:creationId xmlns:a16="http://schemas.microsoft.com/office/drawing/2014/main" id="{1FDF435D-C799-4C87-9F15-225E11E42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1" name="Text Box 117">
              <a:extLst>
                <a:ext uri="{FF2B5EF4-FFF2-40B4-BE49-F238E27FC236}">
                  <a16:creationId xmlns:a16="http://schemas.microsoft.com/office/drawing/2014/main" id="{22C7422F-9EB5-425E-B8C6-D0E32F0AA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2" name="Text Box 118">
              <a:extLst>
                <a:ext uri="{FF2B5EF4-FFF2-40B4-BE49-F238E27FC236}">
                  <a16:creationId xmlns:a16="http://schemas.microsoft.com/office/drawing/2014/main" id="{D34B1519-65DB-4EDA-A7E5-4CE382DD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88184" name="Text Box 120">
            <a:extLst>
              <a:ext uri="{FF2B5EF4-FFF2-40B4-BE49-F238E27FC236}">
                <a16:creationId xmlns:a16="http://schemas.microsoft.com/office/drawing/2014/main" id="{5D5C6380-A4BC-456A-94AF-07F3E905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898" y="4115594"/>
            <a:ext cx="159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85" name="Text Box 121">
            <a:extLst>
              <a:ext uri="{FF2B5EF4-FFF2-40B4-BE49-F238E27FC236}">
                <a16:creationId xmlns:a16="http://schemas.microsoft.com/office/drawing/2014/main" id="{E639BDD7-6EC5-4CD9-A547-AF84596D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623" y="4669674"/>
            <a:ext cx="943588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( 36 + 38 + 40 + 34 ) : 4 = 37 (kg)</a:t>
            </a:r>
          </a:p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406AE5-D295-4289-9E38-592961CE31CD}"/>
              </a:ext>
            </a:extLst>
          </p:cNvPr>
          <p:cNvGrpSpPr/>
          <p:nvPr/>
        </p:nvGrpSpPr>
        <p:grpSpPr>
          <a:xfrm>
            <a:off x="1371599" y="1738313"/>
            <a:ext cx="6857993" cy="1020839"/>
            <a:chOff x="1371600" y="1738313"/>
            <a:chExt cx="3581400" cy="838199"/>
          </a:xfrm>
        </p:grpSpPr>
        <p:sp>
          <p:nvSpPr>
            <p:cNvPr id="88119" name="Line 55">
              <a:extLst>
                <a:ext uri="{FF2B5EF4-FFF2-40B4-BE49-F238E27FC236}">
                  <a16:creationId xmlns:a16="http://schemas.microsoft.com/office/drawing/2014/main" id="{CE151E09-FEE1-4EDA-ACA9-B4E1A22E2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47887"/>
              <a:ext cx="762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0" name="Line 56">
              <a:extLst>
                <a:ext uri="{FF2B5EF4-FFF2-40B4-BE49-F238E27FC236}">
                  <a16:creationId xmlns:a16="http://schemas.microsoft.com/office/drawing/2014/main" id="{DDE5F01D-32D6-4905-9197-D1AB7BDB5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147887"/>
              <a:ext cx="914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1" name="Line 57">
              <a:extLst>
                <a:ext uri="{FF2B5EF4-FFF2-40B4-BE49-F238E27FC236}">
                  <a16:creationId xmlns:a16="http://schemas.microsoft.com/office/drawing/2014/main" id="{E46E16A5-A32D-4D51-BE21-1E23B967F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147887"/>
              <a:ext cx="1143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3" name="Line 59">
              <a:extLst>
                <a:ext uri="{FF2B5EF4-FFF2-40B4-BE49-F238E27FC236}">
                  <a16:creationId xmlns:a16="http://schemas.microsoft.com/office/drawing/2014/main" id="{CA32E6D4-34F7-4EC9-9CC9-4AF61BDEA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4" name="Line 60">
              <a:extLst>
                <a:ext uri="{FF2B5EF4-FFF2-40B4-BE49-F238E27FC236}">
                  <a16:creationId xmlns:a16="http://schemas.microsoft.com/office/drawing/2014/main" id="{E9D3656B-4986-4882-8234-2339B5A3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0431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6" name="Line 62">
              <a:extLst>
                <a:ext uri="{FF2B5EF4-FFF2-40B4-BE49-F238E27FC236}">
                  <a16:creationId xmlns:a16="http://schemas.microsoft.com/office/drawing/2014/main" id="{C33B7C9E-AEDF-41AB-BA8D-48E6BBC7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147887"/>
              <a:ext cx="609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7" name="Line 63">
              <a:extLst>
                <a:ext uri="{FF2B5EF4-FFF2-40B4-BE49-F238E27FC236}">
                  <a16:creationId xmlns:a16="http://schemas.microsoft.com/office/drawing/2014/main" id="{0E4165E0-90AA-4F82-A7E3-A00C0C56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9" name="Line 65">
              <a:extLst>
                <a:ext uri="{FF2B5EF4-FFF2-40B4-BE49-F238E27FC236}">
                  <a16:creationId xmlns:a16="http://schemas.microsoft.com/office/drawing/2014/main" id="{7AF48237-59DB-49C3-9CC8-C111A5D8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1" name="AutoShape 67">
              <a:extLst>
                <a:ext uri="{FF2B5EF4-FFF2-40B4-BE49-F238E27FC236}">
                  <a16:creationId xmlns:a16="http://schemas.microsoft.com/office/drawing/2014/main" id="{69F094BA-5298-4363-AD47-3629AC92913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76400" y="1828800"/>
              <a:ext cx="152400" cy="762000"/>
            </a:xfrm>
            <a:prstGeom prst="leftBracket">
              <a:avLst>
                <a:gd name="adj" fmla="val 25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2" name="AutoShape 68">
              <a:extLst>
                <a:ext uri="{FF2B5EF4-FFF2-40B4-BE49-F238E27FC236}">
                  <a16:creationId xmlns:a16="http://schemas.microsoft.com/office/drawing/2014/main" id="{3BA07D3F-5421-463F-82EA-E27CC0E553D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514600" y="1766887"/>
              <a:ext cx="152400" cy="914400"/>
            </a:xfrm>
            <a:prstGeom prst="leftBracket">
              <a:avLst>
                <a:gd name="adj" fmla="val 3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3" name="AutoShape 69">
              <a:extLst>
                <a:ext uri="{FF2B5EF4-FFF2-40B4-BE49-F238E27FC236}">
                  <a16:creationId xmlns:a16="http://schemas.microsoft.com/office/drawing/2014/main" id="{9B1550DC-2D5B-4DFB-813F-3670F19581C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543300" y="1652587"/>
              <a:ext cx="152400" cy="1143000"/>
            </a:xfrm>
            <a:prstGeom prst="leftBracket">
              <a:avLst>
                <a:gd name="adj" fmla="val 3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4" name="AutoShape 70">
              <a:extLst>
                <a:ext uri="{FF2B5EF4-FFF2-40B4-BE49-F238E27FC236}">
                  <a16:creationId xmlns:a16="http://schemas.microsoft.com/office/drawing/2014/main" id="{B058F71F-357E-4007-B48F-F61B800D63C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419600" y="1919287"/>
              <a:ext cx="152400" cy="609600"/>
            </a:xfrm>
            <a:prstGeom prst="leftBracket">
              <a:avLst>
                <a:gd name="adj" fmla="val 2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5" name="Text Box 71">
              <a:extLst>
                <a:ext uri="{FF2B5EF4-FFF2-40B4-BE49-F238E27FC236}">
                  <a16:creationId xmlns:a16="http://schemas.microsoft.com/office/drawing/2014/main" id="{26C6D3BD-B200-4036-8B0A-6579C879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2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36kg</a:t>
              </a:r>
            </a:p>
          </p:txBody>
        </p:sp>
        <p:sp>
          <p:nvSpPr>
            <p:cNvPr id="88140" name="Text Box 76">
              <a:extLst>
                <a:ext uri="{FF2B5EF4-FFF2-40B4-BE49-F238E27FC236}">
                  <a16:creationId xmlns:a16="http://schemas.microsoft.com/office/drawing/2014/main" id="{276C2309-9DEA-4FEB-9346-D90319A0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211" y="2209800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38kg</a:t>
              </a:r>
            </a:p>
          </p:txBody>
        </p:sp>
        <p:sp>
          <p:nvSpPr>
            <p:cNvPr id="88141" name="Text Box 77">
              <a:extLst>
                <a:ext uri="{FF2B5EF4-FFF2-40B4-BE49-F238E27FC236}">
                  <a16:creationId xmlns:a16="http://schemas.microsoft.com/office/drawing/2014/main" id="{731BE105-97D0-45F1-8D72-8039B0F84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0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40kg</a:t>
              </a:r>
            </a:p>
          </p:txBody>
        </p:sp>
        <p:sp>
          <p:nvSpPr>
            <p:cNvPr id="88142" name="Text Box 78">
              <a:extLst>
                <a:ext uri="{FF2B5EF4-FFF2-40B4-BE49-F238E27FC236}">
                  <a16:creationId xmlns:a16="http://schemas.microsoft.com/office/drawing/2014/main" id="{987022F9-BDFE-43A4-A82C-BC400336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411" y="2195513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34kg</a:t>
              </a:r>
            </a:p>
          </p:txBody>
        </p:sp>
        <p:sp>
          <p:nvSpPr>
            <p:cNvPr id="88143" name="Text Box 79">
              <a:extLst>
                <a:ext uri="{FF2B5EF4-FFF2-40B4-BE49-F238E27FC236}">
                  <a16:creationId xmlns:a16="http://schemas.microsoft.com/office/drawing/2014/main" id="{57857BAD-DE09-4BEB-8024-B2AB98D9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752600"/>
              <a:ext cx="5334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</a:p>
          </p:txBody>
        </p:sp>
        <p:sp>
          <p:nvSpPr>
            <p:cNvPr id="88145" name="Text Box 81">
              <a:extLst>
                <a:ext uri="{FF2B5EF4-FFF2-40B4-BE49-F238E27FC236}">
                  <a16:creationId xmlns:a16="http://schemas.microsoft.com/office/drawing/2014/main" id="{6D059D1B-6267-44D7-844F-1E15E6C3E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1752600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  <p:sp>
          <p:nvSpPr>
            <p:cNvPr id="88146" name="Text Box 82">
              <a:extLst>
                <a:ext uri="{FF2B5EF4-FFF2-40B4-BE49-F238E27FC236}">
                  <a16:creationId xmlns:a16="http://schemas.microsoft.com/office/drawing/2014/main" id="{2DE066A6-49D9-4E03-90D6-6FEB61EDB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752600"/>
              <a:ext cx="8382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Hư­ng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47" name="Text Box 83">
              <a:extLst>
                <a:ext uri="{FF2B5EF4-FFF2-40B4-BE49-F238E27FC236}">
                  <a16:creationId xmlns:a16="http://schemas.microsoft.com/office/drawing/2014/main" id="{8CD1B14F-4C55-4A72-A0CE-3531E3B4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1738313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Thịnh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92" name="Line 128">
              <a:extLst>
                <a:ext uri="{FF2B5EF4-FFF2-40B4-BE49-F238E27FC236}">
                  <a16:creationId xmlns:a16="http://schemas.microsoft.com/office/drawing/2014/main" id="{DA70ADA7-4D12-4F05-A888-B5E82E5BE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066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Line 45">
            <a:extLst>
              <a:ext uri="{FF2B5EF4-FFF2-40B4-BE49-F238E27FC236}">
                <a16:creationId xmlns:a16="http://schemas.microsoft.com/office/drawing/2014/main" id="{F52F1A15-B8BB-44C0-9581-3F608FD50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190" y="657922"/>
            <a:ext cx="367380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CA85BB5-CD8C-489E-9594-DCDDD33BBA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27" y="584304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8" grpId="0" animBg="1"/>
      <p:bldP spid="88117" grpId="0"/>
      <p:bldP spid="88184" grpId="0"/>
      <p:bldP spid="881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>
            <a:extLst>
              <a:ext uri="{FF2B5EF4-FFF2-40B4-BE49-F238E27FC236}">
                <a16:creationId xmlns:a16="http://schemas.microsoft.com/office/drawing/2014/main" id="{0002F3BC-F41A-4D8E-B4E3-A5DBAB18AE3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750970"/>
            <a:ext cx="6577140" cy="874712"/>
            <a:chOff x="3216" y="1584"/>
            <a:chExt cx="2160" cy="551"/>
          </a:xfrm>
        </p:grpSpPr>
        <p:sp>
          <p:nvSpPr>
            <p:cNvPr id="20512" name="Line 93">
              <a:extLst>
                <a:ext uri="{FF2B5EF4-FFF2-40B4-BE49-F238E27FC236}">
                  <a16:creationId xmlns:a16="http://schemas.microsoft.com/office/drawing/2014/main" id="{1A1FDFEB-A416-4D54-8B0D-F7FAB974D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Line 94">
              <a:extLst>
                <a:ext uri="{FF2B5EF4-FFF2-40B4-BE49-F238E27FC236}">
                  <a16:creationId xmlns:a16="http://schemas.microsoft.com/office/drawing/2014/main" id="{EBAFEE7A-EB03-49F8-AD4F-D5C2875FE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4" name="Line 95">
              <a:extLst>
                <a:ext uri="{FF2B5EF4-FFF2-40B4-BE49-F238E27FC236}">
                  <a16:creationId xmlns:a16="http://schemas.microsoft.com/office/drawing/2014/main" id="{CCAC534D-3576-430B-BE02-FB196B8B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5" name="Line 96">
              <a:extLst>
                <a:ext uri="{FF2B5EF4-FFF2-40B4-BE49-F238E27FC236}">
                  <a16:creationId xmlns:a16="http://schemas.microsoft.com/office/drawing/2014/main" id="{B85289A2-470D-46A6-A68E-4D28639D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6" name="Line 97">
              <a:extLst>
                <a:ext uri="{FF2B5EF4-FFF2-40B4-BE49-F238E27FC236}">
                  <a16:creationId xmlns:a16="http://schemas.microsoft.com/office/drawing/2014/main" id="{4BF91402-0209-4ABC-8E9F-9A3992C3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Line 99">
              <a:extLst>
                <a:ext uri="{FF2B5EF4-FFF2-40B4-BE49-F238E27FC236}">
                  <a16:creationId xmlns:a16="http://schemas.microsoft.com/office/drawing/2014/main" id="{AAC60530-5D2A-4D9D-B11F-9EF7F9BAF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8" name="Line 101">
              <a:extLst>
                <a:ext uri="{FF2B5EF4-FFF2-40B4-BE49-F238E27FC236}">
                  <a16:creationId xmlns:a16="http://schemas.microsoft.com/office/drawing/2014/main" id="{1AB564A9-0AA2-40C5-BB51-5CDDF0B9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9" name="Line 102">
              <a:extLst>
                <a:ext uri="{FF2B5EF4-FFF2-40B4-BE49-F238E27FC236}">
                  <a16:creationId xmlns:a16="http://schemas.microsoft.com/office/drawing/2014/main" id="{44E5BBC2-FA87-4310-981A-39D9ACAF0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0" name="Line 103">
              <a:extLst>
                <a:ext uri="{FF2B5EF4-FFF2-40B4-BE49-F238E27FC236}">
                  <a16:creationId xmlns:a16="http://schemas.microsoft.com/office/drawing/2014/main" id="{A1224EC5-1773-4EC7-BA60-A83C2E842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1" name="Text Box 104">
              <a:extLst>
                <a:ext uri="{FF2B5EF4-FFF2-40B4-BE49-F238E27FC236}">
                  <a16:creationId xmlns:a16="http://schemas.microsoft.com/office/drawing/2014/main" id="{CBAB1F5C-43AE-4255-B205-AC2BD704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22" name="AutoShape 107">
              <a:extLst>
                <a:ext uri="{FF2B5EF4-FFF2-40B4-BE49-F238E27FC236}">
                  <a16:creationId xmlns:a16="http://schemas.microsoft.com/office/drawing/2014/main" id="{67D7C186-08C9-4F61-AEE4-D951ADBD06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3" name="AutoShape 109">
              <a:extLst>
                <a:ext uri="{FF2B5EF4-FFF2-40B4-BE49-F238E27FC236}">
                  <a16:creationId xmlns:a16="http://schemas.microsoft.com/office/drawing/2014/main" id="{876B54A7-D071-46E2-A4E3-7967ED8D74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4" name="AutoShape 110">
              <a:extLst>
                <a:ext uri="{FF2B5EF4-FFF2-40B4-BE49-F238E27FC236}">
                  <a16:creationId xmlns:a16="http://schemas.microsoft.com/office/drawing/2014/main" id="{E173EAF2-7702-4043-8C15-FB50F476FF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AutoShape 111">
              <a:extLst>
                <a:ext uri="{FF2B5EF4-FFF2-40B4-BE49-F238E27FC236}">
                  <a16:creationId xmlns:a16="http://schemas.microsoft.com/office/drawing/2014/main" id="{FC1D461F-08F5-4F72-81AE-C28720F497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6" name="AutoShape 112">
              <a:extLst>
                <a:ext uri="{FF2B5EF4-FFF2-40B4-BE49-F238E27FC236}">
                  <a16:creationId xmlns:a16="http://schemas.microsoft.com/office/drawing/2014/main" id="{8F0EB67C-CCF8-4400-AB52-07DF29787A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7" name="AutoShape 113">
              <a:extLst>
                <a:ext uri="{FF2B5EF4-FFF2-40B4-BE49-F238E27FC236}">
                  <a16:creationId xmlns:a16="http://schemas.microsoft.com/office/drawing/2014/main" id="{42E8B022-B99F-4E2B-B45A-6B6DD6885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8" name="AutoShape 114">
              <a:extLst>
                <a:ext uri="{FF2B5EF4-FFF2-40B4-BE49-F238E27FC236}">
                  <a16:creationId xmlns:a16="http://schemas.microsoft.com/office/drawing/2014/main" id="{3A08FE06-3F44-4772-993D-021F3FAC5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9" name="AutoShape 115">
              <a:extLst>
                <a:ext uri="{FF2B5EF4-FFF2-40B4-BE49-F238E27FC236}">
                  <a16:creationId xmlns:a16="http://schemas.microsoft.com/office/drawing/2014/main" id="{077D0CF4-78F3-4542-8248-9E258280D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0" name="Text Box 116">
              <a:extLst>
                <a:ext uri="{FF2B5EF4-FFF2-40B4-BE49-F238E27FC236}">
                  <a16:creationId xmlns:a16="http://schemas.microsoft.com/office/drawing/2014/main" id="{1FDF435D-C799-4C87-9F15-225E11E42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1" name="Text Box 117">
              <a:extLst>
                <a:ext uri="{FF2B5EF4-FFF2-40B4-BE49-F238E27FC236}">
                  <a16:creationId xmlns:a16="http://schemas.microsoft.com/office/drawing/2014/main" id="{22C7422F-9EB5-425E-B8C6-D0E32F0AA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2" name="Text Box 118">
              <a:extLst>
                <a:ext uri="{FF2B5EF4-FFF2-40B4-BE49-F238E27FC236}">
                  <a16:creationId xmlns:a16="http://schemas.microsoft.com/office/drawing/2014/main" id="{D34B1519-65DB-4EDA-A7E5-4CE382DD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88184" name="Text Box 120">
            <a:extLst>
              <a:ext uri="{FF2B5EF4-FFF2-40B4-BE49-F238E27FC236}">
                <a16:creationId xmlns:a16="http://schemas.microsoft.com/office/drawing/2014/main" id="{5D5C6380-A4BC-456A-94AF-07F3E905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08" y="2417996"/>
            <a:ext cx="159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85" name="Text Box 121">
            <a:extLst>
              <a:ext uri="{FF2B5EF4-FFF2-40B4-BE49-F238E27FC236}">
                <a16:creationId xmlns:a16="http://schemas.microsoft.com/office/drawing/2014/main" id="{E639BDD7-6EC5-4CD9-A547-AF84596D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83" y="3035594"/>
            <a:ext cx="943588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( 36 + 38 + 40 + 34 ) : 4 = 37 (kg)</a:t>
            </a:r>
          </a:p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406AE5-D295-4289-9E38-592961CE31CD}"/>
              </a:ext>
            </a:extLst>
          </p:cNvPr>
          <p:cNvGrpSpPr/>
          <p:nvPr/>
        </p:nvGrpSpPr>
        <p:grpSpPr>
          <a:xfrm>
            <a:off x="1001576" y="494413"/>
            <a:ext cx="6857993" cy="1020839"/>
            <a:chOff x="1371600" y="1738313"/>
            <a:chExt cx="3581400" cy="838199"/>
          </a:xfrm>
        </p:grpSpPr>
        <p:sp>
          <p:nvSpPr>
            <p:cNvPr id="88119" name="Line 55">
              <a:extLst>
                <a:ext uri="{FF2B5EF4-FFF2-40B4-BE49-F238E27FC236}">
                  <a16:creationId xmlns:a16="http://schemas.microsoft.com/office/drawing/2014/main" id="{CE151E09-FEE1-4EDA-ACA9-B4E1A22E2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47887"/>
              <a:ext cx="762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0" name="Line 56">
              <a:extLst>
                <a:ext uri="{FF2B5EF4-FFF2-40B4-BE49-F238E27FC236}">
                  <a16:creationId xmlns:a16="http://schemas.microsoft.com/office/drawing/2014/main" id="{DDE5F01D-32D6-4905-9197-D1AB7BDB5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147887"/>
              <a:ext cx="914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1" name="Line 57">
              <a:extLst>
                <a:ext uri="{FF2B5EF4-FFF2-40B4-BE49-F238E27FC236}">
                  <a16:creationId xmlns:a16="http://schemas.microsoft.com/office/drawing/2014/main" id="{E46E16A5-A32D-4D51-BE21-1E23B967F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147887"/>
              <a:ext cx="1143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3" name="Line 59">
              <a:extLst>
                <a:ext uri="{FF2B5EF4-FFF2-40B4-BE49-F238E27FC236}">
                  <a16:creationId xmlns:a16="http://schemas.microsoft.com/office/drawing/2014/main" id="{CA32E6D4-34F7-4EC9-9CC9-4AF61BDEA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4" name="Line 60">
              <a:extLst>
                <a:ext uri="{FF2B5EF4-FFF2-40B4-BE49-F238E27FC236}">
                  <a16:creationId xmlns:a16="http://schemas.microsoft.com/office/drawing/2014/main" id="{E9D3656B-4986-4882-8234-2339B5A3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0431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6" name="Line 62">
              <a:extLst>
                <a:ext uri="{FF2B5EF4-FFF2-40B4-BE49-F238E27FC236}">
                  <a16:creationId xmlns:a16="http://schemas.microsoft.com/office/drawing/2014/main" id="{C33B7C9E-AEDF-41AB-BA8D-48E6BBC7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147887"/>
              <a:ext cx="609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7" name="Line 63">
              <a:extLst>
                <a:ext uri="{FF2B5EF4-FFF2-40B4-BE49-F238E27FC236}">
                  <a16:creationId xmlns:a16="http://schemas.microsoft.com/office/drawing/2014/main" id="{0E4165E0-90AA-4F82-A7E3-A00C0C56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9" name="Line 65">
              <a:extLst>
                <a:ext uri="{FF2B5EF4-FFF2-40B4-BE49-F238E27FC236}">
                  <a16:creationId xmlns:a16="http://schemas.microsoft.com/office/drawing/2014/main" id="{7AF48237-59DB-49C3-9CC8-C111A5D8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1" name="AutoShape 67">
              <a:extLst>
                <a:ext uri="{FF2B5EF4-FFF2-40B4-BE49-F238E27FC236}">
                  <a16:creationId xmlns:a16="http://schemas.microsoft.com/office/drawing/2014/main" id="{69F094BA-5298-4363-AD47-3629AC92913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76400" y="1828800"/>
              <a:ext cx="152400" cy="762000"/>
            </a:xfrm>
            <a:prstGeom prst="leftBracket">
              <a:avLst>
                <a:gd name="adj" fmla="val 25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2" name="AutoShape 68">
              <a:extLst>
                <a:ext uri="{FF2B5EF4-FFF2-40B4-BE49-F238E27FC236}">
                  <a16:creationId xmlns:a16="http://schemas.microsoft.com/office/drawing/2014/main" id="{3BA07D3F-5421-463F-82EA-E27CC0E553D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514600" y="1766887"/>
              <a:ext cx="152400" cy="914400"/>
            </a:xfrm>
            <a:prstGeom prst="leftBracket">
              <a:avLst>
                <a:gd name="adj" fmla="val 3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3" name="AutoShape 69">
              <a:extLst>
                <a:ext uri="{FF2B5EF4-FFF2-40B4-BE49-F238E27FC236}">
                  <a16:creationId xmlns:a16="http://schemas.microsoft.com/office/drawing/2014/main" id="{9B1550DC-2D5B-4DFB-813F-3670F19581C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543300" y="1652587"/>
              <a:ext cx="152400" cy="1143000"/>
            </a:xfrm>
            <a:prstGeom prst="leftBracket">
              <a:avLst>
                <a:gd name="adj" fmla="val 3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4" name="AutoShape 70">
              <a:extLst>
                <a:ext uri="{FF2B5EF4-FFF2-40B4-BE49-F238E27FC236}">
                  <a16:creationId xmlns:a16="http://schemas.microsoft.com/office/drawing/2014/main" id="{B058F71F-357E-4007-B48F-F61B800D63C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419600" y="1919287"/>
              <a:ext cx="152400" cy="609600"/>
            </a:xfrm>
            <a:prstGeom prst="leftBracket">
              <a:avLst>
                <a:gd name="adj" fmla="val 2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5" name="Text Box 71">
              <a:extLst>
                <a:ext uri="{FF2B5EF4-FFF2-40B4-BE49-F238E27FC236}">
                  <a16:creationId xmlns:a16="http://schemas.microsoft.com/office/drawing/2014/main" id="{26C6D3BD-B200-4036-8B0A-6579C879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2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36kg</a:t>
              </a:r>
            </a:p>
          </p:txBody>
        </p:sp>
        <p:sp>
          <p:nvSpPr>
            <p:cNvPr id="88140" name="Text Box 76">
              <a:extLst>
                <a:ext uri="{FF2B5EF4-FFF2-40B4-BE49-F238E27FC236}">
                  <a16:creationId xmlns:a16="http://schemas.microsoft.com/office/drawing/2014/main" id="{276C2309-9DEA-4FEB-9346-D90319A0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211" y="2209800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38kg</a:t>
              </a:r>
            </a:p>
          </p:txBody>
        </p:sp>
        <p:sp>
          <p:nvSpPr>
            <p:cNvPr id="88141" name="Text Box 77">
              <a:extLst>
                <a:ext uri="{FF2B5EF4-FFF2-40B4-BE49-F238E27FC236}">
                  <a16:creationId xmlns:a16="http://schemas.microsoft.com/office/drawing/2014/main" id="{731BE105-97D0-45F1-8D72-8039B0F84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0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40kg</a:t>
              </a:r>
            </a:p>
          </p:txBody>
        </p:sp>
        <p:sp>
          <p:nvSpPr>
            <p:cNvPr id="88142" name="Text Box 78">
              <a:extLst>
                <a:ext uri="{FF2B5EF4-FFF2-40B4-BE49-F238E27FC236}">
                  <a16:creationId xmlns:a16="http://schemas.microsoft.com/office/drawing/2014/main" id="{987022F9-BDFE-43A4-A82C-BC400336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411" y="2195513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34kg</a:t>
              </a:r>
            </a:p>
          </p:txBody>
        </p:sp>
        <p:sp>
          <p:nvSpPr>
            <p:cNvPr id="88143" name="Text Box 79">
              <a:extLst>
                <a:ext uri="{FF2B5EF4-FFF2-40B4-BE49-F238E27FC236}">
                  <a16:creationId xmlns:a16="http://schemas.microsoft.com/office/drawing/2014/main" id="{57857BAD-DE09-4BEB-8024-B2AB98D9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752600"/>
              <a:ext cx="5334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</a:p>
          </p:txBody>
        </p:sp>
        <p:sp>
          <p:nvSpPr>
            <p:cNvPr id="88145" name="Text Box 81">
              <a:extLst>
                <a:ext uri="{FF2B5EF4-FFF2-40B4-BE49-F238E27FC236}">
                  <a16:creationId xmlns:a16="http://schemas.microsoft.com/office/drawing/2014/main" id="{6D059D1B-6267-44D7-844F-1E15E6C3E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1752600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  <p:sp>
          <p:nvSpPr>
            <p:cNvPr id="88146" name="Text Box 82">
              <a:extLst>
                <a:ext uri="{FF2B5EF4-FFF2-40B4-BE49-F238E27FC236}">
                  <a16:creationId xmlns:a16="http://schemas.microsoft.com/office/drawing/2014/main" id="{2DE066A6-49D9-4E03-90D6-6FEB61EDB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752600"/>
              <a:ext cx="8382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Hư­ng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47" name="Text Box 83">
              <a:extLst>
                <a:ext uri="{FF2B5EF4-FFF2-40B4-BE49-F238E27FC236}">
                  <a16:creationId xmlns:a16="http://schemas.microsoft.com/office/drawing/2014/main" id="{8CD1B14F-4C55-4A72-A0CE-3531E3B4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1738313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Thịnh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92" name="Line 128">
              <a:extLst>
                <a:ext uri="{FF2B5EF4-FFF2-40B4-BE49-F238E27FC236}">
                  <a16:creationId xmlns:a16="http://schemas.microsoft.com/office/drawing/2014/main" id="{DA70ADA7-4D12-4F05-A888-B5E82E5BE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066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 Box 121">
            <a:extLst>
              <a:ext uri="{FF2B5EF4-FFF2-40B4-BE49-F238E27FC236}">
                <a16:creationId xmlns:a16="http://schemas.microsoft.com/office/drawing/2014/main" id="{11430049-8D24-4837-8E85-A19489B8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0" y="4919755"/>
            <a:ext cx="1100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Sắp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nặng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dần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5" name="Text Box 121">
            <a:extLst>
              <a:ext uri="{FF2B5EF4-FFF2-40B4-BE49-F238E27FC236}">
                <a16:creationId xmlns:a16="http://schemas.microsoft.com/office/drawing/2014/main" id="{B21EA7CA-1ECB-475A-9B34-3E14C3E6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897" y="5450826"/>
            <a:ext cx="3411523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34; 36; 38; 40</a:t>
            </a:r>
          </a:p>
        </p:txBody>
      </p:sp>
      <p:sp>
        <p:nvSpPr>
          <p:cNvPr id="56" name="Text Box 121">
            <a:extLst>
              <a:ext uri="{FF2B5EF4-FFF2-40B4-BE49-F238E27FC236}">
                <a16:creationId xmlns:a16="http://schemas.microsoft.com/office/drawing/2014/main" id="{0270191A-3256-48A0-9D91-BCCBFAF8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21" y="5542196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(34    40)</a:t>
            </a:r>
          </a:p>
        </p:txBody>
      </p:sp>
      <p:sp>
        <p:nvSpPr>
          <p:cNvPr id="57" name="Text Box 121">
            <a:extLst>
              <a:ext uri="{FF2B5EF4-FFF2-40B4-BE49-F238E27FC236}">
                <a16:creationId xmlns:a16="http://schemas.microsoft.com/office/drawing/2014/main" id="{0DAC1A8A-73EC-4BAA-90E4-1C87FA77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21" y="5999396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(36     38)</a:t>
            </a:r>
          </a:p>
        </p:txBody>
      </p:sp>
      <p:sp>
        <p:nvSpPr>
          <p:cNvPr id="58" name="Text Box 121">
            <a:extLst>
              <a:ext uri="{FF2B5EF4-FFF2-40B4-BE49-F238E27FC236}">
                <a16:creationId xmlns:a16="http://schemas.microsoft.com/office/drawing/2014/main" id="{4A5CD8ED-FA8B-43AD-B794-B6D9105F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21" y="5542197"/>
            <a:ext cx="304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: 2 = 37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: 2 = 37</a:t>
            </a:r>
          </a:p>
        </p:txBody>
      </p:sp>
      <p:sp>
        <p:nvSpPr>
          <p:cNvPr id="59" name="Text Box 121">
            <a:extLst>
              <a:ext uri="{FF2B5EF4-FFF2-40B4-BE49-F238E27FC236}">
                <a16:creationId xmlns:a16="http://schemas.microsoft.com/office/drawing/2014/main" id="{67F97800-9D9C-4FF4-BD58-32AE1239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94" y="5477678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42</a:t>
            </a:r>
          </a:p>
        </p:txBody>
      </p:sp>
      <p:sp>
        <p:nvSpPr>
          <p:cNvPr id="60" name="Text Box 121">
            <a:extLst>
              <a:ext uri="{FF2B5EF4-FFF2-40B4-BE49-F238E27FC236}">
                <a16:creationId xmlns:a16="http://schemas.microsoft.com/office/drawing/2014/main" id="{D94E35CA-BC05-4AC2-8DD0-9CEDE185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62" y="5464252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61" name="Text Box 121">
            <a:extLst>
              <a:ext uri="{FF2B5EF4-FFF2-40B4-BE49-F238E27FC236}">
                <a16:creationId xmlns:a16="http://schemas.microsoft.com/office/drawing/2014/main" id="{5A3A2103-54E3-42CD-8FC4-4098ADD5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477678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42</a:t>
            </a:r>
          </a:p>
        </p:txBody>
      </p:sp>
      <p:sp>
        <p:nvSpPr>
          <p:cNvPr id="62" name="Line 62">
            <a:extLst>
              <a:ext uri="{FF2B5EF4-FFF2-40B4-BE49-F238E27FC236}">
                <a16:creationId xmlns:a16="http://schemas.microsoft.com/office/drawing/2014/main" id="{8A3FF243-5FBB-4E44-B252-54C955388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973" y="1010631"/>
            <a:ext cx="1167318" cy="19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78">
            <a:extLst>
              <a:ext uri="{FF2B5EF4-FFF2-40B4-BE49-F238E27FC236}">
                <a16:creationId xmlns:a16="http://schemas.microsoft.com/office/drawing/2014/main" id="{05B3C3A9-B6B4-493E-9E99-41725054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349" y="1096181"/>
            <a:ext cx="1313233" cy="4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42kg</a:t>
            </a:r>
          </a:p>
        </p:txBody>
      </p:sp>
      <p:sp>
        <p:nvSpPr>
          <p:cNvPr id="64" name="Text Box 83">
            <a:extLst>
              <a:ext uri="{FF2B5EF4-FFF2-40B4-BE49-F238E27FC236}">
                <a16:creationId xmlns:a16="http://schemas.microsoft.com/office/drawing/2014/main" id="{CFC8E17F-6133-434C-BFD3-C6BB3998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614" y="478462"/>
            <a:ext cx="1459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BFB16AE5-3782-49C7-80E1-02768A7E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8291" y="917827"/>
            <a:ext cx="0" cy="1856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4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655" y="-829018"/>
            <a:ext cx="9968345" cy="791561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3342616" y="1357900"/>
            <a:ext cx="8851243" cy="27482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dirty="0" err="1"/>
              <a:t>Trung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bình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cộng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của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nhau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thì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bằng</a:t>
            </a:r>
            <a:r>
              <a:rPr lang="en-US" altLang="en-US" sz="4000" dirty="0"/>
              <a:t>     </a:t>
            </a:r>
            <a:r>
              <a:rPr lang="en-US" altLang="en-US" sz="4000" dirty="0" err="1"/>
              <a:t>tổng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của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một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cặp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hai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đầu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.</a:t>
            </a:r>
            <a:endParaRPr lang="vi-VN" altLang="en-US" sz="40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29472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201" y="1208011"/>
            <a:ext cx="4346145" cy="5649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5DEC0-F7E1-432D-A53D-655A4FAEEC32}"/>
                  </a:ext>
                </a:extLst>
              </p:cNvPr>
              <p:cNvSpPr txBox="1"/>
              <p:nvPr/>
            </p:nvSpPr>
            <p:spPr>
              <a:xfrm>
                <a:off x="6712788" y="2463075"/>
                <a:ext cx="302217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5DEC0-F7E1-432D-A53D-655A4FAEE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788" y="2463075"/>
                <a:ext cx="302217" cy="864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">
            <a:extLst>
              <a:ext uri="{FF2B5EF4-FFF2-40B4-BE49-F238E27FC236}">
                <a16:creationId xmlns:a16="http://schemas.microsoft.com/office/drawing/2014/main" id="{14EC4AFA-938B-4596-9FD7-1EEBEF77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115" y="4322806"/>
            <a:ext cx="7923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C7E84EA7-E9B3-44ED-BF84-BAAC6D4E2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FB431AE1-CA0A-4CB5-B0C8-3337E7025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2E1FBB97-DEAD-4793-B103-22EAD4EED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B887C0-E579-4699-A2A9-1B03C06A97AE}"/>
              </a:ext>
            </a:extLst>
          </p:cNvPr>
          <p:cNvSpPr txBox="1"/>
          <p:nvPr/>
        </p:nvSpPr>
        <p:spPr>
          <a:xfrm>
            <a:off x="896104" y="790833"/>
            <a:ext cx="10051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D5AF-E675-4107-900B-9AF63FC5B0E6}"/>
              </a:ext>
            </a:extLst>
          </p:cNvPr>
          <p:cNvSpPr txBox="1"/>
          <p:nvPr/>
        </p:nvSpPr>
        <p:spPr>
          <a:xfrm>
            <a:off x="963828" y="2037107"/>
            <a:ext cx="9984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 +2 + 3 +  4 + 5 + 6 +7 + 8+ 9) : 9 =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BD6EA0-FB3B-4DAF-8AB9-C5B69BB16337}"/>
              </a:ext>
            </a:extLst>
          </p:cNvPr>
          <p:cNvSpPr txBox="1"/>
          <p:nvPr/>
        </p:nvSpPr>
        <p:spPr>
          <a:xfrm>
            <a:off x="1103870" y="2810357"/>
            <a:ext cx="99842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5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4290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1; 2; 3; 4; 5; 6; 7; 8; 9.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815F0-6C7F-4D06-9A08-6017B4E622A5}"/>
              </a:ext>
            </a:extLst>
          </p:cNvPr>
          <p:cNvSpPr txBox="1"/>
          <p:nvPr/>
        </p:nvSpPr>
        <p:spPr>
          <a:xfrm>
            <a:off x="6592138" y="4223064"/>
            <a:ext cx="4267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0" name="Text Box 90">
            <a:extLst>
              <a:ext uri="{FF2B5EF4-FFF2-40B4-BE49-F238E27FC236}">
                <a16:creationId xmlns:a16="http://schemas.microsoft.com/office/drawing/2014/main" id="{059E2FA8-AE3D-44B9-9191-011A4AE0D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6504"/>
            <a:ext cx="135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1" name="Text Box 91">
            <a:extLst>
              <a:ext uri="{FF2B5EF4-FFF2-40B4-BE49-F238E27FC236}">
                <a16:creationId xmlns:a16="http://schemas.microsoft.com/office/drawing/2014/main" id="{13C36C00-6A3E-4BD0-8E32-E6BD21AD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76738"/>
            <a:ext cx="929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(1+ 2+ 3+ 4+ 5+ 6+ 7+ 8+ 9) : 9 = 5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3" name="Rectangle 93">
            <a:extLst>
              <a:ext uri="{FF2B5EF4-FFF2-40B4-BE49-F238E27FC236}">
                <a16:creationId xmlns:a16="http://schemas.microsoft.com/office/drawing/2014/main" id="{89D8FE96-89E7-4218-93A8-0D9673F8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1" y="233364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Cách</a:t>
            </a:r>
            <a:r>
              <a:rPr lang="en-US" altLang="en-US" sz="2400" b="1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02494" name="Rectangle 94">
            <a:extLst>
              <a:ext uri="{FF2B5EF4-FFF2-40B4-BE49-F238E27FC236}">
                <a16:creationId xmlns:a16="http://schemas.microsoft.com/office/drawing/2014/main" id="{9F27DA16-89B4-4F0A-A222-8594B284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7" y="1644227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Cách</a:t>
            </a:r>
            <a:r>
              <a:rPr lang="en-US" altLang="en-US" sz="2400" b="1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102495" name="Text Box 95">
            <a:extLst>
              <a:ext uri="{FF2B5EF4-FFF2-40B4-BE49-F238E27FC236}">
                <a16:creationId xmlns:a16="http://schemas.microsoft.com/office/drawing/2014/main" id="{F727F5AC-1A78-4D96-83D5-06E0BCE9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9420"/>
            <a:ext cx="117348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+ 9) : 2 = 5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</a:t>
            </a:r>
          </a:p>
        </p:txBody>
      </p:sp>
      <p:sp>
        <p:nvSpPr>
          <p:cNvPr id="9" name="Rectangle 94">
            <a:extLst>
              <a:ext uri="{FF2B5EF4-FFF2-40B4-BE49-F238E27FC236}">
                <a16:creationId xmlns:a16="http://schemas.microsoft.com/office/drawing/2014/main" id="{11965E55-2DA7-42C0-BA64-CF269029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1" y="4418229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Cách 3:</a:t>
            </a:r>
          </a:p>
        </p:txBody>
      </p:sp>
      <p:sp>
        <p:nvSpPr>
          <p:cNvPr id="10" name="Text Box 95">
            <a:extLst>
              <a:ext uri="{FF2B5EF4-FFF2-40B4-BE49-F238E27FC236}">
                <a16:creationId xmlns:a16="http://schemas.microsoft.com/office/drawing/2014/main" id="{3ADB4D29-CC74-40DF-BB0A-73A96A1A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7" y="4875429"/>
            <a:ext cx="1188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4" grpId="0" animBg="1"/>
      <p:bldP spid="102495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4534A6-1233-4D0F-BD62-0C7B3AF801F2}"/>
              </a:ext>
            </a:extLst>
          </p:cNvPr>
          <p:cNvSpPr/>
          <p:nvPr/>
        </p:nvSpPr>
        <p:spPr>
          <a:xfrm>
            <a:off x="3384119" y="2971800"/>
            <a:ext cx="4953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564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5" name="AutoShape 27">
            <a:extLst>
              <a:ext uri="{FF2B5EF4-FFF2-40B4-BE49-F238E27FC236}">
                <a16:creationId xmlns:a16="http://schemas.microsoft.com/office/drawing/2014/main" id="{37B45B09-B25D-47DA-B476-9C74A177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78869"/>
            <a:ext cx="5029200" cy="1600200"/>
          </a:xfrm>
          <a:prstGeom prst="irregularSeal1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94236" name="Text Box 28">
            <a:extLst>
              <a:ext uri="{FF2B5EF4-FFF2-40B4-BE49-F238E27FC236}">
                <a16:creationId xmlns:a16="http://schemas.microsoft.com/office/drawing/2014/main" id="{E440783E-2E16-4A4B-B27F-7F5BB47A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858962"/>
            <a:ext cx="7391400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d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42; 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4237" name="Text Box 29">
            <a:extLst>
              <a:ext uri="{FF2B5EF4-FFF2-40B4-BE49-F238E27FC236}">
                <a16:creationId xmlns:a16="http://schemas.microsoft.com/office/drawing/2014/main" id="{D77ED1B7-9DC9-4180-80F5-7BB0CD01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011" y="3632706"/>
            <a:ext cx="4875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( 42 + 40 + 38) : 2 = 60</a:t>
            </a:r>
          </a:p>
        </p:txBody>
      </p:sp>
      <p:sp>
        <p:nvSpPr>
          <p:cNvPr id="94238" name="Text Box 30">
            <a:extLst>
              <a:ext uri="{FF2B5EF4-FFF2-40B4-BE49-F238E27FC236}">
                <a16:creationId xmlns:a16="http://schemas.microsoft.com/office/drawing/2014/main" id="{F461C219-313F-469D-9444-C116A161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758" y="4318506"/>
            <a:ext cx="4852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   ( 42 + 40 + 38) : 3 = 40</a:t>
            </a:r>
          </a:p>
        </p:txBody>
      </p:sp>
      <p:sp>
        <p:nvSpPr>
          <p:cNvPr id="94240" name="Text Box 32">
            <a:extLst>
              <a:ext uri="{FF2B5EF4-FFF2-40B4-BE49-F238E27FC236}">
                <a16:creationId xmlns:a16="http://schemas.microsoft.com/office/drawing/2014/main" id="{13286307-84DA-4802-9CFE-C5CC8025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536" y="4928106"/>
            <a:ext cx="4875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C.    ( 42 + 40 + 38) : 4 = 30</a:t>
            </a:r>
          </a:p>
        </p:txBody>
      </p:sp>
      <p:sp>
        <p:nvSpPr>
          <p:cNvPr id="94242" name="Oval 34">
            <a:extLst>
              <a:ext uri="{FF2B5EF4-FFF2-40B4-BE49-F238E27FC236}">
                <a16:creationId xmlns:a16="http://schemas.microsoft.com/office/drawing/2014/main" id="{78FD8B8D-3C57-425A-A8C2-E8C85008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011" y="4318506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5" grpId="0" animBg="1"/>
      <p:bldP spid="94236" grpId="0"/>
      <p:bldP spid="94237" grpId="0"/>
      <p:bldP spid="94238" grpId="0"/>
      <p:bldP spid="94240" grpId="0"/>
      <p:bldP spid="942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>
            <a:extLst>
              <a:ext uri="{FF2B5EF4-FFF2-40B4-BE49-F238E27FC236}">
                <a16:creationId xmlns:a16="http://schemas.microsoft.com/office/drawing/2014/main" id="{24014AF5-626F-44C6-8CCD-D6F7BC0981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6950" y="200344"/>
            <a:ext cx="2911858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Trò 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: 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053F80F0-CF95-4E74-8438-3FA51053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03" y="3446642"/>
            <a:ext cx="5093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25; 20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45.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A33CD86A-3EE4-4A14-BFAA-2FAAB37F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244" y="3347474"/>
            <a:ext cx="41132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25;20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 + 20 + 45= 90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8C99639A-9671-442C-80E3-A610E3A1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910" y="5397778"/>
            <a:ext cx="50931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(25 + 20 + 45): 3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8A305AD9-6AE0-4E4B-8AC0-B7ABB16B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440" y="1109495"/>
            <a:ext cx="4931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252.</a:t>
            </a: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43205EB3-465D-4F57-86F9-D77184F3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386" y="1577564"/>
            <a:ext cx="3881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152 + 252 = 404</a:t>
            </a: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ADF607E8-AA04-4140-943F-733E7407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524" y="5502656"/>
            <a:ext cx="20193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= 90 : 3                                                                     =   30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1B9AD61A-3D1E-4C63-AF53-8FBBF5B36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77" y="1220811"/>
            <a:ext cx="0" cy="520914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CE519E1-E132-4CA8-AA24-74789E63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53" y="4986490"/>
            <a:ext cx="220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(25+20+45)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9456A259-33E4-4BB5-ADDC-9C848301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51" y="4986490"/>
            <a:ext cx="220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(25+20+45)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0D4CCE-18D9-4EBA-AEAE-49FE5D6F1EA7}"/>
              </a:ext>
            </a:extLst>
          </p:cNvPr>
          <p:cNvSpPr/>
          <p:nvPr/>
        </p:nvSpPr>
        <p:spPr>
          <a:xfrm>
            <a:off x="9953663" y="5936387"/>
            <a:ext cx="790575" cy="79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5">
            <a:extLst>
              <a:ext uri="{FF2B5EF4-FFF2-40B4-BE49-F238E27FC236}">
                <a16:creationId xmlns:a16="http://schemas.microsoft.com/office/drawing/2014/main" id="{C74C93C1-3DD2-4629-AF9D-2BC375AF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04800" y="1411566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7">
            <a:extLst>
              <a:ext uri="{FF2B5EF4-FFF2-40B4-BE49-F238E27FC236}">
                <a16:creationId xmlns:a16="http://schemas.microsoft.com/office/drawing/2014/main" id="{29B8800F-1C8B-483F-AB0D-EA2B29E6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69" y="636610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3" name="Picture 15">
            <a:extLst>
              <a:ext uri="{FF2B5EF4-FFF2-40B4-BE49-F238E27FC236}">
                <a16:creationId xmlns:a16="http://schemas.microsoft.com/office/drawing/2014/main" id="{69D9D390-AB0E-4F12-91F8-638DE22A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49466" y="3379375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7">
            <a:extLst>
              <a:ext uri="{FF2B5EF4-FFF2-40B4-BE49-F238E27FC236}">
                <a16:creationId xmlns:a16="http://schemas.microsoft.com/office/drawing/2014/main" id="{7F01A1D6-15E0-4141-9546-AAF49F5E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5" y="2697632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8E7F695A-F56E-477F-AA11-265EBDE7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04101" y="5502656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17">
            <a:extLst>
              <a:ext uri="{FF2B5EF4-FFF2-40B4-BE49-F238E27FC236}">
                <a16:creationId xmlns:a16="http://schemas.microsoft.com/office/drawing/2014/main" id="{89F3D9B0-04B4-4542-ADDC-5C69EFD6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70" y="4774728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79187-BC56-461A-ADF8-1B042B49306E}"/>
              </a:ext>
            </a:extLst>
          </p:cNvPr>
          <p:cNvSpPr/>
          <p:nvPr/>
        </p:nvSpPr>
        <p:spPr>
          <a:xfrm>
            <a:off x="5139654" y="344290"/>
            <a:ext cx="4931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5366" grpId="0"/>
      <p:bldP spid="99335" grpId="0"/>
      <p:bldP spid="99336" grpId="0"/>
      <p:bldP spid="99337" grpId="0"/>
      <p:bldP spid="99338" grpId="0"/>
      <p:bldP spid="99339" grpId="0"/>
      <p:bldP spid="99340" grpId="0"/>
      <p:bldP spid="18" grpId="0"/>
      <p:bldP spid="19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762000" y="1786052"/>
            <a:ext cx="10317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UTM Avenida" panose="02040603050506020204" pitchFamily="18" charset="0"/>
              </a:rPr>
              <a:t>Thứ</a:t>
            </a:r>
            <a:r>
              <a:rPr lang="en-US" sz="5400" b="1" dirty="0"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latin typeface="UTM Avenida" panose="02040603050506020204" pitchFamily="18" charset="0"/>
              </a:rPr>
              <a:t>ba</a:t>
            </a:r>
            <a:r>
              <a:rPr lang="en-US" sz="5400" b="1" dirty="0"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latin typeface="UTM Avenida" panose="02040603050506020204" pitchFamily="18" charset="0"/>
              </a:rPr>
              <a:t>ngày</a:t>
            </a:r>
            <a:r>
              <a:rPr lang="en-US" sz="5400" b="1" dirty="0">
                <a:latin typeface="UTM Avenida" panose="02040603050506020204" pitchFamily="18" charset="0"/>
              </a:rPr>
              <a:t> 4 </a:t>
            </a:r>
            <a:r>
              <a:rPr lang="en-US" sz="5400" b="1" dirty="0" err="1">
                <a:latin typeface="UTM Avenida" panose="02040603050506020204" pitchFamily="18" charset="0"/>
              </a:rPr>
              <a:t>tháng</a:t>
            </a:r>
            <a:r>
              <a:rPr lang="en-US" sz="5400" b="1" dirty="0">
                <a:latin typeface="UTM Avenida" panose="02040603050506020204" pitchFamily="18" charset="0"/>
              </a:rPr>
              <a:t> 10 </a:t>
            </a:r>
            <a:r>
              <a:rPr lang="en-US" sz="5400" b="1" dirty="0" err="1">
                <a:latin typeface="UTM Avenida" panose="02040603050506020204" pitchFamily="18" charset="0"/>
              </a:rPr>
              <a:t>năm</a:t>
            </a:r>
            <a:r>
              <a:rPr lang="en-US" sz="5400" b="1" dirty="0">
                <a:latin typeface="UTM Avenida" panose="02040603050506020204" pitchFamily="18" charset="0"/>
              </a:rPr>
              <a:t> 2022</a:t>
            </a:r>
          </a:p>
          <a:p>
            <a:pPr algn="ctr"/>
            <a:r>
              <a:rPr lang="en-US" sz="5400" b="1" dirty="0" err="1">
                <a:latin typeface="UTM Avenida" panose="02040603050506020204" pitchFamily="18" charset="0"/>
              </a:rPr>
              <a:t>Toán</a:t>
            </a:r>
            <a:endParaRPr lang="en-US" sz="5400" b="1" dirty="0">
              <a:latin typeface="UTM Avenida" panose="020406030505060202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enida" panose="020406030505060202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enida" panose="020406030505060202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enida" panose="02040603050506020204" pitchFamily="18" charset="0"/>
              </a:rPr>
              <a:t>trung</a:t>
            </a:r>
            <a:r>
              <a:rPr lang="en-US" sz="5400" b="1" dirty="0">
                <a:solidFill>
                  <a:srgbClr val="FF0000"/>
                </a:solidFill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enida" panose="02040603050506020204" pitchFamily="18" charset="0"/>
              </a:rPr>
              <a:t>bình</a:t>
            </a:r>
            <a:r>
              <a:rPr lang="en-US" sz="5400" b="1" dirty="0">
                <a:solidFill>
                  <a:srgbClr val="FF0000"/>
                </a:solidFill>
                <a:latin typeface="UTM Avenid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enida" panose="02040603050506020204" pitchFamily="18" charset="0"/>
              </a:rPr>
              <a:t>cộng</a:t>
            </a:r>
            <a:endParaRPr lang="en-US" sz="5400" b="1" dirty="0">
              <a:solidFill>
                <a:srgbClr val="FF0000"/>
              </a:solidFill>
              <a:latin typeface="UTM Avenida" panose="02040603050506020204" pitchFamily="18" charset="0"/>
            </a:endParaRPr>
          </a:p>
          <a:p>
            <a:pPr algn="ctr"/>
            <a:endParaRPr lang="en-US" sz="5400" b="1" dirty="0"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9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228600" y="1023153"/>
            <a:ext cx="1031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C5CAD-9E4A-403A-801C-0C022133BA2A}"/>
              </a:ext>
            </a:extLst>
          </p:cNvPr>
          <p:cNvSpPr txBox="1"/>
          <p:nvPr/>
        </p:nvSpPr>
        <p:spPr>
          <a:xfrm>
            <a:off x="342900" y="1906001"/>
            <a:ext cx="1097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3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35A50B33-6052-4C4D-9D8C-24FC3CD3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228601"/>
            <a:ext cx="1203959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1: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Rót vào can thứ nhất 6l dầu, rót vào can thứ hai 4l dầu. Hỏi nếu số lít dầu 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rót đều vào 2 can 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can có bao nhiêu lít dầu?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90B42C2A-2B46-42CA-902F-A801AB9EE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69059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513A9556-7450-498B-9D30-0CBE33439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69059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468C66BD-D351-4346-9056-4705C982C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712187"/>
            <a:ext cx="233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05DBBA2B-FAEF-48A8-8A5A-A13CF484B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323465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2" name="Line 8">
            <a:extLst>
              <a:ext uri="{FF2B5EF4-FFF2-40B4-BE49-F238E27FC236}">
                <a16:creationId xmlns:a16="http://schemas.microsoft.com/office/drawing/2014/main" id="{4E07324D-874F-4BCA-9DE2-EA822BEA6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1323465"/>
            <a:ext cx="39242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225F945-8ACC-4F4A-B499-F6C3548E940D}"/>
              </a:ext>
            </a:extLst>
          </p:cNvPr>
          <p:cNvGrpSpPr>
            <a:grpSpLocks/>
          </p:cNvGrpSpPr>
          <p:nvPr/>
        </p:nvGrpSpPr>
        <p:grpSpPr bwMode="auto">
          <a:xfrm>
            <a:off x="495301" y="4648561"/>
            <a:ext cx="4572000" cy="152400"/>
            <a:chOff x="144" y="1776"/>
            <a:chExt cx="2880" cy="96"/>
          </a:xfrm>
        </p:grpSpPr>
        <p:sp>
          <p:nvSpPr>
            <p:cNvPr id="16452" name="Line 10">
              <a:extLst>
                <a:ext uri="{FF2B5EF4-FFF2-40B4-BE49-F238E27FC236}">
                  <a16:creationId xmlns:a16="http://schemas.microsoft.com/office/drawing/2014/main" id="{134714D0-7D08-47F0-8C40-9B006EE3D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3" name="Line 11">
              <a:extLst>
                <a:ext uri="{FF2B5EF4-FFF2-40B4-BE49-F238E27FC236}">
                  <a16:creationId xmlns:a16="http://schemas.microsoft.com/office/drawing/2014/main" id="{1430EF19-4572-402B-80D7-249E3F478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4" name="Line 12">
              <a:extLst>
                <a:ext uri="{FF2B5EF4-FFF2-40B4-BE49-F238E27FC236}">
                  <a16:creationId xmlns:a16="http://schemas.microsoft.com/office/drawing/2014/main" id="{4BA62BFE-DB65-46FB-A5EA-5B7F2AE20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5" name="Line 13">
              <a:extLst>
                <a:ext uri="{FF2B5EF4-FFF2-40B4-BE49-F238E27FC236}">
                  <a16:creationId xmlns:a16="http://schemas.microsoft.com/office/drawing/2014/main" id="{B59E536E-0304-4878-BEC5-B37ABBF26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6" name="Line 14">
              <a:extLst>
                <a:ext uri="{FF2B5EF4-FFF2-40B4-BE49-F238E27FC236}">
                  <a16:creationId xmlns:a16="http://schemas.microsoft.com/office/drawing/2014/main" id="{620951CC-4641-4701-9577-3C5FDE62A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7" name="Line 15">
              <a:extLst>
                <a:ext uri="{FF2B5EF4-FFF2-40B4-BE49-F238E27FC236}">
                  <a16:creationId xmlns:a16="http://schemas.microsoft.com/office/drawing/2014/main" id="{9E137EC6-C308-4D63-8662-FFA12CB1D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8" name="Line 16">
              <a:extLst>
                <a:ext uri="{FF2B5EF4-FFF2-40B4-BE49-F238E27FC236}">
                  <a16:creationId xmlns:a16="http://schemas.microsoft.com/office/drawing/2014/main" id="{C85A1630-D1E2-42E1-8F4F-FA485CC9B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9" name="Line 17">
              <a:extLst>
                <a:ext uri="{FF2B5EF4-FFF2-40B4-BE49-F238E27FC236}">
                  <a16:creationId xmlns:a16="http://schemas.microsoft.com/office/drawing/2014/main" id="{C8C4A56F-87F8-4F33-889E-129EEC76C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0" name="Line 18">
              <a:extLst>
                <a:ext uri="{FF2B5EF4-FFF2-40B4-BE49-F238E27FC236}">
                  <a16:creationId xmlns:a16="http://schemas.microsoft.com/office/drawing/2014/main" id="{9F36139D-E57E-4EF1-98A0-389385CB2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1" name="Line 19">
              <a:extLst>
                <a:ext uri="{FF2B5EF4-FFF2-40B4-BE49-F238E27FC236}">
                  <a16:creationId xmlns:a16="http://schemas.microsoft.com/office/drawing/2014/main" id="{454A6F35-DA35-4CB5-A21C-F7EBCF48D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2" name="Line 20">
              <a:extLst>
                <a:ext uri="{FF2B5EF4-FFF2-40B4-BE49-F238E27FC236}">
                  <a16:creationId xmlns:a16="http://schemas.microsoft.com/office/drawing/2014/main" id="{27A64CBD-DC33-4E76-B7B6-C994DB14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3" name="Line 21">
              <a:extLst>
                <a:ext uri="{FF2B5EF4-FFF2-40B4-BE49-F238E27FC236}">
                  <a16:creationId xmlns:a16="http://schemas.microsoft.com/office/drawing/2014/main" id="{722E7890-2A7F-4B4A-A025-A548BEFF5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4" name="Line 22">
              <a:extLst>
                <a:ext uri="{FF2B5EF4-FFF2-40B4-BE49-F238E27FC236}">
                  <a16:creationId xmlns:a16="http://schemas.microsoft.com/office/drawing/2014/main" id="{63A9A546-6377-48AD-A5B3-124F84FE2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5" name="Line 23">
              <a:extLst>
                <a:ext uri="{FF2B5EF4-FFF2-40B4-BE49-F238E27FC236}">
                  <a16:creationId xmlns:a16="http://schemas.microsoft.com/office/drawing/2014/main" id="{FC66B4A9-D0F4-4F30-910C-323A277FA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6" name="Line 24">
              <a:extLst>
                <a:ext uri="{FF2B5EF4-FFF2-40B4-BE49-F238E27FC236}">
                  <a16:creationId xmlns:a16="http://schemas.microsoft.com/office/drawing/2014/main" id="{95F2D589-B9FC-48D7-BF3A-DA69A9917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7" name="Line 25">
              <a:extLst>
                <a:ext uri="{FF2B5EF4-FFF2-40B4-BE49-F238E27FC236}">
                  <a16:creationId xmlns:a16="http://schemas.microsoft.com/office/drawing/2014/main" id="{B27CDF84-B26B-466E-ADCA-0761026D2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8" name="Line 26">
              <a:extLst>
                <a:ext uri="{FF2B5EF4-FFF2-40B4-BE49-F238E27FC236}">
                  <a16:creationId xmlns:a16="http://schemas.microsoft.com/office/drawing/2014/main" id="{48AE322E-2051-4297-939C-3A1183397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9" name="Line 27">
              <a:extLst>
                <a:ext uri="{FF2B5EF4-FFF2-40B4-BE49-F238E27FC236}">
                  <a16:creationId xmlns:a16="http://schemas.microsoft.com/office/drawing/2014/main" id="{DB2A5A20-C471-4134-A8E0-09EDABB82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0" name="Line 28">
              <a:extLst>
                <a:ext uri="{FF2B5EF4-FFF2-40B4-BE49-F238E27FC236}">
                  <a16:creationId xmlns:a16="http://schemas.microsoft.com/office/drawing/2014/main" id="{042ED686-C636-4C96-8774-1D2F0A1F9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1" name="Line 29">
              <a:extLst>
                <a:ext uri="{FF2B5EF4-FFF2-40B4-BE49-F238E27FC236}">
                  <a16:creationId xmlns:a16="http://schemas.microsoft.com/office/drawing/2014/main" id="{6F86D42D-EC13-40A7-AF23-809307D1C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2" name="Line 30">
              <a:extLst>
                <a:ext uri="{FF2B5EF4-FFF2-40B4-BE49-F238E27FC236}">
                  <a16:creationId xmlns:a16="http://schemas.microsoft.com/office/drawing/2014/main" id="{64CA0670-D68F-4132-A341-AFB4EF5A9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04289D8F-7862-4FD0-813A-F78DF2CC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775" y="1899874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0E9DFA4D-F7D6-46FD-8AD9-BE67DA01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99" y="2442006"/>
            <a:ext cx="5615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F0684C06-2B7B-474F-A8A5-E3CB05F5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086461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+ 4 =  10 (l)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4248A6B5-3E05-4518-A0EA-AAEA3FAE3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7" y="3549676"/>
            <a:ext cx="640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6C9839AB-2E5A-4D1E-B214-F2C51300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63786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2 = 5 (l)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50EB1854-6E08-4A9C-A79C-4BE0213F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720" y="4718850"/>
            <a:ext cx="29337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5l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DE366682-701F-402D-A6D6-40707362727A}"/>
              </a:ext>
            </a:extLst>
          </p:cNvPr>
          <p:cNvGrpSpPr>
            <a:grpSpLocks/>
          </p:cNvGrpSpPr>
          <p:nvPr/>
        </p:nvGrpSpPr>
        <p:grpSpPr bwMode="auto">
          <a:xfrm>
            <a:off x="309564" y="2087923"/>
            <a:ext cx="3200401" cy="998538"/>
            <a:chOff x="-21" y="1296"/>
            <a:chExt cx="2016" cy="629"/>
          </a:xfrm>
        </p:grpSpPr>
        <p:sp>
          <p:nvSpPr>
            <p:cNvPr id="16437" name="Line 44">
              <a:extLst>
                <a:ext uri="{FF2B5EF4-FFF2-40B4-BE49-F238E27FC236}">
                  <a16:creationId xmlns:a16="http://schemas.microsoft.com/office/drawing/2014/main" id="{83755C79-5ACA-4A69-90C5-723637A22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8" name="Line 45">
              <a:extLst>
                <a:ext uri="{FF2B5EF4-FFF2-40B4-BE49-F238E27FC236}">
                  <a16:creationId xmlns:a16="http://schemas.microsoft.com/office/drawing/2014/main" id="{6723AAC2-14A2-4977-A72C-209BAE617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9" name="Line 46">
              <a:extLst>
                <a:ext uri="{FF2B5EF4-FFF2-40B4-BE49-F238E27FC236}">
                  <a16:creationId xmlns:a16="http://schemas.microsoft.com/office/drawing/2014/main" id="{B29AF90D-436E-43B3-B759-972CDF388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0" name="Line 47">
              <a:extLst>
                <a:ext uri="{FF2B5EF4-FFF2-40B4-BE49-F238E27FC236}">
                  <a16:creationId xmlns:a16="http://schemas.microsoft.com/office/drawing/2014/main" id="{EF04E57C-6466-4024-83B3-6106A7E13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1" name="Line 48">
              <a:extLst>
                <a:ext uri="{FF2B5EF4-FFF2-40B4-BE49-F238E27FC236}">
                  <a16:creationId xmlns:a16="http://schemas.microsoft.com/office/drawing/2014/main" id="{AC0B9620-2AE1-49CE-A275-4B23DE516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2" name="Line 49">
              <a:extLst>
                <a:ext uri="{FF2B5EF4-FFF2-40B4-BE49-F238E27FC236}">
                  <a16:creationId xmlns:a16="http://schemas.microsoft.com/office/drawing/2014/main" id="{43BFA8FF-038E-452F-97F4-AEA7FEF5A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3" name="Line 50">
              <a:extLst>
                <a:ext uri="{FF2B5EF4-FFF2-40B4-BE49-F238E27FC236}">
                  <a16:creationId xmlns:a16="http://schemas.microsoft.com/office/drawing/2014/main" id="{3CA9DD68-1C88-4B7F-BABD-11CBDFE00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4" name="Line 51">
              <a:extLst>
                <a:ext uri="{FF2B5EF4-FFF2-40B4-BE49-F238E27FC236}">
                  <a16:creationId xmlns:a16="http://schemas.microsoft.com/office/drawing/2014/main" id="{E534BAD0-89AC-4539-A527-2C59B2115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5" name="Line 52">
              <a:extLst>
                <a:ext uri="{FF2B5EF4-FFF2-40B4-BE49-F238E27FC236}">
                  <a16:creationId xmlns:a16="http://schemas.microsoft.com/office/drawing/2014/main" id="{29D31229-9B46-4A02-B1E6-000F8F5BB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6" name="Line 53">
              <a:extLst>
                <a:ext uri="{FF2B5EF4-FFF2-40B4-BE49-F238E27FC236}">
                  <a16:creationId xmlns:a16="http://schemas.microsoft.com/office/drawing/2014/main" id="{9D61E839-2764-4007-8AAE-3E0495A5F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7" name="Line 54">
              <a:extLst>
                <a:ext uri="{FF2B5EF4-FFF2-40B4-BE49-F238E27FC236}">
                  <a16:creationId xmlns:a16="http://schemas.microsoft.com/office/drawing/2014/main" id="{D4D530F1-71A2-40CF-928A-777619418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8" name="Line 55">
              <a:extLst>
                <a:ext uri="{FF2B5EF4-FFF2-40B4-BE49-F238E27FC236}">
                  <a16:creationId xmlns:a16="http://schemas.microsoft.com/office/drawing/2014/main" id="{557B4B6D-1377-497C-AA64-EBD43711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9" name="Line 56">
              <a:extLst>
                <a:ext uri="{FF2B5EF4-FFF2-40B4-BE49-F238E27FC236}">
                  <a16:creationId xmlns:a16="http://schemas.microsoft.com/office/drawing/2014/main" id="{2BF1FE77-91C1-437D-ABF3-215E8112A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0" name="AutoShape 57">
              <a:extLst>
                <a:ext uri="{FF2B5EF4-FFF2-40B4-BE49-F238E27FC236}">
                  <a16:creationId xmlns:a16="http://schemas.microsoft.com/office/drawing/2014/main" id="{A4FBA7A9-B280-4DC5-A34E-A7B613A153D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936" y="696"/>
              <a:ext cx="144" cy="1728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1" name="Text Box 58">
              <a:extLst>
                <a:ext uri="{FF2B5EF4-FFF2-40B4-BE49-F238E27FC236}">
                  <a16:creationId xmlns:a16="http://schemas.microsoft.com/office/drawing/2014/main" id="{2420FFE8-3982-4EEE-BB15-2F6CE73D7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" y="1598"/>
              <a:ext cx="2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103483" name="Text Box 59">
            <a:extLst>
              <a:ext uri="{FF2B5EF4-FFF2-40B4-BE49-F238E27FC236}">
                <a16:creationId xmlns:a16="http://schemas.microsoft.com/office/drawing/2014/main" id="{CFF837D8-33DD-4AE0-AF14-7F622AC6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2546711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67224F30-8362-457F-97AE-D83887142006}"/>
              </a:ext>
            </a:extLst>
          </p:cNvPr>
          <p:cNvGrpSpPr>
            <a:grpSpLocks/>
          </p:cNvGrpSpPr>
          <p:nvPr/>
        </p:nvGrpSpPr>
        <p:grpSpPr bwMode="auto">
          <a:xfrm>
            <a:off x="495301" y="4921611"/>
            <a:ext cx="2286000" cy="519112"/>
            <a:chOff x="1536" y="2112"/>
            <a:chExt cx="1440" cy="327"/>
          </a:xfrm>
        </p:grpSpPr>
        <p:sp>
          <p:nvSpPr>
            <p:cNvPr id="16435" name="AutoShape 61">
              <a:extLst>
                <a:ext uri="{FF2B5EF4-FFF2-40B4-BE49-F238E27FC236}">
                  <a16:creationId xmlns:a16="http://schemas.microsoft.com/office/drawing/2014/main" id="{30161B9C-9DB2-440F-B11A-A2418778647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184" y="1464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6" name="Text Box 62">
              <a:extLst>
                <a:ext uri="{FF2B5EF4-FFF2-40B4-BE49-F238E27FC236}">
                  <a16:creationId xmlns:a16="http://schemas.microsoft.com/office/drawing/2014/main" id="{7881DFF7-91A1-4EDD-A9AA-8FE407554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?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5" name="Group 63">
            <a:extLst>
              <a:ext uri="{FF2B5EF4-FFF2-40B4-BE49-F238E27FC236}">
                <a16:creationId xmlns:a16="http://schemas.microsoft.com/office/drawing/2014/main" id="{1BECC842-A9EB-4F26-AECE-B9CEE689FF80}"/>
              </a:ext>
            </a:extLst>
          </p:cNvPr>
          <p:cNvGrpSpPr>
            <a:grpSpLocks/>
          </p:cNvGrpSpPr>
          <p:nvPr/>
        </p:nvGrpSpPr>
        <p:grpSpPr bwMode="auto">
          <a:xfrm>
            <a:off x="3314701" y="2087923"/>
            <a:ext cx="1828800" cy="533400"/>
            <a:chOff x="1872" y="1296"/>
            <a:chExt cx="1152" cy="336"/>
          </a:xfrm>
        </p:grpSpPr>
        <p:sp>
          <p:nvSpPr>
            <p:cNvPr id="16424" name="Line 64">
              <a:extLst>
                <a:ext uri="{FF2B5EF4-FFF2-40B4-BE49-F238E27FC236}">
                  <a16:creationId xmlns:a16="http://schemas.microsoft.com/office/drawing/2014/main" id="{5F2462D4-F492-4C0E-A9E0-5DC898041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5" name="Line 65">
              <a:extLst>
                <a:ext uri="{FF2B5EF4-FFF2-40B4-BE49-F238E27FC236}">
                  <a16:creationId xmlns:a16="http://schemas.microsoft.com/office/drawing/2014/main" id="{51746E51-B479-465A-8FFB-DD6CC636D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6" name="Line 66">
              <a:extLst>
                <a:ext uri="{FF2B5EF4-FFF2-40B4-BE49-F238E27FC236}">
                  <a16:creationId xmlns:a16="http://schemas.microsoft.com/office/drawing/2014/main" id="{468B133F-B5A9-46FF-A91B-3288B4552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7" name="Line 67">
              <a:extLst>
                <a:ext uri="{FF2B5EF4-FFF2-40B4-BE49-F238E27FC236}">
                  <a16:creationId xmlns:a16="http://schemas.microsoft.com/office/drawing/2014/main" id="{072DC964-AED4-4432-837D-66E5FC8D1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8" name="Line 68">
              <a:extLst>
                <a:ext uri="{FF2B5EF4-FFF2-40B4-BE49-F238E27FC236}">
                  <a16:creationId xmlns:a16="http://schemas.microsoft.com/office/drawing/2014/main" id="{E696B0F0-5D02-4793-AB81-5AE4EF400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9" name="Line 69">
              <a:extLst>
                <a:ext uri="{FF2B5EF4-FFF2-40B4-BE49-F238E27FC236}">
                  <a16:creationId xmlns:a16="http://schemas.microsoft.com/office/drawing/2014/main" id="{68341917-61D2-48D7-A0C2-BB4E4BB15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0" name="Line 70">
              <a:extLst>
                <a:ext uri="{FF2B5EF4-FFF2-40B4-BE49-F238E27FC236}">
                  <a16:creationId xmlns:a16="http://schemas.microsoft.com/office/drawing/2014/main" id="{AFA1CB18-B6A7-41B2-A690-32AF88335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1" name="Line 71">
              <a:extLst>
                <a:ext uri="{FF2B5EF4-FFF2-40B4-BE49-F238E27FC236}">
                  <a16:creationId xmlns:a16="http://schemas.microsoft.com/office/drawing/2014/main" id="{ACBFF040-5B20-4BD9-9218-0C2EAF03F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2" name="Line 72">
              <a:extLst>
                <a:ext uri="{FF2B5EF4-FFF2-40B4-BE49-F238E27FC236}">
                  <a16:creationId xmlns:a16="http://schemas.microsoft.com/office/drawing/2014/main" id="{1D870DA0-F7E4-4D3D-BC3A-80645BE90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3" name="AutoShape 73">
              <a:extLst>
                <a:ext uri="{FF2B5EF4-FFF2-40B4-BE49-F238E27FC236}">
                  <a16:creationId xmlns:a16="http://schemas.microsoft.com/office/drawing/2014/main" id="{B67D5743-92F3-4CCC-A136-B58FF5245E02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376" y="984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4" name="Line 74">
              <a:extLst>
                <a:ext uri="{FF2B5EF4-FFF2-40B4-BE49-F238E27FC236}">
                  <a16:creationId xmlns:a16="http://schemas.microsoft.com/office/drawing/2014/main" id="{069FE8BB-FC19-4D20-874F-95EBF4FA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3499" name="Line 75">
            <a:extLst>
              <a:ext uri="{FF2B5EF4-FFF2-40B4-BE49-F238E27FC236}">
                <a16:creationId xmlns:a16="http://schemas.microsoft.com/office/drawing/2014/main" id="{42DCEF55-C1AF-41A6-A0EF-DAA2DBB4C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1" y="4572361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6">
            <a:extLst>
              <a:ext uri="{FF2B5EF4-FFF2-40B4-BE49-F238E27FC236}">
                <a16:creationId xmlns:a16="http://schemas.microsoft.com/office/drawing/2014/main" id="{39C2C34B-72BA-460D-970E-32AB5D3F8D51}"/>
              </a:ext>
            </a:extLst>
          </p:cNvPr>
          <p:cNvGrpSpPr>
            <a:grpSpLocks/>
          </p:cNvGrpSpPr>
          <p:nvPr/>
        </p:nvGrpSpPr>
        <p:grpSpPr bwMode="auto">
          <a:xfrm>
            <a:off x="520701" y="4921611"/>
            <a:ext cx="2286000" cy="519112"/>
            <a:chOff x="1536" y="2112"/>
            <a:chExt cx="1440" cy="327"/>
          </a:xfrm>
        </p:grpSpPr>
        <p:sp>
          <p:nvSpPr>
            <p:cNvPr id="16422" name="AutoShape 77">
              <a:extLst>
                <a:ext uri="{FF2B5EF4-FFF2-40B4-BE49-F238E27FC236}">
                  <a16:creationId xmlns:a16="http://schemas.microsoft.com/office/drawing/2014/main" id="{4A25BFFF-97CF-4408-BB52-4CD8A28F2E15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184" y="1464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3" name="Text Box 78">
              <a:extLst>
                <a:ext uri="{FF2B5EF4-FFF2-40B4-BE49-F238E27FC236}">
                  <a16:creationId xmlns:a16="http://schemas.microsoft.com/office/drawing/2014/main" id="{B38B6F69-FFCC-4AAB-BF4B-9FE8247B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?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2D71C84-594B-453C-BD14-2136D252F045}"/>
              </a:ext>
            </a:extLst>
          </p:cNvPr>
          <p:cNvGrpSpPr>
            <a:grpSpLocks/>
          </p:cNvGrpSpPr>
          <p:nvPr/>
        </p:nvGrpSpPr>
        <p:grpSpPr bwMode="auto">
          <a:xfrm>
            <a:off x="3467102" y="2607037"/>
            <a:ext cx="773113" cy="1019175"/>
            <a:chOff x="5688012" y="1944689"/>
            <a:chExt cx="773113" cy="1019175"/>
          </a:xfrm>
        </p:grpSpPr>
        <p:sp>
          <p:nvSpPr>
            <p:cNvPr id="16419" name="AutoShape 80">
              <a:extLst>
                <a:ext uri="{FF2B5EF4-FFF2-40B4-BE49-F238E27FC236}">
                  <a16:creationId xmlns:a16="http://schemas.microsoft.com/office/drawing/2014/main" id="{2982F29A-1D4E-4303-859E-C69EFB70EE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35637" y="2465389"/>
              <a:ext cx="555625" cy="47307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0" name="Text Box 81">
              <a:extLst>
                <a:ext uri="{FF2B5EF4-FFF2-40B4-BE49-F238E27FC236}">
                  <a16:creationId xmlns:a16="http://schemas.microsoft.com/office/drawing/2014/main" id="{A195E473-C216-41C3-9BC6-42723CD52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88012" y="2506664"/>
              <a:ext cx="773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l</a:t>
              </a:r>
            </a:p>
          </p:txBody>
        </p:sp>
        <p:sp>
          <p:nvSpPr>
            <p:cNvPr id="16421" name="AutoShape 82">
              <a:extLst>
                <a:ext uri="{FF2B5EF4-FFF2-40B4-BE49-F238E27FC236}">
                  <a16:creationId xmlns:a16="http://schemas.microsoft.com/office/drawing/2014/main" id="{0E170DB2-09AD-4059-9EB8-08978ECF0F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35637" y="1944689"/>
              <a:ext cx="555625" cy="993775"/>
            </a:xfrm>
            <a:prstGeom prst="can">
              <a:avLst>
                <a:gd name="adj" fmla="val 447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29331725-EFDA-4657-96C6-AB0D50B1D672}"/>
              </a:ext>
            </a:extLst>
          </p:cNvPr>
          <p:cNvGrpSpPr>
            <a:grpSpLocks/>
          </p:cNvGrpSpPr>
          <p:nvPr/>
        </p:nvGrpSpPr>
        <p:grpSpPr bwMode="auto">
          <a:xfrm>
            <a:off x="992189" y="2556237"/>
            <a:ext cx="582612" cy="1019175"/>
            <a:chOff x="1081088" y="2846387"/>
            <a:chExt cx="582612" cy="1019175"/>
          </a:xfrm>
        </p:grpSpPr>
        <p:sp>
          <p:nvSpPr>
            <p:cNvPr id="16416" name="AutoShape 77">
              <a:extLst>
                <a:ext uri="{FF2B5EF4-FFF2-40B4-BE49-F238E27FC236}">
                  <a16:creationId xmlns:a16="http://schemas.microsoft.com/office/drawing/2014/main" id="{96FE313C-1F61-49EF-B903-B996862858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57288" y="2846387"/>
              <a:ext cx="506412" cy="1019175"/>
            </a:xfrm>
            <a:prstGeom prst="can">
              <a:avLst>
                <a:gd name="adj" fmla="val 503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7" name="AutoShape 78">
              <a:extLst>
                <a:ext uri="{FF2B5EF4-FFF2-40B4-BE49-F238E27FC236}">
                  <a16:creationId xmlns:a16="http://schemas.microsoft.com/office/drawing/2014/main" id="{0A3584B2-372A-4BBD-A74B-38DBA29311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57288" y="3089275"/>
              <a:ext cx="506412" cy="776287"/>
            </a:xfrm>
            <a:prstGeom prst="can">
              <a:avLst>
                <a:gd name="adj" fmla="val 3832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8" name="Text Box 83">
              <a:extLst>
                <a:ext uri="{FF2B5EF4-FFF2-40B4-BE49-F238E27FC236}">
                  <a16:creationId xmlns:a16="http://schemas.microsoft.com/office/drawing/2014/main" id="{953349BE-AD0A-458C-90E0-ECBEEEB6B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1088" y="3389312"/>
              <a:ext cx="506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l</a:t>
              </a:r>
            </a:p>
          </p:txBody>
        </p:sp>
      </p:grpSp>
      <p:grpSp>
        <p:nvGrpSpPr>
          <p:cNvPr id="9" name="Group 89">
            <a:extLst>
              <a:ext uri="{FF2B5EF4-FFF2-40B4-BE49-F238E27FC236}">
                <a16:creationId xmlns:a16="http://schemas.microsoft.com/office/drawing/2014/main" id="{29C9A473-3CD7-416A-BEC4-472F16D2C977}"/>
              </a:ext>
            </a:extLst>
          </p:cNvPr>
          <p:cNvGrpSpPr>
            <a:grpSpLocks/>
          </p:cNvGrpSpPr>
          <p:nvPr/>
        </p:nvGrpSpPr>
        <p:grpSpPr bwMode="auto">
          <a:xfrm>
            <a:off x="3452815" y="5440724"/>
            <a:ext cx="555625" cy="1120775"/>
            <a:chOff x="3251200" y="5203825"/>
            <a:chExt cx="555625" cy="1120775"/>
          </a:xfrm>
        </p:grpSpPr>
        <p:sp>
          <p:nvSpPr>
            <p:cNvPr id="16413" name="AutoShape 88">
              <a:extLst>
                <a:ext uri="{FF2B5EF4-FFF2-40B4-BE49-F238E27FC236}">
                  <a16:creationId xmlns:a16="http://schemas.microsoft.com/office/drawing/2014/main" id="{A28BAF8B-F72A-4BB3-BDE1-565F1DB3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5627688"/>
              <a:ext cx="555625" cy="693737"/>
            </a:xfrm>
            <a:prstGeom prst="can">
              <a:avLst>
                <a:gd name="adj" fmla="val 3121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4" name="Text Box 89">
              <a:extLst>
                <a:ext uri="{FF2B5EF4-FFF2-40B4-BE49-F238E27FC236}">
                  <a16:creationId xmlns:a16="http://schemas.microsoft.com/office/drawing/2014/main" id="{3FDBB6FC-EA05-49A2-A073-AC704DC65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300" y="5802313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l</a:t>
              </a:r>
            </a:p>
          </p:txBody>
        </p:sp>
        <p:sp>
          <p:nvSpPr>
            <p:cNvPr id="16415" name="AutoShape 90">
              <a:extLst>
                <a:ext uri="{FF2B5EF4-FFF2-40B4-BE49-F238E27FC236}">
                  <a16:creationId xmlns:a16="http://schemas.microsoft.com/office/drawing/2014/main" id="{491CBB9F-92D7-46E5-8F60-2D0C9C90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5203825"/>
              <a:ext cx="555625" cy="1120775"/>
            </a:xfrm>
            <a:prstGeom prst="can">
              <a:avLst>
                <a:gd name="adj" fmla="val 50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3">
            <a:extLst>
              <a:ext uri="{FF2B5EF4-FFF2-40B4-BE49-F238E27FC236}">
                <a16:creationId xmlns:a16="http://schemas.microsoft.com/office/drawing/2014/main" id="{B5E8E2FA-EAA8-4EE4-857D-A71534845132}"/>
              </a:ext>
            </a:extLst>
          </p:cNvPr>
          <p:cNvGrpSpPr>
            <a:grpSpLocks/>
          </p:cNvGrpSpPr>
          <p:nvPr/>
        </p:nvGrpSpPr>
        <p:grpSpPr bwMode="auto">
          <a:xfrm>
            <a:off x="1511302" y="5458187"/>
            <a:ext cx="663575" cy="1120775"/>
            <a:chOff x="2411413" y="5203825"/>
            <a:chExt cx="663575" cy="1120775"/>
          </a:xfrm>
        </p:grpSpPr>
        <p:sp>
          <p:nvSpPr>
            <p:cNvPr id="16410" name="AutoShape 92">
              <a:extLst>
                <a:ext uri="{FF2B5EF4-FFF2-40B4-BE49-F238E27FC236}">
                  <a16:creationId xmlns:a16="http://schemas.microsoft.com/office/drawing/2014/main" id="{8EF67CD8-2516-473D-96F6-CE8A0B56A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630863"/>
              <a:ext cx="555625" cy="693737"/>
            </a:xfrm>
            <a:prstGeom prst="can">
              <a:avLst>
                <a:gd name="adj" fmla="val 3121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1" name="Text Box 93">
              <a:extLst>
                <a:ext uri="{FF2B5EF4-FFF2-40B4-BE49-F238E27FC236}">
                  <a16:creationId xmlns:a16="http://schemas.microsoft.com/office/drawing/2014/main" id="{08D081B6-785C-4E8C-B513-98479E01D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513" y="5802313"/>
              <a:ext cx="625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l</a:t>
              </a:r>
            </a:p>
          </p:txBody>
        </p:sp>
        <p:sp>
          <p:nvSpPr>
            <p:cNvPr id="16412" name="AutoShape 94">
              <a:extLst>
                <a:ext uri="{FF2B5EF4-FFF2-40B4-BE49-F238E27FC236}">
                  <a16:creationId xmlns:a16="http://schemas.microsoft.com/office/drawing/2014/main" id="{C55DCF85-CB43-4C0C-B57E-1FD7DBF0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203825"/>
              <a:ext cx="555625" cy="1120775"/>
            </a:xfrm>
            <a:prstGeom prst="can">
              <a:avLst>
                <a:gd name="adj" fmla="val 50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4F08DF63-77C5-4651-A1A6-CFE4B1E347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2" y="6123485"/>
            <a:ext cx="2219546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8542 -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55" grpId="0"/>
      <p:bldP spid="103456" grpId="0"/>
      <p:bldP spid="103457" grpId="0"/>
      <p:bldP spid="103458" grpId="0"/>
      <p:bldP spid="103459" grpId="0"/>
      <p:bldP spid="103460" grpId="0"/>
      <p:bldP spid="103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04D5559F-6F7D-45B8-8DE7-A270DC3B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243" y="168446"/>
            <a:ext cx="2297139" cy="5847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6EF38CC4-4167-4E9E-A2A7-1EAF9A70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27" y="936322"/>
            <a:ext cx="8610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can: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9A96DC52-19C7-4432-8418-1F057B1B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76401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(6 + 4)   :   2   =   5 (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2714" name="AutoShape 10">
            <a:extLst>
              <a:ext uri="{FF2B5EF4-FFF2-40B4-BE49-F238E27FC236}">
                <a16:creationId xmlns:a16="http://schemas.microsoft.com/office/drawing/2014/main" id="{670A32A0-341A-49DF-B52B-A80A8A937FF0}"/>
              </a:ext>
            </a:extLst>
          </p:cNvPr>
          <p:cNvSpPr>
            <a:spLocks/>
          </p:cNvSpPr>
          <p:nvPr/>
        </p:nvSpPr>
        <p:spPr bwMode="auto">
          <a:xfrm rot="5400000">
            <a:off x="5108673" y="1635027"/>
            <a:ext cx="45719" cy="966666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i="1"/>
          </a:p>
        </p:txBody>
      </p:sp>
      <p:sp>
        <p:nvSpPr>
          <p:cNvPr id="17414" name="Text Box 17">
            <a:extLst>
              <a:ext uri="{FF2B5EF4-FFF2-40B4-BE49-F238E27FC236}">
                <a16:creationId xmlns:a16="http://schemas.microsoft.com/office/drawing/2014/main" id="{0E976EF3-2298-4301-92B2-68D06184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72728" name="Text Box 24">
            <a:extLst>
              <a:ext uri="{FF2B5EF4-FFF2-40B4-BE49-F238E27FC236}">
                <a16:creationId xmlns:a16="http://schemas.microsoft.com/office/drawing/2014/main" id="{06BA9806-D19F-497A-9B7C-9B15D914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86038"/>
            <a:ext cx="2286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AE0CA16C-4E85-477E-9F75-840EAA2C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937245"/>
            <a:ext cx="2819399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hạng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1" name="Text Box 27">
            <a:extLst>
              <a:ext uri="{FF2B5EF4-FFF2-40B4-BE49-F238E27FC236}">
                <a16:creationId xmlns:a16="http://schemas.microsoft.com/office/drawing/2014/main" id="{9B0C43DA-9532-4A92-A58A-04596701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99" y="2590801"/>
            <a:ext cx="3848099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Số trung bình cộng</a:t>
            </a:r>
          </a:p>
        </p:txBody>
      </p:sp>
      <p:sp>
        <p:nvSpPr>
          <p:cNvPr id="72742" name="Line 38">
            <a:extLst>
              <a:ext uri="{FF2B5EF4-FFF2-40B4-BE49-F238E27FC236}">
                <a16:creationId xmlns:a16="http://schemas.microsoft.com/office/drawing/2014/main" id="{1F310C9D-0D76-4322-813A-3AB5D063D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286000"/>
            <a:ext cx="1219198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2771" name="Line 67">
            <a:extLst>
              <a:ext uri="{FF2B5EF4-FFF2-40B4-BE49-F238E27FC236}">
                <a16:creationId xmlns:a16="http://schemas.microsoft.com/office/drawing/2014/main" id="{B47D6642-036B-4848-B4BE-751CF3C5E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694" y="213955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2774" name="Line 70">
            <a:extLst>
              <a:ext uri="{FF2B5EF4-FFF2-40B4-BE49-F238E27FC236}">
                <a16:creationId xmlns:a16="http://schemas.microsoft.com/office/drawing/2014/main" id="{1C650B50-D3A5-4A18-8548-A7FB72953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7722" y="2248317"/>
            <a:ext cx="16192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7E6D6517-EB5D-47DF-ABCA-A0D2A3AD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084" y="4820529"/>
            <a:ext cx="7467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6l,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4l,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5l.</a:t>
            </a:r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B0D564BE-079F-40B0-B498-214953020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82625"/>
            <a:ext cx="349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505652BB-187A-4C42-9709-0A84FA89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12" y="4100528"/>
            <a:ext cx="10515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E67FB6A6-562B-44EE-A336-8DF7E719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100527"/>
            <a:ext cx="87249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6      4.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4" grpId="0" animBg="1"/>
      <p:bldP spid="72728" grpId="0" animBg="1"/>
      <p:bldP spid="72729" grpId="0" animBg="1"/>
      <p:bldP spid="72731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của 3 lớp lần lượt là 25 học sinh, 27 học sinh, 32 học sinh. Hỏi trung bình mỗi lớp có bao nhiêu học sinh?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2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9745" y="2586182"/>
            <a:ext cx="6428510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3781" y="3061855"/>
            <a:ext cx="7384474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3781" y="3565235"/>
            <a:ext cx="7384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3781" y="4064301"/>
            <a:ext cx="1796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0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0B5DB1-E9D9-4A56-B2BF-B9C57A48CD4F}"/>
              </a:ext>
            </a:extLst>
          </p:cNvPr>
          <p:cNvGrpSpPr/>
          <p:nvPr/>
        </p:nvGrpSpPr>
        <p:grpSpPr>
          <a:xfrm>
            <a:off x="1893653" y="1939905"/>
            <a:ext cx="8566268" cy="2597337"/>
            <a:chOff x="369455" y="2440664"/>
            <a:chExt cx="11076211" cy="3211016"/>
          </a:xfrm>
        </p:grpSpPr>
        <p:sp>
          <p:nvSpPr>
            <p:cNvPr id="3" name="Line 21">
              <a:extLst>
                <a:ext uri="{FF2B5EF4-FFF2-40B4-BE49-F238E27FC236}">
                  <a16:creationId xmlns:a16="http://schemas.microsoft.com/office/drawing/2014/main" id="{CEBEA801-FA09-4452-B9BB-D321D459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55" y="4680672"/>
              <a:ext cx="2438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93F57DB3-6D1F-4AA1-9CE7-83966011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0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23">
              <a:extLst>
                <a:ext uri="{FF2B5EF4-FFF2-40B4-BE49-F238E27FC236}">
                  <a16:creationId xmlns:a16="http://schemas.microsoft.com/office/drawing/2014/main" id="{13729959-11E4-4148-9499-97469C5CC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86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4">
              <a:extLst>
                <a:ext uri="{FF2B5EF4-FFF2-40B4-BE49-F238E27FC236}">
                  <a16:creationId xmlns:a16="http://schemas.microsoft.com/office/drawing/2014/main" id="{FF301581-25CB-413A-8BC6-44E5B2C74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2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D8DB487C-F5B3-4E2A-9358-207DC65CC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8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26">
              <a:extLst>
                <a:ext uri="{FF2B5EF4-FFF2-40B4-BE49-F238E27FC236}">
                  <a16:creationId xmlns:a16="http://schemas.microsoft.com/office/drawing/2014/main" id="{2FDE7A56-E833-4EBC-8E94-1C2EC4BA18D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98155" y="3270972"/>
              <a:ext cx="381000" cy="2286000"/>
            </a:xfrm>
            <a:prstGeom prst="rightBracket">
              <a:avLst>
                <a:gd name="adj" fmla="val 300000"/>
              </a:avLst>
            </a:pr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ounded Rectangle 83">
              <a:extLst>
                <a:ext uri="{FF2B5EF4-FFF2-40B4-BE49-F238E27FC236}">
                  <a16:creationId xmlns:a16="http://schemas.microsoft.com/office/drawing/2014/main" id="{0F0B5EB7-CC02-41D3-A918-FEB777BABC10}"/>
                </a:ext>
              </a:extLst>
            </p:cNvPr>
            <p:cNvSpPr/>
            <p:nvPr/>
          </p:nvSpPr>
          <p:spPr>
            <a:xfrm>
              <a:off x="1494430" y="2440664"/>
              <a:ext cx="9258385" cy="3211016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54">
              <a:extLst>
                <a:ext uri="{FF2B5EF4-FFF2-40B4-BE49-F238E27FC236}">
                  <a16:creationId xmlns:a16="http://schemas.microsoft.com/office/drawing/2014/main" id="{BA7A5E28-CC09-4BD8-97A5-63E0C8F97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6346" y="2504051"/>
              <a:ext cx="2403064" cy="471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4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6">
              <a:extLst>
                <a:ext uri="{FF2B5EF4-FFF2-40B4-BE49-F238E27FC236}">
                  <a16:creationId xmlns:a16="http://schemas.microsoft.com/office/drawing/2014/main" id="{C0027D1F-8D45-411A-86AF-FAAE0CA1D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3738" y="3073001"/>
              <a:ext cx="7659768" cy="57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2" name="Text Box 57">
              <a:extLst>
                <a:ext uri="{FF2B5EF4-FFF2-40B4-BE49-F238E27FC236}">
                  <a16:creationId xmlns:a16="http://schemas.microsoft.com/office/drawing/2014/main" id="{9F5EBE31-3F74-404C-9B0B-B6AC88679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515" y="3601482"/>
              <a:ext cx="7960151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  +  27   +   32    =    84 (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B5908E1D-1485-4E62-8A1C-12F55FE43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077" y="4045545"/>
              <a:ext cx="7537473" cy="57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4" name="Text Box 59">
              <a:extLst>
                <a:ext uri="{FF2B5EF4-FFF2-40B4-BE49-F238E27FC236}">
                  <a16:creationId xmlns:a16="http://schemas.microsoft.com/office/drawing/2014/main" id="{D3CD24D4-E283-4650-9152-5F8DA1C26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904" y="4653132"/>
              <a:ext cx="6157854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   :   3   =    28 (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 Box 60">
              <a:extLst>
                <a:ext uri="{FF2B5EF4-FFF2-40B4-BE49-F238E27FC236}">
                  <a16:creationId xmlns:a16="http://schemas.microsoft.com/office/drawing/2014/main" id="{C5AFFDCD-DD9F-4EB4-9C02-FBFA3520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849" y="5109249"/>
              <a:ext cx="5406895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28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8F02F2D1-F9AC-434B-9A4D-80F4E8FE8795}"/>
              </a:ext>
            </a:extLst>
          </p:cNvPr>
          <p:cNvGrpSpPr>
            <a:grpSpLocks/>
          </p:cNvGrpSpPr>
          <p:nvPr/>
        </p:nvGrpSpPr>
        <p:grpSpPr bwMode="auto">
          <a:xfrm>
            <a:off x="3417339" y="1065679"/>
            <a:ext cx="6263602" cy="763100"/>
            <a:chOff x="0" y="1632"/>
            <a:chExt cx="2806" cy="409"/>
          </a:xfrm>
        </p:grpSpPr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68B73103-8619-43A4-AE3C-F86987065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74632447-30A9-4210-A566-CB3180780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726BD33B-CE34-4030-98E2-AAF354857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9DA3FDDA-F632-4322-BBD1-3B22C23A4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39D3487C-3162-4648-85EC-D00DDFE05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F8D5E67B-AF89-4900-9327-1771813FC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173BA320-373C-4EC6-AC4A-E25E90507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53EDF305-F7C8-40FD-8184-5BB772A23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632"/>
              <a:ext cx="912" cy="96"/>
              <a:chOff x="1920" y="2064"/>
              <a:chExt cx="912" cy="96"/>
            </a:xfrm>
          </p:grpSpPr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0DD77212-31B6-4D51-A96E-73D747078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8B849EAF-4E65-4DBF-97FE-44294CDDA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1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7AB48DAE-E8DC-4001-A5C2-D6374744D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1C215249-9E46-4449-9728-F5CD884BD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632"/>
              <a:ext cx="912" cy="96"/>
              <a:chOff x="1920" y="2064"/>
              <a:chExt cx="912" cy="96"/>
            </a:xfrm>
          </p:grpSpPr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2ACEDC47-0C90-4023-95E0-0139C85A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1C36F163-9205-4780-8946-7021A099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1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87C86743-FC45-4F3D-B8FF-377AB8BCA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D24C949B-D5D4-4935-8E6F-8529CF7B25E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08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775156FF-759A-4C8D-A01E-579B757648E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320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96641DC6-6F54-4930-8479-1659F12818E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232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3470B2F5-8BE2-47F5-B789-378F5E930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1788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4679FA25-5955-4725-A0A8-379E36E71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1789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3D0A8B4E-0DC3-4C0D-A429-78D22FA2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1788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4F32520A-D0FE-423E-884A-40B3AB191267}"/>
              </a:ext>
            </a:extLst>
          </p:cNvPr>
          <p:cNvGrpSpPr>
            <a:grpSpLocks/>
          </p:cNvGrpSpPr>
          <p:nvPr/>
        </p:nvGrpSpPr>
        <p:grpSpPr bwMode="auto">
          <a:xfrm>
            <a:off x="3417339" y="684676"/>
            <a:ext cx="6107347" cy="179114"/>
            <a:chOff x="0" y="1392"/>
            <a:chExt cx="2736" cy="96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E903E16D-1A9F-49FF-A765-BDEDBD1C0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4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72DAE24F-A5F5-42C0-912E-E7F91F55D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44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9719FFF0-3AAA-4333-9929-6B7E40555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4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F0C85DE6-68B8-4A14-B8FA-00FFBFC4E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E39DF27F-7142-491E-B11D-F24B01C6D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4">
              <a:extLst>
                <a:ext uri="{FF2B5EF4-FFF2-40B4-BE49-F238E27FC236}">
                  <a16:creationId xmlns:a16="http://schemas.microsoft.com/office/drawing/2014/main" id="{9E38EAF9-129D-4CEF-A7D4-46699885F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5">
              <a:extLst>
                <a:ext uri="{FF2B5EF4-FFF2-40B4-BE49-F238E27FC236}">
                  <a16:creationId xmlns:a16="http://schemas.microsoft.com/office/drawing/2014/main" id="{E15D604D-AC60-4DC4-B0A5-C9F4F7993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AutoShape 36">
            <a:extLst>
              <a:ext uri="{FF2B5EF4-FFF2-40B4-BE49-F238E27FC236}">
                <a16:creationId xmlns:a16="http://schemas.microsoft.com/office/drawing/2014/main" id="{4397DE58-FB05-4239-B004-2D30206D9FBF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8112207" y="-581947"/>
            <a:ext cx="268670" cy="2464368"/>
          </a:xfrm>
          <a:prstGeom prst="leftBracket">
            <a:avLst>
              <a:gd name="adj" fmla="val 383333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7" name="AutoShape 37">
            <a:extLst>
              <a:ext uri="{FF2B5EF4-FFF2-40B4-BE49-F238E27FC236}">
                <a16:creationId xmlns:a16="http://schemas.microsoft.com/office/drawing/2014/main" id="{FE9C8AED-C60E-431A-B177-3F9256549EB7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5961665" y="-312704"/>
            <a:ext cx="268670" cy="1928636"/>
          </a:xfrm>
          <a:prstGeom prst="leftBracket">
            <a:avLst>
              <a:gd name="adj" fmla="val 300000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8" name="AutoShape 38">
            <a:extLst>
              <a:ext uri="{FF2B5EF4-FFF2-40B4-BE49-F238E27FC236}">
                <a16:creationId xmlns:a16="http://schemas.microsoft.com/office/drawing/2014/main" id="{0679D3AA-CADC-486A-AEB8-197123ED068E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4140176" y="-190561"/>
            <a:ext cx="268670" cy="1714343"/>
          </a:xfrm>
          <a:prstGeom prst="leftBracket">
            <a:avLst>
              <a:gd name="adj" fmla="val 26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9" name="Text Box 39">
            <a:extLst>
              <a:ext uri="{FF2B5EF4-FFF2-40B4-BE49-F238E27FC236}">
                <a16:creationId xmlns:a16="http://schemas.microsoft.com/office/drawing/2014/main" id="{118848A1-4937-4FD8-825D-C0297A3D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912" y="25831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D02C5053-A6CA-40CB-8CF6-F844510D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27" y="52588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8822FC3A-596B-4A4E-8E92-265C60CC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317" y="49559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1D08CCB-9661-40B5-ACB0-08B3D6D8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77" y="218440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C2A92C07-3632-430B-88C2-B9B534EC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31" y="4648200"/>
            <a:ext cx="1150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xét</a:t>
            </a:r>
            <a:r>
              <a:rPr lang="en-US" sz="2800" b="1" i="1" dirty="0"/>
              <a:t>:  </a:t>
            </a:r>
            <a:r>
              <a:rPr lang="en-US" sz="2800" b="1" dirty="0" err="1"/>
              <a:t>Số</a:t>
            </a:r>
            <a:r>
              <a:rPr lang="en-US" sz="2800" b="1" dirty="0"/>
              <a:t> 28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ba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25; 27 </a:t>
            </a:r>
            <a:r>
              <a:rPr lang="en-US" sz="2800" b="1" dirty="0" err="1"/>
              <a:t>và</a:t>
            </a:r>
            <a:r>
              <a:rPr lang="en-US" sz="2800" b="1" dirty="0"/>
              <a:t> 32.</a:t>
            </a:r>
          </a:p>
        </p:txBody>
      </p:sp>
      <p:sp>
        <p:nvSpPr>
          <p:cNvPr id="54" name="Text Box 48">
            <a:extLst>
              <a:ext uri="{FF2B5EF4-FFF2-40B4-BE49-F238E27FC236}">
                <a16:creationId xmlns:a16="http://schemas.microsoft.com/office/drawing/2014/main" id="{BE46C72D-0370-417A-AEAC-D431FB96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031" y="5181600"/>
            <a:ext cx="830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( 25 + 27 + 32) : 3 = 28.</a:t>
            </a:r>
          </a:p>
        </p:txBody>
      </p:sp>
      <p:sp>
        <p:nvSpPr>
          <p:cNvPr id="55" name="Text Box 49">
            <a:extLst>
              <a:ext uri="{FF2B5EF4-FFF2-40B4-BE49-F238E27FC236}">
                <a16:creationId xmlns:a16="http://schemas.microsoft.com/office/drawing/2014/main" id="{097B3A06-7820-490C-B9BB-6112DD80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71" y="5715000"/>
            <a:ext cx="1150619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 dirty="0">
                <a:latin typeface=".VnArial Narrow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btnInknoeActivity">
            <a:extLst>
              <a:ext uri="{FF2B5EF4-FFF2-40B4-BE49-F238E27FC236}">
                <a16:creationId xmlns:a16="http://schemas.microsoft.com/office/drawing/2014/main" id="{294259E1-0594-460C-B922-C65DA04910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95" y="11685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544 L 6.25E-7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/>
      <p:bldP spid="52" grpId="0"/>
      <p:bldP spid="53" grpId="0"/>
      <p:bldP spid="54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333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35&quot;/&gt;&lt;/object&gt;&lt;object type=&quot;3&quot; unique_id=&quot;10008&quot;&gt;&lt;property id=&quot;20148&quot; value=&quot;5&quot;/&gt;&lt;property id=&quot;20300&quot; value=&quot;Slide 5&quot;/&gt;&lt;property id=&quot;20307&quot; value=&quot;331&quot;/&gt;&lt;/object&gt;&lt;object type=&quot;3&quot; unique_id=&quot;10009&quot;&gt;&lt;property id=&quot;20148&quot; value=&quot;5&quot;/&gt;&lt;property id=&quot;20300&quot; value=&quot;Slide 6&quot;/&gt;&lt;property id=&quot;20307&quot; value=&quot;325&quot;/&gt;&lt;/object&gt;&lt;object type=&quot;3&quot; unique_id=&quot;10010&quot;&gt;&lt;property id=&quot;20148&quot; value=&quot;5&quot;/&gt;&lt;property id=&quot;20300&quot; value=&quot;Slide 7&quot;/&gt;&lt;property id=&quot;20307&quot; value=&quot;326&quot;/&gt;&lt;/object&gt;&lt;object type=&quot;3&quot; unique_id=&quot;10011&quot;&gt;&lt;property id=&quot;20148&quot; value=&quot;5&quot;/&gt;&lt;property id=&quot;20300&quot; value=&quot;Slide 8&quot;/&gt;&lt;property id=&quot;20307&quot; value=&quot;336&quot;/&gt;&lt;/object&gt;&lt;object type=&quot;3&quot; unique_id=&quot;10012&quot;&gt;&lt;property id=&quot;20148&quot; value=&quot;5&quot;/&gt;&lt;property id=&quot;20300&quot; value=&quot;Slide 9&quot;/&gt;&lt;property id=&quot;20307&quot; value=&quot;338&quot;/&gt;&lt;/object&gt;&lt;/object&gt;&lt;/object&gt;&lt;/database&gt;"/>
  <p:tag name="SECTOMILLISECCONVERTED" val="1"/>
  <p:tag name="INKNOELEADERBOARD" val="593496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ima20211005022948124159&quot;,&quot;IaMcqCompetition&quot;:false,&quot;IsAnonymous&quot;:false,&quot;AutoAdvance&quot;:false,&quot;IsCompetitionMode&quot;:false}"/>
  <p:tag name="ANSWER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ima20211005023933151163&quot;,&quot;IaMcqCompetition&quot;:false,&quot;IsAnonymous&quot;:false,&quot;AutoAdvance&quot;:false,&quot;IsCompetitionMode&quot;:false}"/>
  <p:tag name="ANSWER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4:00&quot;,&quot;HasAutoStart&quot;:false,&quot;HasCorrectAnswers&quot;:false,&quot;McqAnswers&quot;:[],&quot;ActivityId&quot;:&quot;ima20211005025515781325&quot;,&quot;IaMcqCompetition&quot;:false,&quot;IsAnonymous&quot;:false,&quot;AutoAdvance&quot;:false,&quot;IsCompetitionMode&quot;:false}"/>
  <p:tag name="ANSWERS" val="true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5655</TotalTime>
  <Words>1100</Words>
  <Application>Microsoft Office PowerPoint</Application>
  <PresentationFormat>Widescreen</PresentationFormat>
  <Paragraphs>161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.VnArial Narrow</vt:lpstr>
      <vt:lpstr>.VnTime</vt:lpstr>
      <vt:lpstr>Arial</vt:lpstr>
      <vt:lpstr>Calibri</vt:lpstr>
      <vt:lpstr>Cambria Math</vt:lpstr>
      <vt:lpstr>inpin heiti</vt:lpstr>
      <vt:lpstr>Times New Roman</vt:lpstr>
      <vt:lpstr>UTM Avenida</vt:lpstr>
      <vt:lpstr>UTM Thanh Nhac TL</vt:lpstr>
      <vt:lpstr>Wingdings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 Lu - Dong Hung - Thai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Hien Computer</dc:creator>
  <cp:lastModifiedBy>Techsi.vn</cp:lastModifiedBy>
  <cp:revision>331</cp:revision>
  <dcterms:created xsi:type="dcterms:W3CDTF">2010-11-02T12:59:55Z</dcterms:created>
  <dcterms:modified xsi:type="dcterms:W3CDTF">2022-10-04T02:53:22Z</dcterms:modified>
</cp:coreProperties>
</file>