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8" r:id="rId2"/>
    <p:sldId id="303" r:id="rId3"/>
    <p:sldId id="311" r:id="rId4"/>
    <p:sldId id="284" r:id="rId5"/>
    <p:sldId id="305" r:id="rId6"/>
    <p:sldId id="304" r:id="rId7"/>
    <p:sldId id="294" r:id="rId8"/>
    <p:sldId id="310" r:id="rId9"/>
    <p:sldId id="28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engXian" panose="020B0604020202020204" charset="-122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020"/>
    <a:srgbClr val="263B45"/>
    <a:srgbClr val="8D7545"/>
    <a:srgbClr val="F991B6"/>
    <a:srgbClr val="A88755"/>
    <a:srgbClr val="191919"/>
    <a:srgbClr val="082640"/>
    <a:srgbClr val="CDBF97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4D698-244E-46F9-945D-E6BCDF42A64A}" v="132" dt="2021-10-01T15:56:2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C964D698-244E-46F9-945D-E6BCDF42A64A}"/>
    <pc:docChg chg="undo custSel addSld delSld modSld sldOrd modMainMaster">
      <pc:chgData name="Anh Minh" userId="c88dfc56186a36e0" providerId="LiveId" clId="{C964D698-244E-46F9-945D-E6BCDF42A64A}" dt="2021-10-01T15:56:32.968" v="367" actId="1076"/>
      <pc:docMkLst>
        <pc:docMk/>
      </pc:docMkLst>
      <pc:sldChg chg="addSp delSp delDesignElem">
        <pc:chgData name="Anh Minh" userId="c88dfc56186a36e0" providerId="LiveId" clId="{C964D698-244E-46F9-945D-E6BCDF42A64A}" dt="2021-10-01T15:39:01.297" v="98"/>
        <pc:sldMkLst>
          <pc:docMk/>
          <pc:sldMk cId="668571109" sldId="287"/>
        </pc:sldMkLst>
        <pc:spChg chg="add del">
          <ac:chgData name="Anh Minh" userId="c88dfc56186a36e0" providerId="LiveId" clId="{C964D698-244E-46F9-945D-E6BCDF42A64A}" dt="2021-10-01T15:39:01.297" v="98"/>
          <ac:spMkLst>
            <pc:docMk/>
            <pc:sldMk cId="668571109" sldId="287"/>
            <ac:spMk id="9" creationId="{22C6C9C9-83BF-4A6C-A1BF-C1735C61B4FF}"/>
          </ac:spMkLst>
        </pc:spChg>
      </pc:sldChg>
      <pc:sldChg chg="addSp delSp modSp mod ord addAnim delAnim modAnim">
        <pc:chgData name="Anh Minh" userId="c88dfc56186a36e0" providerId="LiveId" clId="{C964D698-244E-46F9-945D-E6BCDF42A64A}" dt="2021-10-01T15:50:08.405" v="265" actId="207"/>
        <pc:sldMkLst>
          <pc:docMk/>
          <pc:sldMk cId="3735107699" sldId="294"/>
        </pc:sldMkLst>
        <pc:spChg chg="add del">
          <ac:chgData name="Anh Minh" userId="c88dfc56186a36e0" providerId="LiveId" clId="{C964D698-244E-46F9-945D-E6BCDF42A64A}" dt="2021-10-01T15:45:25.923" v="182"/>
          <ac:spMkLst>
            <pc:docMk/>
            <pc:sldMk cId="3735107699" sldId="294"/>
            <ac:spMk id="2" creationId="{6D900427-E9B9-49D4-9AE9-7DA699985124}"/>
          </ac:spMkLst>
        </pc:spChg>
        <pc:spChg chg="add del mod">
          <ac:chgData name="Anh Minh" userId="c88dfc56186a36e0" providerId="LiveId" clId="{C964D698-244E-46F9-945D-E6BCDF42A64A}" dt="2021-10-01T15:45:46.567" v="189" actId="1076"/>
          <ac:spMkLst>
            <pc:docMk/>
            <pc:sldMk cId="3735107699" sldId="294"/>
            <ac:spMk id="3" creationId="{00000000-0000-0000-0000-000000000000}"/>
          </ac:spMkLst>
        </pc:spChg>
        <pc:spChg chg="add del">
          <ac:chgData name="Anh Minh" userId="c88dfc56186a36e0" providerId="LiveId" clId="{C964D698-244E-46F9-945D-E6BCDF42A64A}" dt="2021-10-01T15:45:34.083" v="185" actId="478"/>
          <ac:spMkLst>
            <pc:docMk/>
            <pc:sldMk cId="3735107699" sldId="294"/>
            <ac:spMk id="4" creationId="{1023FF92-F14B-4FA6-82BF-F94D1E98C20D}"/>
          </ac:spMkLst>
        </pc:spChg>
        <pc:spChg chg="add mod">
          <ac:chgData name="Anh Minh" userId="c88dfc56186a36e0" providerId="LiveId" clId="{C964D698-244E-46F9-945D-E6BCDF42A64A}" dt="2021-10-01T15:50:08.405" v="265" actId="207"/>
          <ac:spMkLst>
            <pc:docMk/>
            <pc:sldMk cId="3735107699" sldId="294"/>
            <ac:spMk id="14" creationId="{1B61114A-653E-4A78-BA4F-FC21476D5EC2}"/>
          </ac:spMkLst>
        </pc:spChg>
        <pc:spChg chg="add del">
          <ac:chgData name="Anh Minh" userId="c88dfc56186a36e0" providerId="LiveId" clId="{C964D698-244E-46F9-945D-E6BCDF42A64A}" dt="2021-10-01T15:40:44.049" v="123" actId="478"/>
          <ac:spMkLst>
            <pc:docMk/>
            <pc:sldMk cId="3735107699" sldId="294"/>
            <ac:spMk id="18" creationId="{00000000-0000-0000-0000-000000000000}"/>
          </ac:spMkLst>
        </pc:spChg>
        <pc:spChg chg="add del mod">
          <ac:chgData name="Anh Minh" userId="c88dfc56186a36e0" providerId="LiveId" clId="{C964D698-244E-46F9-945D-E6BCDF42A64A}" dt="2021-10-01T15:47:54.551" v="209" actId="1076"/>
          <ac:spMkLst>
            <pc:docMk/>
            <pc:sldMk cId="3735107699" sldId="294"/>
            <ac:spMk id="21" creationId="{00000000-0000-0000-0000-000000000000}"/>
          </ac:spMkLst>
        </pc:spChg>
        <pc:spChg chg="add del mod">
          <ac:chgData name="Anh Minh" userId="c88dfc56186a36e0" providerId="LiveId" clId="{C964D698-244E-46F9-945D-E6BCDF42A64A}" dt="2021-10-01T15:45:34.083" v="185" actId="478"/>
          <ac:spMkLst>
            <pc:docMk/>
            <pc:sldMk cId="3735107699" sldId="294"/>
            <ac:spMk id="23" creationId="{00000000-0000-0000-0000-000000000000}"/>
          </ac:spMkLst>
        </pc:spChg>
        <pc:grpChg chg="add del mod">
          <ac:chgData name="Anh Minh" userId="c88dfc56186a36e0" providerId="LiveId" clId="{C964D698-244E-46F9-945D-E6BCDF42A64A}" dt="2021-10-01T15:48:18.336" v="214" actId="1076"/>
          <ac:grpSpMkLst>
            <pc:docMk/>
            <pc:sldMk cId="3735107699" sldId="294"/>
            <ac:grpSpMk id="17" creationId="{00000000-0000-0000-0000-000000000000}"/>
          </ac:grpSpMkLst>
        </pc:grpChg>
        <pc:picChg chg="mod">
          <ac:chgData name="Anh Minh" userId="c88dfc56186a36e0" providerId="LiveId" clId="{C964D698-244E-46F9-945D-E6BCDF42A64A}" dt="2021-10-01T15:45:48.489" v="190" actId="1076"/>
          <ac:picMkLst>
            <pc:docMk/>
            <pc:sldMk cId="3735107699" sldId="294"/>
            <ac:picMk id="22" creationId="{00000000-0000-0000-0000-000000000000}"/>
          </ac:picMkLst>
        </pc:picChg>
        <pc:picChg chg="add del mod">
          <ac:chgData name="Anh Minh" userId="c88dfc56186a36e0" providerId="LiveId" clId="{C964D698-244E-46F9-945D-E6BCDF42A64A}" dt="2021-10-01T15:48:24.167" v="216" actId="1076"/>
          <ac:picMkLst>
            <pc:docMk/>
            <pc:sldMk cId="3735107699" sldId="294"/>
            <ac:picMk id="24" creationId="{00000000-0000-0000-0000-000000000000}"/>
          </ac:picMkLst>
        </pc:picChg>
      </pc:sldChg>
      <pc:sldChg chg="addSp delSp modSp mod delAnim">
        <pc:chgData name="Anh Minh" userId="c88dfc56186a36e0" providerId="LiveId" clId="{C964D698-244E-46F9-945D-E6BCDF42A64A}" dt="2021-09-29T08:26:44.189" v="84" actId="14100"/>
        <pc:sldMkLst>
          <pc:docMk/>
          <pc:sldMk cId="1637437916" sldId="303"/>
        </pc:sldMkLst>
        <pc:spChg chg="mod">
          <ac:chgData name="Anh Minh" userId="c88dfc56186a36e0" providerId="LiveId" clId="{C964D698-244E-46F9-945D-E6BCDF42A64A}" dt="2021-09-29T08:26:44.189" v="84" actId="14100"/>
          <ac:spMkLst>
            <pc:docMk/>
            <pc:sldMk cId="1637437916" sldId="303"/>
            <ac:spMk id="2" creationId="{00000000-0000-0000-0000-000000000000}"/>
          </ac:spMkLst>
        </pc:spChg>
        <pc:spChg chg="del mod topLvl">
          <ac:chgData name="Anh Minh" userId="c88dfc56186a36e0" providerId="LiveId" clId="{C964D698-244E-46F9-945D-E6BCDF42A64A}" dt="2021-09-29T08:26:07.537" v="3" actId="478"/>
          <ac:spMkLst>
            <pc:docMk/>
            <pc:sldMk cId="1637437916" sldId="303"/>
            <ac:spMk id="3" creationId="{00000000-0000-0000-0000-000000000000}"/>
          </ac:spMkLst>
        </pc:spChg>
        <pc:spChg chg="add del mod topLvl">
          <ac:chgData name="Anh Minh" userId="c88dfc56186a36e0" providerId="LiveId" clId="{C964D698-244E-46F9-945D-E6BCDF42A64A}" dt="2021-09-29T08:26:39.331" v="83" actId="20577"/>
          <ac:spMkLst>
            <pc:docMk/>
            <pc:sldMk cId="1637437916" sldId="303"/>
            <ac:spMk id="4" creationId="{00000000-0000-0000-0000-000000000000}"/>
          </ac:spMkLst>
        </pc:spChg>
        <pc:grpChg chg="del">
          <ac:chgData name="Anh Minh" userId="c88dfc56186a36e0" providerId="LiveId" clId="{C964D698-244E-46F9-945D-E6BCDF42A64A}" dt="2021-09-29T08:26:07.537" v="3" actId="478"/>
          <ac:grpSpMkLst>
            <pc:docMk/>
            <pc:sldMk cId="1637437916" sldId="303"/>
            <ac:grpSpMk id="5" creationId="{00000000-0000-0000-0000-000000000000}"/>
          </ac:grpSpMkLst>
        </pc:grpChg>
      </pc:sldChg>
      <pc:sldChg chg="modSp mod">
        <pc:chgData name="Anh Minh" userId="c88dfc56186a36e0" providerId="LiveId" clId="{C964D698-244E-46F9-945D-E6BCDF42A64A}" dt="2021-10-01T15:39:03.017" v="99" actId="1076"/>
        <pc:sldMkLst>
          <pc:docMk/>
          <pc:sldMk cId="882554581" sldId="304"/>
        </pc:sldMkLst>
        <pc:grpChg chg="mod">
          <ac:chgData name="Anh Minh" userId="c88dfc56186a36e0" providerId="LiveId" clId="{C964D698-244E-46F9-945D-E6BCDF42A64A}" dt="2021-10-01T15:39:03.017" v="99" actId="1076"/>
          <ac:grpSpMkLst>
            <pc:docMk/>
            <pc:sldMk cId="882554581" sldId="304"/>
            <ac:grpSpMk id="10" creationId="{00000000-0000-0000-0000-000000000000}"/>
          </ac:grpSpMkLst>
        </pc:grpChg>
      </pc:sldChg>
      <pc:sldChg chg="addSp modSp new del modAnim">
        <pc:chgData name="Anh Minh" userId="c88dfc56186a36e0" providerId="LiveId" clId="{C964D698-244E-46F9-945D-E6BCDF42A64A}" dt="2021-10-01T15:41:48.467" v="132" actId="47"/>
        <pc:sldMkLst>
          <pc:docMk/>
          <pc:sldMk cId="736912497" sldId="309"/>
        </pc:sldMkLst>
        <pc:spChg chg="mod">
          <ac:chgData name="Anh Minh" userId="c88dfc56186a36e0" providerId="LiveId" clId="{C964D698-244E-46F9-945D-E6BCDF42A64A}" dt="2021-10-01T15:24:01.653" v="86"/>
          <ac:spMkLst>
            <pc:docMk/>
            <pc:sldMk cId="736912497" sldId="309"/>
            <ac:spMk id="3" creationId="{B5448A91-7862-4DE4-BCA6-056BE94A216D}"/>
          </ac:spMkLst>
        </pc:spChg>
        <pc:spChg chg="mod">
          <ac:chgData name="Anh Minh" userId="c88dfc56186a36e0" providerId="LiveId" clId="{C964D698-244E-46F9-945D-E6BCDF42A64A}" dt="2021-10-01T15:24:01.653" v="86"/>
          <ac:spMkLst>
            <pc:docMk/>
            <pc:sldMk cId="736912497" sldId="309"/>
            <ac:spMk id="4" creationId="{9D292E9E-A8C2-4760-956D-6B2DB84E7584}"/>
          </ac:spMkLst>
        </pc:spChg>
        <pc:spChg chg="mod">
          <ac:chgData name="Anh Minh" userId="c88dfc56186a36e0" providerId="LiveId" clId="{C964D698-244E-46F9-945D-E6BCDF42A64A}" dt="2021-10-01T15:24:01.653" v="86"/>
          <ac:spMkLst>
            <pc:docMk/>
            <pc:sldMk cId="736912497" sldId="309"/>
            <ac:spMk id="5" creationId="{C5DE357D-800A-4D60-8E6F-F47547C44D64}"/>
          </ac:spMkLst>
        </pc:spChg>
        <pc:spChg chg="add mod">
          <ac:chgData name="Anh Minh" userId="c88dfc56186a36e0" providerId="LiveId" clId="{C964D698-244E-46F9-945D-E6BCDF42A64A}" dt="2021-10-01T15:24:01.653" v="86"/>
          <ac:spMkLst>
            <pc:docMk/>
            <pc:sldMk cId="736912497" sldId="309"/>
            <ac:spMk id="6" creationId="{8D8FCBA9-09FE-42BF-B721-9EAEECE2EB83}"/>
          </ac:spMkLst>
        </pc:spChg>
        <pc:spChg chg="add mod">
          <ac:chgData name="Anh Minh" userId="c88dfc56186a36e0" providerId="LiveId" clId="{C964D698-244E-46F9-945D-E6BCDF42A64A}" dt="2021-10-01T15:24:01.653" v="86"/>
          <ac:spMkLst>
            <pc:docMk/>
            <pc:sldMk cId="736912497" sldId="309"/>
            <ac:spMk id="8" creationId="{B963D8EC-C917-41D4-BD75-ACFC79A436AB}"/>
          </ac:spMkLst>
        </pc:spChg>
        <pc:spChg chg="add mod">
          <ac:chgData name="Anh Minh" userId="c88dfc56186a36e0" providerId="LiveId" clId="{C964D698-244E-46F9-945D-E6BCDF42A64A}" dt="2021-10-01T15:24:01.653" v="86"/>
          <ac:spMkLst>
            <pc:docMk/>
            <pc:sldMk cId="736912497" sldId="309"/>
            <ac:spMk id="9" creationId="{49CEADDE-F02B-4F2F-82FA-12CC61D810F7}"/>
          </ac:spMkLst>
        </pc:spChg>
        <pc:grpChg chg="add mod">
          <ac:chgData name="Anh Minh" userId="c88dfc56186a36e0" providerId="LiveId" clId="{C964D698-244E-46F9-945D-E6BCDF42A64A}" dt="2021-10-01T15:24:01.653" v="86"/>
          <ac:grpSpMkLst>
            <pc:docMk/>
            <pc:sldMk cId="736912497" sldId="309"/>
            <ac:grpSpMk id="2" creationId="{2EE928CD-3C7F-4E2B-937F-DFC3395CBC3E}"/>
          </ac:grpSpMkLst>
        </pc:grpChg>
        <pc:picChg chg="add mod">
          <ac:chgData name="Anh Minh" userId="c88dfc56186a36e0" providerId="LiveId" clId="{C964D698-244E-46F9-945D-E6BCDF42A64A}" dt="2021-10-01T15:24:01.653" v="86"/>
          <ac:picMkLst>
            <pc:docMk/>
            <pc:sldMk cId="736912497" sldId="309"/>
            <ac:picMk id="7" creationId="{D3051677-7163-4E2A-A3A2-F45E18EFEA6A}"/>
          </ac:picMkLst>
        </pc:picChg>
        <pc:picChg chg="add mod">
          <ac:chgData name="Anh Minh" userId="c88dfc56186a36e0" providerId="LiveId" clId="{C964D698-244E-46F9-945D-E6BCDF42A64A}" dt="2021-10-01T15:24:01.653" v="86"/>
          <ac:picMkLst>
            <pc:docMk/>
            <pc:sldMk cId="736912497" sldId="309"/>
            <ac:picMk id="10" creationId="{7C56B19C-8760-4AA9-99E7-66272644196D}"/>
          </ac:picMkLst>
        </pc:picChg>
      </pc:sldChg>
      <pc:sldChg chg="addSp delSp modSp new add del mod modAnim">
        <pc:chgData name="Anh Minh" userId="c88dfc56186a36e0" providerId="LiveId" clId="{C964D698-244E-46F9-945D-E6BCDF42A64A}" dt="2021-10-01T15:56:32.968" v="367" actId="1076"/>
        <pc:sldMkLst>
          <pc:docMk/>
          <pc:sldMk cId="1415630456" sldId="310"/>
        </pc:sldMkLst>
        <pc:spChg chg="mod">
          <ac:chgData name="Anh Minh" userId="c88dfc56186a36e0" providerId="LiveId" clId="{C964D698-244E-46F9-945D-E6BCDF42A64A}" dt="2021-10-01T15:41:41.034" v="131"/>
          <ac:spMkLst>
            <pc:docMk/>
            <pc:sldMk cId="1415630456" sldId="310"/>
            <ac:spMk id="7" creationId="{F0537AE9-D84A-487A-B1DC-82F3E78E898F}"/>
          </ac:spMkLst>
        </pc:spChg>
        <pc:spChg chg="mod">
          <ac:chgData name="Anh Minh" userId="c88dfc56186a36e0" providerId="LiveId" clId="{C964D698-244E-46F9-945D-E6BCDF42A64A}" dt="2021-10-01T15:41:41.034" v="131"/>
          <ac:spMkLst>
            <pc:docMk/>
            <pc:sldMk cId="1415630456" sldId="310"/>
            <ac:spMk id="8" creationId="{12368AE6-5C95-43D9-96B5-97E26B69F440}"/>
          </ac:spMkLst>
        </pc:spChg>
        <pc:spChg chg="mod">
          <ac:chgData name="Anh Minh" userId="c88dfc56186a36e0" providerId="LiveId" clId="{C964D698-244E-46F9-945D-E6BCDF42A64A}" dt="2021-10-01T15:41:41.034" v="131"/>
          <ac:spMkLst>
            <pc:docMk/>
            <pc:sldMk cId="1415630456" sldId="310"/>
            <ac:spMk id="9" creationId="{4FE7722D-9BE5-41C1-8ED5-B11D875A569F}"/>
          </ac:spMkLst>
        </pc:spChg>
        <pc:spChg chg="add mod">
          <ac:chgData name="Anh Minh" userId="c88dfc56186a36e0" providerId="LiveId" clId="{C964D698-244E-46F9-945D-E6BCDF42A64A}" dt="2021-10-01T15:55:14.996" v="347" actId="255"/>
          <ac:spMkLst>
            <pc:docMk/>
            <pc:sldMk cId="1415630456" sldId="310"/>
            <ac:spMk id="10" creationId="{00305179-1D05-4378-96E3-C9C34ECCAAB0}"/>
          </ac:spMkLst>
        </pc:spChg>
        <pc:spChg chg="add mod">
          <ac:chgData name="Anh Minh" userId="c88dfc56186a36e0" providerId="LiveId" clId="{C964D698-244E-46F9-945D-E6BCDF42A64A}" dt="2021-10-01T15:55:14.996" v="347" actId="255"/>
          <ac:spMkLst>
            <pc:docMk/>
            <pc:sldMk cId="1415630456" sldId="310"/>
            <ac:spMk id="11" creationId="{DC64C1EC-BB4C-4DD6-B568-DDEA6DD44A48}"/>
          </ac:spMkLst>
        </pc:spChg>
        <pc:spChg chg="add mod">
          <ac:chgData name="Anh Minh" userId="c88dfc56186a36e0" providerId="LiveId" clId="{C964D698-244E-46F9-945D-E6BCDF42A64A}" dt="2021-10-01T15:55:14.996" v="347" actId="255"/>
          <ac:spMkLst>
            <pc:docMk/>
            <pc:sldMk cId="1415630456" sldId="310"/>
            <ac:spMk id="13" creationId="{1BABFE69-B8CE-48BE-B582-36B01669BAD0}"/>
          </ac:spMkLst>
        </pc:spChg>
        <pc:spChg chg="add mod">
          <ac:chgData name="Anh Minh" userId="c88dfc56186a36e0" providerId="LiveId" clId="{C964D698-244E-46F9-945D-E6BCDF42A64A}" dt="2021-10-01T15:56:32.968" v="367" actId="1076"/>
          <ac:spMkLst>
            <pc:docMk/>
            <pc:sldMk cId="1415630456" sldId="310"/>
            <ac:spMk id="16" creationId="{90699C1E-FB17-416C-8433-3211A0A839BC}"/>
          </ac:spMkLst>
        </pc:spChg>
        <pc:spChg chg="add mod">
          <ac:chgData name="Anh Minh" userId="c88dfc56186a36e0" providerId="LiveId" clId="{C964D698-244E-46F9-945D-E6BCDF42A64A}" dt="2021-10-01T15:55:14.996" v="347" actId="255"/>
          <ac:spMkLst>
            <pc:docMk/>
            <pc:sldMk cId="1415630456" sldId="310"/>
            <ac:spMk id="18" creationId="{F8320BBE-C1EA-4CAA-96B6-243F0E0D85B9}"/>
          </ac:spMkLst>
        </pc:spChg>
        <pc:spChg chg="add mod">
          <ac:chgData name="Anh Minh" userId="c88dfc56186a36e0" providerId="LiveId" clId="{C964D698-244E-46F9-945D-E6BCDF42A64A}" dt="2021-10-01T15:55:57.530" v="357" actId="1076"/>
          <ac:spMkLst>
            <pc:docMk/>
            <pc:sldMk cId="1415630456" sldId="310"/>
            <ac:spMk id="20" creationId="{133B1F0B-E7EF-4DCA-BB08-729770AB3517}"/>
          </ac:spMkLst>
        </pc:spChg>
        <pc:grpChg chg="add mod">
          <ac:chgData name="Anh Minh" userId="c88dfc56186a36e0" providerId="LiveId" clId="{C964D698-244E-46F9-945D-E6BCDF42A64A}" dt="2021-10-01T15:55:14.996" v="347" actId="255"/>
          <ac:grpSpMkLst>
            <pc:docMk/>
            <pc:sldMk cId="1415630456" sldId="310"/>
            <ac:grpSpMk id="6" creationId="{AF4728AC-556C-47AB-A5A5-70C7DC3C02A6}"/>
          </ac:grpSpMkLst>
        </pc:grpChg>
        <pc:picChg chg="add del mod">
          <ac:chgData name="Anh Minh" userId="c88dfc56186a36e0" providerId="LiveId" clId="{C964D698-244E-46F9-945D-E6BCDF42A64A}" dt="2021-10-01T15:40:39.272" v="117" actId="22"/>
          <ac:picMkLst>
            <pc:docMk/>
            <pc:sldMk cId="1415630456" sldId="310"/>
            <ac:picMk id="3" creationId="{681ABFE0-9AB8-4B28-9AC0-F3B374C0FC6D}"/>
          </ac:picMkLst>
        </pc:picChg>
        <pc:picChg chg="add mod">
          <ac:chgData name="Anh Minh" userId="c88dfc56186a36e0" providerId="LiveId" clId="{C964D698-244E-46F9-945D-E6BCDF42A64A}" dt="2021-10-01T15:55:14.996" v="347" actId="255"/>
          <ac:picMkLst>
            <pc:docMk/>
            <pc:sldMk cId="1415630456" sldId="310"/>
            <ac:picMk id="5" creationId="{DE3849A4-8EEC-4B5D-94CD-402D5D5FC7FE}"/>
          </ac:picMkLst>
        </pc:picChg>
        <pc:picChg chg="add mod">
          <ac:chgData name="Anh Minh" userId="c88dfc56186a36e0" providerId="LiveId" clId="{C964D698-244E-46F9-945D-E6BCDF42A64A}" dt="2021-10-01T15:55:14.996" v="347" actId="255"/>
          <ac:picMkLst>
            <pc:docMk/>
            <pc:sldMk cId="1415630456" sldId="310"/>
            <ac:picMk id="12" creationId="{51272152-F364-4156-9E83-99A9607580AF}"/>
          </ac:picMkLst>
        </pc:picChg>
        <pc:picChg chg="add mod">
          <ac:chgData name="Anh Minh" userId="c88dfc56186a36e0" providerId="LiveId" clId="{C964D698-244E-46F9-945D-E6BCDF42A64A}" dt="2021-10-01T15:55:14.996" v="347" actId="255"/>
          <ac:picMkLst>
            <pc:docMk/>
            <pc:sldMk cId="1415630456" sldId="310"/>
            <ac:picMk id="14" creationId="{51489F6C-7A83-434F-87AF-D181D099A276}"/>
          </ac:picMkLst>
        </pc:picChg>
      </pc:sldChg>
      <pc:sldChg chg="new del">
        <pc:chgData name="Anh Minh" userId="c88dfc56186a36e0" providerId="LiveId" clId="{C964D698-244E-46F9-945D-E6BCDF42A64A}" dt="2021-10-01T15:24:49.486" v="90" actId="47"/>
        <pc:sldMkLst>
          <pc:docMk/>
          <pc:sldMk cId="3015539130" sldId="310"/>
        </pc:sldMkLst>
      </pc:sldChg>
      <pc:sldChg chg="new del">
        <pc:chgData name="Anh Minh" userId="c88dfc56186a36e0" providerId="LiveId" clId="{C964D698-244E-46F9-945D-E6BCDF42A64A}" dt="2021-10-01T15:25:25.111" v="92" actId="47"/>
        <pc:sldMkLst>
          <pc:docMk/>
          <pc:sldMk cId="3036643467" sldId="310"/>
        </pc:sldMkLst>
      </pc:sldChg>
      <pc:sldMasterChg chg="addSp">
        <pc:chgData name="Anh Minh" userId="c88dfc56186a36e0" providerId="LiveId" clId="{C964D698-244E-46F9-945D-E6BCDF42A64A}" dt="2021-10-01T15:35:45.229" v="97"/>
        <pc:sldMasterMkLst>
          <pc:docMk/>
          <pc:sldMasterMk cId="2876753453" sldId="2147483650"/>
        </pc:sldMasterMkLst>
        <pc:spChg chg="add">
          <ac:chgData name="Anh Minh" userId="c88dfc56186a36e0" providerId="LiveId" clId="{C964D698-244E-46F9-945D-E6BCDF42A64A}" dt="2021-10-01T15:35:45.229" v="97"/>
          <ac:spMkLst>
            <pc:docMk/>
            <pc:sldMasterMk cId="2876753453" sldId="2147483650"/>
            <ac:spMk id="6" creationId="{D74C855E-DD22-4D32-85C8-2B330B5A550D}"/>
          </ac:spMkLst>
        </pc:spChg>
        <pc:picChg chg="add">
          <ac:chgData name="Anh Minh" userId="c88dfc56186a36e0" providerId="LiveId" clId="{C964D698-244E-46F9-945D-E6BCDF42A64A}" dt="2021-10-01T15:35:45.229" v="97"/>
          <ac:picMkLst>
            <pc:docMk/>
            <pc:sldMasterMk cId="2876753453" sldId="2147483650"/>
            <ac:picMk id="5" creationId="{C93F7104-AB33-4A2F-99D2-2292912CCE8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7B8514-0CA6-4B6E-81B5-92561497D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268" y="5883591"/>
            <a:ext cx="1346927" cy="1163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2E21FE-603F-46C8-9576-17AAD187994B}"/>
              </a:ext>
            </a:extLst>
          </p:cNvPr>
          <p:cNvSpPr txBox="1"/>
          <p:nvPr userDrawn="1"/>
        </p:nvSpPr>
        <p:spPr>
          <a:xfrm>
            <a:off x="11300206" y="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5447" y="726830"/>
            <a:ext cx="10679723" cy="5498124"/>
            <a:chOff x="785447" y="726830"/>
            <a:chExt cx="10679723" cy="5498124"/>
          </a:xfrm>
        </p:grpSpPr>
        <p:sp>
          <p:nvSpPr>
            <p:cNvPr id="3" name="Rectangle 2"/>
            <p:cNvSpPr/>
            <p:nvPr/>
          </p:nvSpPr>
          <p:spPr>
            <a:xfrm>
              <a:off x="785447" y="726830"/>
              <a:ext cx="10679723" cy="5498124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alf Frame 3"/>
            <p:cNvSpPr/>
            <p:nvPr/>
          </p:nvSpPr>
          <p:spPr>
            <a:xfrm>
              <a:off x="785447" y="726830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10691448" y="5627077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85447" y="2628323"/>
            <a:ext cx="10759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3070" y="1191795"/>
            <a:ext cx="10176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388" y="3521519"/>
            <a:ext cx="3737113" cy="3737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6" b="89945" l="9994" r="89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35" y="7836"/>
            <a:ext cx="2507398" cy="25073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84806F-4391-45E5-A60D-26D2020EFEA5}"/>
              </a:ext>
            </a:extLst>
          </p:cNvPr>
          <p:cNvSpPr txBox="1"/>
          <p:nvPr/>
        </p:nvSpPr>
        <p:spPr>
          <a:xfrm>
            <a:off x="1750568" y="304437"/>
            <a:ext cx="2867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008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107" y="1682923"/>
            <a:ext cx="241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570" y="2192496"/>
            <a:ext cx="88626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endParaRPr lang="en-US" sz="11500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138" y="772457"/>
            <a:ext cx="10679723" cy="5498124"/>
            <a:chOff x="785447" y="726830"/>
            <a:chExt cx="10679723" cy="5498124"/>
          </a:xfrm>
        </p:grpSpPr>
        <p:sp>
          <p:nvSpPr>
            <p:cNvPr id="3" name="Rectangle 2"/>
            <p:cNvSpPr/>
            <p:nvPr/>
          </p:nvSpPr>
          <p:spPr>
            <a:xfrm>
              <a:off x="785447" y="726830"/>
              <a:ext cx="10679723" cy="5498124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alf Frame 3"/>
            <p:cNvSpPr/>
            <p:nvPr/>
          </p:nvSpPr>
          <p:spPr>
            <a:xfrm>
              <a:off x="785447" y="726830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10691448" y="5627077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42999" y="1648995"/>
            <a:ext cx="1017673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TBC.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388" y="3521519"/>
            <a:ext cx="3737113" cy="3737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6" b="89945" l="9994" r="89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35" y="7836"/>
            <a:ext cx="2507398" cy="25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85447" y="726830"/>
            <a:ext cx="10679723" cy="5498124"/>
            <a:chOff x="785447" y="726830"/>
            <a:chExt cx="10679723" cy="5498124"/>
          </a:xfrm>
        </p:grpSpPr>
        <p:sp>
          <p:nvSpPr>
            <p:cNvPr id="6" name="Rectangle 5"/>
            <p:cNvSpPr/>
            <p:nvPr/>
          </p:nvSpPr>
          <p:spPr>
            <a:xfrm>
              <a:off x="785447" y="726830"/>
              <a:ext cx="10679723" cy="5498124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/>
            <p:cNvSpPr/>
            <p:nvPr/>
          </p:nvSpPr>
          <p:spPr>
            <a:xfrm>
              <a:off x="785447" y="726830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0691448" y="5627077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72308" y="902790"/>
            <a:ext cx="83599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Tìm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trung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bình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cộng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của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các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sau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829147" y="1533722"/>
            <a:ext cx="4592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96; 121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143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029633" y="2241608"/>
            <a:ext cx="61913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(96 + 121 + 143) : 3 = 120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551438" y="3121196"/>
            <a:ext cx="5837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35; 12 ; 24 ; 21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5937" y="3875239"/>
            <a:ext cx="7968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+ 12 + 24 + 21 + 43) : 5 = 27</a:t>
            </a: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5447" y="726830"/>
            <a:ext cx="10679723" cy="5498124"/>
            <a:chOff x="785447" y="726830"/>
            <a:chExt cx="10679723" cy="5498124"/>
          </a:xfrm>
        </p:grpSpPr>
        <p:sp>
          <p:nvSpPr>
            <p:cNvPr id="9" name="Rectangle 8"/>
            <p:cNvSpPr/>
            <p:nvPr/>
          </p:nvSpPr>
          <p:spPr>
            <a:xfrm>
              <a:off x="785447" y="726830"/>
              <a:ext cx="10679723" cy="5498124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85447" y="726830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10691448" y="5627077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15433" y="916389"/>
            <a:ext cx="102684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2. </a:t>
            </a:r>
            <a:r>
              <a:rPr lang="vi-VN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 dân của một xã trong 3 năm liền tăng thêm lần lượt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vi-VN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là: 96 người, 82 người, 71 người. Hỏi trung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vi-VN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bình mỗi năm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vi-VN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 dân của xã đó tăng thêm bao nhiêu người?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" b="100000" l="0" r="100000">
                        <a14:foregroundMark x1="28986" y1="12720" x2="50918" y2="6360"/>
                        <a14:foregroundMark x1="56135" y1="6360" x2="74589" y2="8722"/>
                        <a14:foregroundMark x1="80000" y1="12598" x2="87826" y2="25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710">
            <a:off x="252333" y="4409725"/>
            <a:ext cx="1526202" cy="24347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1645">
            <a:off x="10831394" y="236647"/>
            <a:ext cx="1086307" cy="109728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015433" y="2937283"/>
            <a:ext cx="102684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giải</a:t>
            </a:r>
            <a:endParaRPr lang="en-US" altLang="ko-KR" sz="3200" b="1" dirty="0">
              <a:solidFill>
                <a:srgbClr val="FF0000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Trung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bình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mỗi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năm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dân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xã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đó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tăng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thêm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là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15433" y="3973292"/>
            <a:ext cx="102684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(96 + 82 + 71) : 3 = 83 (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người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Đáp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: 83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người</a:t>
            </a:r>
            <a:endParaRPr lang="en-US" altLang="ko-KR" sz="3200" b="1" dirty="0">
              <a:solidFill>
                <a:srgbClr val="FF0000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66727" y="279790"/>
            <a:ext cx="10679723" cy="5498124"/>
            <a:chOff x="785447" y="726830"/>
            <a:chExt cx="10679723" cy="5498124"/>
          </a:xfrm>
        </p:grpSpPr>
        <p:sp>
          <p:nvSpPr>
            <p:cNvPr id="11" name="Rectangle 10"/>
            <p:cNvSpPr/>
            <p:nvPr/>
          </p:nvSpPr>
          <p:spPr>
            <a:xfrm>
              <a:off x="785447" y="726830"/>
              <a:ext cx="10679723" cy="5498124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85447" y="726830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0691448" y="5627077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96713" y="469349"/>
            <a:ext cx="102684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3. </a:t>
            </a:r>
            <a:r>
              <a:rPr lang="vi-VN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 đo chiều cao của 5 học sinh lớp Bốn lần lượt là 138cm,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vi-VN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132cm, 130cm, 136cm, 134cm. Hỏi trung bình số đo chiều</a:t>
            </a:r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vi-VN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cao của mỗi em là bao nhiêu xăng-ti-mét?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5" l="0" r="100000">
                        <a14:foregroundMark x1="66142" y1="24470" x2="77105" y2="71230"/>
                        <a14:foregroundMark x1="33979" y1="57359" x2="32647" y2="58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720" y="2853091"/>
            <a:ext cx="4809197" cy="4809197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72342" y="2191305"/>
            <a:ext cx="102684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giải</a:t>
            </a:r>
            <a:endParaRPr lang="en-US" altLang="ko-KR" sz="3200" b="1" dirty="0">
              <a:solidFill>
                <a:srgbClr val="FF0000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Trung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bình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đo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chiều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cao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của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mỗi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em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là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75150" y="3268523"/>
            <a:ext cx="102684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(138 + 132 + 130 + 136 + 134) : 5 = 134 (cm)</a:t>
            </a:r>
          </a:p>
          <a:p>
            <a:pPr algn="ctr"/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Đáp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số</a:t>
            </a:r>
            <a:r>
              <a:rPr lang="en-US" altLang="ko-KR" sz="32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: 134 cm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55" y="3768826"/>
            <a:ext cx="2972691" cy="20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12140" y="580161"/>
            <a:ext cx="10679723" cy="6076855"/>
            <a:chOff x="785447" y="726830"/>
            <a:chExt cx="10679723" cy="5498124"/>
          </a:xfrm>
        </p:grpSpPr>
        <p:sp>
          <p:nvSpPr>
            <p:cNvPr id="18" name="Rectangle 17"/>
            <p:cNvSpPr/>
            <p:nvPr/>
          </p:nvSpPr>
          <p:spPr>
            <a:xfrm>
              <a:off x="785447" y="726830"/>
              <a:ext cx="10679723" cy="5498124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785447" y="726830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691448" y="5627077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302329" y="846851"/>
            <a:ext cx="102684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altLang="ko-K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Bài</a:t>
            </a:r>
            <a:r>
              <a:rPr lang="en-US" altLang="ko-K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4: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ô tô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trong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ô tô đi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tô sau,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ko-KR" sz="2400" b="1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162857" y="5790159"/>
            <a:ext cx="9956800" cy="487680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886">
            <a:off x="9688956" y="4449972"/>
            <a:ext cx="2680372" cy="26803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04" y="3833805"/>
            <a:ext cx="1698717" cy="11923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61114A-653E-4A78-BA4F-FC21476D5EC2}"/>
              </a:ext>
            </a:extLst>
          </p:cNvPr>
          <p:cNvSpPr txBox="1"/>
          <p:nvPr/>
        </p:nvSpPr>
        <p:spPr>
          <a:xfrm>
            <a:off x="3350961" y="2132730"/>
            <a:ext cx="60020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5 ô tô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x 5 = 180 (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4 ô tô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x 4 = 180 (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ty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+ 4 = 9 (ô tô)</a:t>
            </a:r>
          </a:p>
          <a:p>
            <a:pPr algn="ctr"/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360 : 9 = 40 (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= 4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4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75247 0.0162 " pathEditMode="relative" rAng="0" ptsTypes="AA">
                                      <p:cBhvr>
                                        <p:cTn id="28" dur="4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3" grpId="1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3849A4-8EEC-4B5D-94CD-402D5D5F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F4728AC-556C-47AB-A5A5-70C7DC3C02A6}"/>
              </a:ext>
            </a:extLst>
          </p:cNvPr>
          <p:cNvGrpSpPr/>
          <p:nvPr/>
        </p:nvGrpSpPr>
        <p:grpSpPr>
          <a:xfrm>
            <a:off x="768235" y="357862"/>
            <a:ext cx="10679723" cy="6142275"/>
            <a:chOff x="785447" y="726830"/>
            <a:chExt cx="10679723" cy="54981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537AE9-D84A-487A-B1DC-82F3E78E898F}"/>
                </a:ext>
              </a:extLst>
            </p:cNvPr>
            <p:cNvSpPr/>
            <p:nvPr/>
          </p:nvSpPr>
          <p:spPr>
            <a:xfrm>
              <a:off x="785447" y="726830"/>
              <a:ext cx="10679723" cy="5498124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12368AE6-5C95-43D9-96B5-97E26B69F440}"/>
                </a:ext>
              </a:extLst>
            </p:cNvPr>
            <p:cNvSpPr/>
            <p:nvPr/>
          </p:nvSpPr>
          <p:spPr>
            <a:xfrm>
              <a:off x="785447" y="726830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4FE7722D-9BE5-41C1-8ED5-B11D875A569F}"/>
                </a:ext>
              </a:extLst>
            </p:cNvPr>
            <p:cNvSpPr/>
            <p:nvPr/>
          </p:nvSpPr>
          <p:spPr>
            <a:xfrm rot="10800000">
              <a:off x="10691448" y="5627077"/>
              <a:ext cx="773722" cy="597877"/>
            </a:xfrm>
            <a:prstGeom prst="halfFrame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6">
            <a:extLst>
              <a:ext uri="{FF2B5EF4-FFF2-40B4-BE49-F238E27FC236}">
                <a16:creationId xmlns:a16="http://schemas.microsoft.com/office/drawing/2014/main" id="{00305179-1D05-4378-96E3-C9C34ECCA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713" y="377017"/>
            <a:ext cx="102684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DC64C1EC-BB4C-4DD6-B568-DDEA6DD44A48}"/>
              </a:ext>
            </a:extLst>
          </p:cNvPr>
          <p:cNvSpPr/>
          <p:nvPr/>
        </p:nvSpPr>
        <p:spPr>
          <a:xfrm>
            <a:off x="1117600" y="5690545"/>
            <a:ext cx="9956800" cy="487680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272152-F364-4156-9E83-99A960758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886">
            <a:off x="9471845" y="4282762"/>
            <a:ext cx="2680372" cy="2680372"/>
          </a:xfrm>
          <a:prstGeom prst="rect">
            <a:avLst/>
          </a:prstGeom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1BABFE69-B8CE-48BE-B582-36B01669B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63" y="3025443"/>
            <a:ext cx="424083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 = 18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12 = 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489F6C-7A83-434F-87AF-D181D099A2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686309"/>
            <a:ext cx="1917405" cy="1345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699C1E-FB17-416C-8433-3211A0A839BC}"/>
              </a:ext>
            </a:extLst>
          </p:cNvPr>
          <p:cNvSpPr txBox="1"/>
          <p:nvPr/>
        </p:nvSpPr>
        <p:spPr>
          <a:xfrm>
            <a:off x="3661770" y="2518418"/>
            <a:ext cx="4240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20BBE-C1EA-4CAA-96B6-243F0E0D85B9}"/>
              </a:ext>
            </a:extLst>
          </p:cNvPr>
          <p:cNvSpPr txBox="1"/>
          <p:nvPr/>
        </p:nvSpPr>
        <p:spPr>
          <a:xfrm>
            <a:off x="6414976" y="2984215"/>
            <a:ext cx="41094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x 2 = 56</a:t>
            </a:r>
          </a:p>
          <a:p>
            <a:pPr algn="ctr"/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 – 30 = 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3B1F0B-E7EF-4DCA-BB08-729770AB3517}"/>
              </a:ext>
            </a:extLst>
          </p:cNvPr>
          <p:cNvSpPr txBox="1"/>
          <p:nvPr/>
        </p:nvSpPr>
        <p:spPr>
          <a:xfrm>
            <a:off x="4135639" y="5126097"/>
            <a:ext cx="8428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a) 6; b) 26</a:t>
            </a:r>
          </a:p>
        </p:txBody>
      </p:sp>
    </p:spTree>
    <p:extLst>
      <p:ext uri="{BB962C8B-B14F-4D97-AF65-F5344CB8AC3E}">
        <p14:creationId xmlns:p14="http://schemas.microsoft.com/office/powerpoint/2010/main" val="14156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>
            <a:extLst>
              <a:ext uri="{FF2B5EF4-FFF2-40B4-BE49-F238E27FC236}">
                <a16:creationId xmlns:a16="http://schemas.microsoft.com/office/drawing/2014/main" id="{57F2870F-49D4-4872-B162-2D3077764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5D7AE2-90E2-4ADD-A44D-2A832553E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5489" cy="6712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06" y="528320"/>
            <a:ext cx="3327026" cy="21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Toán 4 - Tuần 3 - Viết số tự nhiên trong hệ thập phân</Template>
  <TotalTime>350</TotalTime>
  <Words>535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UTM Netmuc KT</vt:lpstr>
      <vt:lpstr>Calibri</vt:lpstr>
      <vt:lpstr>Gulim</vt:lpstr>
      <vt:lpstr>DengXian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 BAO</cp:keywords>
  <cp:lastModifiedBy>Admin</cp:lastModifiedBy>
  <cp:revision>64</cp:revision>
  <dcterms:created xsi:type="dcterms:W3CDTF">2019-04-25T04:25:58Z</dcterms:created>
  <dcterms:modified xsi:type="dcterms:W3CDTF">2022-09-28T06:23:36Z</dcterms:modified>
</cp:coreProperties>
</file>