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7" r:id="rId2"/>
    <p:sldId id="271" r:id="rId3"/>
    <p:sldId id="256" r:id="rId4"/>
    <p:sldId id="291" r:id="rId5"/>
    <p:sldId id="318" r:id="rId6"/>
    <p:sldId id="274" r:id="rId7"/>
    <p:sldId id="260" r:id="rId8"/>
    <p:sldId id="275" r:id="rId9"/>
    <p:sldId id="262" r:id="rId10"/>
    <p:sldId id="263" r:id="rId11"/>
    <p:sldId id="266" r:id="rId12"/>
    <p:sldId id="316" r:id="rId13"/>
  </p:sldIdLst>
  <p:sldSz cx="12192000" cy="6858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218F3E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61" d="100"/>
          <a:sy n="61" d="100"/>
        </p:scale>
        <p:origin x="852" y="6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DBA0B3-F82B-4515-BD51-85B81B4C47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0658B3-1CD1-4758-86B2-3C9CA63057B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3D885756-073C-4DDE-9DB0-3B6D35F3F6A5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9C60027-E7BB-4C11-A2D5-B1081378E4A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5FDBA68-BA31-4A1A-8DFB-45411D7D4F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808830-4D55-42B6-8E9F-665D27605F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2A4FDD-C514-4818-BB2E-34D1E34D97C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10E23EF-EBF3-41AF-AC5C-11CA5DD221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84993">
            <a:extLst>
              <a:ext uri="{FF2B5EF4-FFF2-40B4-BE49-F238E27FC236}">
                <a16:creationId xmlns:a16="http://schemas.microsoft.com/office/drawing/2014/main" id="{EF0349A3-FE98-4DD7-8870-42CC2A849FF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文本占位符 84994">
            <a:extLst>
              <a:ext uri="{FF2B5EF4-FFF2-40B4-BE49-F238E27FC236}">
                <a16:creationId xmlns:a16="http://schemas.microsoft.com/office/drawing/2014/main" id="{2EADACE4-7590-4D04-885E-2ABB4C431F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8" name="灯片编号占位符 1">
            <a:extLst>
              <a:ext uri="{FF2B5EF4-FFF2-40B4-BE49-F238E27FC236}">
                <a16:creationId xmlns:a16="http://schemas.microsoft.com/office/drawing/2014/main" id="{18DDCFFF-FE03-4684-A94D-EF9FB3B3D1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94F86013-942B-4D57-8266-F1D33438D820}" type="slidenum">
              <a:rPr lang="en-US" altLang="zh-CN" smtClean="0">
                <a:solidFill>
                  <a:srgbClr val="000000"/>
                </a:solidFill>
              </a:rPr>
              <a:pPr/>
              <a:t>4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E98-8C66-48A6-92F1-7728683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686F-B841-4AB7-9D02-F49E79CF47F8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AFC5-6CE7-45FC-AA58-6CC7B392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0233-48B8-4813-B669-2EC5A8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A70C-6241-437B-AC91-34A735C8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9768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8427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01283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33595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571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529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06483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2728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3801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955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80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E98-8C66-48A6-92F1-7728683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686F-B841-4AB7-9D02-F49E79CF47F8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AFC5-6CE7-45FC-AA58-6CC7B392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0233-48B8-4813-B669-2EC5A8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A70C-6241-437B-AC91-34A735C8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286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490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8685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12387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17716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42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4185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478801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8028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3891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417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DDAE98-8C66-48A6-92F1-772868341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7686F-B841-4AB7-9D02-F49E79CF47F8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C0AFC5-6CE7-45FC-AA58-6CC7B3926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20233-48B8-4813-B669-2EC5A8168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A70C-6241-437B-AC91-34A735C88B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88685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5254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77AA9-0D93-45FF-92C0-5E4B80661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F022B-D2AF-4E21-BA7F-FEB19F045694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B0A7E-486B-4E80-8B1C-213EE65A2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487B4-9DAE-48DB-88FE-6570B0EFC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7CC1E-EC7D-4645-91A7-ABECC7C6C8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97797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F849283-7214-4D7B-8068-9BEA65C4E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5AD1A-CB40-4059-94A6-A762169A2785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28F2BA1-C21B-4470-AA8F-844946E8B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E659EC5-86B2-47A6-A91F-765EC45E0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350B1-2519-4E4D-9256-E73A7064CA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6863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CDAD670-5680-4BF1-8FEB-3D5EDE76B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32C5-F935-4A27-897A-890F1BE47C37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1CD0AA5-D6E6-44FB-B95F-31CCBFC4D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5E46F07-031B-4D2F-A855-7BE1538B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5203F-9E98-4D50-9352-DD9D200964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48055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0A501FD-C251-4D6D-8666-2888FDD2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CD6871-08C5-41EC-9AA9-8B218CFD101D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48837CF-1245-49F6-B070-600C8455F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69308F1-C50B-4ECA-8322-1DB5D282B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50F439-3D8A-4681-B273-069B3C671F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76778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0F17D93-459A-4C2C-BD0C-684E8181E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087638-5BAB-43DF-9FFB-3968C30C58D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15725D0-83B2-4509-8C8F-B2270501C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A25A794-3677-4C1C-A865-8DAFE88BB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8A144-C016-44C8-B1EA-CFC435366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9643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9EA1A1-B3DC-4412-9F76-D49843309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4D89DF-CA99-4BB5-8633-94D7E408EDB1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B7FAF2-337E-4447-9FCA-47088F725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22DEA9-8C13-4C15-B247-76277D8BD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4CA3A-47A6-4B11-B04D-BD7D3E722B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3381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CB82B3-A3DE-41B5-82B8-0E818C82F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0429-8427-48DA-B39E-7D86D231E879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17C2B4-EC1A-490C-B7A2-0746C08D0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D4F0F6C-69CD-46C3-B22D-E90B290E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1D7DDE-1BEE-4CBE-A9E3-D44E628D28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830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999AB8-C5DA-49D1-A07F-B5E26F251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6819F-1B82-4BEB-9FB8-8EDEEDA1A2FE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D64D5B-53F1-4ACB-AF62-F5CA8E643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5FE94-DE78-4B05-90B4-D55052D4A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E414-EE85-4E35-8B15-2B56FDE71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6114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6E7BC-6CB9-4052-BD4F-C6537EBA3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B0D8-605C-498E-90B8-0EC138D130A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9F65C3-313D-4525-BB96-B33E5A13C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3050E-FB38-44AD-9071-7309F8C66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C9A91-9ADB-4427-80CE-9D4C096CFC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349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7121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397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0756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446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4582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EAB8F5-3DC5-45AE-9713-82ED923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80802-D8D2-414F-ADCB-2CE9A00BB99B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1C9B6-ED28-40C2-9AF1-2300EA0F9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1D7CD-81FA-4F26-9A69-297410218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4ECAE-5A1D-4D41-886B-E2CDD1FC7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6510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9E78EEF9-2A3F-4CA3-9172-56EE8F23F48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5292932-46CA-41EC-851C-E9122AB18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89DE3F-14FE-46AB-BEA1-B49981F46B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F7AE03-9044-4A4E-A4D4-97F50C81EC48}" type="datetimeFigureOut">
              <a:rPr lang="en-US"/>
              <a:pPr>
                <a:defRPr/>
              </a:pPr>
              <a:t>9/25/2022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093077-FEB5-4C55-BC4D-340E7708A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6C5C9-3734-451F-8281-011007DC69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355C55B-DEEA-4633-9922-3087523E99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1" r:id="rId3"/>
    <p:sldLayoutId id="2147483650" r:id="rId4"/>
    <p:sldLayoutId id="2147483687" r:id="rId5"/>
    <p:sldLayoutId id="2147483686" r:id="rId6"/>
    <p:sldLayoutId id="2147483685" r:id="rId7"/>
    <p:sldLayoutId id="2147483684" r:id="rId8"/>
    <p:sldLayoutId id="2147483683" r:id="rId9"/>
    <p:sldLayoutId id="2147483682" r:id="rId10"/>
    <p:sldLayoutId id="2147483681" r:id="rId11"/>
    <p:sldLayoutId id="2147483679" r:id="rId12"/>
    <p:sldLayoutId id="2147483678" r:id="rId13"/>
    <p:sldLayoutId id="2147483677" r:id="rId14"/>
    <p:sldLayoutId id="2147483676" r:id="rId15"/>
    <p:sldLayoutId id="2147483675" r:id="rId16"/>
    <p:sldLayoutId id="2147483674" r:id="rId17"/>
    <p:sldLayoutId id="2147483673" r:id="rId18"/>
    <p:sldLayoutId id="2147483672" r:id="rId19"/>
    <p:sldLayoutId id="2147483671" r:id="rId20"/>
    <p:sldLayoutId id="2147483670" r:id="rId21"/>
    <p:sldLayoutId id="2147483669" r:id="rId22"/>
    <p:sldLayoutId id="2147483668" r:id="rId23"/>
    <p:sldLayoutId id="2147483667" r:id="rId24"/>
    <p:sldLayoutId id="2147483666" r:id="rId25"/>
    <p:sldLayoutId id="2147483665" r:id="rId26"/>
    <p:sldLayoutId id="2147483664" r:id="rId27"/>
    <p:sldLayoutId id="2147483663" r:id="rId28"/>
    <p:sldLayoutId id="2147483662" r:id="rId29"/>
    <p:sldLayoutId id="2147483660" r:id="rId30"/>
    <p:sldLayoutId id="2147483651" r:id="rId31"/>
    <p:sldLayoutId id="2147483652" r:id="rId32"/>
    <p:sldLayoutId id="2147483653" r:id="rId33"/>
    <p:sldLayoutId id="2147483654" r:id="rId34"/>
    <p:sldLayoutId id="2147483655" r:id="rId35"/>
    <p:sldLayoutId id="2147483656" r:id="rId36"/>
    <p:sldLayoutId id="2147483657" r:id="rId37"/>
    <p:sldLayoutId id="2147483658" r:id="rId38"/>
    <p:sldLayoutId id="2147483659" r:id="rId3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CF560-FE74-4625-BEF3-FCC5C6DB0B1D}"/>
              </a:ext>
            </a:extLst>
          </p:cNvPr>
          <p:cNvSpPr/>
          <p:nvPr/>
        </p:nvSpPr>
        <p:spPr>
          <a:xfrm>
            <a:off x="3733800" y="2967335"/>
            <a:ext cx="43204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54312310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88A06A-B1F1-4EF5-9207-34512C281E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9275" y="781050"/>
            <a:ext cx="8229600" cy="1447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 u="sng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&lt; 5                                  b. 2 &lt; </a:t>
            </a:r>
            <a:r>
              <a:rPr lang="en-US" altLang="en-US" sz="3600" i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 &lt; 5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FC15C82-252D-45E3-B0A7-E99D9ED8979C}"/>
              </a:ext>
            </a:extLst>
          </p:cNvPr>
          <p:cNvSpPr/>
          <p:nvPr/>
        </p:nvSpPr>
        <p:spPr>
          <a:xfrm>
            <a:off x="1247775" y="3151188"/>
            <a:ext cx="86868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buFontTx/>
              <a:buAutoNum type="alphaLcPeriod"/>
              <a:defRPr/>
            </a:pP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0; 1; 2; 3; 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0; 1; 2; 3; 4.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76FCFF-179D-4208-8A12-332CFD55C592}"/>
              </a:ext>
            </a:extLst>
          </p:cNvPr>
          <p:cNvSpPr/>
          <p:nvPr/>
        </p:nvSpPr>
        <p:spPr>
          <a:xfrm>
            <a:off x="866775" y="211138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362B79D7-1284-4DF6-8D7D-47387DA48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439738"/>
            <a:ext cx="42592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tự nhiên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biết: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A6A58B0-A6D7-4A32-A80F-397D3830183E}"/>
              </a:ext>
            </a:extLst>
          </p:cNvPr>
          <p:cNvSpPr/>
          <p:nvPr/>
        </p:nvSpPr>
        <p:spPr>
          <a:xfrm>
            <a:off x="1220788" y="4629150"/>
            <a:ext cx="9448800" cy="1066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3; 4.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3; 4</a:t>
            </a:r>
            <a:r>
              <a:rPr lang="en-US" sz="32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allAtOnce" animBg="1"/>
      <p:bldP spid="8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48E9C-6CD1-485F-A609-BB7EC299A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3600" y="12954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>68 &lt;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&lt; 92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D109F46-6772-4556-902D-EAB56F8EF400}"/>
              </a:ext>
            </a:extLst>
          </p:cNvPr>
          <p:cNvSpPr/>
          <p:nvPr/>
        </p:nvSpPr>
        <p:spPr>
          <a:xfrm>
            <a:off x="1981200" y="609600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2292" name="TextBox 6">
            <a:extLst>
              <a:ext uri="{FF2B5EF4-FFF2-40B4-BE49-F238E27FC236}">
                <a16:creationId xmlns:a16="http://schemas.microsoft.com/office/drawing/2014/main" id="{3B88910E-B2E6-491F-A6E6-A58D8555CC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95625" y="838200"/>
            <a:ext cx="4468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số tròn chục </a:t>
            </a:r>
            <a:r>
              <a:rPr lang="en-US" altLang="en-US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biết: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4B98C7-A2D0-4A42-94EB-97B54D64FCD3}"/>
              </a:ext>
            </a:extLst>
          </p:cNvPr>
          <p:cNvSpPr/>
          <p:nvPr/>
        </p:nvSpPr>
        <p:spPr>
          <a:xfrm>
            <a:off x="800100" y="3124200"/>
            <a:ext cx="10896600" cy="1143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chục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92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68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70; 80; 90. </a:t>
            </a:r>
            <a:r>
              <a:rPr lang="en-US" sz="36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3600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x là:</a:t>
            </a:r>
            <a:r>
              <a:rPr lang="en-US" sz="36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70; 80; 90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FB3F9649-F58C-4E6B-A979-D9E37B7E5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8177173D-DFE6-4535-85D7-4E049230FE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752600"/>
            <a:ext cx="11734800" cy="2895600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Sắp xếp các số sau theo thứ tự từ lớn </a:t>
            </a:r>
            <a:r>
              <a:rPr lang="vi-VN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đế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 bé: </a:t>
            </a:r>
            <a:endParaRPr lang="en-US" altLang="en-US" sz="4800" b="1" i="1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None/>
            </a:pPr>
            <a:r>
              <a:rPr lang="en-US" altLang="en-US" sz="48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 </a:t>
            </a:r>
            <a:r>
              <a:rPr lang="en-US" altLang="en-US" sz="4000" b="1">
                <a:solidFill>
                  <a:srgbClr val="0000CC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78 943; 76 843; 79 856; 75 689; 77 892</a:t>
            </a:r>
            <a:endParaRPr lang="en-US" altLang="en-US" sz="48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172" name="Content Placeholder 2">
            <a:extLst>
              <a:ext uri="{FF2B5EF4-FFF2-40B4-BE49-F238E27FC236}">
                <a16:creationId xmlns:a16="http://schemas.microsoft.com/office/drawing/2014/main" id="{2463D9D4-6C05-4150-8F40-2452A5DA1ABD}"/>
              </a:ext>
            </a:extLst>
          </p:cNvPr>
          <p:cNvSpPr txBox="1">
            <a:spLocks/>
          </p:cNvSpPr>
          <p:nvPr/>
        </p:nvSpPr>
        <p:spPr bwMode="auto">
          <a:xfrm>
            <a:off x="1219200" y="3694113"/>
            <a:ext cx="9399588" cy="128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buFont typeface="Arial" panose="020B0604020202020204" pitchFamily="34" charset="0"/>
              <a:buNone/>
            </a:pPr>
            <a:r>
              <a:rPr lang="en-US" altLang="en-US" sz="4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79 856; 78 943; 77 892</a:t>
            </a:r>
            <a:r>
              <a:rPr lang="en-US" altLang="en-US" sz="48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lang="en-US" altLang="en-US" sz="4000" b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76 843; 75 689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  <p:bldP spid="71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948FC8-79F5-4FA2-883F-D938A7568383}"/>
              </a:ext>
            </a:extLst>
          </p:cNvPr>
          <p:cNvSpPr/>
          <p:nvPr/>
        </p:nvSpPr>
        <p:spPr>
          <a:xfrm>
            <a:off x="1903550" y="2362201"/>
            <a:ext cx="8764451" cy="951131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cap="all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7">
            <a:extLst>
              <a:ext uri="{FF2B5EF4-FFF2-40B4-BE49-F238E27FC236}">
                <a16:creationId xmlns:a16="http://schemas.microsoft.com/office/drawing/2014/main" id="{A631C920-50C7-48E3-B143-788A5BD425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1295400"/>
            <a:ext cx="9142412" cy="2723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Thứ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ngày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27 </a:t>
            </a: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tháng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9 </a:t>
            </a: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3800" b="1" dirty="0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2022 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err="1">
                <a:solidFill>
                  <a:srgbClr val="0000CC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endParaRPr lang="en-US" altLang="en-US" sz="3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Luyện</a:t>
            </a:r>
            <a:r>
              <a:rPr lang="en-US" alt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800" b="1" dirty="0" err="1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r>
              <a:rPr lang="en-US" altLang="en-US" sz="3800" b="1" dirty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>
            <a:extLst>
              <a:ext uri="{FF2B5EF4-FFF2-40B4-BE49-F238E27FC236}">
                <a16:creationId xmlns:a16="http://schemas.microsoft.com/office/drawing/2014/main" id="{3286A5BC-142D-4727-A907-815EC754D9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-33338"/>
            <a:ext cx="1064736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1">
            <a:extLst>
              <a:ext uri="{FF2B5EF4-FFF2-40B4-BE49-F238E27FC236}">
                <a16:creationId xmlns:a16="http://schemas.microsoft.com/office/drawing/2014/main" id="{D7C32902-6B9A-467B-8661-3BD2BE215231}"/>
              </a:ext>
            </a:extLst>
          </p:cNvPr>
          <p:cNvSpPr txBox="1">
            <a:spLocks noChangeArrowheads="1"/>
          </p:cNvSpPr>
          <p:nvPr/>
        </p:nvSpPr>
        <p:spPr bwMode="auto">
          <a:xfrm rot="-2132312">
            <a:off x="1943100" y="1273175"/>
            <a:ext cx="1752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222267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MỤC TIÊU</a:t>
            </a:r>
            <a:endParaRPr lang="vi-VN" altLang="en-US" sz="2400" b="1">
              <a:solidFill>
                <a:srgbClr val="222267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124" name="TextBox 5">
            <a:extLst>
              <a:ext uri="{FF2B5EF4-FFF2-40B4-BE49-F238E27FC236}">
                <a16:creationId xmlns:a16="http://schemas.microsoft.com/office/drawing/2014/main" id="{918587C6-1999-453E-A939-21C8061C8C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4125" y="2151063"/>
            <a:ext cx="7696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5" name="TextBox 4">
            <a:extLst>
              <a:ext uri="{FF2B5EF4-FFF2-40B4-BE49-F238E27FC236}">
                <a16:creationId xmlns:a16="http://schemas.microsoft.com/office/drawing/2014/main" id="{B9759636-45FB-4E5B-A688-91E553701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3263" y="2446338"/>
            <a:ext cx="8247062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dirty="0"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FontTx/>
              <a:buChar char="-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x.</a:t>
            </a: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7CF560-FE74-4625-BEF3-FCC5C6DB0B1D}"/>
              </a:ext>
            </a:extLst>
          </p:cNvPr>
          <p:cNvSpPr/>
          <p:nvPr/>
        </p:nvSpPr>
        <p:spPr>
          <a:xfrm>
            <a:off x="3816998" y="2967335"/>
            <a:ext cx="4154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2703688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30C1EF3F-FF7B-4E46-B89E-E01C32987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52400"/>
            <a:ext cx="12649200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	</a:t>
            </a:r>
            <a:r>
              <a:rPr lang="en-US" altLang="en-US" sz="3200" dirty="0" err="1">
                <a:cs typeface="Arial" panose="020B0604020202020204" pitchFamily="34" charset="0"/>
              </a:rPr>
              <a:t>Bài</a:t>
            </a:r>
            <a:r>
              <a:rPr lang="en-US" altLang="en-US" sz="3200" dirty="0">
                <a:cs typeface="Arial" panose="020B0604020202020204" pitchFamily="34" charset="0"/>
              </a:rPr>
              <a:t> 1: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a.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bé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nhất</a:t>
            </a:r>
            <a:r>
              <a:rPr lang="en-US" altLang="en-US" sz="3200" dirty="0"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dirty="0">
                <a:cs typeface="Arial" panose="020B0604020202020204" pitchFamily="34" charset="0"/>
              </a:rPr>
              <a:t>b. </a:t>
            </a:r>
            <a:r>
              <a:rPr lang="en-US" altLang="en-US" sz="3200" dirty="0" err="1">
                <a:cs typeface="Arial" panose="020B0604020202020204" pitchFamily="34" charset="0"/>
              </a:rPr>
              <a:t>Viết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lớn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nhất</a:t>
            </a:r>
            <a:r>
              <a:rPr lang="en-US" altLang="en-US" sz="3200" dirty="0">
                <a:cs typeface="Arial" panose="020B0604020202020204" pitchFamily="34" charset="0"/>
              </a:rPr>
              <a:t>: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một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hai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; </a:t>
            </a:r>
            <a:r>
              <a:rPr lang="en-US" altLang="en-US" sz="3200" dirty="0" err="1">
                <a:cs typeface="Arial" panose="020B0604020202020204" pitchFamily="34" charset="0"/>
              </a:rPr>
              <a:t>có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ba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chữ</a:t>
            </a:r>
            <a:r>
              <a:rPr lang="en-US" altLang="en-US" sz="3200" dirty="0">
                <a:cs typeface="Arial" panose="020B0604020202020204" pitchFamily="34" charset="0"/>
              </a:rPr>
              <a:t> </a:t>
            </a:r>
            <a:r>
              <a:rPr lang="en-US" altLang="en-US" sz="3200" dirty="0" err="1">
                <a:cs typeface="Arial" panose="020B0604020202020204" pitchFamily="34" charset="0"/>
              </a:rPr>
              <a:t>số</a:t>
            </a:r>
            <a:r>
              <a:rPr lang="en-US" altLang="en-US" sz="3200" dirty="0"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 Box 6">
            <a:extLst>
              <a:ext uri="{FF2B5EF4-FFF2-40B4-BE49-F238E27FC236}">
                <a16:creationId xmlns:a16="http://schemas.microsoft.com/office/drawing/2014/main" id="{2267E231-11DF-482E-9BA9-CD3034E214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362200"/>
            <a:ext cx="5410200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a.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bé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: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: 10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ba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số:100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b. </a:t>
            </a:r>
            <a:r>
              <a:rPr lang="en-US" altLang="en-US" dirty="0" err="1">
                <a:latin typeface="Arial" panose="020B0604020202020204" pitchFamily="34" charset="0"/>
              </a:rPr>
              <a:t>Số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lớn</a:t>
            </a:r>
            <a:r>
              <a:rPr lang="en-US" altLang="en-US" dirty="0"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latin typeface="Arial" panose="020B0604020202020204" pitchFamily="34" charset="0"/>
              </a:rPr>
              <a:t>nhất</a:t>
            </a:r>
            <a:r>
              <a:rPr lang="en-US" altLang="en-US" dirty="0">
                <a:latin typeface="Arial" panose="020B0604020202020204" pitchFamily="34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một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: 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hai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số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: 99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+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có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ba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Arial" panose="020B0604020202020204" pitchFamily="34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Arial" panose="020B0604020202020204" pitchFamily="34" charset="0"/>
              </a:rPr>
              <a:t> số:999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AFAA2C9-B621-438A-8620-5C033994551A}"/>
              </a:ext>
            </a:extLst>
          </p:cNvPr>
          <p:cNvSpPr txBox="1">
            <a:spLocks/>
          </p:cNvSpPr>
          <p:nvPr/>
        </p:nvSpPr>
        <p:spPr>
          <a:xfrm>
            <a:off x="1943100" y="7620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a.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một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 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BB4EF3-B7CA-4E0D-8F2D-6BB79D7183D8}"/>
              </a:ext>
            </a:extLst>
          </p:cNvPr>
          <p:cNvSpPr txBox="1">
            <a:spLocks/>
          </p:cNvSpPr>
          <p:nvPr/>
        </p:nvSpPr>
        <p:spPr>
          <a:xfrm>
            <a:off x="1790700" y="24384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Đáp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án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: ( 9- 0) + 1 = 10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2977E0A-57C4-4338-836E-1265622C10A7}"/>
              </a:ext>
            </a:extLst>
          </p:cNvPr>
          <p:cNvSpPr txBox="1">
            <a:spLocks/>
          </p:cNvSpPr>
          <p:nvPr/>
        </p:nvSpPr>
        <p:spPr>
          <a:xfrm>
            <a:off x="1962150" y="1541463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b.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bao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nhiêu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hai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chữ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i="1" u="sng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i="1" u="sng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38567BC-6C94-4B69-9533-2B04134E0A70}"/>
              </a:ext>
            </a:extLst>
          </p:cNvPr>
          <p:cNvSpPr txBox="1">
            <a:spLocks/>
          </p:cNvSpPr>
          <p:nvPr/>
        </p:nvSpPr>
        <p:spPr>
          <a:xfrm>
            <a:off x="2273300" y="4914900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Đáp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án</a:t>
            </a: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: ( 99- 10) + 1 = 90 </a:t>
            </a:r>
            <a:r>
              <a:rPr lang="en-US" sz="4400" dirty="0" err="1"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endParaRPr lang="en-US" sz="4400" dirty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EEBC54A-6BB9-4897-9BBA-E23548447A7B}"/>
              </a:ext>
            </a:extLst>
          </p:cNvPr>
          <p:cNvSpPr/>
          <p:nvPr/>
        </p:nvSpPr>
        <p:spPr>
          <a:xfrm>
            <a:off x="1143000" y="255588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DC11CEB-A4AE-4626-BD57-20CCFCE5310D}"/>
              </a:ext>
            </a:extLst>
          </p:cNvPr>
          <p:cNvSpPr txBox="1">
            <a:spLocks/>
          </p:cNvSpPr>
          <p:nvPr/>
        </p:nvSpPr>
        <p:spPr>
          <a:xfrm>
            <a:off x="1779588" y="1557338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latin typeface="Times New Roman" pitchFamily="18" charset="0"/>
                <a:ea typeface="+mj-ea"/>
                <a:cs typeface="Times New Roman" pitchFamily="18" charset="0"/>
              </a:rPr>
              <a:t>0; 1; 2; 3; 4; 5; 6; 7; 8; 9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1F15A4-FBC4-44C1-A4E3-FEB1B70F9708}"/>
              </a:ext>
            </a:extLst>
          </p:cNvPr>
          <p:cNvSpPr txBox="1">
            <a:spLocks/>
          </p:cNvSpPr>
          <p:nvPr/>
        </p:nvSpPr>
        <p:spPr>
          <a:xfrm>
            <a:off x="1989138" y="4014788"/>
            <a:ext cx="8305800" cy="762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0000C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10; 11; ……; 98; 99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7" grpId="1"/>
      <p:bldP spid="8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>
            <a:extLst>
              <a:ext uri="{FF2B5EF4-FFF2-40B4-BE49-F238E27FC236}">
                <a16:creationId xmlns:a16="http://schemas.microsoft.com/office/drawing/2014/main" id="{F6F77273-3B9D-4265-A619-FA4F3D6DA7D6}"/>
              </a:ext>
            </a:extLst>
          </p:cNvPr>
          <p:cNvSpPr/>
          <p:nvPr/>
        </p:nvSpPr>
        <p:spPr bwMode="auto">
          <a:xfrm>
            <a:off x="1371600" y="1066800"/>
            <a:ext cx="9906000" cy="5029200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56FF095-B8C7-4ACB-9E2E-04B0F5782C5F}"/>
              </a:ext>
            </a:extLst>
          </p:cNvPr>
          <p:cNvSpPr txBox="1">
            <a:spLocks/>
          </p:cNvSpPr>
          <p:nvPr/>
        </p:nvSpPr>
        <p:spPr bwMode="auto">
          <a:xfrm>
            <a:off x="2133600" y="2133600"/>
            <a:ext cx="83820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hạng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ta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làm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như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thế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nào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?</a:t>
            </a:r>
            <a:endParaRPr lang="en-US" sz="4400" i="1" u="sng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FCAAA35-B249-49DD-999F-9EB10839304B}"/>
              </a:ext>
            </a:extLst>
          </p:cNvPr>
          <p:cNvSpPr txBox="1">
            <a:spLocks/>
          </p:cNvSpPr>
          <p:nvPr/>
        </p:nvSpPr>
        <p:spPr bwMode="auto">
          <a:xfrm>
            <a:off x="2133600" y="2133600"/>
            <a:ext cx="8382000" cy="2590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Muốn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hạng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ta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lấy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cuối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–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đầu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) :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khoảng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+ 1</a:t>
            </a:r>
            <a:endParaRPr lang="en-US" sz="4400" i="1" u="sng" dirty="0">
              <a:solidFill>
                <a:srgbClr val="FF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5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BCDC2-1C11-4B27-A92B-A8C9BFB0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1165225"/>
            <a:ext cx="8229600" cy="4525963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a.859           67 &lt; 859 167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b.  4         2 037 &gt; 482 037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c. 609 608  &lt; 609 60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US" sz="3600" dirty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d. 264 309  =             64 309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2F4635-3895-42CC-84E7-C8B5B432A84D}"/>
              </a:ext>
            </a:extLst>
          </p:cNvPr>
          <p:cNvSpPr/>
          <p:nvPr/>
        </p:nvSpPr>
        <p:spPr>
          <a:xfrm>
            <a:off x="2819400" y="16224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BAEA6A1-50AE-4A19-A1F1-CD25B3DAB85C}"/>
              </a:ext>
            </a:extLst>
          </p:cNvPr>
          <p:cNvSpPr/>
          <p:nvPr/>
        </p:nvSpPr>
        <p:spPr>
          <a:xfrm>
            <a:off x="2667000" y="27654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92CD6E-5446-40EE-AC45-0805D2F97D0A}"/>
              </a:ext>
            </a:extLst>
          </p:cNvPr>
          <p:cNvSpPr/>
          <p:nvPr/>
        </p:nvSpPr>
        <p:spPr>
          <a:xfrm>
            <a:off x="5334000" y="38322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DF32D4-8194-47E5-A44E-46464DC4BEF1}"/>
              </a:ext>
            </a:extLst>
          </p:cNvPr>
          <p:cNvSpPr/>
          <p:nvPr/>
        </p:nvSpPr>
        <p:spPr>
          <a:xfrm>
            <a:off x="4419600" y="4899025"/>
            <a:ext cx="762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81460B-21D1-4956-8BF6-F9A201AE3068}"/>
              </a:ext>
            </a:extLst>
          </p:cNvPr>
          <p:cNvSpPr/>
          <p:nvPr/>
        </p:nvSpPr>
        <p:spPr>
          <a:xfrm>
            <a:off x="2895600" y="16986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A6DD26-09FE-43CE-9B5B-074B0AD3F7D5}"/>
              </a:ext>
            </a:extLst>
          </p:cNvPr>
          <p:cNvSpPr/>
          <p:nvPr/>
        </p:nvSpPr>
        <p:spPr>
          <a:xfrm>
            <a:off x="2743200" y="28416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1CE6-9075-4223-B29A-A2D4E7EABC57}"/>
              </a:ext>
            </a:extLst>
          </p:cNvPr>
          <p:cNvSpPr/>
          <p:nvPr/>
        </p:nvSpPr>
        <p:spPr>
          <a:xfrm>
            <a:off x="5410200" y="39084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E9FF2C-F3A4-484F-9C22-238EB820A000}"/>
              </a:ext>
            </a:extLst>
          </p:cNvPr>
          <p:cNvSpPr/>
          <p:nvPr/>
        </p:nvSpPr>
        <p:spPr>
          <a:xfrm>
            <a:off x="4495800" y="4975225"/>
            <a:ext cx="609600" cy="4572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D01023C-2135-4F42-B899-63B39DD0A118}"/>
              </a:ext>
            </a:extLst>
          </p:cNvPr>
          <p:cNvSpPr/>
          <p:nvPr/>
        </p:nvSpPr>
        <p:spPr>
          <a:xfrm>
            <a:off x="866775" y="315913"/>
            <a:ext cx="1066800" cy="10668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0252" name="TextBox 14">
            <a:extLst>
              <a:ext uri="{FF2B5EF4-FFF2-40B4-BE49-F238E27FC236}">
                <a16:creationId xmlns:a16="http://schemas.microsoft.com/office/drawing/2014/main" id="{AFDD53EF-EF02-4DCA-A9BA-B36E3FF770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44513"/>
            <a:ext cx="61245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chữ số thích hợp vào ô trống: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3"/>
  <p:tag name="MMPROD_UIDATA" val="&lt;database version=&quot;7.0&quot;&gt;&lt;object type=&quot;1&quot; unique_id=&quot;10001&quot;&gt;&lt;object type=&quot;8&quot; unique_id=&quot;27717&quot;&gt;&lt;/object&gt;&lt;object type=&quot;2&quot; unique_id=&quot;27718&quot;&gt;&lt;object type=&quot;3&quot; unique_id=&quot;27719&quot;&gt;&lt;property id=&quot;20148&quot; value=&quot;5&quot;/&gt;&lt;property id=&quot;20300&quot; value=&quot;Slide 1&quot;/&gt;&lt;property id=&quot;20307&quot; value=&quot;272&quot;/&gt;&lt;/object&gt;&lt;object type=&quot;3&quot; unique_id=&quot;27720&quot;&gt;&lt;property id=&quot;20148&quot; value=&quot;5&quot;/&gt;&lt;property id=&quot;20300&quot; value=&quot;Slide 2&quot;/&gt;&lt;property id=&quot;20307&quot; value=&quot;256&quot;/&gt;&lt;/object&gt;&lt;object type=&quot;3&quot; unique_id=&quot;27721&quot;&gt;&lt;property id=&quot;20148&quot; value=&quot;5&quot;/&gt;&lt;property id=&quot;20300&quot; value=&quot;Slide 3 - &amp;quot;ÔN BÀI CŨ&amp;quot;&quot;/&gt;&lt;property id=&quot;20307&quot; value=&quot;271&quot;/&gt;&lt;/object&gt;&lt;object type=&quot;3&quot; unique_id=&quot;27722&quot;&gt;&lt;property id=&quot;20148&quot; value=&quot;5&quot;/&gt;&lt;property id=&quot;20300&quot; value=&quot;Slide 4&quot;/&gt;&lt;property id=&quot;20307&quot; value=&quot;259&quot;/&gt;&lt;/object&gt;&lt;object type=&quot;3&quot; unique_id=&quot;27723&quot;&gt;&lt;property id=&quot;20148&quot; value=&quot;5&quot;/&gt;&lt;property id=&quot;20300&quot; value=&quot;Slide 5&quot;/&gt;&lt;property id=&quot;20307&quot; value=&quot;273&quot;/&gt;&lt;/object&gt;&lt;object type=&quot;3&quot; unique_id=&quot;27724&quot;&gt;&lt;property id=&quot;20148&quot; value=&quot;5&quot;/&gt;&lt;property id=&quot;20300&quot; value=&quot;Slide 6&quot;/&gt;&lt;property id=&quot;20307&quot; value=&quot;260&quot;/&gt;&lt;/object&gt;&lt;object type=&quot;3&quot; unique_id=&quot;27725&quot;&gt;&lt;property id=&quot;20148&quot; value=&quot;5&quot;/&gt;&lt;property id=&quot;20300&quot; value=&quot;Slide 7&quot;/&gt;&lt;property id=&quot;20307&quot; value=&quot;262&quot;/&gt;&lt;/object&gt;&lt;object type=&quot;3&quot; unique_id=&quot;27726&quot;&gt;&lt;property id=&quot;20148&quot; value=&quot;5&quot;/&gt;&lt;property id=&quot;20300&quot; value=&quot;Slide 8&quot;/&gt;&lt;property id=&quot;20307&quot; value=&quot;263&quot;/&gt;&lt;/object&gt;&lt;object type=&quot;3&quot; unique_id=&quot;27727&quot;&gt;&lt;property id=&quot;20148&quot; value=&quot;5&quot;/&gt;&lt;property id=&quot;20300&quot; value=&quot;Slide 9 - &amp;quot;&amp;#x0D;&amp;#x0A;68 &amp;lt; x &amp;lt; 92&amp;quot;&quot;/&gt;&lt;property id=&quot;20307&quot; value=&quot;266&quot;/&gt;&lt;/object&gt;&lt;object type=&quot;3&quot; unique_id=&quot;27728&quot;&gt;&lt;property id=&quot;20148&quot; value=&quot;5&quot;/&gt;&lt;property id=&quot;20300&quot; value=&quot;Slide 10 - &amp;quot;Củng cố - Dặn dò&amp;#x0D;&amp;#x0A;&amp;quot;&quot;/&gt;&lt;property id=&quot;20307&quot; value=&quot;268&quot;/&gt;&lt;/object&gt;&lt;object type=&quot;3&quot; unique_id=&quot;27729&quot;&gt;&lt;property id=&quot;20148&quot; value=&quot;5&quot;/&gt;&lt;property id=&quot;20300&quot; value=&quot;Slide 11&quot;/&gt;&lt;property id=&quot;20307&quot; value=&quot;270&quot;/&gt;&lt;/object&gt;&lt;/object&gt;&lt;/object&gt;&lt;/database&gt;"/>
  <p:tag name="SECTOMILLISECCONVERTED" val="1"/>
  <p:tag name="INKNOELEADERBOARD" val="-32983930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469</Words>
  <Application>Microsoft Office PowerPoint</Application>
  <PresentationFormat>Widescreen</PresentationFormat>
  <Paragraphs>61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HP001 4 hàng</vt:lpstr>
      <vt:lpstr>Times New Roman</vt:lpstr>
      <vt:lpstr>Office Theme</vt:lpstr>
      <vt:lpstr>PowerPoint Presentation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68 &lt; x &lt; 92</vt:lpstr>
      <vt:lpstr>PowerPoint Presentation</vt:lpstr>
    </vt:vector>
  </TitlesOfParts>
  <Company>Mobile:0979696247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</cp:lastModifiedBy>
  <cp:revision>55</cp:revision>
  <dcterms:created xsi:type="dcterms:W3CDTF">2010-07-26T06:54:31Z</dcterms:created>
  <dcterms:modified xsi:type="dcterms:W3CDTF">2022-09-25T10:23:52Z</dcterms:modified>
</cp:coreProperties>
</file>