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36"/>
  </p:notesMasterIdLst>
  <p:sldIdLst>
    <p:sldId id="258" r:id="rId2"/>
    <p:sldId id="281" r:id="rId3"/>
    <p:sldId id="311" r:id="rId4"/>
    <p:sldId id="322" r:id="rId5"/>
    <p:sldId id="292" r:id="rId6"/>
    <p:sldId id="291" r:id="rId7"/>
    <p:sldId id="263" r:id="rId8"/>
    <p:sldId id="264" r:id="rId9"/>
    <p:sldId id="317" r:id="rId10"/>
    <p:sldId id="313" r:id="rId11"/>
    <p:sldId id="323" r:id="rId12"/>
    <p:sldId id="316" r:id="rId13"/>
    <p:sldId id="315" r:id="rId14"/>
    <p:sldId id="296" r:id="rId15"/>
    <p:sldId id="318" r:id="rId16"/>
    <p:sldId id="273" r:id="rId17"/>
    <p:sldId id="299" r:id="rId18"/>
    <p:sldId id="324" r:id="rId19"/>
    <p:sldId id="300" r:id="rId20"/>
    <p:sldId id="303" r:id="rId21"/>
    <p:sldId id="319" r:id="rId22"/>
    <p:sldId id="304" r:id="rId23"/>
    <p:sldId id="326" r:id="rId24"/>
    <p:sldId id="305" r:id="rId25"/>
    <p:sldId id="320" r:id="rId26"/>
    <p:sldId id="306" r:id="rId27"/>
    <p:sldId id="327" r:id="rId28"/>
    <p:sldId id="308" r:id="rId29"/>
    <p:sldId id="312" r:id="rId30"/>
    <p:sldId id="321" r:id="rId31"/>
    <p:sldId id="328" r:id="rId32"/>
    <p:sldId id="329" r:id="rId33"/>
    <p:sldId id="330" r:id="rId34"/>
    <p:sldId id="286" r:id="rId35"/>
  </p:sldIdLst>
  <p:sldSz cx="12192000" cy="6858000"/>
  <p:notesSz cx="6858000" cy="9144000"/>
  <p:embeddedFontLst>
    <p:embeddedFont>
      <p:font typeface="等线" panose="02010600030101010101" pitchFamily="2" charset="-122"/>
      <p:regular r:id="rId37"/>
      <p:bold r:id="rId38"/>
    </p:embeddedFont>
    <p:embeddedFont>
      <p:font typeface="微软雅黑" panose="020B0503020204020204" pitchFamily="34" charset="-122"/>
      <p:regular r:id="rId39"/>
      <p:bold r:id="rId40"/>
    </p:embeddedFont>
    <p:embeddedFont>
      <p:font typeface="Aachen" panose="02020500000000000000" pitchFamily="18" charset="0"/>
      <p:bold r:id="rId41"/>
    </p:embeddedFont>
    <p:embeddedFont>
      <p:font typeface="Calibri" panose="020F0502020204030204" pitchFamily="34" charset="0"/>
      <p:regular r:id="rId42"/>
      <p:bold r:id="rId43"/>
      <p:italic r:id="rId44"/>
      <p:boldItalic r:id="rId45"/>
    </p:embeddedFont>
  </p:embeddedFontLst>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ECC09"/>
    <a:srgbClr val="FFFFFF"/>
    <a:srgbClr val="FF4D67"/>
    <a:srgbClr val="FF70AD"/>
    <a:srgbClr val="52668B"/>
    <a:srgbClr val="7363E3"/>
    <a:srgbClr val="FF9409"/>
    <a:srgbClr val="A0CC34"/>
    <a:srgbClr val="91B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4" autoAdjust="0"/>
    <p:restoredTop sz="93652" autoAdjust="0"/>
  </p:normalViewPr>
  <p:slideViewPr>
    <p:cSldViewPr snapToGrid="0">
      <p:cViewPr varScale="1">
        <p:scale>
          <a:sx n="41" d="100"/>
          <a:sy n="41" d="100"/>
        </p:scale>
        <p:origin x="60" y="4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2022/9/25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225243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Tx/>
              <a:buNone/>
            </a:pPr>
            <a:r>
              <a:rPr lang="en-US" altLang="zh-CN" dirty="0"/>
              <a:t>GV </a:t>
            </a:r>
            <a:r>
              <a:rPr lang="en-US" altLang="zh-CN" dirty="0" err="1"/>
              <a:t>đọc</a:t>
            </a:r>
            <a:r>
              <a:rPr lang="en-US" altLang="zh-CN" baseline="0" dirty="0"/>
              <a:t> </a:t>
            </a:r>
            <a:r>
              <a:rPr lang="en-US" altLang="zh-CN" baseline="0" dirty="0" err="1"/>
              <a:t>toàn</a:t>
            </a:r>
            <a:r>
              <a:rPr lang="en-US" altLang="zh-CN" baseline="0" dirty="0"/>
              <a:t> </a:t>
            </a:r>
            <a:r>
              <a:rPr lang="en-US" altLang="zh-CN" baseline="0" dirty="0" err="1"/>
              <a:t>bài</a:t>
            </a:r>
            <a:r>
              <a:rPr lang="en-US" altLang="zh-CN" baseline="0" dirty="0"/>
              <a:t> </a:t>
            </a:r>
            <a:r>
              <a:rPr lang="en-US" altLang="zh-CN" baseline="0" dirty="0" err="1"/>
              <a:t>với</a:t>
            </a:r>
            <a:r>
              <a:rPr lang="en-US" altLang="zh-CN" baseline="0" dirty="0"/>
              <a:t> </a:t>
            </a:r>
            <a:r>
              <a:rPr lang="en-US" altLang="zh-CN" baseline="0" dirty="0" err="1"/>
              <a:t>giọng</a:t>
            </a:r>
            <a:r>
              <a:rPr lang="en-US" altLang="zh-CN" baseline="0" dirty="0"/>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phần</a:t>
            </a:r>
            <a:r>
              <a:rPr lang="en-US" altLang="en-US" dirty="0">
                <a:latin typeface="Times New Roman" panose="02020603050405020304" pitchFamily="18" charset="0"/>
              </a:rPr>
              <a:t> </a:t>
            </a:r>
            <a:r>
              <a:rPr lang="en-US" altLang="en-US" dirty="0" err="1">
                <a:latin typeface="Times New Roman" panose="02020603050405020304" pitchFamily="18" charset="0"/>
              </a:rPr>
              <a:t>đầu</a:t>
            </a:r>
            <a:r>
              <a:rPr lang="en-US" altLang="en-US" dirty="0">
                <a:latin typeface="Times New Roman" panose="02020603050405020304" pitchFamily="18" charset="0"/>
              </a:rPr>
              <a:t> </a:t>
            </a:r>
            <a:r>
              <a:rPr lang="en-US" altLang="en-US" dirty="0" err="1">
                <a:latin typeface="Times New Roman" panose="02020603050405020304" pitchFamily="18" charset="0"/>
              </a:rPr>
              <a:t>với</a:t>
            </a:r>
            <a:r>
              <a:rPr lang="en-US" altLang="en-US" dirty="0">
                <a:latin typeface="Times New Roman" panose="02020603050405020304" pitchFamily="18" charset="0"/>
              </a:rPr>
              <a:t> </a:t>
            </a:r>
            <a:r>
              <a:rPr lang="en-US" altLang="en-US" dirty="0" err="1">
                <a:latin typeface="Times New Roman" panose="02020603050405020304" pitchFamily="18" charset="0"/>
              </a:rPr>
              <a:t>giọng</a:t>
            </a:r>
            <a:r>
              <a:rPr lang="en-US" altLang="en-US" dirty="0">
                <a:latin typeface="Times New Roman" panose="02020603050405020304" pitchFamily="18" charset="0"/>
              </a:rPr>
              <a:t> </a:t>
            </a:r>
            <a:r>
              <a:rPr lang="en-US" altLang="en-US" dirty="0" err="1">
                <a:latin typeface="Times New Roman" panose="02020603050405020304" pitchFamily="18" charset="0"/>
              </a:rPr>
              <a:t>kể</a:t>
            </a:r>
            <a:r>
              <a:rPr lang="en-US" altLang="en-US" dirty="0">
                <a:latin typeface="Times New Roman" panose="02020603050405020304" pitchFamily="18" charset="0"/>
              </a:rPr>
              <a:t> thong </a:t>
            </a:r>
            <a:r>
              <a:rPr lang="en-US" altLang="en-US" dirty="0" err="1">
                <a:latin typeface="Times New Roman" panose="02020603050405020304" pitchFamily="18" charset="0"/>
              </a:rPr>
              <a:t>thả</a:t>
            </a:r>
            <a:r>
              <a:rPr lang="en-US" altLang="en-US" dirty="0">
                <a:latin typeface="Times New Roman" panose="02020603050405020304" pitchFamily="18" charset="0"/>
              </a:rPr>
              <a:t>, </a:t>
            </a:r>
            <a:r>
              <a:rPr lang="en-US" altLang="en-US" dirty="0" err="1">
                <a:latin typeface="Times New Roman" panose="02020603050405020304" pitchFamily="18" charset="0"/>
              </a:rPr>
              <a:t>rõ</a:t>
            </a:r>
            <a:r>
              <a:rPr lang="en-US" altLang="en-US" dirty="0">
                <a:latin typeface="Times New Roman" panose="02020603050405020304" pitchFamily="18" charset="0"/>
              </a:rPr>
              <a:t> </a:t>
            </a:r>
            <a:r>
              <a:rPr lang="en-US" altLang="en-US" dirty="0" err="1">
                <a:latin typeface="Times New Roman" panose="02020603050405020304" pitchFamily="18" charset="0"/>
              </a:rPr>
              <a:t>ràng</a:t>
            </a:r>
            <a:r>
              <a:rPr lang="en-US" altLang="en-US" dirty="0">
                <a:latin typeface="Times New Roman" panose="02020603050405020304" pitchFamily="18" charset="0"/>
              </a:rPr>
              <a:t>,</a:t>
            </a:r>
            <a:r>
              <a:rPr lang="en-US" altLang="en-US" baseline="0" dirty="0">
                <a:latin typeface="Times New Roman" panose="02020603050405020304" pitchFamily="18" charset="0"/>
              </a:rPr>
              <a:t> </a:t>
            </a:r>
            <a:r>
              <a:rPr lang="en-US" altLang="en-US" dirty="0" err="1">
                <a:latin typeface="Times New Roman" panose="02020603050405020304" pitchFamily="18" charset="0"/>
              </a:rPr>
              <a:t>Phần</a:t>
            </a:r>
            <a:r>
              <a:rPr lang="en-US" altLang="en-US" dirty="0">
                <a:latin typeface="Times New Roman" panose="02020603050405020304" pitchFamily="18" charset="0"/>
              </a:rPr>
              <a:t> </a:t>
            </a:r>
            <a:r>
              <a:rPr lang="en-US" altLang="en-US" dirty="0" err="1">
                <a:latin typeface="Times New Roman" panose="02020603050405020304" pitchFamily="18" charset="0"/>
              </a:rPr>
              <a:t>sau</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với</a:t>
            </a:r>
            <a:r>
              <a:rPr lang="en-US" altLang="en-US" dirty="0">
                <a:latin typeface="Times New Roman" panose="02020603050405020304" pitchFamily="18" charset="0"/>
              </a:rPr>
              <a:t> </a:t>
            </a:r>
            <a:r>
              <a:rPr lang="en-US" altLang="en-US" dirty="0" err="1">
                <a:latin typeface="Times New Roman" panose="02020603050405020304" pitchFamily="18" charset="0"/>
              </a:rPr>
              <a:t>giọng</a:t>
            </a:r>
            <a:r>
              <a:rPr lang="en-US" altLang="en-US" dirty="0">
                <a:latin typeface="Times New Roman" panose="02020603050405020304" pitchFamily="18" charset="0"/>
              </a:rPr>
              <a:t> </a:t>
            </a:r>
            <a:r>
              <a:rPr lang="en-US" altLang="en-US" dirty="0" err="1">
                <a:latin typeface="Times New Roman" panose="02020603050405020304" pitchFamily="18" charset="0"/>
              </a:rPr>
              <a:t>điềm</a:t>
            </a:r>
            <a:r>
              <a:rPr lang="en-US" altLang="en-US" dirty="0">
                <a:latin typeface="Times New Roman" panose="02020603050405020304" pitchFamily="18" charset="0"/>
              </a:rPr>
              <a:t> </a:t>
            </a:r>
            <a:r>
              <a:rPr lang="en-US" altLang="en-US" dirty="0" err="1">
                <a:latin typeface="Times New Roman" panose="02020603050405020304" pitchFamily="18" charset="0"/>
              </a:rPr>
              <a:t>đạm</a:t>
            </a:r>
            <a:r>
              <a:rPr lang="en-US" altLang="en-US" dirty="0">
                <a:latin typeface="Times New Roman" panose="02020603050405020304" pitchFamily="18" charset="0"/>
              </a:rPr>
              <a:t> </a:t>
            </a:r>
            <a:r>
              <a:rPr lang="en-US" altLang="en-US" dirty="0" err="1">
                <a:latin typeface="Times New Roman" panose="02020603050405020304" pitchFamily="18" charset="0"/>
              </a:rPr>
              <a:t>nhưng</a:t>
            </a:r>
            <a:r>
              <a:rPr lang="en-US" altLang="en-US" dirty="0">
                <a:latin typeface="Times New Roman" panose="02020603050405020304" pitchFamily="18" charset="0"/>
              </a:rPr>
              <a:t> </a:t>
            </a:r>
            <a:r>
              <a:rPr lang="en-US" altLang="en-US" dirty="0" err="1">
                <a:latin typeface="Times New Roman" panose="02020603050405020304" pitchFamily="18" charset="0"/>
              </a:rPr>
              <a:t>dứt</a:t>
            </a:r>
            <a:r>
              <a:rPr lang="en-US" altLang="en-US" dirty="0">
                <a:latin typeface="Times New Roman" panose="02020603050405020304" pitchFamily="18" charset="0"/>
              </a:rPr>
              <a:t> </a:t>
            </a:r>
            <a:r>
              <a:rPr lang="en-US" altLang="en-US" dirty="0" err="1">
                <a:latin typeface="Times New Roman" panose="02020603050405020304" pitchFamily="18" charset="0"/>
              </a:rPr>
              <a:t>khoát</a:t>
            </a:r>
            <a:r>
              <a:rPr lang="en-US" altLang="en-US" dirty="0">
                <a:latin typeface="Times New Roman" panose="02020603050405020304" pitchFamily="18" charset="0"/>
              </a:rPr>
              <a:t>, </a:t>
            </a:r>
            <a:r>
              <a:rPr lang="en-US" altLang="en-US" dirty="0" err="1">
                <a:latin typeface="Times New Roman" panose="02020603050405020304" pitchFamily="18" charset="0"/>
              </a:rPr>
              <a:t>thể</a:t>
            </a:r>
            <a:r>
              <a:rPr lang="en-US" altLang="en-US" dirty="0">
                <a:latin typeface="Times New Roman" panose="02020603050405020304" pitchFamily="18" charset="0"/>
              </a:rPr>
              <a:t> </a:t>
            </a:r>
            <a:r>
              <a:rPr lang="en-US" altLang="en-US" dirty="0" err="1">
                <a:latin typeface="Times New Roman" panose="02020603050405020304" pitchFamily="18" charset="0"/>
              </a:rPr>
              <a:t>hiện</a:t>
            </a:r>
            <a:r>
              <a:rPr lang="en-US" altLang="en-US" dirty="0">
                <a:latin typeface="Times New Roman" panose="02020603050405020304" pitchFamily="18" charset="0"/>
              </a:rPr>
              <a:t> </a:t>
            </a:r>
            <a:r>
              <a:rPr lang="en-US" altLang="en-US" dirty="0" err="1">
                <a:latin typeface="Times New Roman" panose="02020603050405020304" pitchFamily="18" charset="0"/>
              </a:rPr>
              <a:t>thái</a:t>
            </a:r>
            <a:r>
              <a:rPr lang="en-US" altLang="en-US" dirty="0">
                <a:latin typeface="Times New Roman" panose="02020603050405020304" pitchFamily="18" charset="0"/>
              </a:rPr>
              <a:t> </a:t>
            </a:r>
            <a:r>
              <a:rPr lang="en-US" altLang="en-US" dirty="0" err="1">
                <a:latin typeface="Times New Roman" panose="02020603050405020304" pitchFamily="18" charset="0"/>
              </a:rPr>
              <a:t>độ</a:t>
            </a:r>
            <a:r>
              <a:rPr lang="en-US" altLang="en-US" dirty="0">
                <a:latin typeface="Times New Roman" panose="02020603050405020304" pitchFamily="18" charset="0"/>
              </a:rPr>
              <a:t> </a:t>
            </a:r>
            <a:r>
              <a:rPr lang="en-US" altLang="en-US" dirty="0" err="1">
                <a:latin typeface="Times New Roman" panose="02020603050405020304" pitchFamily="18" charset="0"/>
              </a:rPr>
              <a:t>kiên</a:t>
            </a:r>
            <a:r>
              <a:rPr lang="en-US" altLang="en-US" dirty="0">
                <a:latin typeface="Times New Roman" panose="02020603050405020304" pitchFamily="18" charset="0"/>
              </a:rPr>
              <a:t> </a:t>
            </a:r>
            <a:r>
              <a:rPr lang="en-US" altLang="en-US" dirty="0" err="1">
                <a:latin typeface="Times New Roman" panose="02020603050405020304" pitchFamily="18" charset="0"/>
              </a:rPr>
              <a:t>định</a:t>
            </a:r>
            <a:r>
              <a:rPr lang="en-US" altLang="en-US" dirty="0">
                <a:latin typeface="Times New Roman" panose="02020603050405020304" pitchFamily="18" charset="0"/>
              </a:rPr>
              <a:t>.</a:t>
            </a:r>
            <a:r>
              <a:rPr lang="en-US" altLang="en-US" baseline="0" dirty="0">
                <a:latin typeface="Times New Roman" panose="02020603050405020304" pitchFamily="18" charset="0"/>
              </a:rPr>
              <a:t> </a:t>
            </a:r>
            <a:r>
              <a:rPr lang="en-US" altLang="en-US" dirty="0" err="1">
                <a:latin typeface="Times New Roman" panose="02020603050405020304" pitchFamily="18" charset="0"/>
              </a:rPr>
              <a:t>Nhấn</a:t>
            </a:r>
            <a:r>
              <a:rPr lang="en-US" altLang="en-US" dirty="0">
                <a:latin typeface="Times New Roman" panose="02020603050405020304" pitchFamily="18" charset="0"/>
              </a:rPr>
              <a:t> </a:t>
            </a:r>
            <a:r>
              <a:rPr lang="en-US" altLang="en-US" dirty="0" err="1">
                <a:latin typeface="Times New Roman" panose="02020603050405020304" pitchFamily="18" charset="0"/>
              </a:rPr>
              <a:t>giọng</a:t>
            </a:r>
            <a:r>
              <a:rPr lang="en-US" altLang="en-US" dirty="0">
                <a:latin typeface="Times New Roman" panose="02020603050405020304" pitchFamily="18" charset="0"/>
              </a:rPr>
              <a:t> </a:t>
            </a:r>
            <a:r>
              <a:rPr lang="en-US" altLang="en-US" dirty="0" err="1">
                <a:latin typeface="Times New Roman" panose="02020603050405020304" pitchFamily="18" charset="0"/>
              </a:rPr>
              <a:t>những</a:t>
            </a:r>
            <a:r>
              <a:rPr lang="en-US" altLang="en-US" dirty="0">
                <a:latin typeface="Times New Roman" panose="02020603050405020304" pitchFamily="18" charset="0"/>
              </a:rPr>
              <a:t> </a:t>
            </a:r>
            <a:r>
              <a:rPr lang="en-US" altLang="en-US" dirty="0" err="1">
                <a:latin typeface="Times New Roman" panose="02020603050405020304" pitchFamily="18" charset="0"/>
              </a:rPr>
              <a:t>từ</a:t>
            </a:r>
            <a:r>
              <a:rPr lang="en-US" altLang="en-US" dirty="0">
                <a:latin typeface="Times New Roman" panose="02020603050405020304" pitchFamily="18" charset="0"/>
              </a:rPr>
              <a:t> </a:t>
            </a:r>
            <a:r>
              <a:rPr lang="en-US" altLang="en-US" dirty="0" err="1">
                <a:latin typeface="Times New Roman" panose="02020603050405020304" pitchFamily="18" charset="0"/>
              </a:rPr>
              <a:t>ngữ</a:t>
            </a:r>
            <a:r>
              <a:rPr lang="en-US" altLang="en-US" dirty="0">
                <a:latin typeface="Times New Roman" panose="02020603050405020304" pitchFamily="18" charset="0"/>
              </a:rPr>
              <a:t>: </a:t>
            </a:r>
            <a:r>
              <a:rPr lang="en-US" altLang="en-US" b="1" dirty="0" err="1">
                <a:latin typeface="Times New Roman" panose="02020603050405020304" pitchFamily="18" charset="0"/>
              </a:rPr>
              <a:t>mất</a:t>
            </a:r>
            <a:r>
              <a:rPr lang="en-US" altLang="en-US" b="1" dirty="0">
                <a:latin typeface="Times New Roman" panose="02020603050405020304" pitchFamily="18" charset="0"/>
              </a:rPr>
              <a:t>, di </a:t>
            </a:r>
            <a:r>
              <a:rPr lang="en-US" altLang="en-US" b="1" dirty="0" err="1">
                <a:latin typeface="Times New Roman" panose="02020603050405020304" pitchFamily="18" charset="0"/>
              </a:rPr>
              <a:t>chiếu</a:t>
            </a:r>
            <a:r>
              <a:rPr lang="en-US" altLang="en-US" b="1" dirty="0">
                <a:latin typeface="Times New Roman" panose="02020603050405020304" pitchFamily="18" charset="0"/>
              </a:rPr>
              <a:t>, </a:t>
            </a:r>
            <a:r>
              <a:rPr lang="en-US" altLang="en-US" b="1" dirty="0" err="1">
                <a:latin typeface="Times New Roman" panose="02020603050405020304" pitchFamily="18" charset="0"/>
              </a:rPr>
              <a:t>lên</a:t>
            </a:r>
            <a:r>
              <a:rPr lang="en-US" altLang="en-US" b="1" dirty="0">
                <a:latin typeface="Times New Roman" panose="02020603050405020304" pitchFamily="18" charset="0"/>
              </a:rPr>
              <a:t> </a:t>
            </a:r>
            <a:r>
              <a:rPr lang="en-US" altLang="en-US" b="1" dirty="0" err="1">
                <a:latin typeface="Times New Roman" panose="02020603050405020304" pitchFamily="18" charset="0"/>
              </a:rPr>
              <a:t>ngôi</a:t>
            </a:r>
            <a:r>
              <a:rPr lang="en-US" altLang="en-US" b="1" dirty="0">
                <a:latin typeface="Times New Roman" panose="02020603050405020304" pitchFamily="18" charset="0"/>
              </a:rPr>
              <a:t>, </a:t>
            </a:r>
            <a:r>
              <a:rPr lang="en-US" altLang="en-US" b="1" dirty="0" err="1">
                <a:latin typeface="Times New Roman" panose="02020603050405020304" pitchFamily="18" charset="0"/>
              </a:rPr>
              <a:t>nhất</a:t>
            </a:r>
            <a:r>
              <a:rPr lang="en-US" altLang="en-US" b="1" dirty="0">
                <a:latin typeface="Times New Roman" panose="02020603050405020304" pitchFamily="18" charset="0"/>
              </a:rPr>
              <a:t> </a:t>
            </a:r>
            <a:r>
              <a:rPr lang="en-US" altLang="en-US" b="1" dirty="0" err="1">
                <a:latin typeface="Times New Roman" panose="02020603050405020304" pitchFamily="18" charset="0"/>
              </a:rPr>
              <a:t>định</a:t>
            </a:r>
            <a:r>
              <a:rPr lang="en-US" altLang="en-US" b="1" dirty="0">
                <a:latin typeface="Times New Roman" panose="02020603050405020304" pitchFamily="18" charset="0"/>
              </a:rPr>
              <a:t>, </a:t>
            </a:r>
            <a:r>
              <a:rPr lang="en-US" altLang="en-US" b="1" dirty="0" err="1">
                <a:latin typeface="Times New Roman" panose="02020603050405020304" pitchFamily="18" charset="0"/>
              </a:rPr>
              <a:t>cứ</a:t>
            </a:r>
            <a:r>
              <a:rPr lang="en-US" altLang="en-US" b="1" dirty="0">
                <a:latin typeface="Times New Roman" panose="02020603050405020304" pitchFamily="18" charset="0"/>
              </a:rPr>
              <a:t> </a:t>
            </a:r>
            <a:r>
              <a:rPr lang="en-US" altLang="en-US" b="1" dirty="0" err="1">
                <a:latin typeface="Times New Roman" panose="02020603050405020304" pitchFamily="18" charset="0"/>
              </a:rPr>
              <a:t>theo</a:t>
            </a:r>
            <a:r>
              <a:rPr lang="en-US" altLang="en-US" b="1" dirty="0">
                <a:latin typeface="Times New Roman" panose="02020603050405020304" pitchFamily="18" charset="0"/>
              </a:rPr>
              <a:t>, </a:t>
            </a:r>
            <a:r>
              <a:rPr lang="en-US" altLang="en-US" b="1" dirty="0" err="1">
                <a:latin typeface="Times New Roman" panose="02020603050405020304" pitchFamily="18" charset="0"/>
              </a:rPr>
              <a:t>hết</a:t>
            </a:r>
            <a:r>
              <a:rPr lang="en-US" altLang="en-US" b="1" dirty="0">
                <a:latin typeface="Times New Roman" panose="02020603050405020304" pitchFamily="18" charset="0"/>
              </a:rPr>
              <a:t> </a:t>
            </a:r>
            <a:r>
              <a:rPr lang="en-US" altLang="en-US" b="1" dirty="0" err="1">
                <a:latin typeface="Times New Roman" panose="02020603050405020304" pitchFamily="18" charset="0"/>
              </a:rPr>
              <a:t>lòng</a:t>
            </a:r>
            <a:r>
              <a:rPr lang="en-US" altLang="en-US" b="1" dirty="0">
                <a:latin typeface="Times New Roman" panose="02020603050405020304" pitchFamily="18" charset="0"/>
              </a:rPr>
              <a:t>,…</a:t>
            </a:r>
            <a:endParaRPr lang="en-US" altLang="en-US" dirty="0">
              <a:latin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41286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244353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393450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308498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Đọc</a:t>
            </a:r>
            <a:r>
              <a:rPr lang="en-US" altLang="zh-CN" baseline="0" dirty="0"/>
              <a:t> </a:t>
            </a:r>
            <a:r>
              <a:rPr lang="en-US" altLang="zh-CN" baseline="0" dirty="0" err="1"/>
              <a:t>thầm</a:t>
            </a:r>
            <a:r>
              <a:rPr lang="en-US" altLang="zh-CN" baseline="0" dirty="0"/>
              <a:t> </a:t>
            </a:r>
            <a:r>
              <a:rPr lang="en-US" altLang="zh-CN" baseline="0" dirty="0" err="1"/>
              <a:t>đoạn</a:t>
            </a:r>
            <a:r>
              <a:rPr lang="en-US" altLang="zh-CN" baseline="0" dirty="0"/>
              <a:t> 2</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66451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215555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263181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49511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357839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87965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84993">
            <a:extLst>
              <a:ext uri="{FF2B5EF4-FFF2-40B4-BE49-F238E27FC236}">
                <a16:creationId xmlns:a16="http://schemas.microsoft.com/office/drawing/2014/main" id="{46FB652C-6045-4C37-BAEF-0F33B37DFD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文本占位符 84994">
            <a:extLst>
              <a:ext uri="{FF2B5EF4-FFF2-40B4-BE49-F238E27FC236}">
                <a16:creationId xmlns:a16="http://schemas.microsoft.com/office/drawing/2014/main" id="{8A430C95-9274-4DC3-9F93-7E6A98077B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灯片编号占位符 1">
            <a:extLst>
              <a:ext uri="{FF2B5EF4-FFF2-40B4-BE49-F238E27FC236}">
                <a16:creationId xmlns:a16="http://schemas.microsoft.com/office/drawing/2014/main" id="{4DDDB600-D074-4B61-BCA8-51B5381484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fld id="{12405823-4476-4810-BBC0-4A5428F698E9}" type="slidenum">
              <a:rPr lang="en-US" altLang="zh-CN" sz="1200" smtClean="0">
                <a:solidFill>
                  <a:srgbClr val="000000"/>
                </a:solidFill>
                <a:latin typeface="Arial" panose="020B0604020202020204" pitchFamily="34" charset="0"/>
              </a:rPr>
              <a:pPr eaLnBrk="1" hangingPunct="1"/>
              <a:t>6</a:t>
            </a:fld>
            <a:endParaRPr lang="zh-CN" altLang="en-US" sz="1200">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1752418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901A56F-AF23-44DC-8D76-91B67C1C7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D998213-5B38-4320-AE2A-720B6B1AC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3796" name="Slide Number Placeholder 3">
            <a:extLst>
              <a:ext uri="{FF2B5EF4-FFF2-40B4-BE49-F238E27FC236}">
                <a16:creationId xmlns:a16="http://schemas.microsoft.com/office/drawing/2014/main" id="{CE8F4167-BDEC-4B54-BDA8-42F8FF496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fld id="{A0145D16-D755-4012-B5E1-FFC24E3E1931}" type="slidenum">
              <a:rPr lang="en-US" altLang="en-US" sz="1200" smtClean="0"/>
              <a:pPr/>
              <a:t>27</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366089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30</a:t>
            </a:fld>
            <a:endParaRPr lang="zh-CN" altLang="en-US"/>
          </a:p>
        </p:txBody>
      </p:sp>
    </p:spTree>
    <p:extLst>
      <p:ext uri="{BB962C8B-B14F-4D97-AF65-F5344CB8AC3E}">
        <p14:creationId xmlns:p14="http://schemas.microsoft.com/office/powerpoint/2010/main" val="231576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383951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72121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340333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275402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82593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03F9C98-6824-4CD7-AF58-C269C19827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fld id="{360E9F64-4FE8-4E63-8EA1-90209455D736}" type="slidenum">
              <a:rPr lang="en-US" altLang="en-US" sz="1200" smtClean="0"/>
              <a:pPr/>
              <a:t>11</a:t>
            </a:fld>
            <a:endParaRPr lang="en-US" altLang="en-US" sz="1200"/>
          </a:p>
        </p:txBody>
      </p:sp>
      <p:sp>
        <p:nvSpPr>
          <p:cNvPr id="18435" name="Rectangle 2">
            <a:extLst>
              <a:ext uri="{FF2B5EF4-FFF2-40B4-BE49-F238E27FC236}">
                <a16:creationId xmlns:a16="http://schemas.microsoft.com/office/drawing/2014/main" id="{4891C4C4-E9DE-4E71-BFA1-6A32422DF6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8D16B42F-6A99-4C6A-A2CD-6F255F9803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25007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15931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895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08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83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92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9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04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1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6C77EE-CB65-4219-B319-1453F11722B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8CCFCD3-B8F9-41DA-9B77-448073434F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41150E0-00A7-4FE4-8514-879D3C66DB03}"/>
              </a:ext>
            </a:extLst>
          </p:cNvPr>
          <p:cNvSpPr>
            <a:spLocks noGrp="1"/>
          </p:cNvSpPr>
          <p:nvPr>
            <p:ph type="sldNum" sz="quarter" idx="12"/>
          </p:nvPr>
        </p:nvSpPr>
        <p:spPr/>
        <p:txBody>
          <a:bodyPr/>
          <a:lstStyle>
            <a:lvl1pPr>
              <a:defRPr/>
            </a:lvl1pPr>
          </a:lstStyle>
          <a:p>
            <a:pPr>
              <a:defRPr/>
            </a:pPr>
            <a:fld id="{45351D5A-CEF8-4C6B-9EBE-551A5F1BED28}" type="slidenum">
              <a:rPr lang="en-US" altLang="en-US"/>
              <a:pPr>
                <a:defRPr/>
              </a:pPr>
              <a:t>‹#›</a:t>
            </a:fld>
            <a:endParaRPr lang="en-US" altLang="en-US"/>
          </a:p>
        </p:txBody>
      </p:sp>
    </p:spTree>
    <p:extLst>
      <p:ext uri="{BB962C8B-B14F-4D97-AF65-F5344CB8AC3E}">
        <p14:creationId xmlns:p14="http://schemas.microsoft.com/office/powerpoint/2010/main" val="154380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6C77EE-CB65-4219-B319-1453F11722B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8CCFCD3-B8F9-41DA-9B77-448073434F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41150E0-00A7-4FE4-8514-879D3C66DB03}"/>
              </a:ext>
            </a:extLst>
          </p:cNvPr>
          <p:cNvSpPr>
            <a:spLocks noGrp="1"/>
          </p:cNvSpPr>
          <p:nvPr>
            <p:ph type="sldNum" sz="quarter" idx="12"/>
          </p:nvPr>
        </p:nvSpPr>
        <p:spPr/>
        <p:txBody>
          <a:bodyPr/>
          <a:lstStyle>
            <a:lvl1pPr>
              <a:defRPr/>
            </a:lvl1pPr>
          </a:lstStyle>
          <a:p>
            <a:pPr>
              <a:defRPr/>
            </a:pPr>
            <a:fld id="{45351D5A-CEF8-4C6B-9EBE-551A5F1BED28}" type="slidenum">
              <a:rPr lang="en-US" altLang="en-US"/>
              <a:pPr>
                <a:defRPr/>
              </a:pPr>
              <a:t>‹#›</a:t>
            </a:fld>
            <a:endParaRPr lang="en-US" altLang="en-US"/>
          </a:p>
        </p:txBody>
      </p:sp>
    </p:spTree>
    <p:extLst>
      <p:ext uri="{BB962C8B-B14F-4D97-AF65-F5344CB8AC3E}">
        <p14:creationId xmlns:p14="http://schemas.microsoft.com/office/powerpoint/2010/main" val="943418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6C77EE-CB65-4219-B319-1453F11722B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8CCFCD3-B8F9-41DA-9B77-448073434F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41150E0-00A7-4FE4-8514-879D3C66DB03}"/>
              </a:ext>
            </a:extLst>
          </p:cNvPr>
          <p:cNvSpPr>
            <a:spLocks noGrp="1"/>
          </p:cNvSpPr>
          <p:nvPr>
            <p:ph type="sldNum" sz="quarter" idx="12"/>
          </p:nvPr>
        </p:nvSpPr>
        <p:spPr/>
        <p:txBody>
          <a:bodyPr/>
          <a:lstStyle>
            <a:lvl1pPr>
              <a:defRPr/>
            </a:lvl1pPr>
          </a:lstStyle>
          <a:p>
            <a:pPr>
              <a:defRPr/>
            </a:pPr>
            <a:fld id="{45351D5A-CEF8-4C6B-9EBE-551A5F1BED28}" type="slidenum">
              <a:rPr lang="en-US" altLang="en-US"/>
              <a:pPr>
                <a:defRPr/>
              </a:pPr>
              <a:t>‹#›</a:t>
            </a:fld>
            <a:endParaRPr lang="en-US" altLang="en-US"/>
          </a:p>
        </p:txBody>
      </p:sp>
    </p:spTree>
    <p:extLst>
      <p:ext uri="{BB962C8B-B14F-4D97-AF65-F5344CB8AC3E}">
        <p14:creationId xmlns:p14="http://schemas.microsoft.com/office/powerpoint/2010/main" val="110914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6_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3558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574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081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869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502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4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46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a:solidFill>
                    <a:schemeClr val="accent6">
                      <a:lumMod val="20000"/>
                      <a:lumOff val="80000"/>
                    </a:schemeClr>
                  </a:solidFill>
                </a:rPr>
                <a:t>KTUTS</a:t>
              </a:r>
              <a:endParaRPr lang="zh-CN" altLang="en-US" sz="16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268365" y="6175669"/>
            <a:ext cx="1123916" cy="970939"/>
          </a:xfrm>
          <a:prstGeom prst="rect">
            <a:avLst/>
          </a:prstGeom>
        </p:spPr>
      </p:pic>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65" r:id="rId2"/>
    <p:sldLayoutId id="2147483661" r:id="rId3"/>
    <p:sldLayoutId id="2147483660" r:id="rId4"/>
    <p:sldLayoutId id="2147483659" r:id="rId5"/>
    <p:sldLayoutId id="2147483658" r:id="rId6"/>
    <p:sldLayoutId id="2147483652" r:id="rId7"/>
    <p:sldLayoutId id="2147483670" r:id="rId8"/>
    <p:sldLayoutId id="2147483669" r:id="rId9"/>
    <p:sldLayoutId id="2147483668" r:id="rId10"/>
    <p:sldLayoutId id="2147483667" r:id="rId11"/>
    <p:sldLayoutId id="2147483666" r:id="rId12"/>
    <p:sldLayoutId id="2147483664" r:id="rId13"/>
    <p:sldLayoutId id="2147483663" r:id="rId14"/>
    <p:sldLayoutId id="2147483662" r:id="rId15"/>
    <p:sldLayoutId id="2147483654" r:id="rId16"/>
    <p:sldLayoutId id="2147483655" r:id="rId17"/>
    <p:sldLayoutId id="2147483657" r:id="rId18"/>
    <p:sldLayoutId id="214748365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3274E8F6-9841-40C3-AF34-48C8A1B9D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a:extLst>
              <a:ext uri="{FF2B5EF4-FFF2-40B4-BE49-F238E27FC236}">
                <a16:creationId xmlns:a16="http://schemas.microsoft.com/office/drawing/2014/main" id="{7C170DBD-7407-46D0-A621-74C4EA0BC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3541713"/>
            <a:ext cx="22352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a:extLst>
              <a:ext uri="{FF2B5EF4-FFF2-40B4-BE49-F238E27FC236}">
                <a16:creationId xmlns:a16="http://schemas.microsoft.com/office/drawing/2014/main" id="{421F258A-CC8D-46DC-A069-55A803F3B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1425575"/>
            <a:ext cx="544195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07F3EF5-28EF-4797-AA84-E4CEF0E562B9}"/>
              </a:ext>
            </a:extLst>
          </p:cNvPr>
          <p:cNvSpPr/>
          <p:nvPr/>
        </p:nvSpPr>
        <p:spPr>
          <a:xfrm>
            <a:off x="5181602" y="2311226"/>
            <a:ext cx="2821781" cy="1454244"/>
          </a:xfrm>
          <a:prstGeom prst="rect">
            <a:avLst/>
          </a:prstGeom>
          <a:noFill/>
        </p:spPr>
        <p:txBody>
          <a:bodyPr lIns="68580" tIns="34290" rIns="68580" bIns="34290">
            <a:spAutoFit/>
          </a:bodyPr>
          <a:lstStyle/>
          <a:p>
            <a:pPr algn="ctr">
              <a:defRPr/>
            </a:pPr>
            <a:r>
              <a:rPr lang="en-US" sz="45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rPr>
              <a:t>KHỞI ĐỘNG</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D315BD3-6C20-4365-823F-F440047F4714}"/>
              </a:ext>
            </a:extLst>
          </p:cNvPr>
          <p:cNvGrpSpPr>
            <a:grpSpLocks noChangeAspect="1"/>
          </p:cNvGrpSpPr>
          <p:nvPr/>
        </p:nvGrpSpPr>
        <p:grpSpPr bwMode="auto">
          <a:xfrm>
            <a:off x="1387903" y="-878198"/>
            <a:ext cx="9416194" cy="2454342"/>
            <a:chOff x="1541" y="-64"/>
            <a:chExt cx="4577" cy="1193"/>
          </a:xfrm>
        </p:grpSpPr>
        <p:sp>
          <p:nvSpPr>
            <p:cNvPr id="4" name="AutoShape 3">
              <a:extLst>
                <a:ext uri="{FF2B5EF4-FFF2-40B4-BE49-F238E27FC236}">
                  <a16:creationId xmlns:a16="http://schemas.microsoft.com/office/drawing/2014/main" id="{F9AAE9F4-B419-4E0C-AEEA-DB6205C7B135}"/>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1E4DF788-68E3-4314-A468-23558F45FDA4}"/>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3E615BE4-5959-4BFF-B835-0E52EC8413EE}"/>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22E525F1-A7E4-4A1F-83EC-5FB21E708F53}"/>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16A08212-C17D-4C42-A7ED-3D011A62411B}"/>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89131D61-6AB1-4BED-978D-676F3FB270BA}"/>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5BC46E39-7152-4E60-851C-6C4560037D99}"/>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A71B9203-FE52-4C3A-BFBE-D5D6C0B4D9B8}"/>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93FDD7DF-F1D4-4924-B7A3-78B4766AF7D4}"/>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B7A578A1-A62A-4222-AE9A-4804236240E5}"/>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8908049-34B4-4B25-916D-ACD519C6568C}"/>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3B35169C-A688-4C15-9D5F-B43CEBD70BA4}"/>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97C337E0-59CD-4D84-BD12-DBF3FA19002A}"/>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9DBC48A0-DEC8-40F4-A89B-87821074FC34}"/>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CBE0B0EE-76F1-460B-8045-9571147A00D6}"/>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728A2BF7-5317-4835-8C0A-725B410763B3}"/>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A1F697A-37B5-466A-97FC-D3110F0B279F}"/>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085B6FC8-B590-4696-8799-2632003505ED}"/>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F81D1877-65A5-4347-830B-56B4C1083F0D}"/>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12111200-E2AC-4A79-ADA2-93364E3B5F15}"/>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13564B1D-F027-4EB9-9DB7-A023B75EDC06}"/>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AC034633-C640-40A3-95D8-4DD7DAC8351C}"/>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49711E52-EA4B-45EF-AB23-5AB9EEE00E7A}"/>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FFEDA9D5-ED95-422C-80EA-7048D1FAED98}"/>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52F2ADA7-7643-4BFC-9A51-9E10A6C3445D}"/>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F29626D0-EA73-4D99-BE74-620CD80DDDD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E146EB67-CB8E-4413-963B-13E22C69DEB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61EBBF32-4862-47FB-8386-D9C069EA206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1D30B9A-C952-4FA0-A003-3EBE5756C339}"/>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6E9D766D-A082-4E46-8442-6A8253EF8B49}"/>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F9C14C6D-3991-420A-B923-E46C967DB0C7}"/>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A4ED6A43-29BB-489B-AD00-B834F1DCD8F5}"/>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49A650AE-9FDA-45F9-85AB-B5FDEBDAC9E9}"/>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5221610-0097-44E0-8AED-EDA68EB2ACC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473340D6-57DE-413E-9C7B-CCF493539F1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7D6723E1-ADB1-4878-9AF2-6A25FE48225E}"/>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07F5BE29-CA24-46C2-9378-2B44B6D5820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6FB0CB0A-0B2E-4FC7-AB8B-F0ACB18C941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E3840B22-616B-4DBD-9FB2-41600D1D6681}"/>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34289B8A-61C9-4DC0-9FA1-28BBD2F9D6B9}"/>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CAD773CB-7D9F-4BA4-B6DC-D5364882F5AF}"/>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A4A2BDE9-5648-48BB-997A-0B58C3CD9A2D}"/>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806F40DC-B7C2-43A5-8634-1F0A7FE4104D}"/>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2FF99D7D-0925-4AE4-8937-EBEED75EBF3C}"/>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F0B6C55A-5A01-496A-856F-B40570377F9C}"/>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348E905F-E39D-4D07-B427-5DB9D983CBB4}"/>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5B10D867-21CD-41A3-B0C0-46141174A06E}"/>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CFC727AE-4018-4098-AA40-4700F7BE0E1D}"/>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CD244F82-3E61-4394-B979-55BE544AC046}"/>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F543B89D-294B-4CEA-849D-44FC91D877BC}"/>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1FA62CA3-6AD5-4312-9FB8-EA108C295215}"/>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0576744B-773D-4F9E-B7FF-3F817E1557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641AC612-8FF3-401A-B9DD-EBDB8D03551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A3A16492-BFC2-49F1-B27C-5470BC6D49F2}"/>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027D00F0-4233-4E99-84E5-C638FF47DCD2}"/>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9EC0D293-3F3F-4667-9E93-43387BCB77F0}"/>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8D05D6EF-5C6D-4CAF-A568-04B3808B5206}"/>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8DC7461C-73A0-4056-9CCD-7258D3378205}"/>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3000612F-D515-4533-A96F-DDCB16E89423}"/>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8B75CFC2-2888-4939-A9E3-AF8847A97D68}"/>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B833726E-F0DC-463A-ACB4-AF0E8B648671}"/>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56BD641C-89C5-4BB7-961A-5D51DC94B23B}"/>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5FB031CB-9BA7-4A7C-BD22-C4902DF168AE}"/>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E01A8500-2416-4C85-9E5A-19CE54B50A49}"/>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00D84A32-ED3A-45F9-B1A5-DFE73409F1B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A545D1C5-3CB2-48EF-938A-EC513ACAD5FB}"/>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2D50BCA0-FD85-4369-B014-16068337C7B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23436DBE-D25C-4E7A-8C10-62ADDA179C0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3BE3A731-3230-4EE3-AA57-7DF5E8442417}"/>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FCE4EB43-9E33-4215-8F9C-3D431E39BEF9}"/>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CB5BC9A8-9625-4700-BC66-D0CC1A223DF3}"/>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E2E9F6C0-DE14-48D7-A163-355356AC9498}"/>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DAFBFA2E-1ED2-448A-955B-6BE8694F7DB2}"/>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D61CAC52-63DB-411A-B29B-543E1CE6C2ED}"/>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84D826EF-D69E-4380-A94B-238AB474BBD1}"/>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6830A788-5C71-4466-B3A6-3A761B076083}"/>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C14F054F-D478-4ADE-A222-685A80EAE94C}"/>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2B8A7D73-D29F-4104-B3D4-AEEC7C992D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F98E2D2D-2DBB-4039-A711-453DC155AEC8}"/>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6E0FE784-A012-452A-AE37-6018937837B0}"/>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059531C7-B928-4FBD-861E-BCEC4E1C725E}"/>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DD08853F-9124-4EA0-B6B4-70CD2527AAE3}"/>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726E7452-2081-45BB-9925-0D6612E1EA1C}"/>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06221BC6-5A03-47A0-9508-F5D471771BCD}"/>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53A10C12-E52B-4863-8AE8-3E251B9E343E}"/>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6424C6C2-FB8C-473F-BB08-0FDD337B4B89}"/>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28ADF759-1EAB-4C81-8CEE-1B17E9CF187C}"/>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A8AD6343-B395-4C0A-B785-E2CFBFFE229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C29DCD43-CE4A-450F-AE96-EB1739EB5BAD}"/>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6FD7DFF4-049B-4541-8E5B-FC74F2D88E7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FB33ECE1-F8FA-4711-A571-670B10D2279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9C541FA3-818D-447C-8CFE-2288FA47273C}"/>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EB63F1A2-68B5-4B44-B590-1657CF61BD15}"/>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63918656-59BC-4933-B350-FD3818EEB59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5C22188A-4BE6-4A39-A726-B9F1CC3D53BD}"/>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26B14040-CCA4-4F09-8F18-D2D99A691FDD}"/>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DBA4CA1C-62A6-49F1-86A1-F17E4308B084}"/>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F0533326-225C-48EF-A4BA-E24DF1685DB4}"/>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05557165-C932-47D8-9495-F95626E7FF3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ED865E5F-42C0-488C-B160-AAE4DF129CB7}"/>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921BF49F-FC1F-4CCA-869A-C2F18E01CF6B}"/>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2D5F74DC-5D6C-4655-B447-4A352F07EBD9}"/>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670AD42A-EF9C-408B-AD0F-D34755611A4E}"/>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3B42DE16-078C-4336-AF54-C3960F15C3C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C7E1013B-1CD6-44AE-9C58-BB41A1AA3E6B}"/>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21B26C01-9B62-404C-B510-736400E5554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2E6A5457-4ACF-4ED4-8565-7D8BC25E6182}"/>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0DE74932-D561-4C74-99BE-1A4D0FFEF1A5}"/>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79E0A509-2AEC-40CB-A57E-37D6812ECE6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25927A56-739A-4B32-8002-1BB6D5B0A949}"/>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07A87684-A53C-4757-A24F-3F524BC85FFB}"/>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C0585F0F-D549-4EFC-817C-50AF09005986}"/>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6469110E-BD83-4041-A99F-9773D30AF783}"/>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FF2DB7F9-AFDF-41AE-B9ED-0F0255B045AF}"/>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E2F30D4B-955C-4BF3-9104-9FE9028F9CC6}"/>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7A38F3F5-634A-4EC3-9C13-4B6EF1B880AA}"/>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416B51F7-D122-41BE-8ABF-99185AA4ACAC}"/>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EA29D639-A723-477C-84CD-440FD07B5538}"/>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EE1A7274-8EBF-4678-8001-A615CD76397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D0F8E495-C38A-4CD5-BCE0-75AB551AF5B4}"/>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3BEAAF1E-F7BE-43C3-8651-313D93359159}"/>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CA46EF6C-C96F-4675-90BF-103780327387}"/>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F891F33A-2EF7-41BE-AD67-4E90715F7C55}"/>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ACB19AC2-C45F-4060-9A00-A5A0E91FFFD8}"/>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B8433D3F-17B7-4837-BD70-139562687D10}"/>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FED0A45E-B4BB-416E-90AE-FAAFDF1A627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5EF26963-B158-4F0C-89A0-41EAE2E83C3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B1EF118A-0967-40C2-9DBA-DC1BA258437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A258896D-BE9D-4041-87FD-A40828EAAD3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9C375B49-ABAA-4B07-9876-32D3E2CC3EC4}"/>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6B6D9C2D-3DC7-474A-BE11-7F0C8BE2760F}"/>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0E660F88-67D7-44A5-8340-D0CFB70C4F38}"/>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246F8A13-B8DB-4953-8AB8-942B8087D8A1}"/>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1EC8C1A5-C18E-4C9D-9371-21D1916D0372}"/>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n w="22225">
                  <a:solidFill>
                    <a:schemeClr val="accent2"/>
                  </a:solidFill>
                  <a:prstDash val="solid"/>
                </a:ln>
                <a:solidFill>
                  <a:schemeClr val="accent2">
                    <a:lumMod val="40000"/>
                    <a:lumOff val="60000"/>
                  </a:schemeClr>
                </a:solidFill>
                <a:latin typeface="字魂36号-正文宋楷" panose="02000000000000000000" pitchFamily="2" charset="-122"/>
                <a:ea typeface="字魂36号-正文宋楷" panose="02000000000000000000" pitchFamily="2" charset="-122"/>
              </a:endParaRPr>
            </a:p>
          </p:txBody>
        </p:sp>
      </p:grpSp>
      <p:sp>
        <p:nvSpPr>
          <p:cNvPr id="142" name="文本框 141">
            <a:extLst>
              <a:ext uri="{FF2B5EF4-FFF2-40B4-BE49-F238E27FC236}">
                <a16:creationId xmlns:a16="http://schemas.microsoft.com/office/drawing/2014/main" id="{9DBC0C5E-5F05-416F-AEBC-22E0FE8966F7}"/>
              </a:ext>
            </a:extLst>
          </p:cNvPr>
          <p:cNvSpPr txBox="1"/>
          <p:nvPr/>
        </p:nvSpPr>
        <p:spPr>
          <a:xfrm>
            <a:off x="5486400" y="3119347"/>
            <a:ext cx="4300329"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Tham</a:t>
            </a: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 tri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chính</a:t>
            </a: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sự</a:t>
            </a:r>
            <a:endParaRPr lang="zh-CN" altLang="en-US"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endParaRPr>
          </a:p>
        </p:txBody>
      </p:sp>
      <p:sp>
        <p:nvSpPr>
          <p:cNvPr id="145" name="文本框 144">
            <a:extLst>
              <a:ext uri="{FF2B5EF4-FFF2-40B4-BE49-F238E27FC236}">
                <a16:creationId xmlns:a16="http://schemas.microsoft.com/office/drawing/2014/main" id="{35DC090D-DB99-4FC1-9AD5-9C14C8F4FF98}"/>
              </a:ext>
            </a:extLst>
          </p:cNvPr>
          <p:cNvSpPr txBox="1"/>
          <p:nvPr/>
        </p:nvSpPr>
        <p:spPr>
          <a:xfrm>
            <a:off x="1962903" y="1554239"/>
            <a:ext cx="3711383"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Chính</a:t>
            </a: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trực</a:t>
            </a:r>
            <a:endParaRPr lang="zh-CN" altLang="en-US"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endParaRPr>
          </a:p>
        </p:txBody>
      </p:sp>
      <p:sp>
        <p:nvSpPr>
          <p:cNvPr id="148" name="文本框 147">
            <a:extLst>
              <a:ext uri="{FF2B5EF4-FFF2-40B4-BE49-F238E27FC236}">
                <a16:creationId xmlns:a16="http://schemas.microsoft.com/office/drawing/2014/main" id="{10B102BF-C085-48E0-9E4D-73BECAF17059}"/>
              </a:ext>
            </a:extLst>
          </p:cNvPr>
          <p:cNvSpPr txBox="1"/>
          <p:nvPr/>
        </p:nvSpPr>
        <p:spPr>
          <a:xfrm>
            <a:off x="4366497" y="2330546"/>
            <a:ext cx="3969213"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Long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Xưởng</a:t>
            </a:r>
            <a:endParaRPr lang="zh-CN" altLang="en-US"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endParaRPr>
          </a:p>
        </p:txBody>
      </p:sp>
      <p:sp>
        <p:nvSpPr>
          <p:cNvPr id="152" name="文本框 13">
            <a:extLst>
              <a:ext uri="{FF2B5EF4-FFF2-40B4-BE49-F238E27FC236}">
                <a16:creationId xmlns:a16="http://schemas.microsoft.com/office/drawing/2014/main" id="{CAD5F869-C84C-4BF3-BE1A-FAA58A356943}"/>
              </a:ext>
            </a:extLst>
          </p:cNvPr>
          <p:cNvSpPr txBox="1"/>
          <p:nvPr/>
        </p:nvSpPr>
        <p:spPr>
          <a:xfrm>
            <a:off x="3359426" y="437502"/>
            <a:ext cx="5983357" cy="769441"/>
          </a:xfrm>
          <a:prstGeom prst="rect">
            <a:avLst/>
          </a:prstGeom>
          <a:noFill/>
        </p:spPr>
        <p:txBody>
          <a:bodyPr wrap="square" rtlCol="0">
            <a:spAutoFit/>
            <a:scene3d>
              <a:camera prst="orthographicFront"/>
              <a:lightRig rig="threePt" dir="t"/>
            </a:scene3d>
            <a:sp3d contourW="12700"/>
          </a:bodyPr>
          <a:lstStyle/>
          <a:p>
            <a:pPr algn="ctr"/>
            <a:r>
              <a:rPr lang="en-US" altLang="zh-CN" sz="4400" dirty="0" err="1">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Luyện</a:t>
            </a:r>
            <a:r>
              <a:rPr lang="en-US" altLang="zh-CN" sz="4400" dirty="0">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đọc</a:t>
            </a:r>
            <a:r>
              <a:rPr lang="en-US" altLang="zh-CN" sz="4400" dirty="0">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từ</a:t>
            </a:r>
            <a:r>
              <a:rPr lang="en-US" altLang="zh-CN" sz="4400" dirty="0">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khó</a:t>
            </a:r>
            <a:endParaRPr lang="zh-CN" altLang="en-US" sz="4400" dirty="0">
              <a:solidFill>
                <a:schemeClr val="bg1"/>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49" name="文本框 141">
            <a:extLst>
              <a:ext uri="{FF2B5EF4-FFF2-40B4-BE49-F238E27FC236}">
                <a16:creationId xmlns:a16="http://schemas.microsoft.com/office/drawing/2014/main" id="{0F18CB2C-13EC-C348-85CF-F0DC4C5330AC}"/>
              </a:ext>
            </a:extLst>
          </p:cNvPr>
          <p:cNvSpPr txBox="1"/>
          <p:nvPr/>
        </p:nvSpPr>
        <p:spPr>
          <a:xfrm>
            <a:off x="6672472" y="4231313"/>
            <a:ext cx="4300329"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Tham</a:t>
            </a: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 tri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chính</a:t>
            </a:r>
            <a:r>
              <a:rPr lang="en-US" altLang="zh-CN"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 </a:t>
            </a:r>
            <a:r>
              <a:rPr lang="en-US" altLang="zh-CN" b="1" dirty="0" err="1">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rPr>
              <a:t>sự</a:t>
            </a:r>
            <a:endParaRPr lang="zh-CN" altLang="en-US" b="1" dirty="0">
              <a:solidFill>
                <a:schemeClr val="accent2">
                  <a:lumMod val="75000"/>
                </a:schemeClr>
              </a:solidFill>
              <a:latin typeface="Marion" panose="02020502060400020003" pitchFamily="18" charset="77"/>
              <a:ea typeface="字魂36号-正文宋楷" panose="02000000000000000000" pitchFamily="2" charset="-122"/>
              <a:cs typeface="Arial" panose="020B0604020202020204" pitchFamily="34" charset="0"/>
            </a:endParaRPr>
          </a:p>
        </p:txBody>
      </p:sp>
    </p:spTree>
    <p:extLst>
      <p:ext uri="{BB962C8B-B14F-4D97-AF65-F5344CB8AC3E}">
        <p14:creationId xmlns:p14="http://schemas.microsoft.com/office/powerpoint/2010/main" val="3486713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heckerboard(across)">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checkerboard(across)">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checkerboard(across)">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checkerboard(across)">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5" grpId="0"/>
      <p:bldP spid="148" grpId="0"/>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622BF9B-9E63-44A8-BB19-3E612F00C7C5}"/>
              </a:ext>
            </a:extLst>
          </p:cNvPr>
          <p:cNvSpPr>
            <a:spLocks noGrp="1"/>
          </p:cNvSpPr>
          <p:nvPr>
            <p:ph type="body" idx="1"/>
          </p:nvPr>
        </p:nvSpPr>
        <p:spPr>
          <a:xfrm>
            <a:off x="609600" y="1295400"/>
            <a:ext cx="11207262" cy="4724400"/>
          </a:xfrm>
          <a:solidFill>
            <a:schemeClr val="bg1"/>
          </a:solidFill>
        </p:spPr>
        <p:txBody>
          <a:bodyPr/>
          <a:lstStyle/>
          <a:p>
            <a:pPr eaLnBrk="1" hangingPunct="1">
              <a:lnSpc>
                <a:spcPct val="90000"/>
              </a:lnSpc>
              <a:buFontTx/>
              <a:buNone/>
            </a:pPr>
            <a:r>
              <a:rPr lang="en-US" altLang="en-US" sz="4400" dirty="0" err="1">
                <a:solidFill>
                  <a:srgbClr val="FF0000"/>
                </a:solidFill>
                <a:latin typeface="Times New Roman" panose="02020603050405020304" pitchFamily="18" charset="0"/>
              </a:rPr>
              <a:t>Ngắt</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câu</a:t>
            </a:r>
            <a:r>
              <a:rPr lang="en-US" altLang="en-US" sz="4400" dirty="0">
                <a:solidFill>
                  <a:srgbClr val="FF0000"/>
                </a:solidFill>
                <a:latin typeface="Times New Roman" panose="02020603050405020304" pitchFamily="18" charset="0"/>
              </a:rPr>
              <a:t>:</a:t>
            </a:r>
          </a:p>
          <a:p>
            <a:pPr eaLnBrk="1" hangingPunct="1">
              <a:lnSpc>
                <a:spcPct val="90000"/>
              </a:lnSpc>
              <a:buFontTx/>
              <a:buNone/>
            </a:pPr>
            <a:r>
              <a:rPr lang="en-US" altLang="en-US" sz="4400" b="1" dirty="0">
                <a:solidFill>
                  <a:srgbClr val="0000FF"/>
                </a:solidFill>
                <a:latin typeface="Times New Roman" panose="02020603050405020304" pitchFamily="18" charset="0"/>
              </a:rPr>
              <a:t>        </a:t>
            </a:r>
            <a:r>
              <a:rPr lang="en-US" altLang="en-US" sz="4400" b="1" dirty="0" err="1">
                <a:latin typeface="Times New Roman" panose="02020603050405020304" pitchFamily="18" charset="0"/>
              </a:rPr>
              <a:t>Còn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gián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nghị</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đại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phu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Trần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Trung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Tá</a:t>
            </a:r>
            <a:r>
              <a:rPr lang="en-US" altLang="en-US" sz="4400" b="1" dirty="0">
                <a:latin typeface="Times New Roman" panose="02020603050405020304" pitchFamily="18" charset="0"/>
              </a:rPr>
              <a:t> do </a:t>
            </a:r>
            <a:r>
              <a:rPr lang="en-US" altLang="en-US" sz="4400" b="1" dirty="0" err="1">
                <a:latin typeface="Times New Roman" panose="02020603050405020304" pitchFamily="18" charset="0"/>
              </a:rPr>
              <a:t>bận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nhiều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công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việc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nên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không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mấy</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khi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tới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thăm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Tô</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Hiến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Thành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được</a:t>
            </a:r>
            <a:r>
              <a:rPr lang="en-US" altLang="en-US" sz="4400" b="1" dirty="0">
                <a:latin typeface="Times New Roman" panose="02020603050405020304" pitchFamily="18" charset="0"/>
              </a:rPr>
              <a:t>.</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D315BD3-6C20-4365-823F-F440047F4714}"/>
              </a:ext>
            </a:extLst>
          </p:cNvPr>
          <p:cNvGrpSpPr>
            <a:grpSpLocks noChangeAspect="1"/>
          </p:cNvGrpSpPr>
          <p:nvPr/>
        </p:nvGrpSpPr>
        <p:grpSpPr bwMode="auto">
          <a:xfrm>
            <a:off x="1693541" y="-616227"/>
            <a:ext cx="8195970" cy="2136289"/>
            <a:chOff x="1541" y="-64"/>
            <a:chExt cx="4577" cy="1193"/>
          </a:xfrm>
        </p:grpSpPr>
        <p:sp>
          <p:nvSpPr>
            <p:cNvPr id="4" name="AutoShape 3">
              <a:extLst>
                <a:ext uri="{FF2B5EF4-FFF2-40B4-BE49-F238E27FC236}">
                  <a16:creationId xmlns:a16="http://schemas.microsoft.com/office/drawing/2014/main" id="{F9AAE9F4-B419-4E0C-AEEA-DB6205C7B135}"/>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1E4DF788-68E3-4314-A468-23558F45FDA4}"/>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3E615BE4-5959-4BFF-B835-0E52EC8413EE}"/>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22E525F1-A7E4-4A1F-83EC-5FB21E708F53}"/>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16A08212-C17D-4C42-A7ED-3D011A62411B}"/>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89131D61-6AB1-4BED-978D-676F3FB270BA}"/>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5BC46E39-7152-4E60-851C-6C4560037D99}"/>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A71B9203-FE52-4C3A-BFBE-D5D6C0B4D9B8}"/>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93FDD7DF-F1D4-4924-B7A3-78B4766AF7D4}"/>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B7A578A1-A62A-4222-AE9A-4804236240E5}"/>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8908049-34B4-4B25-916D-ACD519C6568C}"/>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3B35169C-A688-4C15-9D5F-B43CEBD70BA4}"/>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97C337E0-59CD-4D84-BD12-DBF3FA19002A}"/>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9DBC48A0-DEC8-40F4-A89B-87821074FC34}"/>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CBE0B0EE-76F1-460B-8045-9571147A00D6}"/>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728A2BF7-5317-4835-8C0A-725B410763B3}"/>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A1F697A-37B5-466A-97FC-D3110F0B279F}"/>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085B6FC8-B590-4696-8799-2632003505ED}"/>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F81D1877-65A5-4347-830B-56B4C1083F0D}"/>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12111200-E2AC-4A79-ADA2-93364E3B5F15}"/>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13564B1D-F027-4EB9-9DB7-A023B75EDC06}"/>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AC034633-C640-40A3-95D8-4DD7DAC8351C}"/>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49711E52-EA4B-45EF-AB23-5AB9EEE00E7A}"/>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FFEDA9D5-ED95-422C-80EA-7048D1FAED98}"/>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52F2ADA7-7643-4BFC-9A51-9E10A6C3445D}"/>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F29626D0-EA73-4D99-BE74-620CD80DDDD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E146EB67-CB8E-4413-963B-13E22C69DEB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61EBBF32-4862-47FB-8386-D9C069EA206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1D30B9A-C952-4FA0-A003-3EBE5756C339}"/>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6E9D766D-A082-4E46-8442-6A8253EF8B49}"/>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F9C14C6D-3991-420A-B923-E46C967DB0C7}"/>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A4ED6A43-29BB-489B-AD00-B834F1DCD8F5}"/>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49A650AE-9FDA-45F9-85AB-B5FDEBDAC9E9}"/>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5221610-0097-44E0-8AED-EDA68EB2ACC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473340D6-57DE-413E-9C7B-CCF493539F1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7D6723E1-ADB1-4878-9AF2-6A25FE48225E}"/>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07F5BE29-CA24-46C2-9378-2B44B6D5820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6FB0CB0A-0B2E-4FC7-AB8B-F0ACB18C941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E3840B22-616B-4DBD-9FB2-41600D1D6681}"/>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34289B8A-61C9-4DC0-9FA1-28BBD2F9D6B9}"/>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CAD773CB-7D9F-4BA4-B6DC-D5364882F5AF}"/>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A4A2BDE9-5648-48BB-997A-0B58C3CD9A2D}"/>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806F40DC-B7C2-43A5-8634-1F0A7FE4104D}"/>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2FF99D7D-0925-4AE4-8937-EBEED75EBF3C}"/>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F0B6C55A-5A01-496A-856F-B40570377F9C}"/>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348E905F-E39D-4D07-B427-5DB9D983CBB4}"/>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5B10D867-21CD-41A3-B0C0-46141174A06E}"/>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CFC727AE-4018-4098-AA40-4700F7BE0E1D}"/>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CD244F82-3E61-4394-B979-55BE544AC046}"/>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F543B89D-294B-4CEA-849D-44FC91D877BC}"/>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1FA62CA3-6AD5-4312-9FB8-EA108C295215}"/>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0576744B-773D-4F9E-B7FF-3F817E1557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641AC612-8FF3-401A-B9DD-EBDB8D03551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A3A16492-BFC2-49F1-B27C-5470BC6D49F2}"/>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027D00F0-4233-4E99-84E5-C638FF47DCD2}"/>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9EC0D293-3F3F-4667-9E93-43387BCB77F0}"/>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8D05D6EF-5C6D-4CAF-A568-04B3808B5206}"/>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8DC7461C-73A0-4056-9CCD-7258D3378205}"/>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3000612F-D515-4533-A96F-DDCB16E89423}"/>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8B75CFC2-2888-4939-A9E3-AF8847A97D68}"/>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B833726E-F0DC-463A-ACB4-AF0E8B648671}"/>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56BD641C-89C5-4BB7-961A-5D51DC94B23B}"/>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5FB031CB-9BA7-4A7C-BD22-C4902DF168AE}"/>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E01A8500-2416-4C85-9E5A-19CE54B50A49}"/>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00D84A32-ED3A-45F9-B1A5-DFE73409F1B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A545D1C5-3CB2-48EF-938A-EC513ACAD5FB}"/>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2D50BCA0-FD85-4369-B014-16068337C7B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23436DBE-D25C-4E7A-8C10-62ADDA179C0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3BE3A731-3230-4EE3-AA57-7DF5E8442417}"/>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FCE4EB43-9E33-4215-8F9C-3D431E39BEF9}"/>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CB5BC9A8-9625-4700-BC66-D0CC1A223DF3}"/>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E2E9F6C0-DE14-48D7-A163-355356AC9498}"/>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DAFBFA2E-1ED2-448A-955B-6BE8694F7DB2}"/>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D61CAC52-63DB-411A-B29B-543E1CE6C2ED}"/>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84D826EF-D69E-4380-A94B-238AB474BBD1}"/>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6830A788-5C71-4466-B3A6-3A761B076083}"/>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C14F054F-D478-4ADE-A222-685A80EAE94C}"/>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2B8A7D73-D29F-4104-B3D4-AEEC7C992D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F98E2D2D-2DBB-4039-A711-453DC155AEC8}"/>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6E0FE784-A012-452A-AE37-6018937837B0}"/>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059531C7-B928-4FBD-861E-BCEC4E1C725E}"/>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DD08853F-9124-4EA0-B6B4-70CD2527AAE3}"/>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726E7452-2081-45BB-9925-0D6612E1EA1C}"/>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06221BC6-5A03-47A0-9508-F5D471771BCD}"/>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53A10C12-E52B-4863-8AE8-3E251B9E343E}"/>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6424C6C2-FB8C-473F-BB08-0FDD337B4B89}"/>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28ADF759-1EAB-4C81-8CEE-1B17E9CF187C}"/>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A8AD6343-B395-4C0A-B785-E2CFBFFE229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C29DCD43-CE4A-450F-AE96-EB1739EB5BAD}"/>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6FD7DFF4-049B-4541-8E5B-FC74F2D88E7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FB33ECE1-F8FA-4711-A571-670B10D2279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9C541FA3-818D-447C-8CFE-2288FA47273C}"/>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EB63F1A2-68B5-4B44-B590-1657CF61BD15}"/>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63918656-59BC-4933-B350-FD3818EEB59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5C22188A-4BE6-4A39-A726-B9F1CC3D53BD}"/>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26B14040-CCA4-4F09-8F18-D2D99A691FDD}"/>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DBA4CA1C-62A6-49F1-86A1-F17E4308B084}"/>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F0533326-225C-48EF-A4BA-E24DF1685DB4}"/>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05557165-C932-47D8-9495-F95626E7FF3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ED865E5F-42C0-488C-B160-AAE4DF129CB7}"/>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921BF49F-FC1F-4CCA-869A-C2F18E01CF6B}"/>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2D5F74DC-5D6C-4655-B447-4A352F07EBD9}"/>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670AD42A-EF9C-408B-AD0F-D34755611A4E}"/>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3B42DE16-078C-4336-AF54-C3960F15C3C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C7E1013B-1CD6-44AE-9C58-BB41A1AA3E6B}"/>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21B26C01-9B62-404C-B510-736400E5554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2E6A5457-4ACF-4ED4-8565-7D8BC25E6182}"/>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0DE74932-D561-4C74-99BE-1A4D0FFEF1A5}"/>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79E0A509-2AEC-40CB-A57E-37D6812ECE6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25927A56-739A-4B32-8002-1BB6D5B0A949}"/>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07A87684-A53C-4757-A24F-3F524BC85FFB}"/>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C0585F0F-D549-4EFC-817C-50AF09005986}"/>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6469110E-BD83-4041-A99F-9773D30AF783}"/>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FF2DB7F9-AFDF-41AE-B9ED-0F0255B045AF}"/>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E2F30D4B-955C-4BF3-9104-9FE9028F9CC6}"/>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7A38F3F5-634A-4EC3-9C13-4B6EF1B880AA}"/>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416B51F7-D122-41BE-8ABF-99185AA4ACAC}"/>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EA29D639-A723-477C-84CD-440FD07B5538}"/>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EE1A7274-8EBF-4678-8001-A615CD76397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D0F8E495-C38A-4CD5-BCE0-75AB551AF5B4}"/>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3BEAAF1E-F7BE-43C3-8651-313D93359159}"/>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CA46EF6C-C96F-4675-90BF-103780327387}"/>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F891F33A-2EF7-41BE-AD67-4E90715F7C55}"/>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ACB19AC2-C45F-4060-9A00-A5A0E91FFFD8}"/>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B8433D3F-17B7-4837-BD70-139562687D10}"/>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FED0A45E-B4BB-416E-90AE-FAAFDF1A627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5EF26963-B158-4F0C-89A0-41EAE2E83C3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B1EF118A-0967-40C2-9DBA-DC1BA258437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A258896D-BE9D-4041-87FD-A40828EAAD3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9C375B49-ABAA-4B07-9876-32D3E2CC3EC4}"/>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6B6D9C2D-3DC7-474A-BE11-7F0C8BE2760F}"/>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0E660F88-67D7-44A5-8340-D0CFB70C4F38}"/>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246F8A13-B8DB-4953-8AB8-942B8087D8A1}"/>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1EC8C1A5-C18E-4C9D-9371-21D1916D0372}"/>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023616" y="417624"/>
            <a:ext cx="4472378" cy="769441"/>
          </a:xfrm>
          <a:prstGeom prst="rect">
            <a:avLst/>
          </a:prstGeom>
          <a:noFill/>
        </p:spPr>
        <p:txBody>
          <a:bodyPr wrap="none" rtlCol="0">
            <a:spAutoFit/>
          </a:bodyPr>
          <a:lstStyle/>
          <a:p>
            <a:pPr algn="ct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Luyện</a:t>
            </a:r>
            <a:r>
              <a:rPr lang="en-US" altLang="zh-CN"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 </a:t>
            </a: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đọc</a:t>
            </a:r>
            <a:r>
              <a:rPr lang="en-US" altLang="zh-CN"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 </a:t>
            </a: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câu</a:t>
            </a:r>
            <a:endParaRPr lang="zh-CN" altLang="en-US"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endParaRPr>
          </a:p>
        </p:txBody>
      </p:sp>
      <p:sp>
        <p:nvSpPr>
          <p:cNvPr id="149" name="TextBox 148">
            <a:extLst>
              <a:ext uri="{FF2B5EF4-FFF2-40B4-BE49-F238E27FC236}">
                <a16:creationId xmlns:a16="http://schemas.microsoft.com/office/drawing/2014/main" id="{32391D90-DE22-5D49-84B9-F1F61EEBAF5C}"/>
              </a:ext>
            </a:extLst>
          </p:cNvPr>
          <p:cNvSpPr txBox="1"/>
          <p:nvPr/>
        </p:nvSpPr>
        <p:spPr>
          <a:xfrm>
            <a:off x="586153" y="1809717"/>
            <a:ext cx="11136923" cy="2123658"/>
          </a:xfrm>
          <a:prstGeom prst="rect">
            <a:avLst/>
          </a:prstGeom>
          <a:noFill/>
        </p:spPr>
        <p:txBody>
          <a:bodyPr wrap="square">
            <a:spAutoFit/>
          </a:bodyPr>
          <a:lstStyle/>
          <a:p>
            <a:r>
              <a:rPr lang="en-US" sz="4400" dirty="0">
                <a:solidFill>
                  <a:srgbClr val="006600"/>
                </a:solidFill>
                <a:latin typeface="Marion" panose="02020502060400020003" pitchFamily="18" charset="77"/>
                <a:ea typeface="Aachen" panose="02020500000000000000" pitchFamily="18" charset="77"/>
                <a:cs typeface="Apple Chancery" panose="03020702040506060504" pitchFamily="66" charset="-79"/>
              </a:rPr>
              <a:t>     </a:t>
            </a:r>
            <a:r>
              <a:rPr lang="vi-VN" sz="4400" dirty="0">
                <a:solidFill>
                  <a:srgbClr val="006600"/>
                </a:solidFill>
                <a:latin typeface="Marion" panose="02020502060400020003" pitchFamily="18" charset="77"/>
                <a:ea typeface="Aachen" panose="02020500000000000000" pitchFamily="18" charset="77"/>
                <a:cs typeface="Apple Chancery" panose="03020702040506060504" pitchFamily="66" charset="-79"/>
              </a:rPr>
              <a:t>Còn gián nghị đại phu Trần Trung Tá / do bận nhiều công việc / nên không mấy khi tới thăm Tô Hiến Thành được…</a:t>
            </a:r>
            <a:endParaRPr lang="x-none" sz="4400" dirty="0">
              <a:solidFill>
                <a:srgbClr val="006600"/>
              </a:solidFill>
              <a:latin typeface="Marion" panose="02020502060400020003" pitchFamily="18" charset="77"/>
              <a:ea typeface="Aachen" panose="02020500000000000000" pitchFamily="18" charset="77"/>
              <a:cs typeface="Apple Chancery" panose="03020702040506060504" pitchFamily="66" charset="-79"/>
            </a:endParaRPr>
          </a:p>
        </p:txBody>
      </p:sp>
    </p:spTree>
    <p:extLst>
      <p:ext uri="{BB962C8B-B14F-4D97-AF65-F5344CB8AC3E}">
        <p14:creationId xmlns:p14="http://schemas.microsoft.com/office/powerpoint/2010/main" val="2906632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D315BD3-6C20-4365-823F-F440047F4714}"/>
              </a:ext>
            </a:extLst>
          </p:cNvPr>
          <p:cNvGrpSpPr>
            <a:grpSpLocks noChangeAspect="1"/>
          </p:cNvGrpSpPr>
          <p:nvPr/>
        </p:nvGrpSpPr>
        <p:grpSpPr bwMode="auto">
          <a:xfrm>
            <a:off x="2035104" y="-616227"/>
            <a:ext cx="7814652" cy="2036898"/>
            <a:chOff x="1541" y="-64"/>
            <a:chExt cx="4577" cy="1193"/>
          </a:xfrm>
        </p:grpSpPr>
        <p:sp>
          <p:nvSpPr>
            <p:cNvPr id="4" name="AutoShape 3">
              <a:extLst>
                <a:ext uri="{FF2B5EF4-FFF2-40B4-BE49-F238E27FC236}">
                  <a16:creationId xmlns:a16="http://schemas.microsoft.com/office/drawing/2014/main" id="{F9AAE9F4-B419-4E0C-AEEA-DB6205C7B135}"/>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1E4DF788-68E3-4314-A468-23558F45FDA4}"/>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3E615BE4-5959-4BFF-B835-0E52EC8413EE}"/>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22E525F1-A7E4-4A1F-83EC-5FB21E708F53}"/>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16A08212-C17D-4C42-A7ED-3D011A62411B}"/>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89131D61-6AB1-4BED-978D-676F3FB270BA}"/>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5BC46E39-7152-4E60-851C-6C4560037D99}"/>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A71B9203-FE52-4C3A-BFBE-D5D6C0B4D9B8}"/>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93FDD7DF-F1D4-4924-B7A3-78B4766AF7D4}"/>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B7A578A1-A62A-4222-AE9A-4804236240E5}"/>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8908049-34B4-4B25-916D-ACD519C6568C}"/>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3B35169C-A688-4C15-9D5F-B43CEBD70BA4}"/>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97C337E0-59CD-4D84-BD12-DBF3FA19002A}"/>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9DBC48A0-DEC8-40F4-A89B-87821074FC34}"/>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CBE0B0EE-76F1-460B-8045-9571147A00D6}"/>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728A2BF7-5317-4835-8C0A-725B410763B3}"/>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A1F697A-37B5-466A-97FC-D3110F0B279F}"/>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085B6FC8-B590-4696-8799-2632003505ED}"/>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F81D1877-65A5-4347-830B-56B4C1083F0D}"/>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12111200-E2AC-4A79-ADA2-93364E3B5F15}"/>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13564B1D-F027-4EB9-9DB7-A023B75EDC06}"/>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AC034633-C640-40A3-95D8-4DD7DAC8351C}"/>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49711E52-EA4B-45EF-AB23-5AB9EEE00E7A}"/>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FFEDA9D5-ED95-422C-80EA-7048D1FAED98}"/>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52F2ADA7-7643-4BFC-9A51-9E10A6C3445D}"/>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F29626D0-EA73-4D99-BE74-620CD80DDDD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E146EB67-CB8E-4413-963B-13E22C69DEB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61EBBF32-4862-47FB-8386-D9C069EA206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1D30B9A-C952-4FA0-A003-3EBE5756C339}"/>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6E9D766D-A082-4E46-8442-6A8253EF8B49}"/>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F9C14C6D-3991-420A-B923-E46C967DB0C7}"/>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A4ED6A43-29BB-489B-AD00-B834F1DCD8F5}"/>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49A650AE-9FDA-45F9-85AB-B5FDEBDAC9E9}"/>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5221610-0097-44E0-8AED-EDA68EB2ACC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473340D6-57DE-413E-9C7B-CCF493539F1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7D6723E1-ADB1-4878-9AF2-6A25FE48225E}"/>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07F5BE29-CA24-46C2-9378-2B44B6D5820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6FB0CB0A-0B2E-4FC7-AB8B-F0ACB18C941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E3840B22-616B-4DBD-9FB2-41600D1D6681}"/>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34289B8A-61C9-4DC0-9FA1-28BBD2F9D6B9}"/>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CAD773CB-7D9F-4BA4-B6DC-D5364882F5AF}"/>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A4A2BDE9-5648-48BB-997A-0B58C3CD9A2D}"/>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806F40DC-B7C2-43A5-8634-1F0A7FE4104D}"/>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2FF99D7D-0925-4AE4-8937-EBEED75EBF3C}"/>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F0B6C55A-5A01-496A-856F-B40570377F9C}"/>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348E905F-E39D-4D07-B427-5DB9D983CBB4}"/>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5B10D867-21CD-41A3-B0C0-46141174A06E}"/>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CFC727AE-4018-4098-AA40-4700F7BE0E1D}"/>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CD244F82-3E61-4394-B979-55BE544AC046}"/>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F543B89D-294B-4CEA-849D-44FC91D877BC}"/>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1FA62CA3-6AD5-4312-9FB8-EA108C295215}"/>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0576744B-773D-4F9E-B7FF-3F817E1557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641AC612-8FF3-401A-B9DD-EBDB8D03551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A3A16492-BFC2-49F1-B27C-5470BC6D49F2}"/>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027D00F0-4233-4E99-84E5-C638FF47DCD2}"/>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9EC0D293-3F3F-4667-9E93-43387BCB77F0}"/>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8D05D6EF-5C6D-4CAF-A568-04B3808B5206}"/>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8DC7461C-73A0-4056-9CCD-7258D3378205}"/>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3000612F-D515-4533-A96F-DDCB16E89423}"/>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8B75CFC2-2888-4939-A9E3-AF8847A97D68}"/>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B833726E-F0DC-463A-ACB4-AF0E8B648671}"/>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56BD641C-89C5-4BB7-961A-5D51DC94B23B}"/>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5FB031CB-9BA7-4A7C-BD22-C4902DF168AE}"/>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E01A8500-2416-4C85-9E5A-19CE54B50A49}"/>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00D84A32-ED3A-45F9-B1A5-DFE73409F1B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A545D1C5-3CB2-48EF-938A-EC513ACAD5FB}"/>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2D50BCA0-FD85-4369-B014-16068337C7B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23436DBE-D25C-4E7A-8C10-62ADDA179C0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3BE3A731-3230-4EE3-AA57-7DF5E8442417}"/>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FCE4EB43-9E33-4215-8F9C-3D431E39BEF9}"/>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CB5BC9A8-9625-4700-BC66-D0CC1A223DF3}"/>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E2E9F6C0-DE14-48D7-A163-355356AC9498}"/>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DAFBFA2E-1ED2-448A-955B-6BE8694F7DB2}"/>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D61CAC52-63DB-411A-B29B-543E1CE6C2ED}"/>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84D826EF-D69E-4380-A94B-238AB474BBD1}"/>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6830A788-5C71-4466-B3A6-3A761B076083}"/>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C14F054F-D478-4ADE-A222-685A80EAE94C}"/>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2B8A7D73-D29F-4104-B3D4-AEEC7C992D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F98E2D2D-2DBB-4039-A711-453DC155AEC8}"/>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6E0FE784-A012-452A-AE37-6018937837B0}"/>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059531C7-B928-4FBD-861E-BCEC4E1C725E}"/>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DD08853F-9124-4EA0-B6B4-70CD2527AAE3}"/>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726E7452-2081-45BB-9925-0D6612E1EA1C}"/>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06221BC6-5A03-47A0-9508-F5D471771BCD}"/>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53A10C12-E52B-4863-8AE8-3E251B9E343E}"/>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6424C6C2-FB8C-473F-BB08-0FDD337B4B89}"/>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28ADF759-1EAB-4C81-8CEE-1B17E9CF187C}"/>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A8AD6343-B395-4C0A-B785-E2CFBFFE229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C29DCD43-CE4A-450F-AE96-EB1739EB5BAD}"/>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6FD7DFF4-049B-4541-8E5B-FC74F2D88E7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FB33ECE1-F8FA-4711-A571-670B10D2279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9C541FA3-818D-447C-8CFE-2288FA47273C}"/>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EB63F1A2-68B5-4B44-B590-1657CF61BD15}"/>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63918656-59BC-4933-B350-FD3818EEB59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5C22188A-4BE6-4A39-A726-B9F1CC3D53BD}"/>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26B14040-CCA4-4F09-8F18-D2D99A691FDD}"/>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DBA4CA1C-62A6-49F1-86A1-F17E4308B084}"/>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F0533326-225C-48EF-A4BA-E24DF1685DB4}"/>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05557165-C932-47D8-9495-F95626E7FF3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ED865E5F-42C0-488C-B160-AAE4DF129CB7}"/>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921BF49F-FC1F-4CCA-869A-C2F18E01CF6B}"/>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2D5F74DC-5D6C-4655-B447-4A352F07EBD9}"/>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670AD42A-EF9C-408B-AD0F-D34755611A4E}"/>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3B42DE16-078C-4336-AF54-C3960F15C3C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C7E1013B-1CD6-44AE-9C58-BB41A1AA3E6B}"/>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21B26C01-9B62-404C-B510-736400E5554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2E6A5457-4ACF-4ED4-8565-7D8BC25E6182}"/>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0DE74932-D561-4C74-99BE-1A4D0FFEF1A5}"/>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79E0A509-2AEC-40CB-A57E-37D6812ECE6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25927A56-739A-4B32-8002-1BB6D5B0A949}"/>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07A87684-A53C-4757-A24F-3F524BC85FFB}"/>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C0585F0F-D549-4EFC-817C-50AF09005986}"/>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6469110E-BD83-4041-A99F-9773D30AF783}"/>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FF2DB7F9-AFDF-41AE-B9ED-0F0255B045AF}"/>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E2F30D4B-955C-4BF3-9104-9FE9028F9CC6}"/>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7A38F3F5-634A-4EC3-9C13-4B6EF1B880AA}"/>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416B51F7-D122-41BE-8ABF-99185AA4ACAC}"/>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EA29D639-A723-477C-84CD-440FD07B5538}"/>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EE1A7274-8EBF-4678-8001-A615CD76397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D0F8E495-C38A-4CD5-BCE0-75AB551AF5B4}"/>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3BEAAF1E-F7BE-43C3-8651-313D93359159}"/>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CA46EF6C-C96F-4675-90BF-103780327387}"/>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F891F33A-2EF7-41BE-AD67-4E90715F7C55}"/>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ACB19AC2-C45F-4060-9A00-A5A0E91FFFD8}"/>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B8433D3F-17B7-4837-BD70-139562687D10}"/>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FED0A45E-B4BB-416E-90AE-FAAFDF1A627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5EF26963-B158-4F0C-89A0-41EAE2E83C3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B1EF118A-0967-40C2-9DBA-DC1BA258437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A258896D-BE9D-4041-87FD-A40828EAAD3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9C375B49-ABAA-4B07-9876-32D3E2CC3EC4}"/>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6B6D9C2D-3DC7-474A-BE11-7F0C8BE2760F}"/>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0E660F88-67D7-44A5-8340-D0CFB70C4F38}"/>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246F8A13-B8DB-4953-8AB8-942B8087D8A1}"/>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1EC8C1A5-C18E-4C9D-9371-21D1916D0372}"/>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134062" y="417624"/>
            <a:ext cx="4251485" cy="769441"/>
          </a:xfrm>
          <a:prstGeom prst="rect">
            <a:avLst/>
          </a:prstGeom>
          <a:noFill/>
        </p:spPr>
        <p:txBody>
          <a:bodyPr wrap="none" rtlCol="0">
            <a:spAutoFit/>
          </a:bodyPr>
          <a:lstStyle/>
          <a:p>
            <a:pPr algn="ct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Giải</a:t>
            </a:r>
            <a:r>
              <a:rPr lang="en-US" altLang="zh-CN"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 </a:t>
            </a: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nghĩa</a:t>
            </a:r>
            <a:r>
              <a:rPr lang="en-US" altLang="zh-CN"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 </a:t>
            </a: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từ</a:t>
            </a:r>
            <a:endParaRPr lang="zh-CN" altLang="en-US"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endParaRPr>
          </a:p>
        </p:txBody>
      </p:sp>
      <p:sp>
        <p:nvSpPr>
          <p:cNvPr id="149" name="TextBox 148">
            <a:extLst>
              <a:ext uri="{FF2B5EF4-FFF2-40B4-BE49-F238E27FC236}">
                <a16:creationId xmlns:a16="http://schemas.microsoft.com/office/drawing/2014/main" id="{32391D90-DE22-5D49-84B9-F1F61EEBAF5C}"/>
              </a:ext>
            </a:extLst>
          </p:cNvPr>
          <p:cNvSpPr txBox="1"/>
          <p:nvPr/>
        </p:nvSpPr>
        <p:spPr>
          <a:xfrm>
            <a:off x="-37272" y="1531423"/>
            <a:ext cx="12266543" cy="4832092"/>
          </a:xfrm>
          <a:prstGeom prst="rect">
            <a:avLst/>
          </a:prstGeom>
          <a:noFill/>
        </p:spPr>
        <p:txBody>
          <a:bodyPr wrap="square">
            <a:spAutoFit/>
          </a:bodyPr>
          <a:lstStyle/>
          <a:p>
            <a:pPr algn="l"/>
            <a:r>
              <a:rPr lang="vi-VN" sz="2800" b="1" i="0" dirty="0">
                <a:solidFill>
                  <a:srgbClr val="006600"/>
                </a:solidFill>
                <a:effectLst/>
                <a:latin typeface="Marion" panose="02020502060400020003" pitchFamily="18" charset="77"/>
              </a:rPr>
              <a:t>Chính trực</a:t>
            </a:r>
            <a:r>
              <a:rPr lang="vi-VN" sz="2800" b="1" i="0" dirty="0">
                <a:solidFill>
                  <a:srgbClr val="000000"/>
                </a:solidFill>
                <a:effectLst/>
                <a:latin typeface="Marion" panose="02020502060400020003" pitchFamily="18" charset="77"/>
              </a:rPr>
              <a:t>: </a:t>
            </a:r>
            <a:r>
              <a:rPr lang="vi-VN" sz="2800" b="0" i="0" dirty="0">
                <a:solidFill>
                  <a:srgbClr val="000000"/>
                </a:solidFill>
                <a:effectLst/>
                <a:latin typeface="Marion" panose="02020502060400020003" pitchFamily="18" charset="77"/>
              </a:rPr>
              <a:t>ngay thẳng</a:t>
            </a:r>
          </a:p>
          <a:p>
            <a:pPr algn="l"/>
            <a:r>
              <a:rPr lang="vi-VN" sz="2800" b="1" i="0" dirty="0">
                <a:solidFill>
                  <a:srgbClr val="006600"/>
                </a:solidFill>
                <a:effectLst/>
                <a:latin typeface="Marion" panose="02020502060400020003" pitchFamily="18" charset="77"/>
              </a:rPr>
              <a:t>Di chiếu:</a:t>
            </a:r>
            <a:r>
              <a:rPr lang="vi-VN" sz="2800" b="0" i="0" dirty="0">
                <a:solidFill>
                  <a:srgbClr val="006600"/>
                </a:solidFill>
                <a:effectLst/>
                <a:latin typeface="Marion" panose="02020502060400020003" pitchFamily="18" charset="77"/>
              </a:rPr>
              <a:t> </a:t>
            </a:r>
            <a:r>
              <a:rPr lang="vi-VN" sz="2800" b="0" i="0" dirty="0">
                <a:solidFill>
                  <a:srgbClr val="000000"/>
                </a:solidFill>
                <a:effectLst/>
                <a:latin typeface="Marion" panose="02020502060400020003" pitchFamily="18" charset="77"/>
              </a:rPr>
              <a:t>lệnh (viết) của vua truyền lại trước khi mất.</a:t>
            </a:r>
          </a:p>
          <a:p>
            <a:pPr algn="l"/>
            <a:r>
              <a:rPr lang="vi-VN" sz="2800" b="1" i="0" dirty="0">
                <a:solidFill>
                  <a:srgbClr val="006600"/>
                </a:solidFill>
                <a:effectLst/>
                <a:latin typeface="Marion" panose="02020502060400020003" pitchFamily="18" charset="77"/>
              </a:rPr>
              <a:t>Thái tử: </a:t>
            </a:r>
            <a:r>
              <a:rPr lang="vi-VN" sz="2800" b="0" i="0" dirty="0">
                <a:solidFill>
                  <a:srgbClr val="000000"/>
                </a:solidFill>
                <a:effectLst/>
                <a:latin typeface="Marion" panose="02020502060400020003" pitchFamily="18" charset="77"/>
              </a:rPr>
              <a:t>con trai của vua được chọn để nối ngôi cha.</a:t>
            </a:r>
          </a:p>
          <a:p>
            <a:pPr algn="l"/>
            <a:r>
              <a:rPr lang="vi-VN" sz="2800" b="1" i="0" dirty="0">
                <a:solidFill>
                  <a:srgbClr val="006600"/>
                </a:solidFill>
                <a:effectLst/>
                <a:latin typeface="Marion" panose="02020502060400020003" pitchFamily="18" charset="77"/>
              </a:rPr>
              <a:t>Thái hậu:</a:t>
            </a:r>
            <a:r>
              <a:rPr lang="vi-VN" sz="2800" b="0" i="0" dirty="0">
                <a:solidFill>
                  <a:srgbClr val="006600"/>
                </a:solidFill>
                <a:effectLst/>
                <a:latin typeface="Marion" panose="02020502060400020003" pitchFamily="18" charset="77"/>
              </a:rPr>
              <a:t> </a:t>
            </a:r>
            <a:r>
              <a:rPr lang="vi-VN" sz="2800" b="0" i="0" dirty="0">
                <a:solidFill>
                  <a:srgbClr val="000000"/>
                </a:solidFill>
                <a:effectLst/>
                <a:latin typeface="Marion" panose="02020502060400020003" pitchFamily="18" charset="77"/>
              </a:rPr>
              <a:t>mẹ vua</a:t>
            </a:r>
          </a:p>
          <a:p>
            <a:pPr algn="l"/>
            <a:r>
              <a:rPr lang="vi-VN" sz="2800" b="1" i="0" dirty="0">
                <a:solidFill>
                  <a:srgbClr val="006600"/>
                </a:solidFill>
                <a:effectLst/>
                <a:latin typeface="Marion" panose="02020502060400020003" pitchFamily="18" charset="77"/>
              </a:rPr>
              <a:t>Phò tá: </a:t>
            </a:r>
            <a:r>
              <a:rPr lang="vi-VN" sz="2800" b="0" i="0" dirty="0">
                <a:solidFill>
                  <a:srgbClr val="000000"/>
                </a:solidFill>
                <a:effectLst/>
                <a:latin typeface="Marion" panose="02020502060400020003" pitchFamily="18" charset="77"/>
              </a:rPr>
              <a:t>theo bên cạnh để giúp đỡ</a:t>
            </a:r>
          </a:p>
          <a:p>
            <a:pPr algn="l"/>
            <a:r>
              <a:rPr lang="vi-VN" sz="2800" b="1" i="0" dirty="0">
                <a:solidFill>
                  <a:srgbClr val="006600"/>
                </a:solidFill>
                <a:effectLst/>
                <a:latin typeface="Marion" panose="02020502060400020003" pitchFamily="18" charset="77"/>
              </a:rPr>
              <a:t>Tham tri chính sự:</a:t>
            </a:r>
            <a:r>
              <a:rPr lang="vi-VN" sz="2800" b="0" i="0" dirty="0">
                <a:solidFill>
                  <a:srgbClr val="006600"/>
                </a:solidFill>
                <a:effectLst/>
                <a:latin typeface="Marion" panose="02020502060400020003" pitchFamily="18" charset="77"/>
              </a:rPr>
              <a:t> </a:t>
            </a:r>
            <a:r>
              <a:rPr lang="vi-VN" sz="2800" b="0" i="0" dirty="0">
                <a:solidFill>
                  <a:srgbClr val="000000"/>
                </a:solidFill>
                <a:effectLst/>
                <a:latin typeface="Marion" panose="02020502060400020003" pitchFamily="18" charset="77"/>
              </a:rPr>
              <a:t>chức quan dưới tể tướng, cùng bàn công việc triều đình với tể tướng.</a:t>
            </a:r>
          </a:p>
          <a:p>
            <a:pPr algn="l"/>
            <a:r>
              <a:rPr lang="vi-VN" sz="2800" b="1" i="0" dirty="0">
                <a:solidFill>
                  <a:srgbClr val="006600"/>
                </a:solidFill>
                <a:effectLst/>
                <a:latin typeface="Marion" panose="02020502060400020003" pitchFamily="18" charset="77"/>
              </a:rPr>
              <a:t>Gián nghị đại phu: </a:t>
            </a:r>
            <a:r>
              <a:rPr lang="vi-VN" sz="2800" b="0" i="0" dirty="0">
                <a:solidFill>
                  <a:srgbClr val="000000"/>
                </a:solidFill>
                <a:effectLst/>
                <a:latin typeface="Marion" panose="02020502060400020003" pitchFamily="18" charset="77"/>
              </a:rPr>
              <a:t>chức quan giữ việc can ngăn vua để vua không làm điều trái.</a:t>
            </a:r>
          </a:p>
          <a:p>
            <a:pPr algn="l"/>
            <a:r>
              <a:rPr lang="vi-VN" sz="2800" b="1" i="0" dirty="0">
                <a:solidFill>
                  <a:srgbClr val="006600"/>
                </a:solidFill>
                <a:effectLst/>
                <a:latin typeface="Marion" panose="02020502060400020003" pitchFamily="18" charset="77"/>
              </a:rPr>
              <a:t>Tiến cử: </a:t>
            </a:r>
            <a:r>
              <a:rPr lang="vi-VN" sz="2800" b="0" i="0" dirty="0">
                <a:solidFill>
                  <a:srgbClr val="000000"/>
                </a:solidFill>
                <a:effectLst/>
                <a:latin typeface="Marion" panose="02020502060400020003" pitchFamily="18" charset="77"/>
              </a:rPr>
              <a:t>giới thiệu người có tài có đức để cấp trên cho lựa chọn.</a:t>
            </a:r>
          </a:p>
          <a:p>
            <a:br>
              <a:rPr lang="vi-VN" sz="2800" b="0" i="0" dirty="0">
                <a:solidFill>
                  <a:srgbClr val="000000"/>
                </a:solidFill>
                <a:effectLst/>
                <a:latin typeface="Marion" panose="02020502060400020003" pitchFamily="18" charset="77"/>
              </a:rPr>
            </a:br>
            <a:endParaRPr lang="x-none" sz="2800" dirty="0">
              <a:latin typeface="Marion" panose="02020502060400020003" pitchFamily="18" charset="77"/>
            </a:endParaRPr>
          </a:p>
        </p:txBody>
      </p:sp>
    </p:spTree>
    <p:extLst>
      <p:ext uri="{BB962C8B-B14F-4D97-AF65-F5344CB8AC3E}">
        <p14:creationId xmlns:p14="http://schemas.microsoft.com/office/powerpoint/2010/main" val="84512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ounded Rectangle 257"/>
          <p:cNvSpPr/>
          <p:nvPr/>
        </p:nvSpPr>
        <p:spPr>
          <a:xfrm>
            <a:off x="118899" y="737604"/>
            <a:ext cx="11951061" cy="5909169"/>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文本框 345">
            <a:extLst>
              <a:ext uri="{FF2B5EF4-FFF2-40B4-BE49-F238E27FC236}">
                <a16:creationId xmlns:a16="http://schemas.microsoft.com/office/drawing/2014/main" id="{8332BDAA-3D8A-4AF1-9D63-0FFBFE747417}"/>
              </a:ext>
            </a:extLst>
          </p:cNvPr>
          <p:cNvSpPr txBox="1"/>
          <p:nvPr/>
        </p:nvSpPr>
        <p:spPr>
          <a:xfrm>
            <a:off x="3149395" y="0"/>
            <a:ext cx="6175088"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rPr>
              <a:t>MỘT NGƯỜI CHÍNH TRỰC</a:t>
            </a:r>
            <a:endParaRPr lang="zh-CN" altLang="en-US"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endParaRPr>
          </a:p>
        </p:txBody>
      </p:sp>
      <p:sp>
        <p:nvSpPr>
          <p:cNvPr id="2" name="Rectangle 1"/>
          <p:cNvSpPr/>
          <p:nvPr/>
        </p:nvSpPr>
        <p:spPr>
          <a:xfrm>
            <a:off x="311086" y="829937"/>
            <a:ext cx="11566688" cy="5632311"/>
          </a:xfrm>
          <a:prstGeom prst="rect">
            <a:avLst/>
          </a:prstGeom>
        </p:spPr>
        <p:txBody>
          <a:bodyPr wrap="square">
            <a:spAutoFit/>
          </a:bodyPr>
          <a:lstStyle/>
          <a:p>
            <a:pPr algn="just">
              <a:lnSpc>
                <a:spcPct val="90000"/>
              </a:lnSpc>
              <a:buFontTx/>
              <a:buNone/>
            </a:pPr>
            <a:r>
              <a:rPr lang="en-US" altLang="en-US" sz="2000" dirty="0">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quan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triều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nổi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tiếng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chính</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trực</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Năm</a:t>
            </a:r>
            <a:r>
              <a:rPr lang="en-US" altLang="en-US" sz="2000" dirty="0">
                <a:solidFill>
                  <a:schemeClr val="accent6">
                    <a:lumMod val="50000"/>
                  </a:schemeClr>
                </a:solidFill>
                <a:latin typeface="Arial" panose="020B0604020202020204" pitchFamily="34" charset="0"/>
                <a:cs typeface="Arial" panose="020B0604020202020204" pitchFamily="34" charset="0"/>
              </a:rPr>
              <a:t> 1175,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Anh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mất</a:t>
            </a:r>
            <a:r>
              <a:rPr lang="en-US" altLang="en-US" sz="2000" dirty="0">
                <a:solidFill>
                  <a:schemeClr val="accent6">
                    <a:lumMod val="50000"/>
                  </a:schemeClr>
                </a:solidFill>
                <a:latin typeface="Arial" panose="020B0604020202020204" pitchFamily="34" charset="0"/>
                <a:cs typeface="Arial" panose="020B0604020202020204" pitchFamily="34" charset="0"/>
              </a:rPr>
              <a:t>, di </a:t>
            </a:r>
            <a:r>
              <a:rPr lang="en-US" altLang="en-US" sz="2000" dirty="0" err="1">
                <a:solidFill>
                  <a:schemeClr val="accent6">
                    <a:lumMod val="50000"/>
                  </a:schemeClr>
                </a:solidFill>
                <a:latin typeface="Arial" panose="020B0604020202020204" pitchFamily="34" charset="0"/>
                <a:cs typeface="Arial" panose="020B0604020202020204" pitchFamily="34" charset="0"/>
              </a:rPr>
              <a:t>chiếu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phò</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tử</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Cán</a:t>
            </a:r>
            <a:r>
              <a:rPr lang="en-US" altLang="en-US" sz="2000" dirty="0">
                <a:solidFill>
                  <a:schemeClr val="accent6">
                    <a:lumMod val="50000"/>
                  </a:schemeClr>
                </a:solidFill>
                <a:latin typeface="Arial" panose="020B0604020202020204" pitchFamily="34" charset="0"/>
                <a:cs typeface="Arial" panose="020B0604020202020204" pitchFamily="34" charset="0"/>
              </a:rPr>
              <a:t>, con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họ</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Đỗ</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ngôi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Nhưng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Chiêu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Linh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muốn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lập</a:t>
            </a:r>
            <a:r>
              <a:rPr lang="en-US" altLang="en-US" sz="2000" dirty="0">
                <a:solidFill>
                  <a:schemeClr val="accent6">
                    <a:lumMod val="50000"/>
                  </a:schemeClr>
                </a:solidFill>
                <a:latin typeface="Arial" panose="020B0604020202020204" pitchFamily="34" charset="0"/>
                <a:cs typeface="Arial" panose="020B0604020202020204" pitchFamily="34" charset="0"/>
              </a:rPr>
              <a:t> con </a:t>
            </a:r>
            <a:r>
              <a:rPr lang="en-US" altLang="en-US" sz="2000" dirty="0" err="1">
                <a:solidFill>
                  <a:schemeClr val="accent6">
                    <a:lumMod val="50000"/>
                  </a:schemeClr>
                </a:solidFill>
                <a:latin typeface="Arial" panose="020B0604020202020204" pitchFamily="34" charset="0"/>
                <a:cs typeface="Arial" panose="020B0604020202020204" pitchFamily="34" charset="0"/>
              </a:rPr>
              <a:t>mình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Xưởng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đem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vàng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bạc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đút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lót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vợ</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để</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nhờ</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giúp</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nhất</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định</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không</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nghe</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theo</a:t>
            </a:r>
            <a:r>
              <a:rPr lang="en-US" altLang="en-US" sz="2000" dirty="0">
                <a:solidFill>
                  <a:schemeClr val="accent6">
                    <a:lumMod val="50000"/>
                  </a:schemeClr>
                </a:solidFill>
                <a:latin typeface="Arial" panose="020B0604020202020204" pitchFamily="34" charset="0"/>
                <a:cs typeface="Arial" panose="020B0604020202020204" pitchFamily="34" charset="0"/>
              </a:rPr>
              <a:t> di </a:t>
            </a:r>
            <a:r>
              <a:rPr lang="en-US" altLang="en-US" sz="2000" dirty="0" err="1">
                <a:solidFill>
                  <a:schemeClr val="accent6">
                    <a:lumMod val="50000"/>
                  </a:schemeClr>
                </a:solidFill>
                <a:latin typeface="Arial" panose="020B0604020202020204" pitchFamily="34" charset="0"/>
                <a:cs typeface="Arial" panose="020B0604020202020204" pitchFamily="34" charset="0"/>
              </a:rPr>
              <a:t>chiếu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lập</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Cán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Đó</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Cao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Phò</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 Cao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được</a:t>
            </a:r>
            <a:r>
              <a:rPr lang="en-US" altLang="en-US" sz="2000" dirty="0">
                <a:solidFill>
                  <a:schemeClr val="accent6">
                    <a:lumMod val="50000"/>
                  </a:schemeClr>
                </a:solidFill>
                <a:latin typeface="Arial" panose="020B0604020202020204" pitchFamily="34" charset="0"/>
                <a:cs typeface="Arial" panose="020B0604020202020204" pitchFamily="34" charset="0"/>
              </a:rPr>
              <a:t> 4 </a:t>
            </a:r>
            <a:r>
              <a:rPr lang="en-US" altLang="en-US" sz="2000" dirty="0" err="1">
                <a:solidFill>
                  <a:schemeClr val="accent6">
                    <a:lumMod val="50000"/>
                  </a:schemeClr>
                </a:solidFill>
                <a:latin typeface="Arial" panose="020B0604020202020204" pitchFamily="34" charset="0"/>
                <a:cs typeface="Arial" panose="020B0604020202020204" pitchFamily="34" charset="0"/>
              </a:rPr>
              <a:t>năm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lâm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bệnh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nặng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Quan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tham</a:t>
            </a:r>
            <a:r>
              <a:rPr lang="en-US" altLang="en-US" sz="2000" dirty="0">
                <a:solidFill>
                  <a:schemeClr val="accent6">
                    <a:lumMod val="50000"/>
                  </a:schemeClr>
                </a:solidFill>
                <a:latin typeface="Arial" panose="020B0604020202020204" pitchFamily="34" charset="0"/>
                <a:cs typeface="Arial" panose="020B0604020202020204" pitchFamily="34" charset="0"/>
              </a:rPr>
              <a:t> tri </a:t>
            </a:r>
            <a:r>
              <a:rPr lang="en-US" altLang="en-US" sz="2000" dirty="0" err="1">
                <a:solidFill>
                  <a:schemeClr val="accent6">
                    <a:lumMod val="50000"/>
                  </a:schemeClr>
                </a:solidFill>
                <a:latin typeface="Arial" panose="020B0604020202020204" pitchFamily="34" charset="0"/>
                <a:cs typeface="Arial" panose="020B0604020202020204" pitchFamily="34" charset="0"/>
              </a:rPr>
              <a:t>chính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sự</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ngày</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đêm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hầu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bệnh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Còn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nghị</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 do </a:t>
            </a:r>
            <a:r>
              <a:rPr lang="en-US" altLang="en-US" sz="2000" dirty="0" err="1">
                <a:solidFill>
                  <a:schemeClr val="accent6">
                    <a:lumMod val="50000"/>
                  </a:schemeClr>
                </a:solidFill>
                <a:latin typeface="Arial" panose="020B0604020202020204" pitchFamily="34" charset="0"/>
                <a:cs typeface="Arial" panose="020B0604020202020204" pitchFamily="34" charset="0"/>
              </a:rPr>
              <a:t>bận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nhiều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việc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mấy</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tới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được</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Một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hôm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Đỗ</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tới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hỏi</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Nếu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chẳng</a:t>
            </a:r>
            <a:r>
              <a:rPr lang="en-US" altLang="en-US" sz="2000" dirty="0">
                <a:solidFill>
                  <a:schemeClr val="accent6">
                    <a:lumMod val="50000"/>
                  </a:schemeClr>
                </a:solidFill>
                <a:latin typeface="Arial" panose="020B0604020202020204" pitchFamily="34" charset="0"/>
                <a:cs typeface="Arial" panose="020B0604020202020204" pitchFamily="34" charset="0"/>
              </a:rPr>
              <a:t> may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ai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thay</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do </a:t>
            </a:r>
            <a:r>
              <a:rPr lang="en-US" altLang="en-US" sz="2000" dirty="0" err="1">
                <a:solidFill>
                  <a:schemeClr val="accent6">
                    <a:lumMod val="50000"/>
                  </a:schemeClr>
                </a:solidFill>
                <a:latin typeface="Arial" panose="020B0604020202020204" pitchFamily="34" charset="0"/>
                <a:cs typeface="Arial" panose="020B0604020202020204" pitchFamily="34" charset="0"/>
              </a:rPr>
              <a:t>dự</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đáp</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Có</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nghị</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ngạc</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rgbClr val="C00000"/>
                </a:solidFill>
                <a:latin typeface="Arial" panose="020B0604020202020204" pitchFamily="34" charset="0"/>
                <a:cs typeface="Arial" panose="020B0604020202020204" pitchFamily="34" charset="0"/>
              </a:rPr>
              <a:t>nhiên</a:t>
            </a:r>
            <a:r>
              <a:rPr lang="en-US" altLang="en-US" sz="2000" dirty="0">
                <a:solidFill>
                  <a:srgbClr val="C00000"/>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nói</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hết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lòng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sao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cử</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tâu</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Nếu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hầu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xin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cử</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còn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tài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giúp</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nước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xin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cử</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r">
              <a:lnSpc>
                <a:spcPct val="90000"/>
              </a:lnSpc>
              <a:buFontTx/>
              <a:buNone/>
            </a:pPr>
            <a:r>
              <a:rPr lang="en-US" altLang="en-US" sz="2000" i="1" dirty="0">
                <a:solidFill>
                  <a:schemeClr val="accent6">
                    <a:lumMod val="50000"/>
                  </a:schemeClr>
                </a:solidFill>
                <a:latin typeface="Arial" panose="020B0604020202020204" pitchFamily="34" charset="0"/>
                <a:cs typeface="Arial" panose="020B0604020202020204" pitchFamily="34" charset="0"/>
              </a:rPr>
              <a:t>Theo </a:t>
            </a:r>
            <a:r>
              <a:rPr lang="en-US" altLang="en-US" sz="2000" b="1" dirty="0">
                <a:solidFill>
                  <a:schemeClr val="accent6">
                    <a:lumMod val="50000"/>
                  </a:schemeClr>
                </a:solidFill>
                <a:latin typeface="Arial" panose="020B0604020202020204" pitchFamily="34" charset="0"/>
                <a:cs typeface="Arial" panose="020B0604020202020204" pitchFamily="34" charset="0"/>
              </a:rPr>
              <a:t>QUỲNH CƯ, ĐỖ ĐỨC HÙNG</a:t>
            </a:r>
            <a:r>
              <a:rPr lang="en-US" alt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0822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anim calcmode="lin" valueType="num">
                                      <p:cBhvr>
                                        <p:cTn id="8" dur="1000" fill="hold"/>
                                        <p:tgtEl>
                                          <p:spTgt spid="258"/>
                                        </p:tgtEl>
                                        <p:attrNameLst>
                                          <p:attrName>ppt_x</p:attrName>
                                        </p:attrNameLst>
                                      </p:cBhvr>
                                      <p:tavLst>
                                        <p:tav tm="0">
                                          <p:val>
                                            <p:strVal val="#ppt_x"/>
                                          </p:val>
                                        </p:tav>
                                        <p:tav tm="100000">
                                          <p:val>
                                            <p:strVal val="#ppt_x"/>
                                          </p:val>
                                        </p:tav>
                                      </p:tavLst>
                                    </p:anim>
                                    <p:anim calcmode="lin" valueType="num">
                                      <p:cBhvr>
                                        <p:cTn id="9"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a16="http://schemas.microsoft.com/office/drawing/2014/main" id="{DE0DC727-CD0A-4A78-A914-5F8ACDE4CF9E}"/>
              </a:ext>
            </a:extLst>
          </p:cNvPr>
          <p:cNvGrpSpPr/>
          <p:nvPr/>
        </p:nvGrpSpPr>
        <p:grpSpPr>
          <a:xfrm flipH="1">
            <a:off x="0" y="2073318"/>
            <a:ext cx="6303860" cy="4532249"/>
            <a:chOff x="5888140" y="2073318"/>
            <a:chExt cx="6303860" cy="4532249"/>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28373" y="285389"/>
            <a:ext cx="11350973" cy="2325835"/>
          </a:xfrm>
          <a:prstGeom prst="rect">
            <a:avLst/>
          </a:prstGeom>
        </p:spPr>
      </p:pic>
      <p:sp>
        <p:nvSpPr>
          <p:cNvPr id="14" name="文本框 13">
            <a:extLst>
              <a:ext uri="{FF2B5EF4-FFF2-40B4-BE49-F238E27FC236}">
                <a16:creationId xmlns:a16="http://schemas.microsoft.com/office/drawing/2014/main" id="{CAD5F869-C84C-4BF3-BE1A-FAA58A356943}"/>
              </a:ext>
            </a:extLst>
          </p:cNvPr>
          <p:cNvSpPr txBox="1"/>
          <p:nvPr/>
        </p:nvSpPr>
        <p:spPr>
          <a:xfrm>
            <a:off x="4413910" y="2130329"/>
            <a:ext cx="7778090"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rPr>
              <a:t>TÌM HIỂU BÀI </a:t>
            </a:r>
            <a:endParaRPr lang="zh-CN" altLang="en-US"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endParaRPr>
          </a:p>
        </p:txBody>
      </p:sp>
    </p:spTree>
    <p:extLst>
      <p:ext uri="{BB962C8B-B14F-4D97-AF65-F5344CB8AC3E}">
        <p14:creationId xmlns:p14="http://schemas.microsoft.com/office/powerpoint/2010/main" val="141222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7217007" y="1503203"/>
            <a:ext cx="4759705" cy="4772622"/>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7320228" y="1768947"/>
            <a:ext cx="4752046" cy="1077218"/>
          </a:xfrm>
          <a:prstGeom prst="rect">
            <a:avLst/>
          </a:prstGeom>
          <a:noFill/>
          <a:ln w="9525" algn="ctr">
            <a:noFill/>
            <a:miter lim="800000"/>
            <a:headEnd/>
            <a:tailEnd/>
          </a:ln>
        </p:spPr>
        <p:txBody>
          <a:bodyPr wrap="square">
            <a:spAutoFit/>
          </a:bodyPr>
          <a:lstStyle/>
          <a:p>
            <a:pPr algn="ctr"/>
            <a:r>
              <a:rPr lang="en-US" sz="3200" b="1" dirty="0" err="1">
                <a:solidFill>
                  <a:schemeClr val="accent4">
                    <a:lumMod val="50000"/>
                  </a:schemeClr>
                </a:solidFill>
                <a:latin typeface="Arial" charset="0"/>
              </a:rPr>
              <a:t>Tô</a:t>
            </a:r>
            <a:r>
              <a:rPr lang="en-US" sz="3200" b="1" dirty="0">
                <a:solidFill>
                  <a:schemeClr val="accent4">
                    <a:lumMod val="50000"/>
                  </a:schemeClr>
                </a:solidFill>
                <a:latin typeface="Arial" charset="0"/>
              </a:rPr>
              <a:t> </a:t>
            </a:r>
            <a:r>
              <a:rPr lang="en-US" sz="3200" b="1" dirty="0" err="1">
                <a:solidFill>
                  <a:schemeClr val="accent4">
                    <a:lumMod val="50000"/>
                  </a:schemeClr>
                </a:solidFill>
                <a:latin typeface="Arial" charset="0"/>
              </a:rPr>
              <a:t>Hiến</a:t>
            </a:r>
            <a:r>
              <a:rPr lang="en-US" sz="3200" b="1" dirty="0">
                <a:solidFill>
                  <a:schemeClr val="accent4">
                    <a:lumMod val="50000"/>
                  </a:schemeClr>
                </a:solidFill>
                <a:latin typeface="Arial" charset="0"/>
              </a:rPr>
              <a:t> </a:t>
            </a:r>
            <a:r>
              <a:rPr lang="en-US" sz="3200" b="1" dirty="0" err="1">
                <a:solidFill>
                  <a:schemeClr val="accent4">
                    <a:lumMod val="50000"/>
                  </a:schemeClr>
                </a:solidFill>
                <a:latin typeface="Arial" charset="0"/>
              </a:rPr>
              <a:t>Thành</a:t>
            </a:r>
            <a:r>
              <a:rPr lang="en-US" sz="3200" b="1" dirty="0">
                <a:solidFill>
                  <a:schemeClr val="accent4">
                    <a:lumMod val="50000"/>
                  </a:schemeClr>
                </a:solidFill>
                <a:latin typeface="Arial" charset="0"/>
              </a:rPr>
              <a:t> </a:t>
            </a:r>
          </a:p>
          <a:p>
            <a:pPr algn="ctr"/>
            <a:r>
              <a:rPr lang="en-US" sz="3200" b="1" dirty="0" err="1">
                <a:solidFill>
                  <a:schemeClr val="accent4">
                    <a:lumMod val="50000"/>
                  </a:schemeClr>
                </a:solidFill>
                <a:latin typeface="Arial" charset="0"/>
              </a:rPr>
              <a:t>làm</a:t>
            </a:r>
            <a:r>
              <a:rPr lang="en-US" sz="3200" b="1" dirty="0">
                <a:solidFill>
                  <a:schemeClr val="accent4">
                    <a:lumMod val="50000"/>
                  </a:schemeClr>
                </a:solidFill>
                <a:latin typeface="Arial" charset="0"/>
              </a:rPr>
              <a:t> </a:t>
            </a:r>
            <a:r>
              <a:rPr lang="en-US" sz="3200" b="1" dirty="0" err="1">
                <a:solidFill>
                  <a:schemeClr val="accent4">
                    <a:lumMod val="50000"/>
                  </a:schemeClr>
                </a:solidFill>
                <a:latin typeface="Arial" charset="0"/>
              </a:rPr>
              <a:t>quan</a:t>
            </a:r>
            <a:r>
              <a:rPr lang="en-US" sz="3200" b="1" dirty="0">
                <a:solidFill>
                  <a:schemeClr val="accent4">
                    <a:lumMod val="50000"/>
                  </a:schemeClr>
                </a:solidFill>
                <a:latin typeface="Arial" charset="0"/>
              </a:rPr>
              <a:t> </a:t>
            </a:r>
            <a:r>
              <a:rPr lang="en-US" sz="3200" b="1" dirty="0" err="1">
                <a:solidFill>
                  <a:schemeClr val="accent4">
                    <a:lumMod val="50000"/>
                  </a:schemeClr>
                </a:solidFill>
                <a:latin typeface="Arial" charset="0"/>
              </a:rPr>
              <a:t>triều</a:t>
            </a:r>
            <a:r>
              <a:rPr lang="en-US" sz="3200" b="1" dirty="0">
                <a:solidFill>
                  <a:schemeClr val="accent4">
                    <a:lumMod val="50000"/>
                  </a:schemeClr>
                </a:solidFill>
                <a:latin typeface="Arial" charset="0"/>
              </a:rPr>
              <a:t> </a:t>
            </a:r>
            <a:r>
              <a:rPr lang="en-US" sz="3200" b="1" dirty="0" err="1">
                <a:solidFill>
                  <a:schemeClr val="accent4">
                    <a:lumMod val="50000"/>
                  </a:schemeClr>
                </a:solidFill>
                <a:latin typeface="Arial" charset="0"/>
              </a:rPr>
              <a:t>nào</a:t>
            </a:r>
            <a:r>
              <a:rPr lang="en-US" sz="3200" b="1" dirty="0">
                <a:solidFill>
                  <a:schemeClr val="accent4">
                    <a:lumMod val="50000"/>
                  </a:schemeClr>
                </a:solidFill>
                <a:latin typeface="Arial" charset="0"/>
              </a:rPr>
              <a:t> ?</a:t>
            </a:r>
          </a:p>
        </p:txBody>
      </p:sp>
      <p:pic>
        <p:nvPicPr>
          <p:cNvPr id="155" name="Picture 1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68" y="1916267"/>
            <a:ext cx="6667500"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6" name="Text Box 19"/>
          <p:cNvSpPr txBox="1">
            <a:spLocks noChangeArrowheads="1"/>
          </p:cNvSpPr>
          <p:nvPr/>
        </p:nvSpPr>
        <p:spPr bwMode="auto">
          <a:xfrm>
            <a:off x="7321743" y="2945168"/>
            <a:ext cx="4752046" cy="1077218"/>
          </a:xfrm>
          <a:prstGeom prst="rect">
            <a:avLst/>
          </a:prstGeom>
          <a:noFill/>
          <a:ln w="9525" algn="ctr">
            <a:noFill/>
            <a:miter lim="800000"/>
            <a:headEnd/>
            <a:tailEnd/>
          </a:ln>
        </p:spPr>
        <p:txBody>
          <a:bodyPr wrap="square">
            <a:spAutoFit/>
          </a:bodyPr>
          <a:lstStyle/>
          <a:p>
            <a:pPr algn="ctr"/>
            <a:r>
              <a:rPr lang="en-US" sz="3200" b="1" dirty="0">
                <a:solidFill>
                  <a:srgbClr val="FF4D67"/>
                </a:solidFill>
                <a:latin typeface="Arial" charset="0"/>
                <a:sym typeface="Wingdings 2" panose="05020102010507070707" pitchFamily="18" charset="2"/>
              </a:rPr>
              <a:t> </a:t>
            </a:r>
            <a:r>
              <a:rPr lang="en-US" sz="3200" b="1" dirty="0" err="1">
                <a:solidFill>
                  <a:srgbClr val="FF4D67"/>
                </a:solidFill>
                <a:latin typeface="Arial" charset="0"/>
              </a:rPr>
              <a:t>Tô</a:t>
            </a:r>
            <a:r>
              <a:rPr lang="en-US" sz="3200" b="1" dirty="0">
                <a:solidFill>
                  <a:srgbClr val="FF4D67"/>
                </a:solidFill>
                <a:latin typeface="Arial" charset="0"/>
              </a:rPr>
              <a:t> </a:t>
            </a:r>
            <a:r>
              <a:rPr lang="en-US" sz="3200" b="1" dirty="0" err="1">
                <a:solidFill>
                  <a:srgbClr val="FF4D67"/>
                </a:solidFill>
                <a:latin typeface="Arial" charset="0"/>
              </a:rPr>
              <a:t>Hiến</a:t>
            </a:r>
            <a:r>
              <a:rPr lang="en-US" sz="3200" b="1" dirty="0">
                <a:solidFill>
                  <a:srgbClr val="FF4D67"/>
                </a:solidFill>
                <a:latin typeface="Arial" charset="0"/>
              </a:rPr>
              <a:t> </a:t>
            </a:r>
            <a:r>
              <a:rPr lang="en-US" sz="3200" b="1" dirty="0" err="1">
                <a:solidFill>
                  <a:srgbClr val="FF4D67"/>
                </a:solidFill>
                <a:latin typeface="Arial" charset="0"/>
              </a:rPr>
              <a:t>Thành</a:t>
            </a:r>
            <a:r>
              <a:rPr lang="en-US" sz="3200" b="1" dirty="0">
                <a:solidFill>
                  <a:srgbClr val="FF4D67"/>
                </a:solidFill>
                <a:latin typeface="Arial" charset="0"/>
              </a:rPr>
              <a:t> </a:t>
            </a:r>
          </a:p>
          <a:p>
            <a:pPr algn="ctr"/>
            <a:r>
              <a:rPr lang="en-US" sz="3200" b="1" dirty="0" err="1">
                <a:solidFill>
                  <a:srgbClr val="FF4D67"/>
                </a:solidFill>
                <a:latin typeface="Arial" charset="0"/>
              </a:rPr>
              <a:t>làm</a:t>
            </a:r>
            <a:r>
              <a:rPr lang="en-US" sz="3200" b="1" dirty="0">
                <a:solidFill>
                  <a:srgbClr val="FF4D67"/>
                </a:solidFill>
                <a:latin typeface="Arial" charset="0"/>
              </a:rPr>
              <a:t> </a:t>
            </a:r>
            <a:r>
              <a:rPr lang="en-US" sz="3200" b="1" dirty="0" err="1">
                <a:solidFill>
                  <a:srgbClr val="FF4D67"/>
                </a:solidFill>
                <a:latin typeface="Arial" charset="0"/>
              </a:rPr>
              <a:t>quan</a:t>
            </a:r>
            <a:r>
              <a:rPr lang="en-US" sz="3200" b="1" dirty="0">
                <a:solidFill>
                  <a:srgbClr val="FF4D67"/>
                </a:solidFill>
                <a:latin typeface="Arial" charset="0"/>
              </a:rPr>
              <a:t> </a:t>
            </a:r>
            <a:r>
              <a:rPr lang="en-US" sz="3200" b="1" dirty="0" err="1">
                <a:solidFill>
                  <a:srgbClr val="FF4D67"/>
                </a:solidFill>
                <a:latin typeface="Arial" charset="0"/>
              </a:rPr>
              <a:t>triều</a:t>
            </a:r>
            <a:r>
              <a:rPr lang="en-US" sz="3200" b="1" dirty="0">
                <a:solidFill>
                  <a:srgbClr val="FF4D67"/>
                </a:solidFill>
                <a:latin typeface="Arial" charset="0"/>
              </a:rPr>
              <a:t> </a:t>
            </a:r>
            <a:r>
              <a:rPr lang="en-US" sz="3200" b="1" dirty="0" err="1">
                <a:solidFill>
                  <a:srgbClr val="FF4D67"/>
                </a:solidFill>
                <a:latin typeface="Arial" charset="0"/>
              </a:rPr>
              <a:t>nhà</a:t>
            </a:r>
            <a:r>
              <a:rPr lang="en-US" sz="3200" b="1" dirty="0">
                <a:solidFill>
                  <a:srgbClr val="FF4D67"/>
                </a:solidFill>
                <a:latin typeface="Arial" charset="0"/>
              </a:rPr>
              <a:t> </a:t>
            </a:r>
            <a:r>
              <a:rPr lang="en-US" sz="3200" b="1" dirty="0" err="1">
                <a:solidFill>
                  <a:srgbClr val="FF4D67"/>
                </a:solidFill>
                <a:latin typeface="Arial" charset="0"/>
              </a:rPr>
              <a:t>Lý</a:t>
            </a:r>
            <a:r>
              <a:rPr lang="en-US" sz="3200" b="1" dirty="0">
                <a:solidFill>
                  <a:srgbClr val="FF4D67"/>
                </a:solidFill>
                <a:latin typeface="Arial" charset="0"/>
              </a:rPr>
              <a:t>. </a:t>
            </a:r>
          </a:p>
        </p:txBody>
      </p:sp>
      <p:sp>
        <p:nvSpPr>
          <p:cNvPr id="157" name="Text Box 20"/>
          <p:cNvSpPr txBox="1">
            <a:spLocks noChangeArrowheads="1"/>
          </p:cNvSpPr>
          <p:nvPr/>
        </p:nvSpPr>
        <p:spPr bwMode="auto">
          <a:xfrm>
            <a:off x="7165646" y="1923311"/>
            <a:ext cx="4862425" cy="1077218"/>
          </a:xfrm>
          <a:prstGeom prst="rect">
            <a:avLst/>
          </a:prstGeom>
          <a:noFill/>
          <a:ln w="9525">
            <a:noFill/>
            <a:miter lim="800000"/>
            <a:headEnd/>
            <a:tailEnd/>
          </a:ln>
        </p:spPr>
        <p:txBody>
          <a:bodyPr wrap="square">
            <a:spAutoFit/>
          </a:bodyPr>
          <a:lstStyle/>
          <a:p>
            <a:pPr algn="ctr"/>
            <a:r>
              <a:rPr lang="en-US" sz="3200" b="1" dirty="0" err="1">
                <a:solidFill>
                  <a:schemeClr val="accent6">
                    <a:lumMod val="50000"/>
                  </a:schemeClr>
                </a:solidFill>
                <a:latin typeface="Arial" charset="0"/>
              </a:rPr>
              <a:t>Mọi</a:t>
            </a:r>
            <a:r>
              <a:rPr lang="en-US" sz="3200" b="1" dirty="0">
                <a:solidFill>
                  <a:schemeClr val="accent6">
                    <a:lumMod val="50000"/>
                  </a:schemeClr>
                </a:solidFill>
                <a:latin typeface="Arial" charset="0"/>
              </a:rPr>
              <a:t> ng</a:t>
            </a:r>
            <a:r>
              <a:rPr lang="vi-VN" sz="3200" b="1" dirty="0">
                <a:solidFill>
                  <a:schemeClr val="accent6">
                    <a:lumMod val="50000"/>
                  </a:schemeClr>
                </a:solidFill>
                <a:latin typeface="Arial" charset="0"/>
              </a:rPr>
              <a:t>ư</a:t>
            </a:r>
            <a:r>
              <a:rPr lang="en-US" sz="3200" b="1" dirty="0" err="1">
                <a:solidFill>
                  <a:schemeClr val="accent6">
                    <a:lumMod val="50000"/>
                  </a:schemeClr>
                </a:solidFill>
                <a:latin typeface="Arial" charset="0"/>
              </a:rPr>
              <a:t>ời</a:t>
            </a:r>
            <a:r>
              <a:rPr lang="en-US" sz="3200" b="1" dirty="0">
                <a:solidFill>
                  <a:schemeClr val="accent6">
                    <a:lumMod val="50000"/>
                  </a:schemeClr>
                </a:solidFill>
                <a:latin typeface="Arial" charset="0"/>
              </a:rPr>
              <a:t> </a:t>
            </a:r>
            <a:r>
              <a:rPr lang="vi-VN" sz="3200" b="1" dirty="0">
                <a:solidFill>
                  <a:schemeClr val="accent6">
                    <a:lumMod val="50000"/>
                  </a:schemeClr>
                </a:solidFill>
                <a:latin typeface="Arial" charset="0"/>
              </a:rPr>
              <a:t>đ</a:t>
            </a:r>
            <a:r>
              <a:rPr lang="en-US" sz="3200" b="1" dirty="0" err="1">
                <a:solidFill>
                  <a:schemeClr val="accent6">
                    <a:lumMod val="50000"/>
                  </a:schemeClr>
                </a:solidFill>
                <a:latin typeface="Arial" charset="0"/>
              </a:rPr>
              <a:t>ánh</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giá</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ông</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là</a:t>
            </a:r>
            <a:r>
              <a:rPr lang="en-US" sz="3200" b="1" dirty="0">
                <a:solidFill>
                  <a:schemeClr val="accent6">
                    <a:lumMod val="50000"/>
                  </a:schemeClr>
                </a:solidFill>
                <a:latin typeface="Arial" charset="0"/>
              </a:rPr>
              <a:t> ng</a:t>
            </a:r>
            <a:r>
              <a:rPr lang="vi-VN" sz="3200" b="1" dirty="0">
                <a:solidFill>
                  <a:schemeClr val="accent6">
                    <a:lumMod val="50000"/>
                  </a:schemeClr>
                </a:solidFill>
                <a:latin typeface="Arial" charset="0"/>
              </a:rPr>
              <a:t>ư</a:t>
            </a:r>
            <a:r>
              <a:rPr lang="en-US" sz="3200" b="1" dirty="0" err="1">
                <a:solidFill>
                  <a:schemeClr val="accent6">
                    <a:lumMod val="50000"/>
                  </a:schemeClr>
                </a:solidFill>
                <a:latin typeface="Arial" charset="0"/>
              </a:rPr>
              <a:t>ời</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nh</a:t>
            </a:r>
            <a:r>
              <a:rPr lang="vi-VN" sz="3200" b="1" dirty="0">
                <a:solidFill>
                  <a:schemeClr val="accent6">
                    <a:lumMod val="50000"/>
                  </a:schemeClr>
                </a:solidFill>
                <a:latin typeface="Arial" charset="0"/>
              </a:rPr>
              <a:t>ư</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thế</a:t>
            </a:r>
            <a:r>
              <a:rPr lang="en-US" sz="3200" b="1" dirty="0">
                <a:solidFill>
                  <a:schemeClr val="accent6">
                    <a:lumMod val="50000"/>
                  </a:schemeClr>
                </a:solidFill>
                <a:latin typeface="Arial" charset="0"/>
              </a:rPr>
              <a:t> </a:t>
            </a:r>
            <a:r>
              <a:rPr lang="en-US" sz="3200" b="1" dirty="0" err="1">
                <a:solidFill>
                  <a:schemeClr val="accent6">
                    <a:lumMod val="50000"/>
                  </a:schemeClr>
                </a:solidFill>
                <a:latin typeface="Arial" charset="0"/>
              </a:rPr>
              <a:t>nào</a:t>
            </a:r>
            <a:r>
              <a:rPr lang="en-US" sz="3200" b="1" dirty="0">
                <a:solidFill>
                  <a:schemeClr val="accent6">
                    <a:lumMod val="50000"/>
                  </a:schemeClr>
                </a:solidFill>
                <a:latin typeface="Arial" charset="0"/>
              </a:rPr>
              <a:t> ?</a:t>
            </a:r>
          </a:p>
        </p:txBody>
      </p:sp>
      <p:sp>
        <p:nvSpPr>
          <p:cNvPr id="158" name="Text Box 19"/>
          <p:cNvSpPr txBox="1">
            <a:spLocks noChangeArrowheads="1"/>
          </p:cNvSpPr>
          <p:nvPr/>
        </p:nvSpPr>
        <p:spPr bwMode="auto">
          <a:xfrm>
            <a:off x="7332529" y="2967665"/>
            <a:ext cx="4752046" cy="1077218"/>
          </a:xfrm>
          <a:prstGeom prst="rect">
            <a:avLst/>
          </a:prstGeom>
          <a:noFill/>
          <a:ln w="9525" algn="ctr">
            <a:noFill/>
            <a:miter lim="800000"/>
            <a:headEnd/>
            <a:tailEnd/>
          </a:ln>
        </p:spPr>
        <p:txBody>
          <a:bodyPr wrap="square">
            <a:spAutoFit/>
          </a:bodyPr>
          <a:lstStyle/>
          <a:p>
            <a:pPr algn="ctr"/>
            <a:r>
              <a:rPr lang="en-US" sz="3200" b="1" dirty="0">
                <a:solidFill>
                  <a:srgbClr val="FF4D67"/>
                </a:solidFill>
                <a:latin typeface="Arial" charset="0"/>
                <a:sym typeface="Wingdings 2" panose="05020102010507070707" pitchFamily="18" charset="2"/>
              </a:rPr>
              <a:t> </a:t>
            </a:r>
            <a:r>
              <a:rPr lang="en-US" sz="3200" b="1" dirty="0" err="1">
                <a:solidFill>
                  <a:srgbClr val="FF4D67"/>
                </a:solidFill>
                <a:latin typeface="Arial" charset="0"/>
              </a:rPr>
              <a:t>Tô</a:t>
            </a:r>
            <a:r>
              <a:rPr lang="en-US" sz="3200" b="1" dirty="0">
                <a:solidFill>
                  <a:srgbClr val="FF4D67"/>
                </a:solidFill>
                <a:latin typeface="Arial" charset="0"/>
              </a:rPr>
              <a:t> </a:t>
            </a:r>
            <a:r>
              <a:rPr lang="en-US" sz="3200" b="1" dirty="0" err="1">
                <a:solidFill>
                  <a:srgbClr val="FF4D67"/>
                </a:solidFill>
                <a:latin typeface="Arial" charset="0"/>
              </a:rPr>
              <a:t>Hiến</a:t>
            </a:r>
            <a:r>
              <a:rPr lang="en-US" sz="3200" b="1" dirty="0">
                <a:solidFill>
                  <a:srgbClr val="FF4D67"/>
                </a:solidFill>
                <a:latin typeface="Arial" charset="0"/>
              </a:rPr>
              <a:t> </a:t>
            </a:r>
            <a:r>
              <a:rPr lang="en-US" sz="3200" b="1" dirty="0" err="1">
                <a:solidFill>
                  <a:srgbClr val="FF4D67"/>
                </a:solidFill>
                <a:latin typeface="Arial" charset="0"/>
              </a:rPr>
              <a:t>Thành</a:t>
            </a:r>
            <a:r>
              <a:rPr lang="en-US" sz="3200" b="1" dirty="0">
                <a:solidFill>
                  <a:srgbClr val="FF4D67"/>
                </a:solidFill>
                <a:latin typeface="Arial" charset="0"/>
              </a:rPr>
              <a:t> </a:t>
            </a:r>
          </a:p>
          <a:p>
            <a:pPr algn="ctr"/>
            <a:r>
              <a:rPr lang="en-US" sz="3200" b="1" dirty="0" err="1">
                <a:solidFill>
                  <a:srgbClr val="FF4D67"/>
                </a:solidFill>
                <a:latin typeface="Arial" charset="0"/>
              </a:rPr>
              <a:t>là</a:t>
            </a:r>
            <a:r>
              <a:rPr lang="en-US" sz="3200" b="1" dirty="0">
                <a:solidFill>
                  <a:srgbClr val="FF4D67"/>
                </a:solidFill>
                <a:latin typeface="Arial" charset="0"/>
              </a:rPr>
              <a:t> </a:t>
            </a:r>
            <a:r>
              <a:rPr lang="en-US" sz="3200" b="1" dirty="0" err="1">
                <a:solidFill>
                  <a:srgbClr val="FF4D67"/>
                </a:solidFill>
                <a:latin typeface="Arial" charset="0"/>
              </a:rPr>
              <a:t>người</a:t>
            </a:r>
            <a:r>
              <a:rPr lang="en-US" sz="3200" b="1" dirty="0">
                <a:solidFill>
                  <a:srgbClr val="FF4D67"/>
                </a:solidFill>
                <a:latin typeface="Arial" charset="0"/>
              </a:rPr>
              <a:t> </a:t>
            </a:r>
            <a:r>
              <a:rPr lang="en-US" sz="3200" b="1" dirty="0" err="1">
                <a:solidFill>
                  <a:srgbClr val="FF4D67"/>
                </a:solidFill>
                <a:latin typeface="Arial" charset="0"/>
              </a:rPr>
              <a:t>chính</a:t>
            </a:r>
            <a:r>
              <a:rPr lang="en-US" sz="3200" b="1" dirty="0">
                <a:solidFill>
                  <a:srgbClr val="FF4D67"/>
                </a:solidFill>
                <a:latin typeface="Arial" charset="0"/>
              </a:rPr>
              <a:t> </a:t>
            </a:r>
            <a:r>
              <a:rPr lang="en-US" sz="3200" b="1" dirty="0" err="1">
                <a:solidFill>
                  <a:srgbClr val="FF4D67"/>
                </a:solidFill>
                <a:latin typeface="Arial" charset="0"/>
              </a:rPr>
              <a:t>trực</a:t>
            </a:r>
            <a:r>
              <a:rPr lang="en-US" sz="3200" b="1" dirty="0">
                <a:solidFill>
                  <a:srgbClr val="FF4D67"/>
                </a:solidFill>
                <a:latin typeface="Arial" charset="0"/>
              </a:rPr>
              <a:t>.</a:t>
            </a:r>
          </a:p>
        </p:txBody>
      </p:sp>
    </p:spTree>
    <p:extLst>
      <p:ext uri="{BB962C8B-B14F-4D97-AF65-F5344CB8AC3E}">
        <p14:creationId xmlns:p14="http://schemas.microsoft.com/office/powerpoint/2010/main" val="387304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p:cTn id="14" dur="500" fill="hold"/>
                                        <p:tgtEl>
                                          <p:spTgt spid="152"/>
                                        </p:tgtEl>
                                        <p:attrNameLst>
                                          <p:attrName>ppt_w</p:attrName>
                                        </p:attrNameLst>
                                      </p:cBhvr>
                                      <p:tavLst>
                                        <p:tav tm="0">
                                          <p:val>
                                            <p:fltVal val="0"/>
                                          </p:val>
                                        </p:tav>
                                        <p:tav tm="100000">
                                          <p:val>
                                            <p:strVal val="#ppt_w"/>
                                          </p:val>
                                        </p:tav>
                                      </p:tavLst>
                                    </p:anim>
                                    <p:anim calcmode="lin" valueType="num">
                                      <p:cBhvr>
                                        <p:cTn id="15" dur="500" fill="hold"/>
                                        <p:tgtEl>
                                          <p:spTgt spid="152"/>
                                        </p:tgtEl>
                                        <p:attrNameLst>
                                          <p:attrName>ppt_h</p:attrName>
                                        </p:attrNameLst>
                                      </p:cBhvr>
                                      <p:tavLst>
                                        <p:tav tm="0">
                                          <p:val>
                                            <p:fltVal val="0"/>
                                          </p:val>
                                        </p:tav>
                                        <p:tav tm="100000">
                                          <p:val>
                                            <p:strVal val="#ppt_h"/>
                                          </p:val>
                                        </p:tav>
                                      </p:tavLst>
                                    </p:anim>
                                    <p:animEffect transition="in" filter="fade">
                                      <p:cBhvr>
                                        <p:cTn id="16" dur="500"/>
                                        <p:tgtEl>
                                          <p:spTgt spid="1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par>
                                <p:cTn id="26" presetID="14" presetClass="entr" presetSubtype="10" fill="hold"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randombar(horizontal)">
                                      <p:cBhvr>
                                        <p:cTn id="28" dur="500"/>
                                        <p:tgtEl>
                                          <p:spTgt spid="1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6"/>
                                        </p:tgtEl>
                                        <p:attrNameLst>
                                          <p:attrName>style.visibility</p:attrName>
                                        </p:attrNameLst>
                                      </p:cBhvr>
                                      <p:to>
                                        <p:strVal val="visible"/>
                                      </p:to>
                                    </p:set>
                                    <p:animEffect transition="in" filter="fade">
                                      <p:cBhvr>
                                        <p:cTn id="33" dur="500"/>
                                        <p:tgtEl>
                                          <p:spTgt spid="15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53"/>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56"/>
                                        </p:tgtEl>
                                        <p:attrNameLst>
                                          <p:attrName>style.visibility</p:attrName>
                                        </p:attrNameLst>
                                      </p:cBhvr>
                                      <p:to>
                                        <p:strVal val="hidden"/>
                                      </p:to>
                                    </p:set>
                                  </p:childTnLst>
                                </p:cTn>
                              </p:par>
                              <p:par>
                                <p:cTn id="40" presetID="2" presetClass="entr" presetSubtype="8" fill="hold" grpId="1" nodeType="withEffect">
                                  <p:stCondLst>
                                    <p:cond delay="0"/>
                                  </p:stCondLst>
                                  <p:childTnLst>
                                    <p:set>
                                      <p:cBhvr>
                                        <p:cTn id="41" dur="1" fill="hold">
                                          <p:stCondLst>
                                            <p:cond delay="0"/>
                                          </p:stCondLst>
                                        </p:cTn>
                                        <p:tgtEl>
                                          <p:spTgt spid="157"/>
                                        </p:tgtEl>
                                        <p:attrNameLst>
                                          <p:attrName>style.visibility</p:attrName>
                                        </p:attrNameLst>
                                      </p:cBhvr>
                                      <p:to>
                                        <p:strVal val="visible"/>
                                      </p:to>
                                    </p:set>
                                    <p:anim calcmode="lin" valueType="num">
                                      <p:cBhvr additive="base">
                                        <p:cTn id="42" dur="500" fill="hold"/>
                                        <p:tgtEl>
                                          <p:spTgt spid="157"/>
                                        </p:tgtEl>
                                        <p:attrNameLst>
                                          <p:attrName>ppt_x</p:attrName>
                                        </p:attrNameLst>
                                      </p:cBhvr>
                                      <p:tavLst>
                                        <p:tav tm="0">
                                          <p:val>
                                            <p:strVal val="0-#ppt_w/2"/>
                                          </p:val>
                                        </p:tav>
                                        <p:tav tm="100000">
                                          <p:val>
                                            <p:strVal val="#ppt_x"/>
                                          </p:val>
                                        </p:tav>
                                      </p:tavLst>
                                    </p:anim>
                                    <p:anim calcmode="lin" valueType="num">
                                      <p:cBhvr additive="base">
                                        <p:cTn id="43"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8"/>
                                        </p:tgtEl>
                                        <p:attrNameLst>
                                          <p:attrName>style.visibility</p:attrName>
                                        </p:attrNameLst>
                                      </p:cBhvr>
                                      <p:to>
                                        <p:strVal val="visible"/>
                                      </p:to>
                                    </p:set>
                                    <p:animEffect transition="in" filter="fade">
                                      <p:cBhvr>
                                        <p:cTn id="4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3" grpId="1"/>
      <p:bldP spid="156" grpId="0"/>
      <p:bldP spid="156" grpId="1"/>
      <p:bldP spid="157" grpId="1"/>
      <p:bldP spid="1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257523" y="1587436"/>
            <a:ext cx="11741042" cy="3172492"/>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1256117" y="1704065"/>
            <a:ext cx="9743853" cy="1077218"/>
          </a:xfrm>
          <a:prstGeom prst="rect">
            <a:avLst/>
          </a:prstGeom>
          <a:noFill/>
          <a:ln w="9525" algn="ctr">
            <a:noFill/>
            <a:miter lim="800000"/>
            <a:headEnd/>
            <a:tailEnd/>
          </a:ln>
        </p:spPr>
        <p:txBody>
          <a:bodyPr wrap="square">
            <a:spAutoFit/>
          </a:bodyPr>
          <a:lstStyle/>
          <a:p>
            <a:pPr algn="ctr"/>
            <a:r>
              <a:rPr lang="en-US" sz="3200" b="1" dirty="0" err="1">
                <a:solidFill>
                  <a:schemeClr val="accent6">
                    <a:lumMod val="50000"/>
                  </a:schemeClr>
                </a:solidFill>
              </a:rPr>
              <a:t>Trong</a:t>
            </a:r>
            <a:r>
              <a:rPr lang="en-US" sz="3200" b="1" dirty="0">
                <a:solidFill>
                  <a:schemeClr val="accent6">
                    <a:lumMod val="50000"/>
                  </a:schemeClr>
                </a:solidFill>
              </a:rPr>
              <a:t> </a:t>
            </a:r>
            <a:r>
              <a:rPr lang="en-US" sz="3200" b="1" dirty="0" err="1">
                <a:solidFill>
                  <a:schemeClr val="accent6">
                    <a:lumMod val="50000"/>
                  </a:schemeClr>
                </a:solidFill>
              </a:rPr>
              <a:t>việc</a:t>
            </a:r>
            <a:r>
              <a:rPr lang="en-US" sz="3200" b="1" dirty="0">
                <a:solidFill>
                  <a:schemeClr val="accent6">
                    <a:lumMod val="50000"/>
                  </a:schemeClr>
                </a:solidFill>
              </a:rPr>
              <a:t> </a:t>
            </a:r>
            <a:r>
              <a:rPr lang="en-US" sz="3200" b="1" dirty="0" err="1">
                <a:solidFill>
                  <a:schemeClr val="accent6">
                    <a:lumMod val="50000"/>
                  </a:schemeClr>
                </a:solidFill>
              </a:rPr>
              <a:t>lập</a:t>
            </a:r>
            <a:r>
              <a:rPr lang="en-US" sz="3200" b="1" dirty="0">
                <a:solidFill>
                  <a:schemeClr val="accent6">
                    <a:lumMod val="50000"/>
                  </a:schemeClr>
                </a:solidFill>
              </a:rPr>
              <a:t> </a:t>
            </a:r>
            <a:r>
              <a:rPr lang="en-US" sz="3200" b="1" dirty="0" err="1">
                <a:solidFill>
                  <a:schemeClr val="accent6">
                    <a:lumMod val="50000"/>
                  </a:schemeClr>
                </a:solidFill>
              </a:rPr>
              <a:t>ngôi</a:t>
            </a:r>
            <a:r>
              <a:rPr lang="en-US" sz="3200" b="1" dirty="0">
                <a:solidFill>
                  <a:schemeClr val="accent6">
                    <a:lumMod val="50000"/>
                  </a:schemeClr>
                </a:solidFill>
              </a:rPr>
              <a:t> </a:t>
            </a:r>
            <a:r>
              <a:rPr lang="en-US" sz="3200" b="1" dirty="0" err="1">
                <a:solidFill>
                  <a:schemeClr val="accent6">
                    <a:lumMod val="50000"/>
                  </a:schemeClr>
                </a:solidFill>
              </a:rPr>
              <a:t>vua</a:t>
            </a:r>
            <a:r>
              <a:rPr lang="en-US" sz="3200" b="1" dirty="0">
                <a:solidFill>
                  <a:schemeClr val="accent6">
                    <a:lumMod val="50000"/>
                  </a:schemeClr>
                </a:solidFill>
              </a:rPr>
              <a:t>, </a:t>
            </a:r>
            <a:r>
              <a:rPr lang="en-US" sz="3200" b="1" dirty="0" err="1">
                <a:solidFill>
                  <a:schemeClr val="accent6">
                    <a:lumMod val="50000"/>
                  </a:schemeClr>
                </a:solidFill>
              </a:rPr>
              <a:t>sự</a:t>
            </a:r>
            <a:r>
              <a:rPr lang="en-US" sz="3200" b="1" dirty="0">
                <a:solidFill>
                  <a:schemeClr val="accent6">
                    <a:lumMod val="50000"/>
                  </a:schemeClr>
                </a:solidFill>
              </a:rPr>
              <a:t> </a:t>
            </a:r>
            <a:r>
              <a:rPr lang="en-US" sz="3200" b="1" dirty="0" err="1">
                <a:solidFill>
                  <a:schemeClr val="accent6">
                    <a:lumMod val="50000"/>
                  </a:schemeClr>
                </a:solidFill>
              </a:rPr>
              <a:t>chính</a:t>
            </a:r>
            <a:r>
              <a:rPr lang="en-US" sz="3200" b="1" dirty="0">
                <a:solidFill>
                  <a:schemeClr val="accent6">
                    <a:lumMod val="50000"/>
                  </a:schemeClr>
                </a:solidFill>
              </a:rPr>
              <a:t> </a:t>
            </a:r>
            <a:r>
              <a:rPr lang="en-US" sz="3200" b="1" dirty="0" err="1">
                <a:solidFill>
                  <a:schemeClr val="accent6">
                    <a:lumMod val="50000"/>
                  </a:schemeClr>
                </a:solidFill>
              </a:rPr>
              <a:t>trực</a:t>
            </a:r>
            <a:r>
              <a:rPr lang="en-US" sz="3200" b="1" dirty="0">
                <a:solidFill>
                  <a:schemeClr val="accent6">
                    <a:lumMod val="50000"/>
                  </a:schemeClr>
                </a:solidFill>
              </a:rPr>
              <a:t> </a:t>
            </a:r>
            <a:r>
              <a:rPr lang="en-US" sz="3200" b="1" dirty="0" err="1">
                <a:solidFill>
                  <a:schemeClr val="accent6">
                    <a:lumMod val="50000"/>
                  </a:schemeClr>
                </a:solidFill>
              </a:rPr>
              <a:t>của</a:t>
            </a:r>
            <a:r>
              <a:rPr lang="en-US" sz="3200" b="1" dirty="0">
                <a:solidFill>
                  <a:schemeClr val="accent6">
                    <a:lumMod val="50000"/>
                  </a:schemeClr>
                </a:solidFill>
              </a:rPr>
              <a:t> </a:t>
            </a:r>
            <a:r>
              <a:rPr lang="en-US" sz="3200" b="1" dirty="0" err="1">
                <a:solidFill>
                  <a:schemeClr val="accent6">
                    <a:lumMod val="50000"/>
                  </a:schemeClr>
                </a:solidFill>
              </a:rPr>
              <a:t>ông</a:t>
            </a:r>
            <a:r>
              <a:rPr lang="en-US" sz="3200" b="1" dirty="0">
                <a:solidFill>
                  <a:schemeClr val="accent6">
                    <a:lumMod val="50000"/>
                  </a:schemeClr>
                </a:solidFill>
              </a:rPr>
              <a:t> </a:t>
            </a:r>
            <a:r>
              <a:rPr lang="en-US" sz="3200" b="1" dirty="0" err="1">
                <a:solidFill>
                  <a:schemeClr val="accent6">
                    <a:lumMod val="50000"/>
                  </a:schemeClr>
                </a:solidFill>
              </a:rPr>
              <a:t>Tô</a:t>
            </a:r>
            <a:r>
              <a:rPr lang="en-US" sz="3200" b="1" dirty="0">
                <a:solidFill>
                  <a:schemeClr val="accent6">
                    <a:lumMod val="50000"/>
                  </a:schemeClr>
                </a:solidFill>
              </a:rPr>
              <a:t> </a:t>
            </a:r>
            <a:r>
              <a:rPr lang="en-US" sz="3200" b="1" dirty="0" err="1">
                <a:solidFill>
                  <a:schemeClr val="accent6">
                    <a:lumMod val="50000"/>
                  </a:schemeClr>
                </a:solidFill>
              </a:rPr>
              <a:t>Hiến</a:t>
            </a:r>
            <a:r>
              <a:rPr lang="en-US" sz="3200" b="1" dirty="0">
                <a:solidFill>
                  <a:schemeClr val="accent6">
                    <a:lumMod val="50000"/>
                  </a:schemeClr>
                </a:solidFill>
              </a:rPr>
              <a:t> </a:t>
            </a:r>
            <a:r>
              <a:rPr lang="en-US" sz="3200" b="1" dirty="0" err="1">
                <a:solidFill>
                  <a:schemeClr val="accent6">
                    <a:lumMod val="50000"/>
                  </a:schemeClr>
                </a:solidFill>
              </a:rPr>
              <a:t>Thành</a:t>
            </a:r>
            <a:r>
              <a:rPr lang="en-US" sz="3200" b="1" dirty="0">
                <a:solidFill>
                  <a:schemeClr val="accent6">
                    <a:lumMod val="50000"/>
                  </a:schemeClr>
                </a:solidFill>
              </a:rPr>
              <a:t> </a:t>
            </a:r>
            <a:r>
              <a:rPr lang="en-US" sz="3200" b="1" dirty="0" err="1">
                <a:solidFill>
                  <a:schemeClr val="accent6">
                    <a:lumMod val="50000"/>
                  </a:schemeClr>
                </a:solidFill>
              </a:rPr>
              <a:t>thể</a:t>
            </a:r>
            <a:r>
              <a:rPr lang="en-US" sz="3200" b="1" dirty="0">
                <a:solidFill>
                  <a:schemeClr val="accent6">
                    <a:lumMod val="50000"/>
                  </a:schemeClr>
                </a:solidFill>
              </a:rPr>
              <a:t> </a:t>
            </a:r>
            <a:r>
              <a:rPr lang="en-US" sz="3200" b="1" dirty="0" err="1">
                <a:solidFill>
                  <a:schemeClr val="accent6">
                    <a:lumMod val="50000"/>
                  </a:schemeClr>
                </a:solidFill>
              </a:rPr>
              <a:t>hiện</a:t>
            </a:r>
            <a:r>
              <a:rPr lang="en-US" sz="3200" b="1" dirty="0">
                <a:solidFill>
                  <a:schemeClr val="accent6">
                    <a:lumMod val="50000"/>
                  </a:schemeClr>
                </a:solidFill>
              </a:rPr>
              <a:t> </a:t>
            </a:r>
            <a:r>
              <a:rPr lang="en-US" sz="3200" b="1" dirty="0" err="1">
                <a:solidFill>
                  <a:schemeClr val="accent6">
                    <a:lumMod val="50000"/>
                  </a:schemeClr>
                </a:solidFill>
              </a:rPr>
              <a:t>nh</a:t>
            </a:r>
            <a:r>
              <a:rPr lang="vi-VN" sz="3200" b="1" dirty="0">
                <a:solidFill>
                  <a:schemeClr val="accent6">
                    <a:lumMod val="50000"/>
                  </a:schemeClr>
                </a:solidFill>
              </a:rPr>
              <a:t>ư</a:t>
            </a:r>
            <a:r>
              <a:rPr lang="en-US" sz="3200" b="1" dirty="0">
                <a:solidFill>
                  <a:schemeClr val="accent6">
                    <a:lumMod val="50000"/>
                  </a:schemeClr>
                </a:solidFill>
              </a:rPr>
              <a:t> </a:t>
            </a:r>
            <a:r>
              <a:rPr lang="en-US" sz="3200" b="1" err="1">
                <a:solidFill>
                  <a:schemeClr val="accent6">
                    <a:lumMod val="50000"/>
                  </a:schemeClr>
                </a:solidFill>
              </a:rPr>
              <a:t>thế</a:t>
            </a:r>
            <a:r>
              <a:rPr lang="en-US" sz="3200" b="1">
                <a:solidFill>
                  <a:schemeClr val="accent6">
                    <a:lumMod val="50000"/>
                  </a:schemeClr>
                </a:solidFill>
              </a:rPr>
              <a:t> nào?</a:t>
            </a:r>
            <a:endParaRPr lang="en-US" sz="3200" b="1" dirty="0">
              <a:solidFill>
                <a:schemeClr val="accent6">
                  <a:lumMod val="50000"/>
                </a:schemeClr>
              </a:solidFill>
              <a:latin typeface="Arial" charset="0"/>
            </a:endParaRPr>
          </a:p>
        </p:txBody>
      </p:sp>
      <p:sp>
        <p:nvSpPr>
          <p:cNvPr id="156" name="Text Box 19"/>
          <p:cNvSpPr txBox="1">
            <a:spLocks noChangeArrowheads="1"/>
          </p:cNvSpPr>
          <p:nvPr/>
        </p:nvSpPr>
        <p:spPr bwMode="auto">
          <a:xfrm>
            <a:off x="436808" y="2982145"/>
            <a:ext cx="11310218" cy="1569660"/>
          </a:xfrm>
          <a:prstGeom prst="rect">
            <a:avLst/>
          </a:prstGeom>
          <a:noFill/>
          <a:ln w="9525" algn="ctr">
            <a:noFill/>
            <a:miter lim="800000"/>
            <a:headEnd/>
            <a:tailEnd/>
          </a:ln>
        </p:spPr>
        <p:txBody>
          <a:bodyPr wrap="square">
            <a:spAutoFit/>
          </a:bodyPr>
          <a:lstStyle/>
          <a:p>
            <a:pPr algn="just"/>
            <a:r>
              <a:rPr lang="en-US" sz="3200" b="1" dirty="0">
                <a:solidFill>
                  <a:srgbClr val="FF4D67"/>
                </a:solidFill>
                <a:latin typeface="Arial" charset="0"/>
                <a:sym typeface="Wingdings 2" panose="05020102010507070707" pitchFamily="18" charset="2"/>
              </a:rPr>
              <a:t> </a:t>
            </a:r>
            <a:r>
              <a:rPr lang="en-US" sz="3200" b="1" dirty="0" err="1">
                <a:solidFill>
                  <a:srgbClr val="FF4D67"/>
                </a:solidFill>
              </a:rPr>
              <a:t>Tô</a:t>
            </a:r>
            <a:r>
              <a:rPr lang="en-US" sz="3200" b="1" dirty="0">
                <a:solidFill>
                  <a:srgbClr val="FF4D67"/>
                </a:solidFill>
              </a:rPr>
              <a:t> </a:t>
            </a:r>
            <a:r>
              <a:rPr lang="en-US" sz="3200" b="1" dirty="0" err="1">
                <a:solidFill>
                  <a:srgbClr val="FF4D67"/>
                </a:solidFill>
              </a:rPr>
              <a:t>Hiến</a:t>
            </a:r>
            <a:r>
              <a:rPr lang="en-US" sz="3200" b="1" dirty="0">
                <a:solidFill>
                  <a:srgbClr val="FF4D67"/>
                </a:solidFill>
              </a:rPr>
              <a:t> </a:t>
            </a:r>
            <a:r>
              <a:rPr lang="en-US" sz="3200" b="1" dirty="0" err="1">
                <a:solidFill>
                  <a:srgbClr val="FF4D67"/>
                </a:solidFill>
              </a:rPr>
              <a:t>Thành</a:t>
            </a:r>
            <a:r>
              <a:rPr lang="en-US" sz="3200" b="1" dirty="0">
                <a:solidFill>
                  <a:srgbClr val="FF4D67"/>
                </a:solidFill>
              </a:rPr>
              <a:t> </a:t>
            </a:r>
            <a:r>
              <a:rPr lang="en-US" sz="3200" b="1" dirty="0" err="1">
                <a:solidFill>
                  <a:srgbClr val="FF4D67"/>
                </a:solidFill>
              </a:rPr>
              <a:t>không</a:t>
            </a:r>
            <a:r>
              <a:rPr lang="en-US" sz="3200" b="1" dirty="0">
                <a:solidFill>
                  <a:srgbClr val="FF4D67"/>
                </a:solidFill>
              </a:rPr>
              <a:t> </a:t>
            </a:r>
            <a:r>
              <a:rPr lang="en-US" sz="3200" b="1" dirty="0" err="1">
                <a:solidFill>
                  <a:srgbClr val="FF4D67"/>
                </a:solidFill>
              </a:rPr>
              <a:t>chịu</a:t>
            </a:r>
            <a:r>
              <a:rPr lang="en-US" sz="3200" b="1" dirty="0">
                <a:solidFill>
                  <a:srgbClr val="FF4D67"/>
                </a:solidFill>
              </a:rPr>
              <a:t> </a:t>
            </a:r>
            <a:r>
              <a:rPr lang="en-US" sz="3200" b="1" dirty="0" err="1">
                <a:solidFill>
                  <a:srgbClr val="FF4D67"/>
                </a:solidFill>
              </a:rPr>
              <a:t>nhận</a:t>
            </a:r>
            <a:r>
              <a:rPr lang="en-US" sz="3200" b="1" dirty="0">
                <a:solidFill>
                  <a:srgbClr val="FF4D67"/>
                </a:solidFill>
              </a:rPr>
              <a:t> </a:t>
            </a:r>
            <a:r>
              <a:rPr lang="en-US" sz="3200" b="1" dirty="0" err="1">
                <a:solidFill>
                  <a:srgbClr val="FF4D67"/>
                </a:solidFill>
              </a:rPr>
              <a:t>vàng</a:t>
            </a:r>
            <a:r>
              <a:rPr lang="en-US" sz="3200" b="1" dirty="0">
                <a:solidFill>
                  <a:srgbClr val="FF4D67"/>
                </a:solidFill>
              </a:rPr>
              <a:t> </a:t>
            </a:r>
            <a:r>
              <a:rPr lang="en-US" sz="3200" b="1" dirty="0" err="1">
                <a:solidFill>
                  <a:srgbClr val="FF4D67"/>
                </a:solidFill>
              </a:rPr>
              <a:t>bạc</a:t>
            </a:r>
            <a:r>
              <a:rPr lang="en-US" sz="3200" b="1" dirty="0">
                <a:solidFill>
                  <a:srgbClr val="FF4D67"/>
                </a:solidFill>
              </a:rPr>
              <a:t> </a:t>
            </a:r>
            <a:r>
              <a:rPr lang="vi-VN" sz="3200" b="1" dirty="0">
                <a:solidFill>
                  <a:srgbClr val="FF4D67"/>
                </a:solidFill>
              </a:rPr>
              <a:t>đ</a:t>
            </a:r>
            <a:r>
              <a:rPr lang="en-US" sz="3200" b="1" dirty="0" err="1">
                <a:solidFill>
                  <a:srgbClr val="FF4D67"/>
                </a:solidFill>
              </a:rPr>
              <a:t>út</a:t>
            </a:r>
            <a:r>
              <a:rPr lang="en-US" sz="3200" b="1" dirty="0">
                <a:solidFill>
                  <a:srgbClr val="FF4D67"/>
                </a:solidFill>
              </a:rPr>
              <a:t> </a:t>
            </a:r>
            <a:r>
              <a:rPr lang="en-US" sz="3200" b="1" dirty="0" err="1">
                <a:solidFill>
                  <a:srgbClr val="FF4D67"/>
                </a:solidFill>
              </a:rPr>
              <a:t>lót</a:t>
            </a:r>
            <a:r>
              <a:rPr lang="en-US" sz="3200" b="1" dirty="0">
                <a:solidFill>
                  <a:srgbClr val="FF4D67"/>
                </a:solidFill>
              </a:rPr>
              <a:t> </a:t>
            </a:r>
            <a:r>
              <a:rPr lang="vi-VN" sz="3200" b="1" dirty="0">
                <a:solidFill>
                  <a:srgbClr val="FF4D67"/>
                </a:solidFill>
              </a:rPr>
              <a:t>đ</a:t>
            </a:r>
            <a:r>
              <a:rPr lang="en-US" sz="3200" b="1" dirty="0">
                <a:solidFill>
                  <a:srgbClr val="FF4D67"/>
                </a:solidFill>
              </a:rPr>
              <a:t>ể </a:t>
            </a:r>
            <a:r>
              <a:rPr lang="en-US" sz="3200" b="1" dirty="0" err="1">
                <a:solidFill>
                  <a:srgbClr val="FF4D67"/>
                </a:solidFill>
              </a:rPr>
              <a:t>làm</a:t>
            </a:r>
            <a:r>
              <a:rPr lang="en-US" sz="3200" b="1" dirty="0">
                <a:solidFill>
                  <a:srgbClr val="FF4D67"/>
                </a:solidFill>
              </a:rPr>
              <a:t> </a:t>
            </a:r>
            <a:r>
              <a:rPr lang="en-US" sz="3200" b="1" dirty="0" err="1">
                <a:solidFill>
                  <a:srgbClr val="FF4D67"/>
                </a:solidFill>
              </a:rPr>
              <a:t>sai</a:t>
            </a:r>
            <a:r>
              <a:rPr lang="en-US" sz="3200" b="1" dirty="0">
                <a:solidFill>
                  <a:srgbClr val="FF4D67"/>
                </a:solidFill>
              </a:rPr>
              <a:t> di </a:t>
            </a:r>
            <a:r>
              <a:rPr lang="en-US" sz="3200" b="1" dirty="0" err="1">
                <a:solidFill>
                  <a:srgbClr val="FF4D67"/>
                </a:solidFill>
              </a:rPr>
              <a:t>chiếu</a:t>
            </a:r>
            <a:r>
              <a:rPr lang="en-US" sz="3200" b="1" dirty="0">
                <a:solidFill>
                  <a:srgbClr val="FF4D67"/>
                </a:solidFill>
              </a:rPr>
              <a:t> </a:t>
            </a:r>
            <a:r>
              <a:rPr lang="en-US" sz="3200" b="1" dirty="0" err="1">
                <a:solidFill>
                  <a:srgbClr val="FF4D67"/>
                </a:solidFill>
              </a:rPr>
              <a:t>của</a:t>
            </a:r>
            <a:r>
              <a:rPr lang="en-US" sz="3200" b="1" dirty="0">
                <a:solidFill>
                  <a:srgbClr val="FF4D67"/>
                </a:solidFill>
              </a:rPr>
              <a:t> </a:t>
            </a:r>
            <a:r>
              <a:rPr lang="en-US" sz="3200" b="1" dirty="0" err="1">
                <a:solidFill>
                  <a:srgbClr val="FF4D67"/>
                </a:solidFill>
              </a:rPr>
              <a:t>vua</a:t>
            </a:r>
            <a:r>
              <a:rPr lang="en-US" sz="3200" b="1">
                <a:solidFill>
                  <a:srgbClr val="FF4D67"/>
                </a:solidFill>
              </a:rPr>
              <a:t>. Ông </a:t>
            </a:r>
            <a:r>
              <a:rPr lang="en-US" sz="3200" b="1" dirty="0" err="1">
                <a:solidFill>
                  <a:srgbClr val="FF4D67"/>
                </a:solidFill>
              </a:rPr>
              <a:t>cứ</a:t>
            </a:r>
            <a:r>
              <a:rPr lang="en-US" sz="3200" b="1" dirty="0">
                <a:solidFill>
                  <a:srgbClr val="FF4D67"/>
                </a:solidFill>
              </a:rPr>
              <a:t> </a:t>
            </a:r>
            <a:r>
              <a:rPr lang="en-US" sz="3200" b="1" dirty="0" err="1">
                <a:solidFill>
                  <a:srgbClr val="FF4D67"/>
                </a:solidFill>
              </a:rPr>
              <a:t>làm</a:t>
            </a:r>
            <a:r>
              <a:rPr lang="en-US" sz="3200" b="1" dirty="0">
                <a:solidFill>
                  <a:srgbClr val="FF4D67"/>
                </a:solidFill>
              </a:rPr>
              <a:t> </a:t>
            </a:r>
            <a:r>
              <a:rPr lang="en-US" sz="3200" b="1" dirty="0" err="1">
                <a:solidFill>
                  <a:srgbClr val="FF4D67"/>
                </a:solidFill>
              </a:rPr>
              <a:t>theo</a:t>
            </a:r>
            <a:r>
              <a:rPr lang="en-US" sz="3200" b="1" dirty="0">
                <a:solidFill>
                  <a:srgbClr val="FF4D67"/>
                </a:solidFill>
              </a:rPr>
              <a:t> di </a:t>
            </a:r>
            <a:r>
              <a:rPr lang="en-US" sz="3200" b="1" dirty="0" err="1">
                <a:solidFill>
                  <a:srgbClr val="FF4D67"/>
                </a:solidFill>
              </a:rPr>
              <a:t>chiếu</a:t>
            </a:r>
            <a:r>
              <a:rPr lang="en-US" sz="3200" b="1" dirty="0">
                <a:solidFill>
                  <a:srgbClr val="FF4D67"/>
                </a:solidFill>
              </a:rPr>
              <a:t> </a:t>
            </a:r>
            <a:r>
              <a:rPr lang="en-US" sz="3200" b="1" dirty="0" err="1">
                <a:solidFill>
                  <a:srgbClr val="FF4D67"/>
                </a:solidFill>
              </a:rPr>
              <a:t>mà</a:t>
            </a:r>
            <a:r>
              <a:rPr lang="en-US" sz="3200" b="1" dirty="0">
                <a:solidFill>
                  <a:srgbClr val="FF4D67"/>
                </a:solidFill>
              </a:rPr>
              <a:t> </a:t>
            </a:r>
            <a:r>
              <a:rPr lang="en-US" sz="3200" b="1" dirty="0" err="1">
                <a:solidFill>
                  <a:srgbClr val="FF4D67"/>
                </a:solidFill>
              </a:rPr>
              <a:t>lập</a:t>
            </a:r>
            <a:r>
              <a:rPr lang="en-US" sz="3200" b="1" dirty="0">
                <a:solidFill>
                  <a:srgbClr val="FF4D67"/>
                </a:solidFill>
              </a:rPr>
              <a:t> </a:t>
            </a:r>
            <a:r>
              <a:rPr lang="en-US" sz="3200" b="1" dirty="0" err="1">
                <a:solidFill>
                  <a:srgbClr val="FF4D67"/>
                </a:solidFill>
              </a:rPr>
              <a:t>thái</a:t>
            </a:r>
            <a:r>
              <a:rPr lang="en-US" sz="3200" b="1" dirty="0">
                <a:solidFill>
                  <a:srgbClr val="FF4D67"/>
                </a:solidFill>
              </a:rPr>
              <a:t> </a:t>
            </a:r>
            <a:r>
              <a:rPr lang="en-US" sz="3200" b="1" dirty="0" err="1">
                <a:solidFill>
                  <a:srgbClr val="FF4D67"/>
                </a:solidFill>
              </a:rPr>
              <a:t>tử</a:t>
            </a:r>
            <a:r>
              <a:rPr lang="en-US" sz="3200" b="1" dirty="0">
                <a:solidFill>
                  <a:srgbClr val="FF4D67"/>
                </a:solidFill>
              </a:rPr>
              <a:t> Long </a:t>
            </a:r>
            <a:r>
              <a:rPr lang="en-US" sz="3200" b="1" dirty="0" err="1">
                <a:solidFill>
                  <a:srgbClr val="FF4D67"/>
                </a:solidFill>
              </a:rPr>
              <a:t>Cán</a:t>
            </a:r>
            <a:r>
              <a:rPr lang="en-US" sz="3200" b="1" dirty="0">
                <a:solidFill>
                  <a:srgbClr val="FF4D67"/>
                </a:solidFill>
              </a:rPr>
              <a:t>.</a:t>
            </a:r>
          </a:p>
        </p:txBody>
      </p:sp>
      <p:grpSp>
        <p:nvGrpSpPr>
          <p:cNvPr id="144" name="Group 4">
            <a:extLst>
              <a:ext uri="{FF2B5EF4-FFF2-40B4-BE49-F238E27FC236}">
                <a16:creationId xmlns:a16="http://schemas.microsoft.com/office/drawing/2014/main" id="{4ECE6363-9456-454F-81CD-1A7F25C511DE}"/>
              </a:ext>
            </a:extLst>
          </p:cNvPr>
          <p:cNvGrpSpPr>
            <a:grpSpLocks noChangeAspect="1"/>
          </p:cNvGrpSpPr>
          <p:nvPr/>
        </p:nvGrpSpPr>
        <p:grpSpPr bwMode="auto">
          <a:xfrm>
            <a:off x="10114961" y="4057944"/>
            <a:ext cx="1261435" cy="1731179"/>
            <a:chOff x="1563" y="1178"/>
            <a:chExt cx="1101" cy="1511"/>
          </a:xfrm>
        </p:grpSpPr>
        <p:sp>
          <p:nvSpPr>
            <p:cNvPr id="145" name="Freeform 5">
              <a:extLst>
                <a:ext uri="{FF2B5EF4-FFF2-40B4-BE49-F238E27FC236}">
                  <a16:creationId xmlns:a16="http://schemas.microsoft.com/office/drawing/2014/main" id="{7D281503-0D7E-42A4-9B99-0A863C2ED298}"/>
                </a:ext>
              </a:extLst>
            </p:cNvPr>
            <p:cNvSpPr>
              <a:spLocks/>
            </p:cNvSpPr>
            <p:nvPr/>
          </p:nvSpPr>
          <p:spPr bwMode="auto">
            <a:xfrm>
              <a:off x="2313" y="1243"/>
              <a:ext cx="301" cy="391"/>
            </a:xfrm>
            <a:custGeom>
              <a:avLst/>
              <a:gdLst>
                <a:gd name="T0" fmla="*/ 17 w 169"/>
                <a:gd name="T1" fmla="*/ 75 h 220"/>
                <a:gd name="T2" fmla="*/ 13 w 169"/>
                <a:gd name="T3" fmla="*/ 197 h 220"/>
                <a:gd name="T4" fmla="*/ 11 w 169"/>
                <a:gd name="T5" fmla="*/ 220 h 220"/>
                <a:gd name="T6" fmla="*/ 167 w 169"/>
                <a:gd name="T7" fmla="*/ 205 h 220"/>
                <a:gd name="T8" fmla="*/ 97 w 169"/>
                <a:gd name="T9" fmla="*/ 44 h 220"/>
                <a:gd name="T10" fmla="*/ 23 w 169"/>
                <a:gd name="T11" fmla="*/ 0 h 220"/>
                <a:gd name="T12" fmla="*/ 0 w 169"/>
                <a:gd name="T13" fmla="*/ 9 h 220"/>
                <a:gd name="T14" fmla="*/ 17 w 169"/>
                <a:gd name="T15" fmla="*/ 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20">
                  <a:moveTo>
                    <a:pt x="17" y="75"/>
                  </a:moveTo>
                  <a:cubicBezTo>
                    <a:pt x="20" y="115"/>
                    <a:pt x="18" y="157"/>
                    <a:pt x="13" y="197"/>
                  </a:cubicBezTo>
                  <a:cubicBezTo>
                    <a:pt x="13" y="205"/>
                    <a:pt x="12" y="212"/>
                    <a:pt x="11" y="220"/>
                  </a:cubicBezTo>
                  <a:cubicBezTo>
                    <a:pt x="46" y="168"/>
                    <a:pt x="149" y="148"/>
                    <a:pt x="167" y="205"/>
                  </a:cubicBezTo>
                  <a:cubicBezTo>
                    <a:pt x="169" y="145"/>
                    <a:pt x="150" y="86"/>
                    <a:pt x="97" y="44"/>
                  </a:cubicBezTo>
                  <a:cubicBezTo>
                    <a:pt x="75" y="27"/>
                    <a:pt x="50" y="12"/>
                    <a:pt x="23" y="0"/>
                  </a:cubicBezTo>
                  <a:cubicBezTo>
                    <a:pt x="15" y="4"/>
                    <a:pt x="8" y="7"/>
                    <a:pt x="0" y="9"/>
                  </a:cubicBezTo>
                  <a:cubicBezTo>
                    <a:pt x="12" y="28"/>
                    <a:pt x="15" y="54"/>
                    <a:pt x="17" y="7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Freeform 6">
              <a:extLst>
                <a:ext uri="{FF2B5EF4-FFF2-40B4-BE49-F238E27FC236}">
                  <a16:creationId xmlns:a16="http://schemas.microsoft.com/office/drawing/2014/main" id="{F3E55D59-BB9A-4621-8E18-F668CD515DA3}"/>
                </a:ext>
              </a:extLst>
            </p:cNvPr>
            <p:cNvSpPr>
              <a:spLocks/>
            </p:cNvSpPr>
            <p:nvPr/>
          </p:nvSpPr>
          <p:spPr bwMode="auto">
            <a:xfrm>
              <a:off x="1689" y="1195"/>
              <a:ext cx="429" cy="368"/>
            </a:xfrm>
            <a:custGeom>
              <a:avLst/>
              <a:gdLst>
                <a:gd name="T0" fmla="*/ 74 w 241"/>
                <a:gd name="T1" fmla="*/ 135 h 207"/>
                <a:gd name="T2" fmla="*/ 143 w 241"/>
                <a:gd name="T3" fmla="*/ 207 h 207"/>
                <a:gd name="T4" fmla="*/ 183 w 241"/>
                <a:gd name="T5" fmla="*/ 93 h 207"/>
                <a:gd name="T6" fmla="*/ 241 w 241"/>
                <a:gd name="T7" fmla="*/ 21 h 207"/>
                <a:gd name="T8" fmla="*/ 217 w 241"/>
                <a:gd name="T9" fmla="*/ 0 h 207"/>
                <a:gd name="T10" fmla="*/ 117 w 241"/>
                <a:gd name="T11" fmla="*/ 29 h 207"/>
                <a:gd name="T12" fmla="*/ 0 w 241"/>
                <a:gd name="T13" fmla="*/ 179 h 207"/>
                <a:gd name="T14" fmla="*/ 74 w 241"/>
                <a:gd name="T15" fmla="*/ 13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07">
                  <a:moveTo>
                    <a:pt x="74" y="135"/>
                  </a:moveTo>
                  <a:cubicBezTo>
                    <a:pt x="113" y="136"/>
                    <a:pt x="139" y="170"/>
                    <a:pt x="143" y="207"/>
                  </a:cubicBezTo>
                  <a:cubicBezTo>
                    <a:pt x="152" y="167"/>
                    <a:pt x="164" y="129"/>
                    <a:pt x="183" y="93"/>
                  </a:cubicBezTo>
                  <a:cubicBezTo>
                    <a:pt x="197" y="68"/>
                    <a:pt x="215" y="38"/>
                    <a:pt x="241" y="21"/>
                  </a:cubicBezTo>
                  <a:cubicBezTo>
                    <a:pt x="232" y="15"/>
                    <a:pt x="224" y="8"/>
                    <a:pt x="217" y="0"/>
                  </a:cubicBezTo>
                  <a:cubicBezTo>
                    <a:pt x="182" y="3"/>
                    <a:pt x="148" y="13"/>
                    <a:pt x="117" y="29"/>
                  </a:cubicBezTo>
                  <a:cubicBezTo>
                    <a:pt x="58" y="62"/>
                    <a:pt x="19" y="117"/>
                    <a:pt x="0" y="179"/>
                  </a:cubicBezTo>
                  <a:cubicBezTo>
                    <a:pt x="17" y="153"/>
                    <a:pt x="44" y="134"/>
                    <a:pt x="74" y="13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Freeform 7">
              <a:extLst>
                <a:ext uri="{FF2B5EF4-FFF2-40B4-BE49-F238E27FC236}">
                  <a16:creationId xmlns:a16="http://schemas.microsoft.com/office/drawing/2014/main" id="{EBF7ADAF-6E29-43BA-A693-FE9B5D3091DC}"/>
                </a:ext>
              </a:extLst>
            </p:cNvPr>
            <p:cNvSpPr>
              <a:spLocks/>
            </p:cNvSpPr>
            <p:nvPr/>
          </p:nvSpPr>
          <p:spPr bwMode="auto">
            <a:xfrm>
              <a:off x="2130" y="1554"/>
              <a:ext cx="477" cy="663"/>
            </a:xfrm>
            <a:custGeom>
              <a:avLst/>
              <a:gdLst>
                <a:gd name="T0" fmla="*/ 233 w 268"/>
                <a:gd name="T1" fmla="*/ 6 h 373"/>
                <a:gd name="T2" fmla="*/ 182 w 268"/>
                <a:gd name="T3" fmla="*/ 8 h 373"/>
                <a:gd name="T4" fmla="*/ 110 w 268"/>
                <a:gd name="T5" fmla="*/ 67 h 373"/>
                <a:gd name="T6" fmla="*/ 63 w 268"/>
                <a:gd name="T7" fmla="*/ 220 h 373"/>
                <a:gd name="T8" fmla="*/ 22 w 268"/>
                <a:gd name="T9" fmla="*/ 316 h 373"/>
                <a:gd name="T10" fmla="*/ 0 w 268"/>
                <a:gd name="T11" fmla="*/ 362 h 373"/>
                <a:gd name="T12" fmla="*/ 29 w 268"/>
                <a:gd name="T13" fmla="*/ 365 h 373"/>
                <a:gd name="T14" fmla="*/ 60 w 268"/>
                <a:gd name="T15" fmla="*/ 373 h 373"/>
                <a:gd name="T16" fmla="*/ 241 w 268"/>
                <a:gd name="T17" fmla="*/ 148 h 373"/>
                <a:gd name="T18" fmla="*/ 268 w 268"/>
                <a:gd name="T19" fmla="*/ 59 h 373"/>
                <a:gd name="T20" fmla="*/ 233 w 268"/>
                <a:gd name="T21"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373">
                  <a:moveTo>
                    <a:pt x="233" y="6"/>
                  </a:moveTo>
                  <a:cubicBezTo>
                    <a:pt x="216" y="0"/>
                    <a:pt x="199" y="2"/>
                    <a:pt x="182" y="8"/>
                  </a:cubicBezTo>
                  <a:cubicBezTo>
                    <a:pt x="152" y="18"/>
                    <a:pt x="124" y="38"/>
                    <a:pt x="110" y="67"/>
                  </a:cubicBezTo>
                  <a:cubicBezTo>
                    <a:pt x="100" y="120"/>
                    <a:pt x="83" y="170"/>
                    <a:pt x="63" y="220"/>
                  </a:cubicBezTo>
                  <a:cubicBezTo>
                    <a:pt x="50" y="252"/>
                    <a:pt x="35" y="284"/>
                    <a:pt x="22" y="316"/>
                  </a:cubicBezTo>
                  <a:cubicBezTo>
                    <a:pt x="16" y="331"/>
                    <a:pt x="9" y="347"/>
                    <a:pt x="0" y="362"/>
                  </a:cubicBezTo>
                  <a:cubicBezTo>
                    <a:pt x="10" y="362"/>
                    <a:pt x="20" y="363"/>
                    <a:pt x="29" y="365"/>
                  </a:cubicBezTo>
                  <a:cubicBezTo>
                    <a:pt x="37" y="366"/>
                    <a:pt x="51" y="368"/>
                    <a:pt x="60" y="373"/>
                  </a:cubicBezTo>
                  <a:cubicBezTo>
                    <a:pt x="143" y="325"/>
                    <a:pt x="203" y="233"/>
                    <a:pt x="241" y="148"/>
                  </a:cubicBezTo>
                  <a:cubicBezTo>
                    <a:pt x="254" y="120"/>
                    <a:pt x="263" y="90"/>
                    <a:pt x="268" y="59"/>
                  </a:cubicBezTo>
                  <a:cubicBezTo>
                    <a:pt x="264" y="38"/>
                    <a:pt x="257" y="13"/>
                    <a:pt x="233" y="6"/>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Freeform 8">
              <a:extLst>
                <a:ext uri="{FF2B5EF4-FFF2-40B4-BE49-F238E27FC236}">
                  <a16:creationId xmlns:a16="http://schemas.microsoft.com/office/drawing/2014/main" id="{A866BBC6-4BF0-4265-9B99-8277831F0138}"/>
                </a:ext>
              </a:extLst>
            </p:cNvPr>
            <p:cNvSpPr>
              <a:spLocks/>
            </p:cNvSpPr>
            <p:nvPr/>
          </p:nvSpPr>
          <p:spPr bwMode="auto">
            <a:xfrm>
              <a:off x="2130" y="2116"/>
              <a:ext cx="235" cy="101"/>
            </a:xfrm>
            <a:custGeom>
              <a:avLst/>
              <a:gdLst>
                <a:gd name="T0" fmla="*/ 63 w 132"/>
                <a:gd name="T1" fmla="*/ 12 h 57"/>
                <a:gd name="T2" fmla="*/ 16 w 132"/>
                <a:gd name="T3" fmla="*/ 13 h 57"/>
                <a:gd name="T4" fmla="*/ 0 w 132"/>
                <a:gd name="T5" fmla="*/ 46 h 57"/>
                <a:gd name="T6" fmla="*/ 29 w 132"/>
                <a:gd name="T7" fmla="*/ 49 h 57"/>
                <a:gd name="T8" fmla="*/ 60 w 132"/>
                <a:gd name="T9" fmla="*/ 57 h 57"/>
                <a:gd name="T10" fmla="*/ 132 w 132"/>
                <a:gd name="T11" fmla="*/ 0 h 57"/>
                <a:gd name="T12" fmla="*/ 63 w 13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132" h="57">
                  <a:moveTo>
                    <a:pt x="63" y="12"/>
                  </a:moveTo>
                  <a:cubicBezTo>
                    <a:pt x="49" y="12"/>
                    <a:pt x="33" y="14"/>
                    <a:pt x="16" y="13"/>
                  </a:cubicBezTo>
                  <a:cubicBezTo>
                    <a:pt x="12" y="24"/>
                    <a:pt x="6" y="35"/>
                    <a:pt x="0" y="46"/>
                  </a:cubicBezTo>
                  <a:cubicBezTo>
                    <a:pt x="10" y="46"/>
                    <a:pt x="20" y="47"/>
                    <a:pt x="29" y="49"/>
                  </a:cubicBezTo>
                  <a:cubicBezTo>
                    <a:pt x="37" y="50"/>
                    <a:pt x="51" y="52"/>
                    <a:pt x="60" y="57"/>
                  </a:cubicBezTo>
                  <a:cubicBezTo>
                    <a:pt x="86" y="42"/>
                    <a:pt x="110" y="22"/>
                    <a:pt x="132" y="0"/>
                  </a:cubicBezTo>
                  <a:cubicBezTo>
                    <a:pt x="109" y="7"/>
                    <a:pt x="86" y="11"/>
                    <a:pt x="63" y="12"/>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9">
              <a:extLst>
                <a:ext uri="{FF2B5EF4-FFF2-40B4-BE49-F238E27FC236}">
                  <a16:creationId xmlns:a16="http://schemas.microsoft.com/office/drawing/2014/main" id="{FC0C1C88-BD15-4764-9C28-303C896F6E9B}"/>
                </a:ext>
              </a:extLst>
            </p:cNvPr>
            <p:cNvSpPr>
              <a:spLocks/>
            </p:cNvSpPr>
            <p:nvPr/>
          </p:nvSpPr>
          <p:spPr bwMode="auto">
            <a:xfrm>
              <a:off x="2095" y="1192"/>
              <a:ext cx="236" cy="62"/>
            </a:xfrm>
            <a:custGeom>
              <a:avLst/>
              <a:gdLst>
                <a:gd name="T0" fmla="*/ 29 w 133"/>
                <a:gd name="T1" fmla="*/ 22 h 35"/>
                <a:gd name="T2" fmla="*/ 59 w 133"/>
                <a:gd name="T3" fmla="*/ 32 h 35"/>
                <a:gd name="T4" fmla="*/ 109 w 133"/>
                <a:gd name="T5" fmla="*/ 32 h 35"/>
                <a:gd name="T6" fmla="*/ 116 w 133"/>
                <a:gd name="T7" fmla="*/ 30 h 35"/>
                <a:gd name="T8" fmla="*/ 122 w 133"/>
                <a:gd name="T9" fmla="*/ 29 h 35"/>
                <a:gd name="T10" fmla="*/ 133 w 133"/>
                <a:gd name="T11" fmla="*/ 24 h 35"/>
                <a:gd name="T12" fmla="*/ 0 w 133"/>
                <a:gd name="T13" fmla="*/ 2 h 35"/>
                <a:gd name="T14" fmla="*/ 21 w 133"/>
                <a:gd name="T15" fmla="*/ 18 h 35"/>
                <a:gd name="T16" fmla="*/ 29 w 133"/>
                <a:gd name="T1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29" y="22"/>
                  </a:moveTo>
                  <a:cubicBezTo>
                    <a:pt x="38" y="27"/>
                    <a:pt x="48" y="31"/>
                    <a:pt x="59" y="32"/>
                  </a:cubicBezTo>
                  <a:cubicBezTo>
                    <a:pt x="75" y="35"/>
                    <a:pt x="92" y="35"/>
                    <a:pt x="109" y="32"/>
                  </a:cubicBezTo>
                  <a:cubicBezTo>
                    <a:pt x="116" y="30"/>
                    <a:pt x="116" y="30"/>
                    <a:pt x="116" y="30"/>
                  </a:cubicBezTo>
                  <a:cubicBezTo>
                    <a:pt x="118" y="30"/>
                    <a:pt x="120" y="29"/>
                    <a:pt x="122" y="29"/>
                  </a:cubicBezTo>
                  <a:cubicBezTo>
                    <a:pt x="126" y="27"/>
                    <a:pt x="130" y="26"/>
                    <a:pt x="133" y="24"/>
                  </a:cubicBezTo>
                  <a:cubicBezTo>
                    <a:pt x="91" y="8"/>
                    <a:pt x="45" y="0"/>
                    <a:pt x="0" y="2"/>
                  </a:cubicBezTo>
                  <a:cubicBezTo>
                    <a:pt x="6" y="8"/>
                    <a:pt x="13" y="14"/>
                    <a:pt x="21" y="18"/>
                  </a:cubicBezTo>
                  <a:lnTo>
                    <a:pt x="29" y="22"/>
                  </a:ln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Freeform 10">
              <a:extLst>
                <a:ext uri="{FF2B5EF4-FFF2-40B4-BE49-F238E27FC236}">
                  <a16:creationId xmlns:a16="http://schemas.microsoft.com/office/drawing/2014/main" id="{DF952858-8B93-4498-87CF-134338821959}"/>
                </a:ext>
              </a:extLst>
            </p:cNvPr>
            <p:cNvSpPr>
              <a:spLocks/>
            </p:cNvSpPr>
            <p:nvPr/>
          </p:nvSpPr>
          <p:spPr bwMode="auto">
            <a:xfrm>
              <a:off x="1918" y="1451"/>
              <a:ext cx="392" cy="752"/>
            </a:xfrm>
            <a:custGeom>
              <a:avLst/>
              <a:gdLst>
                <a:gd name="T0" fmla="*/ 16 w 220"/>
                <a:gd name="T1" fmla="*/ 93 h 423"/>
                <a:gd name="T2" fmla="*/ 3 w 220"/>
                <a:gd name="T3" fmla="*/ 279 h 423"/>
                <a:gd name="T4" fmla="*/ 9 w 220"/>
                <a:gd name="T5" fmla="*/ 360 h 423"/>
                <a:gd name="T6" fmla="*/ 21 w 220"/>
                <a:gd name="T7" fmla="*/ 423 h 423"/>
                <a:gd name="T8" fmla="*/ 80 w 220"/>
                <a:gd name="T9" fmla="*/ 420 h 423"/>
                <a:gd name="T10" fmla="*/ 109 w 220"/>
                <a:gd name="T11" fmla="*/ 420 h 423"/>
                <a:gd name="T12" fmla="*/ 137 w 220"/>
                <a:gd name="T13" fmla="*/ 359 h 423"/>
                <a:gd name="T14" fmla="*/ 173 w 220"/>
                <a:gd name="T15" fmla="*/ 276 h 423"/>
                <a:gd name="T16" fmla="*/ 220 w 220"/>
                <a:gd name="T17" fmla="*/ 124 h 423"/>
                <a:gd name="T18" fmla="*/ 123 w 220"/>
                <a:gd name="T19" fmla="*/ 0 h 423"/>
                <a:gd name="T20" fmla="*/ 19 w 220"/>
                <a:gd name="T21" fmla="*/ 80 h 423"/>
                <a:gd name="T22" fmla="*/ 16 w 220"/>
                <a:gd name="T23" fmla="*/ 9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423">
                  <a:moveTo>
                    <a:pt x="16" y="93"/>
                  </a:moveTo>
                  <a:cubicBezTo>
                    <a:pt x="5" y="155"/>
                    <a:pt x="0" y="217"/>
                    <a:pt x="3" y="279"/>
                  </a:cubicBezTo>
                  <a:cubicBezTo>
                    <a:pt x="4" y="307"/>
                    <a:pt x="7" y="333"/>
                    <a:pt x="9" y="360"/>
                  </a:cubicBezTo>
                  <a:cubicBezTo>
                    <a:pt x="11" y="382"/>
                    <a:pt x="14" y="403"/>
                    <a:pt x="21" y="423"/>
                  </a:cubicBezTo>
                  <a:cubicBezTo>
                    <a:pt x="41" y="419"/>
                    <a:pt x="63" y="421"/>
                    <a:pt x="80" y="420"/>
                  </a:cubicBezTo>
                  <a:cubicBezTo>
                    <a:pt x="90" y="420"/>
                    <a:pt x="100" y="420"/>
                    <a:pt x="109" y="420"/>
                  </a:cubicBezTo>
                  <a:cubicBezTo>
                    <a:pt x="121" y="400"/>
                    <a:pt x="129" y="380"/>
                    <a:pt x="137" y="359"/>
                  </a:cubicBezTo>
                  <a:cubicBezTo>
                    <a:pt x="149" y="331"/>
                    <a:pt x="162" y="304"/>
                    <a:pt x="173" y="276"/>
                  </a:cubicBezTo>
                  <a:cubicBezTo>
                    <a:pt x="193" y="227"/>
                    <a:pt x="211" y="176"/>
                    <a:pt x="220" y="124"/>
                  </a:cubicBezTo>
                  <a:cubicBezTo>
                    <a:pt x="218" y="73"/>
                    <a:pt x="183" y="0"/>
                    <a:pt x="123" y="0"/>
                  </a:cubicBezTo>
                  <a:cubicBezTo>
                    <a:pt x="70" y="0"/>
                    <a:pt x="46" y="41"/>
                    <a:pt x="19" y="80"/>
                  </a:cubicBezTo>
                  <a:cubicBezTo>
                    <a:pt x="18" y="84"/>
                    <a:pt x="17" y="89"/>
                    <a:pt x="16" y="93"/>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Freeform 11">
              <a:extLst>
                <a:ext uri="{FF2B5EF4-FFF2-40B4-BE49-F238E27FC236}">
                  <a16:creationId xmlns:a16="http://schemas.microsoft.com/office/drawing/2014/main" id="{02A68E77-A7E4-4AF0-9A7F-8B28DE4DE894}"/>
                </a:ext>
              </a:extLst>
            </p:cNvPr>
            <p:cNvSpPr>
              <a:spLocks/>
            </p:cNvSpPr>
            <p:nvPr/>
          </p:nvSpPr>
          <p:spPr bwMode="auto">
            <a:xfrm>
              <a:off x="1934" y="2094"/>
              <a:ext cx="210" cy="109"/>
            </a:xfrm>
            <a:custGeom>
              <a:avLst/>
              <a:gdLst>
                <a:gd name="T0" fmla="*/ 0 w 118"/>
                <a:gd name="T1" fmla="*/ 0 h 61"/>
                <a:gd name="T2" fmla="*/ 12 w 118"/>
                <a:gd name="T3" fmla="*/ 61 h 61"/>
                <a:gd name="T4" fmla="*/ 71 w 118"/>
                <a:gd name="T5" fmla="*/ 58 h 61"/>
                <a:gd name="T6" fmla="*/ 100 w 118"/>
                <a:gd name="T7" fmla="*/ 58 h 61"/>
                <a:gd name="T8" fmla="*/ 118 w 118"/>
                <a:gd name="T9" fmla="*/ 22 h 61"/>
                <a:gd name="T10" fmla="*/ 0 w 118"/>
                <a:gd name="T11" fmla="*/ 0 h 61"/>
              </a:gdLst>
              <a:ahLst/>
              <a:cxnLst>
                <a:cxn ang="0">
                  <a:pos x="T0" y="T1"/>
                </a:cxn>
                <a:cxn ang="0">
                  <a:pos x="T2" y="T3"/>
                </a:cxn>
                <a:cxn ang="0">
                  <a:pos x="T4" y="T5"/>
                </a:cxn>
                <a:cxn ang="0">
                  <a:pos x="T6" y="T7"/>
                </a:cxn>
                <a:cxn ang="0">
                  <a:pos x="T8" y="T9"/>
                </a:cxn>
                <a:cxn ang="0">
                  <a:pos x="T10" y="T11"/>
                </a:cxn>
              </a:cxnLst>
              <a:rect l="0" t="0" r="r" b="b"/>
              <a:pathLst>
                <a:path w="118" h="61">
                  <a:moveTo>
                    <a:pt x="0" y="0"/>
                  </a:moveTo>
                  <a:cubicBezTo>
                    <a:pt x="2" y="21"/>
                    <a:pt x="5" y="41"/>
                    <a:pt x="12" y="61"/>
                  </a:cubicBezTo>
                  <a:cubicBezTo>
                    <a:pt x="32" y="57"/>
                    <a:pt x="54" y="59"/>
                    <a:pt x="71" y="58"/>
                  </a:cubicBezTo>
                  <a:cubicBezTo>
                    <a:pt x="81" y="58"/>
                    <a:pt x="91" y="58"/>
                    <a:pt x="100" y="58"/>
                  </a:cubicBezTo>
                  <a:cubicBezTo>
                    <a:pt x="107" y="46"/>
                    <a:pt x="113" y="34"/>
                    <a:pt x="118" y="22"/>
                  </a:cubicBezTo>
                  <a:cubicBezTo>
                    <a:pt x="80" y="28"/>
                    <a:pt x="33" y="21"/>
                    <a:pt x="0" y="0"/>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Freeform 12">
              <a:extLst>
                <a:ext uri="{FF2B5EF4-FFF2-40B4-BE49-F238E27FC236}">
                  <a16:creationId xmlns:a16="http://schemas.microsoft.com/office/drawing/2014/main" id="{27E9D424-E70A-4D71-8674-749DDDA32203}"/>
                </a:ext>
              </a:extLst>
            </p:cNvPr>
            <p:cNvSpPr>
              <a:spLocks/>
            </p:cNvSpPr>
            <p:nvPr/>
          </p:nvSpPr>
          <p:spPr bwMode="auto">
            <a:xfrm>
              <a:off x="1959" y="1242"/>
              <a:ext cx="372" cy="367"/>
            </a:xfrm>
            <a:custGeom>
              <a:avLst/>
              <a:gdLst>
                <a:gd name="T0" fmla="*/ 113 w 209"/>
                <a:gd name="T1" fmla="*/ 111 h 207"/>
                <a:gd name="T2" fmla="*/ 203 w 209"/>
                <a:gd name="T3" fmla="*/ 207 h 207"/>
                <a:gd name="T4" fmla="*/ 203 w 209"/>
                <a:gd name="T5" fmla="*/ 206 h 207"/>
                <a:gd name="T6" fmla="*/ 208 w 209"/>
                <a:gd name="T7" fmla="*/ 96 h 207"/>
                <a:gd name="T8" fmla="*/ 192 w 209"/>
                <a:gd name="T9" fmla="*/ 12 h 207"/>
                <a:gd name="T10" fmla="*/ 127 w 209"/>
                <a:gd name="T11" fmla="*/ 12 h 207"/>
                <a:gd name="T12" fmla="*/ 96 w 209"/>
                <a:gd name="T13" fmla="*/ 0 h 207"/>
                <a:gd name="T14" fmla="*/ 0 w 209"/>
                <a:gd name="T15" fmla="*/ 180 h 207"/>
                <a:gd name="T16" fmla="*/ 113 w 209"/>
                <a:gd name="T17" fmla="*/ 1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7">
                  <a:moveTo>
                    <a:pt x="113" y="111"/>
                  </a:moveTo>
                  <a:cubicBezTo>
                    <a:pt x="154" y="121"/>
                    <a:pt x="193" y="163"/>
                    <a:pt x="203" y="207"/>
                  </a:cubicBezTo>
                  <a:cubicBezTo>
                    <a:pt x="203" y="207"/>
                    <a:pt x="203" y="206"/>
                    <a:pt x="203" y="206"/>
                  </a:cubicBezTo>
                  <a:cubicBezTo>
                    <a:pt x="206" y="169"/>
                    <a:pt x="209" y="132"/>
                    <a:pt x="208" y="96"/>
                  </a:cubicBezTo>
                  <a:cubicBezTo>
                    <a:pt x="208" y="72"/>
                    <a:pt x="207" y="35"/>
                    <a:pt x="192" y="12"/>
                  </a:cubicBezTo>
                  <a:cubicBezTo>
                    <a:pt x="171" y="18"/>
                    <a:pt x="149" y="18"/>
                    <a:pt x="127" y="12"/>
                  </a:cubicBezTo>
                  <a:cubicBezTo>
                    <a:pt x="116" y="9"/>
                    <a:pt x="106" y="5"/>
                    <a:pt x="96" y="0"/>
                  </a:cubicBezTo>
                  <a:cubicBezTo>
                    <a:pt x="40" y="38"/>
                    <a:pt x="14" y="114"/>
                    <a:pt x="0" y="180"/>
                  </a:cubicBezTo>
                  <a:cubicBezTo>
                    <a:pt x="24" y="139"/>
                    <a:pt x="59" y="97"/>
                    <a:pt x="113" y="111"/>
                  </a:cubicBezTo>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Freeform 13">
              <a:extLst>
                <a:ext uri="{FF2B5EF4-FFF2-40B4-BE49-F238E27FC236}">
                  <a16:creationId xmlns:a16="http://schemas.microsoft.com/office/drawing/2014/main" id="{ED2E3D3C-F22C-4047-8382-EA20A6D49BED}"/>
                </a:ext>
              </a:extLst>
            </p:cNvPr>
            <p:cNvSpPr>
              <a:spLocks/>
            </p:cNvSpPr>
            <p:nvPr/>
          </p:nvSpPr>
          <p:spPr bwMode="auto">
            <a:xfrm>
              <a:off x="1664" y="1434"/>
              <a:ext cx="278" cy="795"/>
            </a:xfrm>
            <a:custGeom>
              <a:avLst/>
              <a:gdLst>
                <a:gd name="T0" fmla="*/ 128 w 156"/>
                <a:gd name="T1" fmla="*/ 447 h 448"/>
                <a:gd name="T2" fmla="*/ 156 w 156"/>
                <a:gd name="T3" fmla="*/ 434 h 448"/>
                <a:gd name="T4" fmla="*/ 145 w 156"/>
                <a:gd name="T5" fmla="*/ 383 h 448"/>
                <a:gd name="T6" fmla="*/ 137 w 156"/>
                <a:gd name="T7" fmla="*/ 289 h 448"/>
                <a:gd name="T8" fmla="*/ 152 w 156"/>
                <a:gd name="T9" fmla="*/ 99 h 448"/>
                <a:gd name="T10" fmla="*/ 77 w 156"/>
                <a:gd name="T11" fmla="*/ 10 h 448"/>
                <a:gd name="T12" fmla="*/ 7 w 156"/>
                <a:gd name="T13" fmla="*/ 73 h 448"/>
                <a:gd name="T14" fmla="*/ 1 w 156"/>
                <a:gd name="T15" fmla="*/ 150 h 448"/>
                <a:gd name="T16" fmla="*/ 126 w 156"/>
                <a:gd name="T17" fmla="*/ 448 h 448"/>
                <a:gd name="T18" fmla="*/ 128 w 156"/>
                <a:gd name="T19"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48">
                  <a:moveTo>
                    <a:pt x="128" y="447"/>
                  </a:moveTo>
                  <a:cubicBezTo>
                    <a:pt x="136" y="440"/>
                    <a:pt x="146" y="436"/>
                    <a:pt x="156" y="434"/>
                  </a:cubicBezTo>
                  <a:cubicBezTo>
                    <a:pt x="149" y="418"/>
                    <a:pt x="147" y="400"/>
                    <a:pt x="145" y="383"/>
                  </a:cubicBezTo>
                  <a:cubicBezTo>
                    <a:pt x="142" y="352"/>
                    <a:pt x="138" y="321"/>
                    <a:pt x="137" y="289"/>
                  </a:cubicBezTo>
                  <a:cubicBezTo>
                    <a:pt x="135" y="226"/>
                    <a:pt x="140" y="162"/>
                    <a:pt x="152" y="99"/>
                  </a:cubicBezTo>
                  <a:cubicBezTo>
                    <a:pt x="148" y="59"/>
                    <a:pt x="130" y="0"/>
                    <a:pt x="77" y="10"/>
                  </a:cubicBezTo>
                  <a:cubicBezTo>
                    <a:pt x="43" y="17"/>
                    <a:pt x="21" y="43"/>
                    <a:pt x="7" y="73"/>
                  </a:cubicBezTo>
                  <a:cubicBezTo>
                    <a:pt x="2" y="98"/>
                    <a:pt x="0" y="124"/>
                    <a:pt x="1" y="150"/>
                  </a:cubicBezTo>
                  <a:cubicBezTo>
                    <a:pt x="4" y="262"/>
                    <a:pt x="58" y="361"/>
                    <a:pt x="126" y="448"/>
                  </a:cubicBezTo>
                  <a:cubicBezTo>
                    <a:pt x="127" y="448"/>
                    <a:pt x="128" y="447"/>
                    <a:pt x="128" y="447"/>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14">
              <a:extLst>
                <a:ext uri="{FF2B5EF4-FFF2-40B4-BE49-F238E27FC236}">
                  <a16:creationId xmlns:a16="http://schemas.microsoft.com/office/drawing/2014/main" id="{F98634B1-0992-4723-A47C-B093102A0F5B}"/>
                </a:ext>
              </a:extLst>
            </p:cNvPr>
            <p:cNvSpPr>
              <a:spLocks/>
            </p:cNvSpPr>
            <p:nvPr/>
          </p:nvSpPr>
          <p:spPr bwMode="auto">
            <a:xfrm>
              <a:off x="1664" y="1647"/>
              <a:ext cx="278" cy="582"/>
            </a:xfrm>
            <a:custGeom>
              <a:avLst/>
              <a:gdLst>
                <a:gd name="T0" fmla="*/ 144 w 156"/>
                <a:gd name="T1" fmla="*/ 251 h 328"/>
                <a:gd name="T2" fmla="*/ 64 w 156"/>
                <a:gd name="T3" fmla="*/ 169 h 328"/>
                <a:gd name="T4" fmla="*/ 1 w 156"/>
                <a:gd name="T5" fmla="*/ 0 h 328"/>
                <a:gd name="T6" fmla="*/ 1 w 156"/>
                <a:gd name="T7" fmla="*/ 30 h 328"/>
                <a:gd name="T8" fmla="*/ 126 w 156"/>
                <a:gd name="T9" fmla="*/ 328 h 328"/>
                <a:gd name="T10" fmla="*/ 128 w 156"/>
                <a:gd name="T11" fmla="*/ 327 h 328"/>
                <a:gd name="T12" fmla="*/ 156 w 156"/>
                <a:gd name="T13" fmla="*/ 314 h 328"/>
                <a:gd name="T14" fmla="*/ 145 w 156"/>
                <a:gd name="T15" fmla="*/ 263 h 328"/>
                <a:gd name="T16" fmla="*/ 144 w 156"/>
                <a:gd name="T17" fmla="*/ 2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8">
                  <a:moveTo>
                    <a:pt x="144" y="251"/>
                  </a:moveTo>
                  <a:cubicBezTo>
                    <a:pt x="111" y="231"/>
                    <a:pt x="85" y="203"/>
                    <a:pt x="64" y="169"/>
                  </a:cubicBezTo>
                  <a:cubicBezTo>
                    <a:pt x="35" y="122"/>
                    <a:pt x="9" y="61"/>
                    <a:pt x="1" y="0"/>
                  </a:cubicBezTo>
                  <a:cubicBezTo>
                    <a:pt x="0" y="10"/>
                    <a:pt x="0" y="20"/>
                    <a:pt x="1" y="30"/>
                  </a:cubicBezTo>
                  <a:cubicBezTo>
                    <a:pt x="4" y="142"/>
                    <a:pt x="58" y="241"/>
                    <a:pt x="126" y="328"/>
                  </a:cubicBezTo>
                  <a:cubicBezTo>
                    <a:pt x="127" y="328"/>
                    <a:pt x="128" y="327"/>
                    <a:pt x="128" y="327"/>
                  </a:cubicBezTo>
                  <a:cubicBezTo>
                    <a:pt x="136" y="320"/>
                    <a:pt x="146" y="316"/>
                    <a:pt x="156" y="314"/>
                  </a:cubicBezTo>
                  <a:cubicBezTo>
                    <a:pt x="149" y="298"/>
                    <a:pt x="147" y="280"/>
                    <a:pt x="145" y="263"/>
                  </a:cubicBezTo>
                  <a:cubicBezTo>
                    <a:pt x="145" y="259"/>
                    <a:pt x="144" y="255"/>
                    <a:pt x="144" y="251"/>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Freeform 15">
              <a:extLst>
                <a:ext uri="{FF2B5EF4-FFF2-40B4-BE49-F238E27FC236}">
                  <a16:creationId xmlns:a16="http://schemas.microsoft.com/office/drawing/2014/main" id="{0A049E95-B9A2-4307-B7FD-D466C541F088}"/>
                </a:ext>
              </a:extLst>
            </p:cNvPr>
            <p:cNvSpPr>
              <a:spLocks noEditPoints="1"/>
            </p:cNvSpPr>
            <p:nvPr/>
          </p:nvSpPr>
          <p:spPr bwMode="auto">
            <a:xfrm>
              <a:off x="1867" y="2210"/>
              <a:ext cx="386" cy="74"/>
            </a:xfrm>
            <a:custGeom>
              <a:avLst/>
              <a:gdLst>
                <a:gd name="T0" fmla="*/ 208 w 217"/>
                <a:gd name="T1" fmla="*/ 14 h 42"/>
                <a:gd name="T2" fmla="*/ 199 w 217"/>
                <a:gd name="T3" fmla="*/ 9 h 42"/>
                <a:gd name="T4" fmla="*/ 197 w 217"/>
                <a:gd name="T5" fmla="*/ 8 h 42"/>
                <a:gd name="T6" fmla="*/ 183 w 217"/>
                <a:gd name="T7" fmla="*/ 4 h 42"/>
                <a:gd name="T8" fmla="*/ 147 w 217"/>
                <a:gd name="T9" fmla="*/ 0 h 42"/>
                <a:gd name="T10" fmla="*/ 143 w 217"/>
                <a:gd name="T11" fmla="*/ 0 h 42"/>
                <a:gd name="T12" fmla="*/ 134 w 217"/>
                <a:gd name="T13" fmla="*/ 0 h 42"/>
                <a:gd name="T14" fmla="*/ 87 w 217"/>
                <a:gd name="T15" fmla="*/ 1 h 42"/>
                <a:gd name="T16" fmla="*/ 53 w 217"/>
                <a:gd name="T17" fmla="*/ 2 h 42"/>
                <a:gd name="T18" fmla="*/ 45 w 217"/>
                <a:gd name="T19" fmla="*/ 3 h 42"/>
                <a:gd name="T20" fmla="*/ 28 w 217"/>
                <a:gd name="T21" fmla="*/ 9 h 42"/>
                <a:gd name="T22" fmla="*/ 17 w 217"/>
                <a:gd name="T23" fmla="*/ 17 h 42"/>
                <a:gd name="T24" fmla="*/ 12 w 217"/>
                <a:gd name="T25" fmla="*/ 22 h 42"/>
                <a:gd name="T26" fmla="*/ 6 w 217"/>
                <a:gd name="T27" fmla="*/ 42 h 42"/>
                <a:gd name="T28" fmla="*/ 14 w 217"/>
                <a:gd name="T29" fmla="*/ 40 h 42"/>
                <a:gd name="T30" fmla="*/ 62 w 217"/>
                <a:gd name="T31" fmla="*/ 23 h 42"/>
                <a:gd name="T32" fmla="*/ 66 w 217"/>
                <a:gd name="T33" fmla="*/ 22 h 42"/>
                <a:gd name="T34" fmla="*/ 99 w 217"/>
                <a:gd name="T35" fmla="*/ 20 h 42"/>
                <a:gd name="T36" fmla="*/ 199 w 217"/>
                <a:gd name="T37" fmla="*/ 35 h 42"/>
                <a:gd name="T38" fmla="*/ 204 w 217"/>
                <a:gd name="T39" fmla="*/ 36 h 42"/>
                <a:gd name="T40" fmla="*/ 209 w 217"/>
                <a:gd name="T41" fmla="*/ 14 h 42"/>
                <a:gd name="T42" fmla="*/ 208 w 217"/>
                <a:gd name="T43" fmla="*/ 14 h 42"/>
                <a:gd name="T44" fmla="*/ 199 w 217"/>
                <a:gd name="T45" fmla="*/ 27 h 42"/>
                <a:gd name="T46" fmla="*/ 195 w 217"/>
                <a:gd name="T47" fmla="*/ 24 h 42"/>
                <a:gd name="T48" fmla="*/ 199 w 217"/>
                <a:gd name="T49" fmla="*/ 22 h 42"/>
                <a:gd name="T50" fmla="*/ 201 w 217"/>
                <a:gd name="T51" fmla="*/ 24 h 42"/>
                <a:gd name="T52" fmla="*/ 199 w 217"/>
                <a:gd name="T53" fmla="*/ 27 h 42"/>
                <a:gd name="T54" fmla="*/ 203 w 217"/>
                <a:gd name="T55" fmla="*/ 22 h 42"/>
                <a:gd name="T56" fmla="*/ 197 w 217"/>
                <a:gd name="T57" fmla="*/ 16 h 42"/>
                <a:gd name="T58" fmla="*/ 199 w 217"/>
                <a:gd name="T59" fmla="*/ 14 h 42"/>
                <a:gd name="T60" fmla="*/ 206 w 217"/>
                <a:gd name="T61" fmla="*/ 20 h 42"/>
                <a:gd name="T62" fmla="*/ 203 w 217"/>
                <a:gd name="T6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2">
                  <a:moveTo>
                    <a:pt x="208" y="14"/>
                  </a:moveTo>
                  <a:cubicBezTo>
                    <a:pt x="199" y="9"/>
                    <a:pt x="199" y="9"/>
                    <a:pt x="199" y="9"/>
                  </a:cubicBezTo>
                  <a:cubicBezTo>
                    <a:pt x="198" y="9"/>
                    <a:pt x="197" y="8"/>
                    <a:pt x="197" y="8"/>
                  </a:cubicBezTo>
                  <a:cubicBezTo>
                    <a:pt x="192" y="6"/>
                    <a:pt x="187" y="5"/>
                    <a:pt x="183" y="4"/>
                  </a:cubicBezTo>
                  <a:cubicBezTo>
                    <a:pt x="171" y="2"/>
                    <a:pt x="159" y="0"/>
                    <a:pt x="147" y="0"/>
                  </a:cubicBezTo>
                  <a:cubicBezTo>
                    <a:pt x="145" y="0"/>
                    <a:pt x="144" y="0"/>
                    <a:pt x="143" y="0"/>
                  </a:cubicBezTo>
                  <a:cubicBezTo>
                    <a:pt x="134" y="0"/>
                    <a:pt x="134" y="0"/>
                    <a:pt x="134" y="0"/>
                  </a:cubicBezTo>
                  <a:cubicBezTo>
                    <a:pt x="118" y="0"/>
                    <a:pt x="103" y="1"/>
                    <a:pt x="87" y="1"/>
                  </a:cubicBezTo>
                  <a:cubicBezTo>
                    <a:pt x="78" y="1"/>
                    <a:pt x="65" y="1"/>
                    <a:pt x="53" y="2"/>
                  </a:cubicBezTo>
                  <a:cubicBezTo>
                    <a:pt x="45" y="3"/>
                    <a:pt x="45" y="3"/>
                    <a:pt x="45" y="3"/>
                  </a:cubicBezTo>
                  <a:cubicBezTo>
                    <a:pt x="38" y="4"/>
                    <a:pt x="32" y="6"/>
                    <a:pt x="28" y="9"/>
                  </a:cubicBezTo>
                  <a:cubicBezTo>
                    <a:pt x="25" y="10"/>
                    <a:pt x="21" y="13"/>
                    <a:pt x="17" y="17"/>
                  </a:cubicBezTo>
                  <a:cubicBezTo>
                    <a:pt x="12" y="22"/>
                    <a:pt x="12" y="22"/>
                    <a:pt x="12" y="22"/>
                  </a:cubicBezTo>
                  <a:cubicBezTo>
                    <a:pt x="5" y="29"/>
                    <a:pt x="0" y="37"/>
                    <a:pt x="6" y="42"/>
                  </a:cubicBezTo>
                  <a:cubicBezTo>
                    <a:pt x="14" y="40"/>
                    <a:pt x="14" y="40"/>
                    <a:pt x="14" y="40"/>
                  </a:cubicBezTo>
                  <a:cubicBezTo>
                    <a:pt x="27" y="30"/>
                    <a:pt x="45" y="25"/>
                    <a:pt x="62" y="23"/>
                  </a:cubicBezTo>
                  <a:cubicBezTo>
                    <a:pt x="66" y="22"/>
                    <a:pt x="66" y="22"/>
                    <a:pt x="66" y="22"/>
                  </a:cubicBezTo>
                  <a:cubicBezTo>
                    <a:pt x="78" y="21"/>
                    <a:pt x="89" y="20"/>
                    <a:pt x="99" y="20"/>
                  </a:cubicBezTo>
                  <a:cubicBezTo>
                    <a:pt x="131" y="19"/>
                    <a:pt x="170" y="19"/>
                    <a:pt x="199" y="35"/>
                  </a:cubicBezTo>
                  <a:cubicBezTo>
                    <a:pt x="204" y="36"/>
                    <a:pt x="204" y="36"/>
                    <a:pt x="204" y="36"/>
                  </a:cubicBezTo>
                  <a:cubicBezTo>
                    <a:pt x="215" y="30"/>
                    <a:pt x="217" y="23"/>
                    <a:pt x="209" y="14"/>
                  </a:cubicBezTo>
                  <a:cubicBezTo>
                    <a:pt x="209" y="14"/>
                    <a:pt x="208" y="14"/>
                    <a:pt x="208" y="14"/>
                  </a:cubicBezTo>
                  <a:moveTo>
                    <a:pt x="199" y="27"/>
                  </a:moveTo>
                  <a:cubicBezTo>
                    <a:pt x="197" y="27"/>
                    <a:pt x="196" y="25"/>
                    <a:pt x="195" y="24"/>
                  </a:cubicBezTo>
                  <a:cubicBezTo>
                    <a:pt x="194" y="22"/>
                    <a:pt x="197" y="19"/>
                    <a:pt x="199" y="22"/>
                  </a:cubicBezTo>
                  <a:cubicBezTo>
                    <a:pt x="199" y="23"/>
                    <a:pt x="200" y="23"/>
                    <a:pt x="201" y="24"/>
                  </a:cubicBezTo>
                  <a:cubicBezTo>
                    <a:pt x="202" y="26"/>
                    <a:pt x="201" y="28"/>
                    <a:pt x="199" y="27"/>
                  </a:cubicBezTo>
                  <a:moveTo>
                    <a:pt x="203" y="22"/>
                  </a:moveTo>
                  <a:cubicBezTo>
                    <a:pt x="201" y="21"/>
                    <a:pt x="199" y="18"/>
                    <a:pt x="197" y="16"/>
                  </a:cubicBezTo>
                  <a:cubicBezTo>
                    <a:pt x="196" y="15"/>
                    <a:pt x="198" y="13"/>
                    <a:pt x="199" y="14"/>
                  </a:cubicBezTo>
                  <a:cubicBezTo>
                    <a:pt x="202" y="15"/>
                    <a:pt x="205" y="17"/>
                    <a:pt x="206" y="20"/>
                  </a:cubicBezTo>
                  <a:cubicBezTo>
                    <a:pt x="206" y="21"/>
                    <a:pt x="205" y="23"/>
                    <a:pt x="203" y="22"/>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16">
              <a:extLst>
                <a:ext uri="{FF2B5EF4-FFF2-40B4-BE49-F238E27FC236}">
                  <a16:creationId xmlns:a16="http://schemas.microsoft.com/office/drawing/2014/main" id="{A9009F5E-D805-4AE1-9EA8-D0FD9EE6604B}"/>
                </a:ext>
              </a:extLst>
            </p:cNvPr>
            <p:cNvSpPr>
              <a:spLocks noEditPoints="1"/>
            </p:cNvSpPr>
            <p:nvPr/>
          </p:nvSpPr>
          <p:spPr bwMode="auto">
            <a:xfrm>
              <a:off x="1813" y="2469"/>
              <a:ext cx="340" cy="203"/>
            </a:xfrm>
            <a:custGeom>
              <a:avLst/>
              <a:gdLst>
                <a:gd name="T0" fmla="*/ 9 w 191"/>
                <a:gd name="T1" fmla="*/ 11 h 114"/>
                <a:gd name="T2" fmla="*/ 10 w 191"/>
                <a:gd name="T3" fmla="*/ 99 h 114"/>
                <a:gd name="T4" fmla="*/ 95 w 191"/>
                <a:gd name="T5" fmla="*/ 112 h 114"/>
                <a:gd name="T6" fmla="*/ 176 w 191"/>
                <a:gd name="T7" fmla="*/ 100 h 114"/>
                <a:gd name="T8" fmla="*/ 185 w 191"/>
                <a:gd name="T9" fmla="*/ 52 h 114"/>
                <a:gd name="T10" fmla="*/ 191 w 191"/>
                <a:gd name="T11" fmla="*/ 20 h 114"/>
                <a:gd name="T12" fmla="*/ 9 w 191"/>
                <a:gd name="T13" fmla="*/ 11 h 114"/>
                <a:gd name="T14" fmla="*/ 162 w 191"/>
                <a:gd name="T15" fmla="*/ 80 h 114"/>
                <a:gd name="T16" fmla="*/ 166 w 191"/>
                <a:gd name="T17" fmla="*/ 77 h 114"/>
                <a:gd name="T18" fmla="*/ 168 w 191"/>
                <a:gd name="T19" fmla="*/ 79 h 114"/>
                <a:gd name="T20" fmla="*/ 164 w 191"/>
                <a:gd name="T21" fmla="*/ 83 h 114"/>
                <a:gd name="T22" fmla="*/ 162 w 191"/>
                <a:gd name="T23" fmla="*/ 80 h 114"/>
                <a:gd name="T24" fmla="*/ 159 w 191"/>
                <a:gd name="T25" fmla="*/ 94 h 114"/>
                <a:gd name="T26" fmla="*/ 166 w 191"/>
                <a:gd name="T27" fmla="*/ 89 h 114"/>
                <a:gd name="T28" fmla="*/ 173 w 191"/>
                <a:gd name="T29" fmla="*/ 85 h 114"/>
                <a:gd name="T30" fmla="*/ 176 w 191"/>
                <a:gd name="T31" fmla="*/ 88 h 114"/>
                <a:gd name="T32" fmla="*/ 169 w 191"/>
                <a:gd name="T33" fmla="*/ 95 h 114"/>
                <a:gd name="T34" fmla="*/ 160 w 191"/>
                <a:gd name="T35" fmla="*/ 99 h 114"/>
                <a:gd name="T36" fmla="*/ 159 w 191"/>
                <a:gd name="T37"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114">
                  <a:moveTo>
                    <a:pt x="9" y="11"/>
                  </a:moveTo>
                  <a:cubicBezTo>
                    <a:pt x="4" y="40"/>
                    <a:pt x="0" y="71"/>
                    <a:pt x="10" y="99"/>
                  </a:cubicBezTo>
                  <a:cubicBezTo>
                    <a:pt x="37" y="112"/>
                    <a:pt x="65" y="114"/>
                    <a:pt x="95" y="112"/>
                  </a:cubicBezTo>
                  <a:cubicBezTo>
                    <a:pt x="119" y="111"/>
                    <a:pt x="154" y="111"/>
                    <a:pt x="176" y="100"/>
                  </a:cubicBezTo>
                  <a:cubicBezTo>
                    <a:pt x="182" y="85"/>
                    <a:pt x="182" y="67"/>
                    <a:pt x="185" y="52"/>
                  </a:cubicBezTo>
                  <a:cubicBezTo>
                    <a:pt x="186" y="41"/>
                    <a:pt x="188" y="30"/>
                    <a:pt x="191" y="20"/>
                  </a:cubicBezTo>
                  <a:cubicBezTo>
                    <a:pt x="130" y="6"/>
                    <a:pt x="71" y="0"/>
                    <a:pt x="9" y="11"/>
                  </a:cubicBezTo>
                  <a:moveTo>
                    <a:pt x="162" y="80"/>
                  </a:moveTo>
                  <a:cubicBezTo>
                    <a:pt x="163" y="79"/>
                    <a:pt x="164" y="78"/>
                    <a:pt x="166" y="77"/>
                  </a:cubicBezTo>
                  <a:cubicBezTo>
                    <a:pt x="167" y="76"/>
                    <a:pt x="169" y="78"/>
                    <a:pt x="168" y="79"/>
                  </a:cubicBezTo>
                  <a:cubicBezTo>
                    <a:pt x="167" y="81"/>
                    <a:pt x="165" y="82"/>
                    <a:pt x="164" y="83"/>
                  </a:cubicBezTo>
                  <a:cubicBezTo>
                    <a:pt x="162" y="84"/>
                    <a:pt x="160" y="81"/>
                    <a:pt x="162" y="80"/>
                  </a:cubicBezTo>
                  <a:moveTo>
                    <a:pt x="159" y="94"/>
                  </a:moveTo>
                  <a:cubicBezTo>
                    <a:pt x="161" y="93"/>
                    <a:pt x="164" y="91"/>
                    <a:pt x="166" y="89"/>
                  </a:cubicBezTo>
                  <a:cubicBezTo>
                    <a:pt x="168" y="88"/>
                    <a:pt x="170" y="86"/>
                    <a:pt x="173" y="85"/>
                  </a:cubicBezTo>
                  <a:cubicBezTo>
                    <a:pt x="174" y="85"/>
                    <a:pt x="176" y="86"/>
                    <a:pt x="176" y="88"/>
                  </a:cubicBezTo>
                  <a:cubicBezTo>
                    <a:pt x="175" y="91"/>
                    <a:pt x="172" y="94"/>
                    <a:pt x="169" y="95"/>
                  </a:cubicBezTo>
                  <a:cubicBezTo>
                    <a:pt x="167" y="97"/>
                    <a:pt x="163" y="99"/>
                    <a:pt x="160" y="99"/>
                  </a:cubicBezTo>
                  <a:cubicBezTo>
                    <a:pt x="157" y="99"/>
                    <a:pt x="157" y="95"/>
                    <a:pt x="159" y="94"/>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4" name="Freeform 17">
              <a:extLst>
                <a:ext uri="{FF2B5EF4-FFF2-40B4-BE49-F238E27FC236}">
                  <a16:creationId xmlns:a16="http://schemas.microsoft.com/office/drawing/2014/main" id="{143355A5-436F-465B-9513-CED10C4A8383}"/>
                </a:ext>
              </a:extLst>
            </p:cNvPr>
            <p:cNvSpPr>
              <a:spLocks/>
            </p:cNvSpPr>
            <p:nvPr/>
          </p:nvSpPr>
          <p:spPr bwMode="auto">
            <a:xfrm>
              <a:off x="1822" y="2595"/>
              <a:ext cx="305" cy="77"/>
            </a:xfrm>
            <a:custGeom>
              <a:avLst/>
              <a:gdLst>
                <a:gd name="T0" fmla="*/ 164 w 171"/>
                <a:gd name="T1" fmla="*/ 25 h 43"/>
                <a:gd name="T2" fmla="*/ 155 w 171"/>
                <a:gd name="T3" fmla="*/ 28 h 43"/>
                <a:gd name="T4" fmla="*/ 154 w 171"/>
                <a:gd name="T5" fmla="*/ 23 h 43"/>
                <a:gd name="T6" fmla="*/ 157 w 171"/>
                <a:gd name="T7" fmla="*/ 21 h 43"/>
                <a:gd name="T8" fmla="*/ 113 w 171"/>
                <a:gd name="T9" fmla="*/ 7 h 43"/>
                <a:gd name="T10" fmla="*/ 0 w 171"/>
                <a:gd name="T11" fmla="*/ 7 h 43"/>
                <a:gd name="T12" fmla="*/ 5 w 171"/>
                <a:gd name="T13" fmla="*/ 28 h 43"/>
                <a:gd name="T14" fmla="*/ 90 w 171"/>
                <a:gd name="T15" fmla="*/ 41 h 43"/>
                <a:gd name="T16" fmla="*/ 171 w 171"/>
                <a:gd name="T17" fmla="*/ 29 h 43"/>
                <a:gd name="T18" fmla="*/ 164 w 171"/>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3">
                  <a:moveTo>
                    <a:pt x="164" y="25"/>
                  </a:moveTo>
                  <a:cubicBezTo>
                    <a:pt x="161" y="27"/>
                    <a:pt x="158" y="28"/>
                    <a:pt x="155" y="28"/>
                  </a:cubicBezTo>
                  <a:cubicBezTo>
                    <a:pt x="152" y="28"/>
                    <a:pt x="152" y="24"/>
                    <a:pt x="154" y="23"/>
                  </a:cubicBezTo>
                  <a:cubicBezTo>
                    <a:pt x="155" y="22"/>
                    <a:pt x="156" y="22"/>
                    <a:pt x="157" y="21"/>
                  </a:cubicBezTo>
                  <a:cubicBezTo>
                    <a:pt x="143" y="15"/>
                    <a:pt x="129" y="10"/>
                    <a:pt x="113" y="7"/>
                  </a:cubicBezTo>
                  <a:cubicBezTo>
                    <a:pt x="75" y="0"/>
                    <a:pt x="38" y="8"/>
                    <a:pt x="0" y="7"/>
                  </a:cubicBezTo>
                  <a:cubicBezTo>
                    <a:pt x="1" y="14"/>
                    <a:pt x="2" y="21"/>
                    <a:pt x="5" y="28"/>
                  </a:cubicBezTo>
                  <a:cubicBezTo>
                    <a:pt x="32" y="41"/>
                    <a:pt x="60" y="43"/>
                    <a:pt x="90" y="41"/>
                  </a:cubicBezTo>
                  <a:cubicBezTo>
                    <a:pt x="113" y="40"/>
                    <a:pt x="149" y="40"/>
                    <a:pt x="171" y="29"/>
                  </a:cubicBezTo>
                  <a:cubicBezTo>
                    <a:pt x="168" y="27"/>
                    <a:pt x="166" y="26"/>
                    <a:pt x="164" y="25"/>
                  </a:cubicBezTo>
                </a:path>
              </a:pathLst>
            </a:custGeom>
            <a:solidFill>
              <a:srgbClr val="FF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Freeform 18">
              <a:extLst>
                <a:ext uri="{FF2B5EF4-FFF2-40B4-BE49-F238E27FC236}">
                  <a16:creationId xmlns:a16="http://schemas.microsoft.com/office/drawing/2014/main" id="{98B4829C-44B8-4145-AF68-3C7CCC8B1355}"/>
                </a:ext>
              </a:extLst>
            </p:cNvPr>
            <p:cNvSpPr>
              <a:spLocks/>
            </p:cNvSpPr>
            <p:nvPr/>
          </p:nvSpPr>
          <p:spPr bwMode="auto">
            <a:xfrm>
              <a:off x="1831" y="2444"/>
              <a:ext cx="328" cy="48"/>
            </a:xfrm>
            <a:custGeom>
              <a:avLst/>
              <a:gdLst>
                <a:gd name="T0" fmla="*/ 118 w 184"/>
                <a:gd name="T1" fmla="*/ 3 h 27"/>
                <a:gd name="T2" fmla="*/ 86 w 184"/>
                <a:gd name="T3" fmla="*/ 0 h 27"/>
                <a:gd name="T4" fmla="*/ 63 w 184"/>
                <a:gd name="T5" fmla="*/ 0 h 27"/>
                <a:gd name="T6" fmla="*/ 59 w 184"/>
                <a:gd name="T7" fmla="*/ 0 h 27"/>
                <a:gd name="T8" fmla="*/ 3 w 184"/>
                <a:gd name="T9" fmla="*/ 6 h 27"/>
                <a:gd name="T10" fmla="*/ 0 w 184"/>
                <a:gd name="T11" fmla="*/ 20 h 27"/>
                <a:gd name="T12" fmla="*/ 182 w 184"/>
                <a:gd name="T13" fmla="*/ 27 h 27"/>
                <a:gd name="T14" fmla="*/ 184 w 184"/>
                <a:gd name="T15" fmla="*/ 17 h 27"/>
                <a:gd name="T16" fmla="*/ 122 w 184"/>
                <a:gd name="T17" fmla="*/ 4 h 27"/>
                <a:gd name="T18" fmla="*/ 118 w 184"/>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7">
                  <a:moveTo>
                    <a:pt x="118" y="3"/>
                  </a:moveTo>
                  <a:cubicBezTo>
                    <a:pt x="108" y="2"/>
                    <a:pt x="97" y="1"/>
                    <a:pt x="86" y="0"/>
                  </a:cubicBezTo>
                  <a:cubicBezTo>
                    <a:pt x="78" y="0"/>
                    <a:pt x="71" y="0"/>
                    <a:pt x="63" y="0"/>
                  </a:cubicBezTo>
                  <a:cubicBezTo>
                    <a:pt x="59" y="0"/>
                    <a:pt x="59" y="0"/>
                    <a:pt x="59" y="0"/>
                  </a:cubicBezTo>
                  <a:cubicBezTo>
                    <a:pt x="41" y="1"/>
                    <a:pt x="22" y="2"/>
                    <a:pt x="3" y="6"/>
                  </a:cubicBezTo>
                  <a:cubicBezTo>
                    <a:pt x="2" y="11"/>
                    <a:pt x="1" y="15"/>
                    <a:pt x="0" y="20"/>
                  </a:cubicBezTo>
                  <a:cubicBezTo>
                    <a:pt x="58" y="6"/>
                    <a:pt x="125" y="7"/>
                    <a:pt x="182" y="27"/>
                  </a:cubicBezTo>
                  <a:cubicBezTo>
                    <a:pt x="183" y="24"/>
                    <a:pt x="183" y="20"/>
                    <a:pt x="184" y="17"/>
                  </a:cubicBezTo>
                  <a:cubicBezTo>
                    <a:pt x="163" y="12"/>
                    <a:pt x="143" y="7"/>
                    <a:pt x="122" y="4"/>
                  </a:cubicBezTo>
                  <a:lnTo>
                    <a:pt x="118" y="3"/>
                  </a:lnTo>
                  <a:close/>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19">
              <a:extLst>
                <a:ext uri="{FF2B5EF4-FFF2-40B4-BE49-F238E27FC236}">
                  <a16:creationId xmlns:a16="http://schemas.microsoft.com/office/drawing/2014/main" id="{B3524F6B-DFCF-4C07-8849-5A2C04B66B12}"/>
                </a:ext>
              </a:extLst>
            </p:cNvPr>
            <p:cNvSpPr>
              <a:spLocks/>
            </p:cNvSpPr>
            <p:nvPr/>
          </p:nvSpPr>
          <p:spPr bwMode="auto">
            <a:xfrm>
              <a:off x="2395" y="1343"/>
              <a:ext cx="175" cy="609"/>
            </a:xfrm>
            <a:custGeom>
              <a:avLst/>
              <a:gdLst>
                <a:gd name="T0" fmla="*/ 81 w 98"/>
                <a:gd name="T1" fmla="*/ 49 h 343"/>
                <a:gd name="T2" fmla="*/ 30 w 98"/>
                <a:gd name="T3" fmla="*/ 0 h 343"/>
                <a:gd name="T4" fmla="*/ 28 w 98"/>
                <a:gd name="T5" fmla="*/ 5 h 343"/>
                <a:gd name="T6" fmla="*/ 67 w 98"/>
                <a:gd name="T7" fmla="*/ 147 h 343"/>
                <a:gd name="T8" fmla="*/ 43 w 98"/>
                <a:gd name="T9" fmla="*/ 241 h 343"/>
                <a:gd name="T10" fmla="*/ 3 w 98"/>
                <a:gd name="T11" fmla="*/ 328 h 343"/>
                <a:gd name="T12" fmla="*/ 16 w 98"/>
                <a:gd name="T13" fmla="*/ 338 h 343"/>
                <a:gd name="T14" fmla="*/ 72 w 98"/>
                <a:gd name="T15" fmla="*/ 255 h 343"/>
                <a:gd name="T16" fmla="*/ 96 w 98"/>
                <a:gd name="T17" fmla="*/ 141 h 343"/>
                <a:gd name="T18" fmla="*/ 81 w 98"/>
                <a:gd name="T19" fmla="*/ 4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43">
                  <a:moveTo>
                    <a:pt x="81" y="49"/>
                  </a:moveTo>
                  <a:cubicBezTo>
                    <a:pt x="72" y="28"/>
                    <a:pt x="56" y="0"/>
                    <a:pt x="30" y="0"/>
                  </a:cubicBezTo>
                  <a:cubicBezTo>
                    <a:pt x="28" y="0"/>
                    <a:pt x="26" y="3"/>
                    <a:pt x="28" y="5"/>
                  </a:cubicBezTo>
                  <a:cubicBezTo>
                    <a:pt x="67" y="41"/>
                    <a:pt x="71" y="97"/>
                    <a:pt x="67" y="147"/>
                  </a:cubicBezTo>
                  <a:cubicBezTo>
                    <a:pt x="65" y="179"/>
                    <a:pt x="55" y="211"/>
                    <a:pt x="43" y="241"/>
                  </a:cubicBezTo>
                  <a:cubicBezTo>
                    <a:pt x="32" y="271"/>
                    <a:pt x="12" y="298"/>
                    <a:pt x="3" y="328"/>
                  </a:cubicBezTo>
                  <a:cubicBezTo>
                    <a:pt x="0" y="336"/>
                    <a:pt x="9" y="343"/>
                    <a:pt x="16" y="338"/>
                  </a:cubicBezTo>
                  <a:cubicBezTo>
                    <a:pt x="44" y="320"/>
                    <a:pt x="60" y="286"/>
                    <a:pt x="72" y="255"/>
                  </a:cubicBezTo>
                  <a:cubicBezTo>
                    <a:pt x="87" y="219"/>
                    <a:pt x="95" y="180"/>
                    <a:pt x="96" y="141"/>
                  </a:cubicBezTo>
                  <a:cubicBezTo>
                    <a:pt x="98" y="110"/>
                    <a:pt x="93" y="77"/>
                    <a:pt x="81"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20">
              <a:extLst>
                <a:ext uri="{FF2B5EF4-FFF2-40B4-BE49-F238E27FC236}">
                  <a16:creationId xmlns:a16="http://schemas.microsoft.com/office/drawing/2014/main" id="{DF2C0859-00BF-4294-86DD-85D3AB6F6C53}"/>
                </a:ext>
              </a:extLst>
            </p:cNvPr>
            <p:cNvSpPr>
              <a:spLocks/>
            </p:cNvSpPr>
            <p:nvPr/>
          </p:nvSpPr>
          <p:spPr bwMode="auto">
            <a:xfrm>
              <a:off x="2356" y="1965"/>
              <a:ext cx="34" cy="55"/>
            </a:xfrm>
            <a:custGeom>
              <a:avLst/>
              <a:gdLst>
                <a:gd name="T0" fmla="*/ 18 w 19"/>
                <a:gd name="T1" fmla="*/ 14 h 31"/>
                <a:gd name="T2" fmla="*/ 17 w 19"/>
                <a:gd name="T3" fmla="*/ 10 h 31"/>
                <a:gd name="T4" fmla="*/ 16 w 19"/>
                <a:gd name="T5" fmla="*/ 8 h 31"/>
                <a:gd name="T6" fmla="*/ 16 w 19"/>
                <a:gd name="T7" fmla="*/ 8 h 31"/>
                <a:gd name="T8" fmla="*/ 8 w 19"/>
                <a:gd name="T9" fmla="*/ 0 h 31"/>
                <a:gd name="T10" fmla="*/ 0 w 19"/>
                <a:gd name="T11" fmla="*/ 8 h 31"/>
                <a:gd name="T12" fmla="*/ 1 w 19"/>
                <a:gd name="T13" fmla="*/ 17 h 31"/>
                <a:gd name="T14" fmla="*/ 6 w 19"/>
                <a:gd name="T15" fmla="*/ 26 h 31"/>
                <a:gd name="T16" fmla="*/ 19 w 19"/>
                <a:gd name="T17" fmla="*/ 21 h 31"/>
                <a:gd name="T18" fmla="*/ 18 w 19"/>
                <a:gd name="T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18" y="14"/>
                  </a:moveTo>
                  <a:cubicBezTo>
                    <a:pt x="17" y="12"/>
                    <a:pt x="17" y="11"/>
                    <a:pt x="17" y="10"/>
                  </a:cubicBezTo>
                  <a:cubicBezTo>
                    <a:pt x="16" y="10"/>
                    <a:pt x="16" y="9"/>
                    <a:pt x="16" y="8"/>
                  </a:cubicBezTo>
                  <a:cubicBezTo>
                    <a:pt x="16" y="8"/>
                    <a:pt x="16" y="8"/>
                    <a:pt x="16" y="8"/>
                  </a:cubicBezTo>
                  <a:cubicBezTo>
                    <a:pt x="16" y="4"/>
                    <a:pt x="13" y="0"/>
                    <a:pt x="8" y="0"/>
                  </a:cubicBezTo>
                  <a:cubicBezTo>
                    <a:pt x="3" y="0"/>
                    <a:pt x="0" y="3"/>
                    <a:pt x="0" y="8"/>
                  </a:cubicBezTo>
                  <a:cubicBezTo>
                    <a:pt x="0" y="11"/>
                    <a:pt x="0" y="14"/>
                    <a:pt x="1" y="17"/>
                  </a:cubicBezTo>
                  <a:cubicBezTo>
                    <a:pt x="2" y="21"/>
                    <a:pt x="3" y="24"/>
                    <a:pt x="6" y="26"/>
                  </a:cubicBezTo>
                  <a:cubicBezTo>
                    <a:pt x="11" y="31"/>
                    <a:pt x="19" y="28"/>
                    <a:pt x="19" y="21"/>
                  </a:cubicBezTo>
                  <a:cubicBezTo>
                    <a:pt x="19" y="19"/>
                    <a:pt x="19" y="16"/>
                    <a:pt x="1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8" name="Freeform 21">
              <a:extLst>
                <a:ext uri="{FF2B5EF4-FFF2-40B4-BE49-F238E27FC236}">
                  <a16:creationId xmlns:a16="http://schemas.microsoft.com/office/drawing/2014/main" id="{132DD854-9EAE-4740-B22F-22E89842B791}"/>
                </a:ext>
              </a:extLst>
            </p:cNvPr>
            <p:cNvSpPr>
              <a:spLocks noEditPoints="1"/>
            </p:cNvSpPr>
            <p:nvPr/>
          </p:nvSpPr>
          <p:spPr bwMode="auto">
            <a:xfrm>
              <a:off x="1563" y="1178"/>
              <a:ext cx="1101" cy="1511"/>
            </a:xfrm>
            <a:custGeom>
              <a:avLst/>
              <a:gdLst>
                <a:gd name="T0" fmla="*/ 445 w 619"/>
                <a:gd name="T1" fmla="*/ 26 h 851"/>
                <a:gd name="T2" fmla="*/ 281 w 619"/>
                <a:gd name="T3" fmla="*/ 2 h 851"/>
                <a:gd name="T4" fmla="*/ 174 w 619"/>
                <a:gd name="T5" fmla="*/ 629 h 851"/>
                <a:gd name="T6" fmla="*/ 145 w 619"/>
                <a:gd name="T7" fmla="*/ 723 h 851"/>
                <a:gd name="T8" fmla="*/ 147 w 619"/>
                <a:gd name="T9" fmla="*/ 831 h 851"/>
                <a:gd name="T10" fmla="*/ 287 w 619"/>
                <a:gd name="T11" fmla="*/ 842 h 851"/>
                <a:gd name="T12" fmla="*/ 320 w 619"/>
                <a:gd name="T13" fmla="*/ 834 h 851"/>
                <a:gd name="T14" fmla="*/ 329 w 619"/>
                <a:gd name="T15" fmla="*/ 804 h 851"/>
                <a:gd name="T16" fmla="*/ 341 w 619"/>
                <a:gd name="T17" fmla="*/ 736 h 851"/>
                <a:gd name="T18" fmla="*/ 372 w 619"/>
                <a:gd name="T19" fmla="*/ 625 h 851"/>
                <a:gd name="T20" fmla="*/ 570 w 619"/>
                <a:gd name="T21" fmla="*/ 122 h 851"/>
                <a:gd name="T22" fmla="*/ 433 w 619"/>
                <a:gd name="T23" fmla="*/ 257 h 851"/>
                <a:gd name="T24" fmla="*/ 422 w 619"/>
                <a:gd name="T25" fmla="*/ 46 h 851"/>
                <a:gd name="T26" fmla="*/ 336 w 619"/>
                <a:gd name="T27" fmla="*/ 147 h 851"/>
                <a:gd name="T28" fmla="*/ 350 w 619"/>
                <a:gd name="T29" fmla="*/ 48 h 851"/>
                <a:gd name="T30" fmla="*/ 426 w 619"/>
                <a:gd name="T31" fmla="*/ 242 h 851"/>
                <a:gd name="T32" fmla="*/ 420 w 619"/>
                <a:gd name="T33" fmla="*/ 278 h 851"/>
                <a:gd name="T34" fmla="*/ 309 w 619"/>
                <a:gd name="T35" fmla="*/ 574 h 851"/>
                <a:gd name="T36" fmla="*/ 209 w 619"/>
                <a:gd name="T37" fmla="*/ 514 h 851"/>
                <a:gd name="T38" fmla="*/ 219 w 619"/>
                <a:gd name="T39" fmla="*/ 234 h 851"/>
                <a:gd name="T40" fmla="*/ 432 w 619"/>
                <a:gd name="T41" fmla="*/ 32 h 851"/>
                <a:gd name="T42" fmla="*/ 408 w 619"/>
                <a:gd name="T43" fmla="*/ 40 h 851"/>
                <a:gd name="T44" fmla="*/ 320 w 619"/>
                <a:gd name="T45" fmla="*/ 26 h 851"/>
                <a:gd name="T46" fmla="*/ 188 w 619"/>
                <a:gd name="T47" fmla="*/ 39 h 851"/>
                <a:gd name="T48" fmla="*/ 254 w 619"/>
                <a:gd name="T49" fmla="*/ 103 h 851"/>
                <a:gd name="T50" fmla="*/ 71 w 619"/>
                <a:gd name="T51" fmla="*/ 189 h 851"/>
                <a:gd name="T52" fmla="*/ 64 w 619"/>
                <a:gd name="T53" fmla="*/ 217 h 851"/>
                <a:gd name="T54" fmla="*/ 194 w 619"/>
                <a:gd name="T55" fmla="*/ 433 h 851"/>
                <a:gd name="T56" fmla="*/ 185 w 619"/>
                <a:gd name="T57" fmla="*/ 591 h 851"/>
                <a:gd name="T58" fmla="*/ 183 w 619"/>
                <a:gd name="T59" fmla="*/ 627 h 851"/>
                <a:gd name="T60" fmla="*/ 156 w 619"/>
                <a:gd name="T61" fmla="*/ 714 h 851"/>
                <a:gd name="T62" fmla="*/ 304 w 619"/>
                <a:gd name="T63" fmla="*/ 608 h 851"/>
                <a:gd name="T64" fmla="*/ 235 w 619"/>
                <a:gd name="T65" fmla="*/ 611 h 851"/>
                <a:gd name="T66" fmla="*/ 236 w 619"/>
                <a:gd name="T67" fmla="*/ 839 h 851"/>
                <a:gd name="T68" fmla="*/ 332 w 619"/>
                <a:gd name="T69" fmla="*/ 747 h 851"/>
                <a:gd name="T70" fmla="*/ 151 w 619"/>
                <a:gd name="T71" fmla="*/ 733 h 851"/>
                <a:gd name="T72" fmla="*/ 214 w 619"/>
                <a:gd name="T73" fmla="*/ 713 h 851"/>
                <a:gd name="T74" fmla="*/ 273 w 619"/>
                <a:gd name="T75" fmla="*/ 717 h 851"/>
                <a:gd name="T76" fmla="*/ 337 w 619"/>
                <a:gd name="T77" fmla="*/ 719 h 851"/>
                <a:gd name="T78" fmla="*/ 308 w 619"/>
                <a:gd name="T79" fmla="*/ 608 h 851"/>
                <a:gd name="T80" fmla="*/ 375 w 619"/>
                <a:gd name="T81" fmla="*/ 617 h 851"/>
                <a:gd name="T82" fmla="*/ 237 w 619"/>
                <a:gd name="T83" fmla="*/ 603 h 851"/>
                <a:gd name="T84" fmla="*/ 177 w 619"/>
                <a:gd name="T85" fmla="*/ 623 h 851"/>
                <a:gd name="T86" fmla="*/ 199 w 619"/>
                <a:gd name="T87" fmla="*/ 590 h 851"/>
                <a:gd name="T88" fmla="*/ 258 w 619"/>
                <a:gd name="T89" fmla="*/ 582 h 851"/>
                <a:gd name="T90" fmla="*/ 318 w 619"/>
                <a:gd name="T91" fmla="*/ 581 h 851"/>
                <a:gd name="T92" fmla="*/ 370 w 619"/>
                <a:gd name="T93" fmla="*/ 590 h 851"/>
                <a:gd name="T94" fmla="*/ 375 w 619"/>
                <a:gd name="T95" fmla="*/ 617 h 851"/>
                <a:gd name="T96" fmla="*/ 348 w 619"/>
                <a:gd name="T97" fmla="*/ 577 h 851"/>
                <a:gd name="T98" fmla="*/ 382 w 619"/>
                <a:gd name="T99" fmla="*/ 432 h 851"/>
                <a:gd name="T100" fmla="*/ 552 w 619"/>
                <a:gd name="T101" fmla="*/ 21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9" h="851">
                  <a:moveTo>
                    <a:pt x="570" y="122"/>
                  </a:moveTo>
                  <a:cubicBezTo>
                    <a:pt x="544" y="81"/>
                    <a:pt x="503" y="51"/>
                    <a:pt x="457" y="31"/>
                  </a:cubicBezTo>
                  <a:cubicBezTo>
                    <a:pt x="445" y="26"/>
                    <a:pt x="445" y="26"/>
                    <a:pt x="445" y="26"/>
                  </a:cubicBezTo>
                  <a:cubicBezTo>
                    <a:pt x="402" y="9"/>
                    <a:pt x="354" y="1"/>
                    <a:pt x="310" y="0"/>
                  </a:cubicBezTo>
                  <a:cubicBezTo>
                    <a:pt x="304" y="0"/>
                    <a:pt x="297" y="0"/>
                    <a:pt x="291" y="1"/>
                  </a:cubicBezTo>
                  <a:cubicBezTo>
                    <a:pt x="281" y="2"/>
                    <a:pt x="281" y="2"/>
                    <a:pt x="281" y="2"/>
                  </a:cubicBezTo>
                  <a:cubicBezTo>
                    <a:pt x="196" y="10"/>
                    <a:pt x="121" y="60"/>
                    <a:pt x="81" y="138"/>
                  </a:cubicBezTo>
                  <a:cubicBezTo>
                    <a:pt x="0" y="294"/>
                    <a:pt x="75" y="472"/>
                    <a:pt x="178" y="597"/>
                  </a:cubicBezTo>
                  <a:cubicBezTo>
                    <a:pt x="169" y="607"/>
                    <a:pt x="160" y="623"/>
                    <a:pt x="174" y="629"/>
                  </a:cubicBezTo>
                  <a:cubicBezTo>
                    <a:pt x="162" y="657"/>
                    <a:pt x="154" y="687"/>
                    <a:pt x="147" y="716"/>
                  </a:cubicBezTo>
                  <a:cubicBezTo>
                    <a:pt x="145" y="721"/>
                    <a:pt x="145" y="721"/>
                    <a:pt x="145" y="721"/>
                  </a:cubicBezTo>
                  <a:cubicBezTo>
                    <a:pt x="145" y="722"/>
                    <a:pt x="145" y="722"/>
                    <a:pt x="145" y="723"/>
                  </a:cubicBezTo>
                  <a:cubicBezTo>
                    <a:pt x="144" y="727"/>
                    <a:pt x="143" y="731"/>
                    <a:pt x="142" y="735"/>
                  </a:cubicBezTo>
                  <a:cubicBezTo>
                    <a:pt x="141" y="740"/>
                    <a:pt x="141" y="740"/>
                    <a:pt x="141" y="740"/>
                  </a:cubicBezTo>
                  <a:cubicBezTo>
                    <a:pt x="135" y="770"/>
                    <a:pt x="130" y="808"/>
                    <a:pt x="147" y="831"/>
                  </a:cubicBezTo>
                  <a:cubicBezTo>
                    <a:pt x="148" y="832"/>
                    <a:pt x="149" y="832"/>
                    <a:pt x="150" y="832"/>
                  </a:cubicBezTo>
                  <a:cubicBezTo>
                    <a:pt x="171" y="851"/>
                    <a:pt x="210" y="848"/>
                    <a:pt x="236" y="847"/>
                  </a:cubicBezTo>
                  <a:cubicBezTo>
                    <a:pt x="253" y="847"/>
                    <a:pt x="270" y="844"/>
                    <a:pt x="287" y="842"/>
                  </a:cubicBezTo>
                  <a:cubicBezTo>
                    <a:pt x="296" y="841"/>
                    <a:pt x="305" y="841"/>
                    <a:pt x="312" y="838"/>
                  </a:cubicBezTo>
                  <a:cubicBezTo>
                    <a:pt x="313" y="839"/>
                    <a:pt x="315" y="839"/>
                    <a:pt x="316" y="838"/>
                  </a:cubicBezTo>
                  <a:cubicBezTo>
                    <a:pt x="318" y="837"/>
                    <a:pt x="319" y="836"/>
                    <a:pt x="320" y="834"/>
                  </a:cubicBezTo>
                  <a:cubicBezTo>
                    <a:pt x="323" y="832"/>
                    <a:pt x="325" y="830"/>
                    <a:pt x="326" y="827"/>
                  </a:cubicBezTo>
                  <a:cubicBezTo>
                    <a:pt x="327" y="826"/>
                    <a:pt x="327" y="825"/>
                    <a:pt x="326" y="824"/>
                  </a:cubicBezTo>
                  <a:cubicBezTo>
                    <a:pt x="328" y="818"/>
                    <a:pt x="328" y="811"/>
                    <a:pt x="329" y="804"/>
                  </a:cubicBezTo>
                  <a:cubicBezTo>
                    <a:pt x="332" y="785"/>
                    <a:pt x="335" y="767"/>
                    <a:pt x="339" y="748"/>
                  </a:cubicBezTo>
                  <a:cubicBezTo>
                    <a:pt x="340" y="742"/>
                    <a:pt x="340" y="742"/>
                    <a:pt x="340" y="742"/>
                  </a:cubicBezTo>
                  <a:cubicBezTo>
                    <a:pt x="340" y="740"/>
                    <a:pt x="341" y="738"/>
                    <a:pt x="341" y="736"/>
                  </a:cubicBezTo>
                  <a:cubicBezTo>
                    <a:pt x="341" y="734"/>
                    <a:pt x="342" y="733"/>
                    <a:pt x="342" y="732"/>
                  </a:cubicBezTo>
                  <a:cubicBezTo>
                    <a:pt x="343" y="725"/>
                    <a:pt x="343" y="725"/>
                    <a:pt x="343" y="725"/>
                  </a:cubicBezTo>
                  <a:cubicBezTo>
                    <a:pt x="351" y="691"/>
                    <a:pt x="361" y="658"/>
                    <a:pt x="372" y="625"/>
                  </a:cubicBezTo>
                  <a:cubicBezTo>
                    <a:pt x="390" y="624"/>
                    <a:pt x="396" y="605"/>
                    <a:pt x="386" y="591"/>
                  </a:cubicBezTo>
                  <a:cubicBezTo>
                    <a:pt x="468" y="545"/>
                    <a:pt x="524" y="458"/>
                    <a:pt x="564" y="376"/>
                  </a:cubicBezTo>
                  <a:cubicBezTo>
                    <a:pt x="604" y="297"/>
                    <a:pt x="619" y="201"/>
                    <a:pt x="570" y="122"/>
                  </a:cubicBezTo>
                  <a:moveTo>
                    <a:pt x="519" y="81"/>
                  </a:moveTo>
                  <a:cubicBezTo>
                    <a:pt x="572" y="123"/>
                    <a:pt x="591" y="182"/>
                    <a:pt x="589" y="242"/>
                  </a:cubicBezTo>
                  <a:cubicBezTo>
                    <a:pt x="571" y="185"/>
                    <a:pt x="468" y="205"/>
                    <a:pt x="433" y="257"/>
                  </a:cubicBezTo>
                  <a:cubicBezTo>
                    <a:pt x="434" y="249"/>
                    <a:pt x="435" y="242"/>
                    <a:pt x="435" y="234"/>
                  </a:cubicBezTo>
                  <a:cubicBezTo>
                    <a:pt x="440" y="194"/>
                    <a:pt x="442" y="152"/>
                    <a:pt x="439" y="112"/>
                  </a:cubicBezTo>
                  <a:cubicBezTo>
                    <a:pt x="437" y="91"/>
                    <a:pt x="434" y="65"/>
                    <a:pt x="422" y="46"/>
                  </a:cubicBezTo>
                  <a:cubicBezTo>
                    <a:pt x="430" y="44"/>
                    <a:pt x="437" y="41"/>
                    <a:pt x="445" y="37"/>
                  </a:cubicBezTo>
                  <a:cubicBezTo>
                    <a:pt x="472" y="49"/>
                    <a:pt x="497" y="64"/>
                    <a:pt x="519" y="81"/>
                  </a:cubicBezTo>
                  <a:moveTo>
                    <a:pt x="336" y="147"/>
                  </a:moveTo>
                  <a:cubicBezTo>
                    <a:pt x="282" y="133"/>
                    <a:pt x="247" y="175"/>
                    <a:pt x="223" y="216"/>
                  </a:cubicBezTo>
                  <a:cubicBezTo>
                    <a:pt x="237" y="150"/>
                    <a:pt x="263" y="74"/>
                    <a:pt x="319" y="36"/>
                  </a:cubicBezTo>
                  <a:cubicBezTo>
                    <a:pt x="329" y="41"/>
                    <a:pt x="339" y="45"/>
                    <a:pt x="350" y="48"/>
                  </a:cubicBezTo>
                  <a:cubicBezTo>
                    <a:pt x="372" y="54"/>
                    <a:pt x="394" y="54"/>
                    <a:pt x="415" y="48"/>
                  </a:cubicBezTo>
                  <a:cubicBezTo>
                    <a:pt x="430" y="71"/>
                    <a:pt x="431" y="108"/>
                    <a:pt x="431" y="132"/>
                  </a:cubicBezTo>
                  <a:cubicBezTo>
                    <a:pt x="432" y="168"/>
                    <a:pt x="429" y="205"/>
                    <a:pt x="426" y="242"/>
                  </a:cubicBezTo>
                  <a:cubicBezTo>
                    <a:pt x="426" y="242"/>
                    <a:pt x="426" y="243"/>
                    <a:pt x="426" y="243"/>
                  </a:cubicBezTo>
                  <a:cubicBezTo>
                    <a:pt x="416" y="199"/>
                    <a:pt x="377" y="157"/>
                    <a:pt x="336" y="147"/>
                  </a:cubicBezTo>
                  <a:moveTo>
                    <a:pt x="420" y="278"/>
                  </a:moveTo>
                  <a:cubicBezTo>
                    <a:pt x="411" y="330"/>
                    <a:pt x="393" y="381"/>
                    <a:pt x="373" y="430"/>
                  </a:cubicBezTo>
                  <a:cubicBezTo>
                    <a:pt x="362" y="458"/>
                    <a:pt x="349" y="485"/>
                    <a:pt x="337" y="513"/>
                  </a:cubicBezTo>
                  <a:cubicBezTo>
                    <a:pt x="329" y="534"/>
                    <a:pt x="321" y="554"/>
                    <a:pt x="309" y="574"/>
                  </a:cubicBezTo>
                  <a:cubicBezTo>
                    <a:pt x="300" y="574"/>
                    <a:pt x="290" y="574"/>
                    <a:pt x="280" y="574"/>
                  </a:cubicBezTo>
                  <a:cubicBezTo>
                    <a:pt x="263" y="575"/>
                    <a:pt x="241" y="573"/>
                    <a:pt x="221" y="577"/>
                  </a:cubicBezTo>
                  <a:cubicBezTo>
                    <a:pt x="214" y="557"/>
                    <a:pt x="211" y="536"/>
                    <a:pt x="209" y="514"/>
                  </a:cubicBezTo>
                  <a:cubicBezTo>
                    <a:pt x="207" y="487"/>
                    <a:pt x="204" y="461"/>
                    <a:pt x="203" y="433"/>
                  </a:cubicBezTo>
                  <a:cubicBezTo>
                    <a:pt x="200" y="371"/>
                    <a:pt x="205" y="309"/>
                    <a:pt x="216" y="247"/>
                  </a:cubicBezTo>
                  <a:cubicBezTo>
                    <a:pt x="217" y="243"/>
                    <a:pt x="218" y="238"/>
                    <a:pt x="219" y="234"/>
                  </a:cubicBezTo>
                  <a:cubicBezTo>
                    <a:pt x="246" y="195"/>
                    <a:pt x="270" y="154"/>
                    <a:pt x="323" y="154"/>
                  </a:cubicBezTo>
                  <a:cubicBezTo>
                    <a:pt x="383" y="154"/>
                    <a:pt x="418" y="227"/>
                    <a:pt x="420" y="278"/>
                  </a:cubicBezTo>
                  <a:moveTo>
                    <a:pt x="432" y="32"/>
                  </a:moveTo>
                  <a:cubicBezTo>
                    <a:pt x="429" y="34"/>
                    <a:pt x="425" y="35"/>
                    <a:pt x="421" y="37"/>
                  </a:cubicBezTo>
                  <a:cubicBezTo>
                    <a:pt x="419" y="37"/>
                    <a:pt x="417" y="38"/>
                    <a:pt x="415" y="38"/>
                  </a:cubicBezTo>
                  <a:cubicBezTo>
                    <a:pt x="408" y="40"/>
                    <a:pt x="408" y="40"/>
                    <a:pt x="408" y="40"/>
                  </a:cubicBezTo>
                  <a:cubicBezTo>
                    <a:pt x="391" y="43"/>
                    <a:pt x="374" y="43"/>
                    <a:pt x="358" y="40"/>
                  </a:cubicBezTo>
                  <a:cubicBezTo>
                    <a:pt x="347" y="39"/>
                    <a:pt x="337" y="35"/>
                    <a:pt x="328" y="30"/>
                  </a:cubicBezTo>
                  <a:cubicBezTo>
                    <a:pt x="320" y="26"/>
                    <a:pt x="320" y="26"/>
                    <a:pt x="320" y="26"/>
                  </a:cubicBezTo>
                  <a:cubicBezTo>
                    <a:pt x="312" y="22"/>
                    <a:pt x="305" y="16"/>
                    <a:pt x="299" y="10"/>
                  </a:cubicBezTo>
                  <a:cubicBezTo>
                    <a:pt x="344" y="8"/>
                    <a:pt x="390" y="16"/>
                    <a:pt x="432" y="32"/>
                  </a:cubicBezTo>
                  <a:moveTo>
                    <a:pt x="188" y="39"/>
                  </a:moveTo>
                  <a:cubicBezTo>
                    <a:pt x="219" y="23"/>
                    <a:pt x="253" y="13"/>
                    <a:pt x="288" y="10"/>
                  </a:cubicBezTo>
                  <a:cubicBezTo>
                    <a:pt x="295" y="18"/>
                    <a:pt x="303" y="25"/>
                    <a:pt x="312" y="31"/>
                  </a:cubicBezTo>
                  <a:cubicBezTo>
                    <a:pt x="286" y="48"/>
                    <a:pt x="268" y="78"/>
                    <a:pt x="254" y="103"/>
                  </a:cubicBezTo>
                  <a:cubicBezTo>
                    <a:pt x="235" y="139"/>
                    <a:pt x="223" y="177"/>
                    <a:pt x="214" y="217"/>
                  </a:cubicBezTo>
                  <a:cubicBezTo>
                    <a:pt x="210" y="180"/>
                    <a:pt x="184" y="146"/>
                    <a:pt x="145" y="145"/>
                  </a:cubicBezTo>
                  <a:cubicBezTo>
                    <a:pt x="115" y="144"/>
                    <a:pt x="88" y="163"/>
                    <a:pt x="71" y="189"/>
                  </a:cubicBezTo>
                  <a:cubicBezTo>
                    <a:pt x="90" y="127"/>
                    <a:pt x="129" y="72"/>
                    <a:pt x="188" y="39"/>
                  </a:cubicBezTo>
                  <a:moveTo>
                    <a:pt x="58" y="294"/>
                  </a:moveTo>
                  <a:cubicBezTo>
                    <a:pt x="57" y="268"/>
                    <a:pt x="59" y="242"/>
                    <a:pt x="64" y="217"/>
                  </a:cubicBezTo>
                  <a:cubicBezTo>
                    <a:pt x="78" y="187"/>
                    <a:pt x="100" y="161"/>
                    <a:pt x="134" y="154"/>
                  </a:cubicBezTo>
                  <a:cubicBezTo>
                    <a:pt x="187" y="144"/>
                    <a:pt x="205" y="203"/>
                    <a:pt x="209" y="243"/>
                  </a:cubicBezTo>
                  <a:cubicBezTo>
                    <a:pt x="197" y="306"/>
                    <a:pt x="192" y="370"/>
                    <a:pt x="194" y="433"/>
                  </a:cubicBezTo>
                  <a:cubicBezTo>
                    <a:pt x="195" y="465"/>
                    <a:pt x="199" y="496"/>
                    <a:pt x="202" y="527"/>
                  </a:cubicBezTo>
                  <a:cubicBezTo>
                    <a:pt x="204" y="544"/>
                    <a:pt x="206" y="562"/>
                    <a:pt x="213" y="578"/>
                  </a:cubicBezTo>
                  <a:cubicBezTo>
                    <a:pt x="203" y="580"/>
                    <a:pt x="193" y="584"/>
                    <a:pt x="185" y="591"/>
                  </a:cubicBezTo>
                  <a:cubicBezTo>
                    <a:pt x="185" y="591"/>
                    <a:pt x="184" y="592"/>
                    <a:pt x="183" y="592"/>
                  </a:cubicBezTo>
                  <a:cubicBezTo>
                    <a:pt x="115" y="505"/>
                    <a:pt x="61" y="406"/>
                    <a:pt x="58" y="294"/>
                  </a:cubicBezTo>
                  <a:moveTo>
                    <a:pt x="183" y="627"/>
                  </a:moveTo>
                  <a:cubicBezTo>
                    <a:pt x="198" y="620"/>
                    <a:pt x="214" y="615"/>
                    <a:pt x="230" y="612"/>
                  </a:cubicBezTo>
                  <a:cubicBezTo>
                    <a:pt x="221" y="642"/>
                    <a:pt x="214" y="675"/>
                    <a:pt x="211" y="706"/>
                  </a:cubicBezTo>
                  <a:cubicBezTo>
                    <a:pt x="192" y="707"/>
                    <a:pt x="174" y="710"/>
                    <a:pt x="156" y="714"/>
                  </a:cubicBezTo>
                  <a:cubicBezTo>
                    <a:pt x="163" y="684"/>
                    <a:pt x="174" y="656"/>
                    <a:pt x="183" y="627"/>
                  </a:cubicBezTo>
                  <a:moveTo>
                    <a:pt x="235" y="611"/>
                  </a:moveTo>
                  <a:cubicBezTo>
                    <a:pt x="258" y="607"/>
                    <a:pt x="281" y="606"/>
                    <a:pt x="304" y="608"/>
                  </a:cubicBezTo>
                  <a:cubicBezTo>
                    <a:pt x="287" y="637"/>
                    <a:pt x="274" y="674"/>
                    <a:pt x="270" y="708"/>
                  </a:cubicBezTo>
                  <a:cubicBezTo>
                    <a:pt x="252" y="706"/>
                    <a:pt x="234" y="705"/>
                    <a:pt x="216" y="706"/>
                  </a:cubicBezTo>
                  <a:cubicBezTo>
                    <a:pt x="224" y="675"/>
                    <a:pt x="227" y="642"/>
                    <a:pt x="235" y="611"/>
                  </a:cubicBezTo>
                  <a:moveTo>
                    <a:pt x="326" y="779"/>
                  </a:moveTo>
                  <a:cubicBezTo>
                    <a:pt x="323" y="794"/>
                    <a:pt x="323" y="812"/>
                    <a:pt x="317" y="827"/>
                  </a:cubicBezTo>
                  <a:cubicBezTo>
                    <a:pt x="295" y="838"/>
                    <a:pt x="260" y="838"/>
                    <a:pt x="236" y="839"/>
                  </a:cubicBezTo>
                  <a:cubicBezTo>
                    <a:pt x="206" y="841"/>
                    <a:pt x="178" y="839"/>
                    <a:pt x="151" y="826"/>
                  </a:cubicBezTo>
                  <a:cubicBezTo>
                    <a:pt x="141" y="798"/>
                    <a:pt x="145" y="767"/>
                    <a:pt x="150" y="738"/>
                  </a:cubicBezTo>
                  <a:cubicBezTo>
                    <a:pt x="212" y="727"/>
                    <a:pt x="271" y="733"/>
                    <a:pt x="332" y="747"/>
                  </a:cubicBezTo>
                  <a:cubicBezTo>
                    <a:pt x="329" y="757"/>
                    <a:pt x="327" y="768"/>
                    <a:pt x="326" y="779"/>
                  </a:cubicBezTo>
                  <a:moveTo>
                    <a:pt x="333" y="740"/>
                  </a:moveTo>
                  <a:cubicBezTo>
                    <a:pt x="276" y="720"/>
                    <a:pt x="209" y="719"/>
                    <a:pt x="151" y="733"/>
                  </a:cubicBezTo>
                  <a:cubicBezTo>
                    <a:pt x="152" y="728"/>
                    <a:pt x="153" y="724"/>
                    <a:pt x="154" y="719"/>
                  </a:cubicBezTo>
                  <a:cubicBezTo>
                    <a:pt x="173" y="715"/>
                    <a:pt x="192" y="714"/>
                    <a:pt x="210" y="713"/>
                  </a:cubicBezTo>
                  <a:cubicBezTo>
                    <a:pt x="214" y="713"/>
                    <a:pt x="214" y="713"/>
                    <a:pt x="214" y="713"/>
                  </a:cubicBezTo>
                  <a:cubicBezTo>
                    <a:pt x="222" y="713"/>
                    <a:pt x="229" y="713"/>
                    <a:pt x="237" y="713"/>
                  </a:cubicBezTo>
                  <a:cubicBezTo>
                    <a:pt x="248" y="714"/>
                    <a:pt x="259" y="715"/>
                    <a:pt x="269" y="716"/>
                  </a:cubicBezTo>
                  <a:cubicBezTo>
                    <a:pt x="273" y="717"/>
                    <a:pt x="273" y="717"/>
                    <a:pt x="273" y="717"/>
                  </a:cubicBezTo>
                  <a:cubicBezTo>
                    <a:pt x="294" y="720"/>
                    <a:pt x="314" y="725"/>
                    <a:pt x="335" y="730"/>
                  </a:cubicBezTo>
                  <a:cubicBezTo>
                    <a:pt x="334" y="733"/>
                    <a:pt x="334" y="737"/>
                    <a:pt x="333" y="740"/>
                  </a:cubicBezTo>
                  <a:moveTo>
                    <a:pt x="337" y="719"/>
                  </a:moveTo>
                  <a:cubicBezTo>
                    <a:pt x="337" y="720"/>
                    <a:pt x="337" y="721"/>
                    <a:pt x="336" y="723"/>
                  </a:cubicBezTo>
                  <a:cubicBezTo>
                    <a:pt x="317" y="716"/>
                    <a:pt x="296" y="712"/>
                    <a:pt x="275" y="709"/>
                  </a:cubicBezTo>
                  <a:cubicBezTo>
                    <a:pt x="284" y="674"/>
                    <a:pt x="291" y="640"/>
                    <a:pt x="308" y="608"/>
                  </a:cubicBezTo>
                  <a:cubicBezTo>
                    <a:pt x="329" y="610"/>
                    <a:pt x="349" y="615"/>
                    <a:pt x="368" y="622"/>
                  </a:cubicBezTo>
                  <a:cubicBezTo>
                    <a:pt x="355" y="653"/>
                    <a:pt x="345" y="686"/>
                    <a:pt x="337" y="719"/>
                  </a:cubicBezTo>
                  <a:moveTo>
                    <a:pt x="375" y="617"/>
                  </a:moveTo>
                  <a:cubicBezTo>
                    <a:pt x="370" y="616"/>
                    <a:pt x="370" y="616"/>
                    <a:pt x="370" y="616"/>
                  </a:cubicBezTo>
                  <a:cubicBezTo>
                    <a:pt x="341" y="600"/>
                    <a:pt x="302" y="600"/>
                    <a:pt x="270" y="601"/>
                  </a:cubicBezTo>
                  <a:cubicBezTo>
                    <a:pt x="260" y="601"/>
                    <a:pt x="249" y="602"/>
                    <a:pt x="237" y="603"/>
                  </a:cubicBezTo>
                  <a:cubicBezTo>
                    <a:pt x="233" y="604"/>
                    <a:pt x="233" y="604"/>
                    <a:pt x="233" y="604"/>
                  </a:cubicBezTo>
                  <a:cubicBezTo>
                    <a:pt x="216" y="606"/>
                    <a:pt x="198" y="611"/>
                    <a:pt x="185" y="621"/>
                  </a:cubicBezTo>
                  <a:cubicBezTo>
                    <a:pt x="177" y="623"/>
                    <a:pt x="177" y="623"/>
                    <a:pt x="177" y="623"/>
                  </a:cubicBezTo>
                  <a:cubicBezTo>
                    <a:pt x="171" y="618"/>
                    <a:pt x="176" y="610"/>
                    <a:pt x="183" y="603"/>
                  </a:cubicBezTo>
                  <a:cubicBezTo>
                    <a:pt x="188" y="598"/>
                    <a:pt x="188" y="598"/>
                    <a:pt x="188" y="598"/>
                  </a:cubicBezTo>
                  <a:cubicBezTo>
                    <a:pt x="192" y="594"/>
                    <a:pt x="196" y="591"/>
                    <a:pt x="199" y="590"/>
                  </a:cubicBezTo>
                  <a:cubicBezTo>
                    <a:pt x="203" y="587"/>
                    <a:pt x="209" y="585"/>
                    <a:pt x="216" y="584"/>
                  </a:cubicBezTo>
                  <a:cubicBezTo>
                    <a:pt x="224" y="583"/>
                    <a:pt x="224" y="583"/>
                    <a:pt x="224" y="583"/>
                  </a:cubicBezTo>
                  <a:cubicBezTo>
                    <a:pt x="236" y="582"/>
                    <a:pt x="249" y="582"/>
                    <a:pt x="258" y="582"/>
                  </a:cubicBezTo>
                  <a:cubicBezTo>
                    <a:pt x="274" y="582"/>
                    <a:pt x="289" y="581"/>
                    <a:pt x="305" y="581"/>
                  </a:cubicBezTo>
                  <a:cubicBezTo>
                    <a:pt x="314" y="581"/>
                    <a:pt x="314" y="581"/>
                    <a:pt x="314" y="581"/>
                  </a:cubicBezTo>
                  <a:cubicBezTo>
                    <a:pt x="315" y="581"/>
                    <a:pt x="316" y="581"/>
                    <a:pt x="318" y="581"/>
                  </a:cubicBezTo>
                  <a:cubicBezTo>
                    <a:pt x="330" y="581"/>
                    <a:pt x="342" y="583"/>
                    <a:pt x="354" y="585"/>
                  </a:cubicBezTo>
                  <a:cubicBezTo>
                    <a:pt x="358" y="586"/>
                    <a:pt x="363" y="587"/>
                    <a:pt x="368" y="589"/>
                  </a:cubicBezTo>
                  <a:cubicBezTo>
                    <a:pt x="368" y="589"/>
                    <a:pt x="369" y="590"/>
                    <a:pt x="370" y="590"/>
                  </a:cubicBezTo>
                  <a:cubicBezTo>
                    <a:pt x="379" y="595"/>
                    <a:pt x="379" y="595"/>
                    <a:pt x="379" y="595"/>
                  </a:cubicBezTo>
                  <a:cubicBezTo>
                    <a:pt x="379" y="595"/>
                    <a:pt x="380" y="595"/>
                    <a:pt x="380" y="595"/>
                  </a:cubicBezTo>
                  <a:cubicBezTo>
                    <a:pt x="388" y="604"/>
                    <a:pt x="386" y="611"/>
                    <a:pt x="375" y="617"/>
                  </a:cubicBezTo>
                  <a:moveTo>
                    <a:pt x="560" y="360"/>
                  </a:moveTo>
                  <a:cubicBezTo>
                    <a:pt x="522" y="445"/>
                    <a:pt x="462" y="537"/>
                    <a:pt x="379" y="585"/>
                  </a:cubicBezTo>
                  <a:cubicBezTo>
                    <a:pt x="370" y="580"/>
                    <a:pt x="356" y="578"/>
                    <a:pt x="348" y="577"/>
                  </a:cubicBezTo>
                  <a:cubicBezTo>
                    <a:pt x="339" y="575"/>
                    <a:pt x="329" y="574"/>
                    <a:pt x="319" y="574"/>
                  </a:cubicBezTo>
                  <a:cubicBezTo>
                    <a:pt x="328" y="559"/>
                    <a:pt x="335" y="543"/>
                    <a:pt x="341" y="528"/>
                  </a:cubicBezTo>
                  <a:cubicBezTo>
                    <a:pt x="354" y="496"/>
                    <a:pt x="369" y="464"/>
                    <a:pt x="382" y="432"/>
                  </a:cubicBezTo>
                  <a:cubicBezTo>
                    <a:pt x="402" y="382"/>
                    <a:pt x="419" y="332"/>
                    <a:pt x="429" y="279"/>
                  </a:cubicBezTo>
                  <a:cubicBezTo>
                    <a:pt x="443" y="250"/>
                    <a:pt x="471" y="230"/>
                    <a:pt x="501" y="220"/>
                  </a:cubicBezTo>
                  <a:cubicBezTo>
                    <a:pt x="518" y="214"/>
                    <a:pt x="535" y="212"/>
                    <a:pt x="552" y="218"/>
                  </a:cubicBezTo>
                  <a:cubicBezTo>
                    <a:pt x="576" y="225"/>
                    <a:pt x="583" y="250"/>
                    <a:pt x="587" y="271"/>
                  </a:cubicBezTo>
                  <a:cubicBezTo>
                    <a:pt x="582" y="302"/>
                    <a:pt x="573" y="332"/>
                    <a:pt x="560" y="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9" name="Freeform 22">
              <a:extLst>
                <a:ext uri="{FF2B5EF4-FFF2-40B4-BE49-F238E27FC236}">
                  <a16:creationId xmlns:a16="http://schemas.microsoft.com/office/drawing/2014/main" id="{61C43AA9-F5B0-41CE-B0C2-9D29A7DD073B}"/>
                </a:ext>
              </a:extLst>
            </p:cNvPr>
            <p:cNvSpPr>
              <a:spLocks/>
            </p:cNvSpPr>
            <p:nvPr/>
          </p:nvSpPr>
          <p:spPr bwMode="auto">
            <a:xfrm>
              <a:off x="2093" y="2620"/>
              <a:ext cx="34" cy="25"/>
            </a:xfrm>
            <a:custGeom>
              <a:avLst/>
              <a:gdLst>
                <a:gd name="T0" fmla="*/ 16 w 19"/>
                <a:gd name="T1" fmla="*/ 0 h 14"/>
                <a:gd name="T2" fmla="*/ 9 w 19"/>
                <a:gd name="T3" fmla="*/ 4 h 14"/>
                <a:gd name="T4" fmla="*/ 2 w 19"/>
                <a:gd name="T5" fmla="*/ 9 h 14"/>
                <a:gd name="T6" fmla="*/ 3 w 19"/>
                <a:gd name="T7" fmla="*/ 14 h 14"/>
                <a:gd name="T8" fmla="*/ 12 w 19"/>
                <a:gd name="T9" fmla="*/ 10 h 14"/>
                <a:gd name="T10" fmla="*/ 19 w 19"/>
                <a:gd name="T11" fmla="*/ 3 h 14"/>
                <a:gd name="T12" fmla="*/ 16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6" y="0"/>
                  </a:moveTo>
                  <a:cubicBezTo>
                    <a:pt x="13" y="1"/>
                    <a:pt x="11" y="3"/>
                    <a:pt x="9" y="4"/>
                  </a:cubicBezTo>
                  <a:cubicBezTo>
                    <a:pt x="7" y="6"/>
                    <a:pt x="4" y="8"/>
                    <a:pt x="2" y="9"/>
                  </a:cubicBezTo>
                  <a:cubicBezTo>
                    <a:pt x="0" y="10"/>
                    <a:pt x="0" y="14"/>
                    <a:pt x="3" y="14"/>
                  </a:cubicBezTo>
                  <a:cubicBezTo>
                    <a:pt x="6" y="14"/>
                    <a:pt x="10" y="12"/>
                    <a:pt x="12" y="10"/>
                  </a:cubicBezTo>
                  <a:cubicBezTo>
                    <a:pt x="15" y="9"/>
                    <a:pt x="18" y="6"/>
                    <a:pt x="19" y="3"/>
                  </a:cubicBezTo>
                  <a:cubicBezTo>
                    <a:pt x="19" y="1"/>
                    <a:pt x="17" y="0"/>
                    <a:pt x="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0" name="Freeform 23">
              <a:extLst>
                <a:ext uri="{FF2B5EF4-FFF2-40B4-BE49-F238E27FC236}">
                  <a16:creationId xmlns:a16="http://schemas.microsoft.com/office/drawing/2014/main" id="{D3291599-E5C6-46AC-8539-04B872C96E4A}"/>
                </a:ext>
              </a:extLst>
            </p:cNvPr>
            <p:cNvSpPr>
              <a:spLocks/>
            </p:cNvSpPr>
            <p:nvPr/>
          </p:nvSpPr>
          <p:spPr bwMode="auto">
            <a:xfrm>
              <a:off x="2098" y="2604"/>
              <a:ext cx="16" cy="14"/>
            </a:xfrm>
            <a:custGeom>
              <a:avLst/>
              <a:gdLst>
                <a:gd name="T0" fmla="*/ 6 w 9"/>
                <a:gd name="T1" fmla="*/ 1 h 8"/>
                <a:gd name="T2" fmla="*/ 2 w 9"/>
                <a:gd name="T3" fmla="*/ 4 h 8"/>
                <a:gd name="T4" fmla="*/ 4 w 9"/>
                <a:gd name="T5" fmla="*/ 7 h 8"/>
                <a:gd name="T6" fmla="*/ 8 w 9"/>
                <a:gd name="T7" fmla="*/ 3 h 8"/>
                <a:gd name="T8" fmla="*/ 6 w 9"/>
                <a:gd name="T9" fmla="*/ 1 h 8"/>
              </a:gdLst>
              <a:ahLst/>
              <a:cxnLst>
                <a:cxn ang="0">
                  <a:pos x="T0" y="T1"/>
                </a:cxn>
                <a:cxn ang="0">
                  <a:pos x="T2" y="T3"/>
                </a:cxn>
                <a:cxn ang="0">
                  <a:pos x="T4" y="T5"/>
                </a:cxn>
                <a:cxn ang="0">
                  <a:pos x="T6" y="T7"/>
                </a:cxn>
                <a:cxn ang="0">
                  <a:pos x="T8" y="T9"/>
                </a:cxn>
              </a:cxnLst>
              <a:rect l="0" t="0" r="r" b="b"/>
              <a:pathLst>
                <a:path w="9" h="8">
                  <a:moveTo>
                    <a:pt x="6" y="1"/>
                  </a:moveTo>
                  <a:cubicBezTo>
                    <a:pt x="4" y="2"/>
                    <a:pt x="3" y="3"/>
                    <a:pt x="2" y="4"/>
                  </a:cubicBezTo>
                  <a:cubicBezTo>
                    <a:pt x="0" y="5"/>
                    <a:pt x="2" y="8"/>
                    <a:pt x="4" y="7"/>
                  </a:cubicBezTo>
                  <a:cubicBezTo>
                    <a:pt x="5" y="6"/>
                    <a:pt x="7" y="5"/>
                    <a:pt x="8" y="3"/>
                  </a:cubicBezTo>
                  <a:cubicBezTo>
                    <a:pt x="9" y="2"/>
                    <a:pt x="7" y="0"/>
                    <a:pt x="6"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1" name="Freeform 24">
              <a:extLst>
                <a:ext uri="{FF2B5EF4-FFF2-40B4-BE49-F238E27FC236}">
                  <a16:creationId xmlns:a16="http://schemas.microsoft.com/office/drawing/2014/main" id="{2981A5A3-992C-4E03-95ED-55BDC911061A}"/>
                </a:ext>
              </a:extLst>
            </p:cNvPr>
            <p:cNvSpPr>
              <a:spLocks/>
            </p:cNvSpPr>
            <p:nvPr/>
          </p:nvSpPr>
          <p:spPr bwMode="auto">
            <a:xfrm>
              <a:off x="2215" y="2233"/>
              <a:ext cx="18" cy="18"/>
            </a:xfrm>
            <a:custGeom>
              <a:avLst/>
              <a:gdLst>
                <a:gd name="T0" fmla="*/ 3 w 10"/>
                <a:gd name="T1" fmla="*/ 1 h 10"/>
                <a:gd name="T2" fmla="*/ 1 w 10"/>
                <a:gd name="T3" fmla="*/ 3 h 10"/>
                <a:gd name="T4" fmla="*/ 7 w 10"/>
                <a:gd name="T5" fmla="*/ 9 h 10"/>
                <a:gd name="T6" fmla="*/ 10 w 10"/>
                <a:gd name="T7" fmla="*/ 7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2" y="0"/>
                    <a:pt x="0" y="2"/>
                    <a:pt x="1" y="3"/>
                  </a:cubicBezTo>
                  <a:cubicBezTo>
                    <a:pt x="3" y="5"/>
                    <a:pt x="5" y="8"/>
                    <a:pt x="7" y="9"/>
                  </a:cubicBezTo>
                  <a:cubicBezTo>
                    <a:pt x="9" y="10"/>
                    <a:pt x="10" y="8"/>
                    <a:pt x="10" y="7"/>
                  </a:cubicBezTo>
                  <a:cubicBezTo>
                    <a:pt x="9" y="4"/>
                    <a:pt x="6" y="2"/>
                    <a:pt x="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2" name="Freeform 25">
              <a:extLst>
                <a:ext uri="{FF2B5EF4-FFF2-40B4-BE49-F238E27FC236}">
                  <a16:creationId xmlns:a16="http://schemas.microsoft.com/office/drawing/2014/main" id="{D9EE7084-8175-4BBF-B4D9-64CAC9BF6B54}"/>
                </a:ext>
              </a:extLst>
            </p:cNvPr>
            <p:cNvSpPr>
              <a:spLocks/>
            </p:cNvSpPr>
            <p:nvPr/>
          </p:nvSpPr>
          <p:spPr bwMode="auto">
            <a:xfrm>
              <a:off x="2212" y="2244"/>
              <a:ext cx="14" cy="16"/>
            </a:xfrm>
            <a:custGeom>
              <a:avLst/>
              <a:gdLst>
                <a:gd name="T0" fmla="*/ 7 w 8"/>
                <a:gd name="T1" fmla="*/ 5 h 9"/>
                <a:gd name="T2" fmla="*/ 5 w 8"/>
                <a:gd name="T3" fmla="*/ 3 h 9"/>
                <a:gd name="T4" fmla="*/ 1 w 8"/>
                <a:gd name="T5" fmla="*/ 5 h 9"/>
                <a:gd name="T6" fmla="*/ 5 w 8"/>
                <a:gd name="T7" fmla="*/ 8 h 9"/>
                <a:gd name="T8" fmla="*/ 7 w 8"/>
                <a:gd name="T9" fmla="*/ 5 h 9"/>
              </a:gdLst>
              <a:ahLst/>
              <a:cxnLst>
                <a:cxn ang="0">
                  <a:pos x="T0" y="T1"/>
                </a:cxn>
                <a:cxn ang="0">
                  <a:pos x="T2" y="T3"/>
                </a:cxn>
                <a:cxn ang="0">
                  <a:pos x="T4" y="T5"/>
                </a:cxn>
                <a:cxn ang="0">
                  <a:pos x="T6" y="T7"/>
                </a:cxn>
                <a:cxn ang="0">
                  <a:pos x="T8" y="T9"/>
                </a:cxn>
              </a:cxnLst>
              <a:rect l="0" t="0" r="r" b="b"/>
              <a:pathLst>
                <a:path w="8" h="9">
                  <a:moveTo>
                    <a:pt x="7" y="5"/>
                  </a:moveTo>
                  <a:cubicBezTo>
                    <a:pt x="6" y="4"/>
                    <a:pt x="5" y="4"/>
                    <a:pt x="5" y="3"/>
                  </a:cubicBezTo>
                  <a:cubicBezTo>
                    <a:pt x="3" y="0"/>
                    <a:pt x="0" y="3"/>
                    <a:pt x="1" y="5"/>
                  </a:cubicBezTo>
                  <a:cubicBezTo>
                    <a:pt x="2" y="6"/>
                    <a:pt x="3" y="8"/>
                    <a:pt x="5" y="8"/>
                  </a:cubicBezTo>
                  <a:cubicBezTo>
                    <a:pt x="7" y="9"/>
                    <a:pt x="8" y="7"/>
                    <a:pt x="7"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Tree>
    <p:extLst>
      <p:ext uri="{BB962C8B-B14F-4D97-AF65-F5344CB8AC3E}">
        <p14:creationId xmlns:p14="http://schemas.microsoft.com/office/powerpoint/2010/main" val="226165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anim calcmode="lin" valueType="num">
                                      <p:cBhvr>
                                        <p:cTn id="15" dur="1000" fill="hold"/>
                                        <p:tgtEl>
                                          <p:spTgt spid="144"/>
                                        </p:tgtEl>
                                        <p:attrNameLst>
                                          <p:attrName>ppt_x</p:attrName>
                                        </p:attrNameLst>
                                      </p:cBhvr>
                                      <p:tavLst>
                                        <p:tav tm="0">
                                          <p:val>
                                            <p:strVal val="#ppt_x"/>
                                          </p:val>
                                        </p:tav>
                                        <p:tav tm="100000">
                                          <p:val>
                                            <p:strVal val="#ppt_x"/>
                                          </p:val>
                                        </p:tav>
                                      </p:tavLst>
                                    </p:anim>
                                    <p:anim calcmode="lin" valueType="num">
                                      <p:cBhvr>
                                        <p:cTn id="16" dur="1000" fill="hold"/>
                                        <p:tgtEl>
                                          <p:spTgt spid="14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52"/>
                                        </p:tgtEl>
                                        <p:attrNameLst>
                                          <p:attrName>style.visibility</p:attrName>
                                        </p:attrNameLst>
                                      </p:cBhvr>
                                      <p:to>
                                        <p:strVal val="visible"/>
                                      </p:to>
                                    </p:set>
                                    <p:anim calcmode="lin" valueType="num">
                                      <p:cBhvr>
                                        <p:cTn id="20" dur="500" fill="hold"/>
                                        <p:tgtEl>
                                          <p:spTgt spid="152"/>
                                        </p:tgtEl>
                                        <p:attrNameLst>
                                          <p:attrName>ppt_w</p:attrName>
                                        </p:attrNameLst>
                                      </p:cBhvr>
                                      <p:tavLst>
                                        <p:tav tm="0">
                                          <p:val>
                                            <p:fltVal val="0"/>
                                          </p:val>
                                        </p:tav>
                                        <p:tav tm="100000">
                                          <p:val>
                                            <p:strVal val="#ppt_w"/>
                                          </p:val>
                                        </p:tav>
                                      </p:tavLst>
                                    </p:anim>
                                    <p:anim calcmode="lin" valueType="num">
                                      <p:cBhvr>
                                        <p:cTn id="21" dur="500" fill="hold"/>
                                        <p:tgtEl>
                                          <p:spTgt spid="152"/>
                                        </p:tgtEl>
                                        <p:attrNameLst>
                                          <p:attrName>ppt_h</p:attrName>
                                        </p:attrNameLst>
                                      </p:cBhvr>
                                      <p:tavLst>
                                        <p:tav tm="0">
                                          <p:val>
                                            <p:fltVal val="0"/>
                                          </p:val>
                                        </p:tav>
                                        <p:tav tm="100000">
                                          <p:val>
                                            <p:strVal val="#ppt_h"/>
                                          </p:val>
                                        </p:tav>
                                      </p:tavLst>
                                    </p:anim>
                                    <p:animEffect transition="in" filter="fade">
                                      <p:cBhvr>
                                        <p:cTn id="22" dur="500"/>
                                        <p:tgtEl>
                                          <p:spTgt spid="15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500"/>
                                        <p:tgtEl>
                                          <p:spTgt spid="1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3F306-76D8-28AC-3AEA-18FBCD8918FF}"/>
              </a:ext>
            </a:extLst>
          </p:cNvPr>
          <p:cNvSpPr txBox="1"/>
          <p:nvPr/>
        </p:nvSpPr>
        <p:spPr>
          <a:xfrm>
            <a:off x="1296786" y="831273"/>
            <a:ext cx="852885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F29325E-8BD9-E196-DD34-ADE81ABB36C7}"/>
              </a:ext>
            </a:extLst>
          </p:cNvPr>
          <p:cNvSpPr txBox="1"/>
          <p:nvPr/>
        </p:nvSpPr>
        <p:spPr>
          <a:xfrm>
            <a:off x="1415935" y="2479964"/>
            <a:ext cx="9360130"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Ý 1: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093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ounded Rectangle 3"/>
          <p:cNvSpPr/>
          <p:nvPr/>
        </p:nvSpPr>
        <p:spPr>
          <a:xfrm>
            <a:off x="118899" y="1073161"/>
            <a:ext cx="11951061" cy="1795528"/>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1086" y="1165493"/>
            <a:ext cx="11566688" cy="1643527"/>
          </a:xfrm>
          <a:prstGeom prst="rect">
            <a:avLst/>
          </a:prstGeom>
        </p:spPr>
        <p:txBody>
          <a:bodyPr wrap="square">
            <a:spAutoFit/>
          </a:bodyPr>
          <a:lstStyle/>
          <a:p>
            <a:pPr algn="just">
              <a:lnSpc>
                <a:spcPct val="90000"/>
              </a:lnSpc>
              <a:buFontTx/>
              <a:buNone/>
            </a:pPr>
            <a:r>
              <a:rPr lang="en-US" altLang="en-US" sz="2800" dirty="0">
                <a:latin typeface="Arial" panose="020B0604020202020204" pitchFamily="34" charset="0"/>
                <a:cs typeface="Arial" panose="020B0604020202020204" pitchFamily="34" charset="0"/>
              </a:rPr>
              <a:t>	     </a:t>
            </a:r>
            <a:r>
              <a:rPr lang="vi-VN" altLang="en-US" sz="2800" dirty="0">
                <a:solidFill>
                  <a:schemeClr val="accent6">
                    <a:lumMod val="50000"/>
                  </a:schemeClr>
                </a:solidFill>
                <a:latin typeface="Arial" panose="020B0604020202020204" pitchFamily="34" charset="0"/>
                <a:cs typeface="Arial" panose="020B0604020202020204" pitchFamily="34" charset="0"/>
              </a:rPr>
              <a:t>Phò tá Cao Tông được 4 năm, Tô Hiến Thành lâm bệnh nặng. Quan tham tri chính sự là Vũ Tán Đường ngày đêm hầu hạ bên giường bệnh. Còn gián nghị đại phu Trần Trung Tá do bận nhiều công việc nên không mấy khi tới thăm Tô Hiến Thành được.</a:t>
            </a:r>
          </a:p>
        </p:txBody>
      </p:sp>
      <p:sp>
        <p:nvSpPr>
          <p:cNvPr id="6" name="文本框 345">
            <a:extLst>
              <a:ext uri="{FF2B5EF4-FFF2-40B4-BE49-F238E27FC236}">
                <a16:creationId xmlns:a16="http://schemas.microsoft.com/office/drawing/2014/main" id="{8332BDAA-3D8A-4AF1-9D63-0FFBFE747417}"/>
              </a:ext>
            </a:extLst>
          </p:cNvPr>
          <p:cNvSpPr txBox="1"/>
          <p:nvPr/>
        </p:nvSpPr>
        <p:spPr>
          <a:xfrm>
            <a:off x="3149395" y="71677"/>
            <a:ext cx="6175088"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rPr>
              <a:t>MỘT NGƯỜI CHÍNH TRỰC</a:t>
            </a:r>
            <a:endParaRPr lang="zh-CN" altLang="en-US"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endParaRPr>
          </a:p>
        </p:txBody>
      </p:sp>
      <p:sp>
        <p:nvSpPr>
          <p:cNvPr id="7" name="Text Box 19"/>
          <p:cNvSpPr txBox="1">
            <a:spLocks noChangeArrowheads="1"/>
          </p:cNvSpPr>
          <p:nvPr/>
        </p:nvSpPr>
        <p:spPr bwMode="auto">
          <a:xfrm>
            <a:off x="0" y="3381376"/>
            <a:ext cx="12320832" cy="584775"/>
          </a:xfrm>
          <a:prstGeom prst="rect">
            <a:avLst/>
          </a:prstGeom>
          <a:noFill/>
          <a:ln w="9525" algn="ctr">
            <a:noFill/>
            <a:miter lim="800000"/>
            <a:headEnd/>
            <a:tailEnd/>
          </a:ln>
        </p:spPr>
        <p:txBody>
          <a:bodyPr wrap="square">
            <a:spAutoFit/>
          </a:bodyPr>
          <a:lstStyle/>
          <a:p>
            <a:pPr algn="ctr"/>
            <a:r>
              <a:rPr lang="vi-VN" sz="3200" b="1" dirty="0">
                <a:solidFill>
                  <a:schemeClr val="accent6">
                    <a:lumMod val="50000"/>
                  </a:schemeClr>
                </a:solidFill>
              </a:rPr>
              <a:t>Khi Tô Hiến Thành ốm nặng, ai thường xuyên chăm sóc ông ?</a:t>
            </a:r>
          </a:p>
        </p:txBody>
      </p:sp>
      <p:sp>
        <p:nvSpPr>
          <p:cNvPr id="2" name="Rectangle 1"/>
          <p:cNvSpPr/>
          <p:nvPr/>
        </p:nvSpPr>
        <p:spPr>
          <a:xfrm>
            <a:off x="118899" y="3966151"/>
            <a:ext cx="12331733" cy="584775"/>
          </a:xfrm>
          <a:prstGeom prst="rect">
            <a:avLst/>
          </a:prstGeom>
        </p:spPr>
        <p:txBody>
          <a:bodyPr wrap="square">
            <a:spAutoFit/>
          </a:bodyPr>
          <a:lstStyle/>
          <a:p>
            <a:pPr algn="just"/>
            <a:r>
              <a:rPr lang="en-US" sz="3200" b="1" dirty="0" err="1">
                <a:solidFill>
                  <a:srgbClr val="FF4D67"/>
                </a:solidFill>
                <a:latin typeface="Arial" charset="0"/>
              </a:rPr>
              <a:t>Quan</a:t>
            </a:r>
            <a:r>
              <a:rPr lang="en-US" sz="3200" b="1" dirty="0">
                <a:solidFill>
                  <a:srgbClr val="FF4D67"/>
                </a:solidFill>
                <a:latin typeface="Arial" charset="0"/>
              </a:rPr>
              <a:t> </a:t>
            </a:r>
            <a:r>
              <a:rPr lang="en-US" sz="3200" b="1" dirty="0" err="1">
                <a:solidFill>
                  <a:srgbClr val="FF4D67"/>
                </a:solidFill>
                <a:latin typeface="Arial" charset="0"/>
              </a:rPr>
              <a:t>tham</a:t>
            </a:r>
            <a:r>
              <a:rPr lang="en-US" sz="3200" b="1" dirty="0">
                <a:solidFill>
                  <a:srgbClr val="FF4D67"/>
                </a:solidFill>
                <a:latin typeface="Arial" charset="0"/>
              </a:rPr>
              <a:t> tri </a:t>
            </a:r>
            <a:r>
              <a:rPr lang="en-US" sz="3200" b="1" dirty="0" err="1">
                <a:solidFill>
                  <a:srgbClr val="FF4D67"/>
                </a:solidFill>
                <a:latin typeface="Arial" charset="0"/>
              </a:rPr>
              <a:t>chính</a:t>
            </a:r>
            <a:r>
              <a:rPr lang="en-US" sz="3200" b="1" dirty="0">
                <a:solidFill>
                  <a:srgbClr val="FF4D67"/>
                </a:solidFill>
                <a:latin typeface="Arial" charset="0"/>
              </a:rPr>
              <a:t> </a:t>
            </a:r>
            <a:r>
              <a:rPr lang="en-US" sz="3200" b="1" dirty="0" err="1">
                <a:solidFill>
                  <a:srgbClr val="FF4D67"/>
                </a:solidFill>
                <a:latin typeface="Arial" charset="0"/>
              </a:rPr>
              <a:t>sự</a:t>
            </a:r>
            <a:r>
              <a:rPr lang="en-US" sz="3200" b="1" dirty="0">
                <a:solidFill>
                  <a:srgbClr val="FF4D67"/>
                </a:solidFill>
                <a:latin typeface="Arial" charset="0"/>
              </a:rPr>
              <a:t> </a:t>
            </a:r>
            <a:r>
              <a:rPr lang="en-US" sz="3200" b="1" dirty="0" err="1">
                <a:solidFill>
                  <a:srgbClr val="FF4D67"/>
                </a:solidFill>
                <a:latin typeface="Arial" charset="0"/>
              </a:rPr>
              <a:t>Vũ</a:t>
            </a:r>
            <a:r>
              <a:rPr lang="en-US" sz="3200" b="1" dirty="0">
                <a:solidFill>
                  <a:srgbClr val="FF4D67"/>
                </a:solidFill>
                <a:latin typeface="Arial" charset="0"/>
              </a:rPr>
              <a:t> </a:t>
            </a:r>
            <a:r>
              <a:rPr lang="en-US" sz="3200" b="1" dirty="0" err="1">
                <a:solidFill>
                  <a:srgbClr val="FF4D67"/>
                </a:solidFill>
                <a:latin typeface="Arial" charset="0"/>
              </a:rPr>
              <a:t>Tán</a:t>
            </a:r>
            <a:r>
              <a:rPr lang="en-US" sz="3200" b="1" dirty="0">
                <a:solidFill>
                  <a:srgbClr val="FF4D67"/>
                </a:solidFill>
                <a:latin typeface="Arial" charset="0"/>
              </a:rPr>
              <a:t> Đ</a:t>
            </a:r>
            <a:r>
              <a:rPr lang="vi-VN" sz="3200" b="1" dirty="0">
                <a:solidFill>
                  <a:srgbClr val="FF4D67"/>
                </a:solidFill>
                <a:latin typeface="Arial" charset="0"/>
              </a:rPr>
              <a:t>ư</a:t>
            </a:r>
            <a:r>
              <a:rPr lang="en-US" sz="3200" b="1" dirty="0" err="1">
                <a:solidFill>
                  <a:srgbClr val="FF4D67"/>
                </a:solidFill>
                <a:latin typeface="Arial" charset="0"/>
              </a:rPr>
              <a:t>ờng</a:t>
            </a:r>
            <a:r>
              <a:rPr lang="en-US" sz="3200" b="1" dirty="0">
                <a:solidFill>
                  <a:srgbClr val="FF4D67"/>
                </a:solidFill>
                <a:latin typeface="Arial" charset="0"/>
              </a:rPr>
              <a:t> </a:t>
            </a:r>
            <a:r>
              <a:rPr lang="en-US" sz="3200" b="1" dirty="0" err="1">
                <a:solidFill>
                  <a:srgbClr val="FF4D67"/>
                </a:solidFill>
                <a:latin typeface="Arial" charset="0"/>
              </a:rPr>
              <a:t>ngày</a:t>
            </a:r>
            <a:r>
              <a:rPr lang="en-US" sz="3200" b="1" dirty="0">
                <a:solidFill>
                  <a:srgbClr val="FF4D67"/>
                </a:solidFill>
                <a:latin typeface="Arial" charset="0"/>
              </a:rPr>
              <a:t> </a:t>
            </a:r>
            <a:r>
              <a:rPr lang="vi-VN" sz="3200" b="1" dirty="0">
                <a:solidFill>
                  <a:srgbClr val="FF4D67"/>
                </a:solidFill>
                <a:latin typeface="Arial" charset="0"/>
              </a:rPr>
              <a:t>đ</a:t>
            </a:r>
            <a:r>
              <a:rPr lang="en-US" sz="3200" b="1" dirty="0" err="1">
                <a:solidFill>
                  <a:srgbClr val="FF4D67"/>
                </a:solidFill>
                <a:latin typeface="Arial" charset="0"/>
              </a:rPr>
              <a:t>êm</a:t>
            </a:r>
            <a:r>
              <a:rPr lang="en-US" sz="3200" b="1" dirty="0">
                <a:solidFill>
                  <a:srgbClr val="FF4D67"/>
                </a:solidFill>
                <a:latin typeface="Arial" charset="0"/>
              </a:rPr>
              <a:t> </a:t>
            </a:r>
            <a:r>
              <a:rPr lang="en-US" sz="3200" b="1" dirty="0" err="1">
                <a:solidFill>
                  <a:srgbClr val="FF4D67"/>
                </a:solidFill>
                <a:latin typeface="Arial" charset="0"/>
              </a:rPr>
              <a:t>hầu</a:t>
            </a:r>
            <a:r>
              <a:rPr lang="en-US" sz="3200" b="1" dirty="0">
                <a:solidFill>
                  <a:srgbClr val="FF4D67"/>
                </a:solidFill>
                <a:latin typeface="Arial" charset="0"/>
              </a:rPr>
              <a:t> </a:t>
            </a:r>
            <a:r>
              <a:rPr lang="en-US" sz="3200" b="1" dirty="0" err="1">
                <a:solidFill>
                  <a:srgbClr val="FF4D67"/>
                </a:solidFill>
                <a:latin typeface="Arial" charset="0"/>
              </a:rPr>
              <a:t>hạ</a:t>
            </a:r>
            <a:r>
              <a:rPr lang="en-US" sz="3200" b="1" dirty="0">
                <a:solidFill>
                  <a:srgbClr val="FF4D67"/>
                </a:solidFill>
                <a:latin typeface="Arial" charset="0"/>
              </a:rPr>
              <a:t> </a:t>
            </a:r>
            <a:r>
              <a:rPr lang="en-US" sz="3200" b="1" dirty="0" err="1">
                <a:solidFill>
                  <a:srgbClr val="FF4D67"/>
                </a:solidFill>
                <a:latin typeface="Arial" charset="0"/>
              </a:rPr>
              <a:t>ông</a:t>
            </a:r>
            <a:r>
              <a:rPr lang="en-US" sz="3200" b="1" dirty="0">
                <a:solidFill>
                  <a:srgbClr val="FF4D67"/>
                </a:solidFill>
                <a:latin typeface="Arial" charset="0"/>
              </a:rPr>
              <a:t>.</a:t>
            </a:r>
          </a:p>
        </p:txBody>
      </p:sp>
      <p:sp>
        <p:nvSpPr>
          <p:cNvPr id="8" name="Text Box 10"/>
          <p:cNvSpPr txBox="1">
            <a:spLocks noChangeArrowheads="1"/>
          </p:cNvSpPr>
          <p:nvPr/>
        </p:nvSpPr>
        <p:spPr bwMode="auto">
          <a:xfrm>
            <a:off x="1547923" y="3409584"/>
            <a:ext cx="9473684" cy="584775"/>
          </a:xfrm>
          <a:prstGeom prst="rect">
            <a:avLst/>
          </a:prstGeom>
          <a:noFill/>
          <a:ln w="9525">
            <a:noFill/>
            <a:miter lim="800000"/>
            <a:headEnd/>
            <a:tailEnd/>
          </a:ln>
        </p:spPr>
        <p:txBody>
          <a:bodyPr wrap="none">
            <a:spAutoFit/>
          </a:bodyPr>
          <a:lstStyle/>
          <a:p>
            <a:pPr algn="ctr"/>
            <a:r>
              <a:rPr lang="en-US" sz="2400" dirty="0">
                <a:solidFill>
                  <a:srgbClr val="CC0000"/>
                </a:solidFill>
                <a:latin typeface="Arial" charset="0"/>
              </a:rPr>
              <a:t>   </a:t>
            </a:r>
            <a:r>
              <a:rPr lang="en-US" sz="3200" b="1" dirty="0" err="1">
                <a:solidFill>
                  <a:schemeClr val="accent6">
                    <a:lumMod val="50000"/>
                  </a:schemeClr>
                </a:solidFill>
              </a:rPr>
              <a:t>Còn</a:t>
            </a:r>
            <a:r>
              <a:rPr lang="en-US" sz="3200" b="1" dirty="0">
                <a:solidFill>
                  <a:schemeClr val="accent6">
                    <a:lumMod val="50000"/>
                  </a:schemeClr>
                </a:solidFill>
              </a:rPr>
              <a:t> </a:t>
            </a:r>
            <a:r>
              <a:rPr lang="en-US" sz="3200" b="1" dirty="0" err="1">
                <a:solidFill>
                  <a:schemeClr val="accent6">
                    <a:lumMod val="50000"/>
                  </a:schemeClr>
                </a:solidFill>
              </a:rPr>
              <a:t>giám</a:t>
            </a:r>
            <a:r>
              <a:rPr lang="en-US" sz="3200" b="1" dirty="0">
                <a:solidFill>
                  <a:schemeClr val="accent6">
                    <a:lumMod val="50000"/>
                  </a:schemeClr>
                </a:solidFill>
              </a:rPr>
              <a:t> </a:t>
            </a:r>
            <a:r>
              <a:rPr lang="en-US" sz="3200" b="1" dirty="0" err="1">
                <a:solidFill>
                  <a:schemeClr val="accent6">
                    <a:lumMod val="50000"/>
                  </a:schemeClr>
                </a:solidFill>
              </a:rPr>
              <a:t>nghị</a:t>
            </a:r>
            <a:r>
              <a:rPr lang="en-US" sz="3200" b="1" dirty="0">
                <a:solidFill>
                  <a:schemeClr val="accent6">
                    <a:lumMod val="50000"/>
                  </a:schemeClr>
                </a:solidFill>
              </a:rPr>
              <a:t> </a:t>
            </a:r>
            <a:r>
              <a:rPr lang="vi-VN" sz="3200" b="1" dirty="0">
                <a:solidFill>
                  <a:schemeClr val="accent6">
                    <a:lumMod val="50000"/>
                  </a:schemeClr>
                </a:solidFill>
              </a:rPr>
              <a:t>đ</a:t>
            </a:r>
            <a:r>
              <a:rPr lang="en-US" sz="3200" b="1" dirty="0" err="1">
                <a:solidFill>
                  <a:schemeClr val="accent6">
                    <a:lumMod val="50000"/>
                  </a:schemeClr>
                </a:solidFill>
              </a:rPr>
              <a:t>ại</a:t>
            </a:r>
            <a:r>
              <a:rPr lang="en-US" sz="3200" b="1" dirty="0">
                <a:solidFill>
                  <a:schemeClr val="accent6">
                    <a:lumMod val="50000"/>
                  </a:schemeClr>
                </a:solidFill>
              </a:rPr>
              <a:t> </a:t>
            </a:r>
            <a:r>
              <a:rPr lang="en-US" sz="3200" b="1" dirty="0" err="1">
                <a:solidFill>
                  <a:schemeClr val="accent6">
                    <a:lumMod val="50000"/>
                  </a:schemeClr>
                </a:solidFill>
              </a:rPr>
              <a:t>phu</a:t>
            </a:r>
            <a:r>
              <a:rPr lang="en-US" sz="3200" b="1" dirty="0">
                <a:solidFill>
                  <a:schemeClr val="accent6">
                    <a:lumMod val="50000"/>
                  </a:schemeClr>
                </a:solidFill>
              </a:rPr>
              <a:t> </a:t>
            </a:r>
            <a:r>
              <a:rPr lang="en-US" sz="3200" b="1" dirty="0" err="1">
                <a:solidFill>
                  <a:schemeClr val="accent6">
                    <a:lumMod val="50000"/>
                  </a:schemeClr>
                </a:solidFill>
              </a:rPr>
              <a:t>Trần</a:t>
            </a:r>
            <a:r>
              <a:rPr lang="en-US" sz="3200" b="1" dirty="0">
                <a:solidFill>
                  <a:schemeClr val="accent6">
                    <a:lumMod val="50000"/>
                  </a:schemeClr>
                </a:solidFill>
              </a:rPr>
              <a:t> </a:t>
            </a:r>
            <a:r>
              <a:rPr lang="en-US" sz="3200" b="1" dirty="0" err="1">
                <a:solidFill>
                  <a:schemeClr val="accent6">
                    <a:lumMod val="50000"/>
                  </a:schemeClr>
                </a:solidFill>
              </a:rPr>
              <a:t>Trung</a:t>
            </a:r>
            <a:r>
              <a:rPr lang="en-US" sz="3200" b="1" dirty="0">
                <a:solidFill>
                  <a:schemeClr val="accent6">
                    <a:lumMod val="50000"/>
                  </a:schemeClr>
                </a:solidFill>
              </a:rPr>
              <a:t> </a:t>
            </a:r>
            <a:r>
              <a:rPr lang="en-US" sz="3200" b="1" dirty="0" err="1">
                <a:solidFill>
                  <a:schemeClr val="accent6">
                    <a:lumMod val="50000"/>
                  </a:schemeClr>
                </a:solidFill>
              </a:rPr>
              <a:t>Tá</a:t>
            </a:r>
            <a:r>
              <a:rPr lang="en-US" sz="3200" b="1" dirty="0">
                <a:solidFill>
                  <a:schemeClr val="accent6">
                    <a:lumMod val="50000"/>
                  </a:schemeClr>
                </a:solidFill>
              </a:rPr>
              <a:t> </a:t>
            </a:r>
            <a:r>
              <a:rPr lang="en-US" sz="3200" b="1" dirty="0" err="1">
                <a:solidFill>
                  <a:schemeClr val="accent6">
                    <a:lumMod val="50000"/>
                  </a:schemeClr>
                </a:solidFill>
              </a:rPr>
              <a:t>thì</a:t>
            </a:r>
            <a:r>
              <a:rPr lang="en-US" sz="3200" b="1" dirty="0">
                <a:solidFill>
                  <a:schemeClr val="accent6">
                    <a:lumMod val="50000"/>
                  </a:schemeClr>
                </a:solidFill>
              </a:rPr>
              <a:t> </a:t>
            </a:r>
            <a:r>
              <a:rPr lang="en-US" sz="3200" b="1" dirty="0" err="1">
                <a:solidFill>
                  <a:schemeClr val="accent6">
                    <a:lumMod val="50000"/>
                  </a:schemeClr>
                </a:solidFill>
              </a:rPr>
              <a:t>sao</a:t>
            </a:r>
            <a:r>
              <a:rPr lang="en-US" sz="3200" b="1" dirty="0">
                <a:solidFill>
                  <a:schemeClr val="accent6">
                    <a:lumMod val="50000"/>
                  </a:schemeClr>
                </a:solidFill>
              </a:rPr>
              <a:t> ?</a:t>
            </a:r>
          </a:p>
        </p:txBody>
      </p:sp>
      <p:sp>
        <p:nvSpPr>
          <p:cNvPr id="9" name="Text Box 12"/>
          <p:cNvSpPr txBox="1">
            <a:spLocks noChangeArrowheads="1"/>
          </p:cNvSpPr>
          <p:nvPr/>
        </p:nvSpPr>
        <p:spPr bwMode="auto">
          <a:xfrm>
            <a:off x="311086" y="3980255"/>
            <a:ext cx="11315918" cy="584775"/>
          </a:xfrm>
          <a:prstGeom prst="rect">
            <a:avLst/>
          </a:prstGeom>
          <a:noFill/>
          <a:ln w="9525">
            <a:noFill/>
            <a:miter lim="800000"/>
            <a:headEnd/>
            <a:tailEnd/>
          </a:ln>
        </p:spPr>
        <p:txBody>
          <a:bodyPr wrap="none">
            <a:spAutoFit/>
          </a:bodyPr>
          <a:lstStyle/>
          <a:p>
            <a:pPr algn="just"/>
            <a:r>
              <a:rPr lang="en-US" sz="2400" dirty="0">
                <a:solidFill>
                  <a:srgbClr val="CC0000"/>
                </a:solidFill>
                <a:latin typeface="Arial" charset="0"/>
              </a:rPr>
              <a:t>      </a:t>
            </a:r>
            <a:r>
              <a:rPr lang="en-US" sz="3200" b="1" dirty="0">
                <a:solidFill>
                  <a:srgbClr val="FF4D67"/>
                </a:solidFill>
                <a:latin typeface="Arial" charset="0"/>
              </a:rPr>
              <a:t>Do </a:t>
            </a:r>
            <a:r>
              <a:rPr lang="en-US" sz="3200" b="1" dirty="0" err="1">
                <a:solidFill>
                  <a:srgbClr val="FF4D67"/>
                </a:solidFill>
                <a:latin typeface="Arial" charset="0"/>
              </a:rPr>
              <a:t>bận</a:t>
            </a:r>
            <a:r>
              <a:rPr lang="en-US" sz="3200" b="1" dirty="0">
                <a:solidFill>
                  <a:srgbClr val="FF4D67"/>
                </a:solidFill>
                <a:latin typeface="Arial" charset="0"/>
              </a:rPr>
              <a:t> </a:t>
            </a:r>
            <a:r>
              <a:rPr lang="en-US" sz="3200" b="1" dirty="0" err="1">
                <a:solidFill>
                  <a:srgbClr val="FF4D67"/>
                </a:solidFill>
                <a:latin typeface="Arial" charset="0"/>
              </a:rPr>
              <a:t>quá</a:t>
            </a:r>
            <a:r>
              <a:rPr lang="en-US" sz="3200" b="1" dirty="0">
                <a:solidFill>
                  <a:srgbClr val="FF4D67"/>
                </a:solidFill>
                <a:latin typeface="Arial" charset="0"/>
              </a:rPr>
              <a:t> </a:t>
            </a:r>
            <a:r>
              <a:rPr lang="en-US" sz="3200" b="1" dirty="0" err="1">
                <a:solidFill>
                  <a:srgbClr val="FF4D67"/>
                </a:solidFill>
                <a:latin typeface="Arial" charset="0"/>
              </a:rPr>
              <a:t>nhiều</a:t>
            </a:r>
            <a:r>
              <a:rPr lang="en-US" sz="3200" b="1" dirty="0">
                <a:solidFill>
                  <a:srgbClr val="FF4D67"/>
                </a:solidFill>
                <a:latin typeface="Arial" charset="0"/>
              </a:rPr>
              <a:t> </a:t>
            </a:r>
            <a:r>
              <a:rPr lang="en-US" sz="3200" b="1" dirty="0" err="1">
                <a:solidFill>
                  <a:srgbClr val="FF4D67"/>
                </a:solidFill>
                <a:latin typeface="Arial" charset="0"/>
              </a:rPr>
              <a:t>việc</a:t>
            </a:r>
            <a:r>
              <a:rPr lang="en-US" sz="3200" b="1" dirty="0">
                <a:solidFill>
                  <a:srgbClr val="FF4D67"/>
                </a:solidFill>
                <a:latin typeface="Arial" charset="0"/>
              </a:rPr>
              <a:t> </a:t>
            </a:r>
            <a:r>
              <a:rPr lang="en-US" sz="3200" b="1" dirty="0" err="1">
                <a:solidFill>
                  <a:srgbClr val="FF4D67"/>
                </a:solidFill>
                <a:latin typeface="Arial" charset="0"/>
              </a:rPr>
              <a:t>nên</a:t>
            </a:r>
            <a:r>
              <a:rPr lang="en-US" sz="3200" b="1" dirty="0">
                <a:solidFill>
                  <a:srgbClr val="FF4D67"/>
                </a:solidFill>
                <a:latin typeface="Arial" charset="0"/>
              </a:rPr>
              <a:t> </a:t>
            </a:r>
            <a:r>
              <a:rPr lang="en-US" sz="3200" b="1" dirty="0" err="1">
                <a:solidFill>
                  <a:srgbClr val="FF4D67"/>
                </a:solidFill>
                <a:latin typeface="Arial" charset="0"/>
              </a:rPr>
              <a:t>không</a:t>
            </a:r>
            <a:r>
              <a:rPr lang="en-US" sz="3200" b="1" dirty="0">
                <a:solidFill>
                  <a:srgbClr val="FF4D67"/>
                </a:solidFill>
                <a:latin typeface="Arial" charset="0"/>
              </a:rPr>
              <a:t> </a:t>
            </a:r>
            <a:r>
              <a:rPr lang="vi-VN" sz="3200" b="1" dirty="0">
                <a:solidFill>
                  <a:srgbClr val="FF4D67"/>
                </a:solidFill>
                <a:latin typeface="Arial" charset="0"/>
              </a:rPr>
              <a:t>đ</a:t>
            </a:r>
            <a:r>
              <a:rPr lang="en-US" sz="3200" b="1" dirty="0" err="1">
                <a:solidFill>
                  <a:srgbClr val="FF4D67"/>
                </a:solidFill>
                <a:latin typeface="Arial" charset="0"/>
              </a:rPr>
              <a:t>ến</a:t>
            </a:r>
            <a:r>
              <a:rPr lang="en-US" sz="3200" b="1" dirty="0">
                <a:solidFill>
                  <a:srgbClr val="FF4D67"/>
                </a:solidFill>
                <a:latin typeface="Arial" charset="0"/>
              </a:rPr>
              <a:t> </a:t>
            </a:r>
            <a:r>
              <a:rPr lang="en-US" sz="3200" b="1" dirty="0" err="1">
                <a:solidFill>
                  <a:srgbClr val="FF4D67"/>
                </a:solidFill>
                <a:latin typeface="Arial" charset="0"/>
              </a:rPr>
              <a:t>th</a:t>
            </a:r>
            <a:r>
              <a:rPr lang="vi-VN" sz="3200" b="1" dirty="0">
                <a:solidFill>
                  <a:srgbClr val="FF4D67"/>
                </a:solidFill>
                <a:latin typeface="Arial" charset="0"/>
              </a:rPr>
              <a:t>ă</a:t>
            </a:r>
            <a:r>
              <a:rPr lang="en-US" sz="3200" b="1" dirty="0">
                <a:solidFill>
                  <a:srgbClr val="FF4D67"/>
                </a:solidFill>
                <a:latin typeface="Arial" charset="0"/>
              </a:rPr>
              <a:t>m </a:t>
            </a:r>
            <a:r>
              <a:rPr lang="en-US" sz="3200" b="1" dirty="0" err="1">
                <a:solidFill>
                  <a:srgbClr val="FF4D67"/>
                </a:solidFill>
                <a:latin typeface="Arial" charset="0"/>
              </a:rPr>
              <a:t>ông</a:t>
            </a:r>
            <a:r>
              <a:rPr lang="en-US" sz="3200" b="1" dirty="0">
                <a:solidFill>
                  <a:srgbClr val="FF4D67"/>
                </a:solidFill>
                <a:latin typeface="Arial" charset="0"/>
              </a:rPr>
              <a:t> </a:t>
            </a:r>
            <a:r>
              <a:rPr lang="vi-VN" sz="3200" b="1" dirty="0">
                <a:solidFill>
                  <a:srgbClr val="FF4D67"/>
                </a:solidFill>
                <a:latin typeface="Arial" charset="0"/>
              </a:rPr>
              <a:t>đư</a:t>
            </a:r>
            <a:r>
              <a:rPr lang="en-US" sz="3200" b="1" dirty="0" err="1">
                <a:solidFill>
                  <a:srgbClr val="FF4D67"/>
                </a:solidFill>
                <a:latin typeface="Arial" charset="0"/>
              </a:rPr>
              <a:t>ợc</a:t>
            </a:r>
            <a:r>
              <a:rPr lang="en-US" sz="3200" b="1" dirty="0">
                <a:solidFill>
                  <a:srgbClr val="FF4D67"/>
                </a:solidFill>
                <a:latin typeface="Arial" charset="0"/>
              </a:rPr>
              <a:t>.</a:t>
            </a:r>
          </a:p>
        </p:txBody>
      </p:sp>
    </p:spTree>
    <p:extLst>
      <p:ext uri="{BB962C8B-B14F-4D97-AF65-F5344CB8AC3E}">
        <p14:creationId xmlns:p14="http://schemas.microsoft.com/office/powerpoint/2010/main" val="3835043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a:extLst>
              <a:ext uri="{FF2B5EF4-FFF2-40B4-BE49-F238E27FC236}">
                <a16:creationId xmlns:a16="http://schemas.microsoft.com/office/drawing/2014/main" id="{DF944C89-2926-4D51-ABCA-68E2B9BE7772}"/>
              </a:ext>
            </a:extLst>
          </p:cNvPr>
          <p:cNvSpPr txBox="1">
            <a:spLocks noChangeArrowheads="1"/>
          </p:cNvSpPr>
          <p:nvPr/>
        </p:nvSpPr>
        <p:spPr bwMode="auto">
          <a:xfrm>
            <a:off x="2209800" y="1698625"/>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ctr" eaLnBrk="1" hangingPunct="1"/>
            <a:r>
              <a:rPr lang="en-US" altLang="en-US" sz="4000" b="1" dirty="0" err="1">
                <a:solidFill>
                  <a:srgbClr val="FF0000"/>
                </a:solidFill>
              </a:rPr>
              <a:t>Bài</a:t>
            </a:r>
            <a:r>
              <a:rPr lang="en-US" altLang="en-US" sz="4000" b="1" dirty="0">
                <a:solidFill>
                  <a:srgbClr val="FF0000"/>
                </a:solidFill>
              </a:rPr>
              <a:t>: </a:t>
            </a:r>
            <a:r>
              <a:rPr lang="en-US" altLang="en-US" sz="4000" b="1" dirty="0" err="1">
                <a:solidFill>
                  <a:srgbClr val="FF0000"/>
                </a:solidFill>
              </a:rPr>
              <a:t>Người</a:t>
            </a:r>
            <a:r>
              <a:rPr lang="en-US" altLang="en-US" sz="4000" b="1" dirty="0">
                <a:solidFill>
                  <a:srgbClr val="FF0000"/>
                </a:solidFill>
              </a:rPr>
              <a:t> </a:t>
            </a:r>
            <a:r>
              <a:rPr lang="en-US" altLang="en-US" sz="4000" b="1" dirty="0" err="1">
                <a:solidFill>
                  <a:srgbClr val="FF0000"/>
                </a:solidFill>
              </a:rPr>
              <a:t>ăn</a:t>
            </a:r>
            <a:r>
              <a:rPr lang="en-US" altLang="en-US" sz="4000" b="1" dirty="0">
                <a:solidFill>
                  <a:srgbClr val="FF0000"/>
                </a:solidFill>
              </a:rPr>
              <a:t> </a:t>
            </a:r>
            <a:r>
              <a:rPr lang="en-US" altLang="en-US" sz="4000" b="1" dirty="0" err="1">
                <a:solidFill>
                  <a:srgbClr val="FF0000"/>
                </a:solidFill>
              </a:rPr>
              <a:t>xin</a:t>
            </a:r>
            <a:endParaRPr lang="en-US" altLang="en-US" sz="4000" b="1" dirty="0">
              <a:solidFill>
                <a:srgbClr val="FF0000"/>
              </a:solidFill>
            </a:endParaRPr>
          </a:p>
        </p:txBody>
      </p:sp>
      <p:sp>
        <p:nvSpPr>
          <p:cNvPr id="4" name="Rectangle 3">
            <a:extLst>
              <a:ext uri="{FF2B5EF4-FFF2-40B4-BE49-F238E27FC236}">
                <a16:creationId xmlns:a16="http://schemas.microsoft.com/office/drawing/2014/main" id="{EC584A4C-9FD7-4F61-A1F3-9D0D5AB8A95F}"/>
              </a:ext>
            </a:extLst>
          </p:cNvPr>
          <p:cNvSpPr>
            <a:spLocks noChangeArrowheads="1"/>
          </p:cNvSpPr>
          <p:nvPr/>
        </p:nvSpPr>
        <p:spPr bwMode="auto">
          <a:xfrm>
            <a:off x="2209800" y="256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altLang="en-US" sz="3200" b="1"/>
              <a:t>Đọc đoạn 1 và nêu giọng đọc của bài.</a:t>
            </a:r>
          </a:p>
        </p:txBody>
      </p:sp>
      <p:sp>
        <p:nvSpPr>
          <p:cNvPr id="4103" name="Rectangle 7">
            <a:extLst>
              <a:ext uri="{FF2B5EF4-FFF2-40B4-BE49-F238E27FC236}">
                <a16:creationId xmlns:a16="http://schemas.microsoft.com/office/drawing/2014/main" id="{71EB17AE-B5F0-4EC1-B50B-8A18F4E4CC7B}"/>
              </a:ext>
            </a:extLst>
          </p:cNvPr>
          <p:cNvSpPr>
            <a:spLocks noChangeArrowheads="1"/>
          </p:cNvSpPr>
          <p:nvPr/>
        </p:nvSpPr>
        <p:spPr bwMode="auto">
          <a:xfrm>
            <a:off x="2209800" y="3281363"/>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altLang="en-US" sz="3200" b="1">
                <a:cs typeface="Times New Roman" panose="02020603050405020304" pitchFamily="18" charset="0"/>
              </a:rPr>
              <a:t>Đọc đoạn 2 và cho biết nội dung của bài.</a:t>
            </a:r>
            <a:endParaRPr lang="en-US" altLang="en-US" sz="5400" b="1"/>
          </a:p>
        </p:txBody>
      </p:sp>
      <p:sp>
        <p:nvSpPr>
          <p:cNvPr id="9" name="Rectangle 8">
            <a:extLst>
              <a:ext uri="{FF2B5EF4-FFF2-40B4-BE49-F238E27FC236}">
                <a16:creationId xmlns:a16="http://schemas.microsoft.com/office/drawing/2014/main" id="{D834AB95-62A2-4F67-B8C0-615997585F55}"/>
              </a:ext>
            </a:extLst>
          </p:cNvPr>
          <p:cNvSpPr>
            <a:spLocks noChangeArrowheads="1"/>
          </p:cNvSpPr>
          <p:nvPr/>
        </p:nvSpPr>
        <p:spPr bwMode="auto">
          <a:xfrm>
            <a:off x="1981200" y="396875"/>
            <a:ext cx="3248025" cy="7080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ctr" eaLnBrk="1" hangingPunct="1"/>
            <a:r>
              <a:rPr lang="en-US" altLang="en-US" sz="4000" b="1">
                <a:solidFill>
                  <a:srgbClr val="FF0000"/>
                </a:solidFill>
              </a:rPr>
              <a:t>KHỞI ĐỘNG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additive="base">
                                        <p:cTn id="22" dur="500" fill="hold"/>
                                        <p:tgtEl>
                                          <p:spTgt spid="4103"/>
                                        </p:tgtEl>
                                        <p:attrNameLst>
                                          <p:attrName>ppt_x</p:attrName>
                                        </p:attrNameLst>
                                      </p:cBhvr>
                                      <p:tavLst>
                                        <p:tav tm="0">
                                          <p:val>
                                            <p:strVal val="#ppt_x"/>
                                          </p:val>
                                        </p:tav>
                                        <p:tav tm="100000">
                                          <p:val>
                                            <p:strVal val="#ppt_x"/>
                                          </p:val>
                                        </p:tav>
                                      </p:tavLst>
                                    </p:anim>
                                    <p:anim calcmode="lin" valueType="num">
                                      <p:cBhvr additive="base">
                                        <p:cTn id="23"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p:bldP spid="4103"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5673879" y="1503203"/>
            <a:ext cx="6302833" cy="4772622"/>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5717059" y="1789918"/>
            <a:ext cx="6216471" cy="1077218"/>
          </a:xfrm>
          <a:prstGeom prst="rect">
            <a:avLst/>
          </a:prstGeom>
          <a:noFill/>
          <a:ln w="9525" algn="ctr">
            <a:noFill/>
            <a:miter lim="800000"/>
            <a:headEnd/>
            <a:tailEnd/>
          </a:ln>
        </p:spPr>
        <p:txBody>
          <a:bodyPr wrap="square">
            <a:spAutoFit/>
          </a:bodyPr>
          <a:lstStyle/>
          <a:p>
            <a:pPr algn="just"/>
            <a:r>
              <a:rPr lang="vi-VN" sz="3200" b="1" dirty="0">
                <a:solidFill>
                  <a:schemeClr val="accent4">
                    <a:lumMod val="50000"/>
                  </a:schemeClr>
                </a:solidFill>
                <a:latin typeface="Arial" charset="0"/>
              </a:rPr>
              <a:t>Tô Hiến Thành đã tiến cử ai thay ông đứng đầu triều đình?</a:t>
            </a:r>
          </a:p>
        </p:txBody>
      </p:sp>
      <p:sp>
        <p:nvSpPr>
          <p:cNvPr id="156" name="Text Box 19"/>
          <p:cNvSpPr txBox="1">
            <a:spLocks noChangeArrowheads="1"/>
          </p:cNvSpPr>
          <p:nvPr/>
        </p:nvSpPr>
        <p:spPr bwMode="auto">
          <a:xfrm>
            <a:off x="5907412" y="3852021"/>
            <a:ext cx="5952072" cy="1077218"/>
          </a:xfrm>
          <a:prstGeom prst="rect">
            <a:avLst/>
          </a:prstGeom>
          <a:noFill/>
          <a:ln w="9525" algn="ctr">
            <a:noFill/>
            <a:miter lim="800000"/>
            <a:headEnd/>
            <a:tailEnd/>
          </a:ln>
        </p:spPr>
        <p:txBody>
          <a:bodyPr wrap="square">
            <a:spAutoFit/>
          </a:bodyPr>
          <a:lstStyle/>
          <a:p>
            <a:pPr algn="ctr"/>
            <a:r>
              <a:rPr lang="en-US" sz="3200" b="1" dirty="0">
                <a:solidFill>
                  <a:srgbClr val="FF4D67"/>
                </a:solidFill>
                <a:latin typeface="Arial" charset="0"/>
                <a:sym typeface="Wingdings 2" panose="05020102010507070707" pitchFamily="18" charset="2"/>
              </a:rPr>
              <a:t>Ô</a:t>
            </a:r>
            <a:r>
              <a:rPr lang="vi-VN" sz="3200" b="1" dirty="0">
                <a:solidFill>
                  <a:srgbClr val="FF4D67"/>
                </a:solidFill>
                <a:latin typeface="Arial" charset="0"/>
                <a:sym typeface="Wingdings 2" panose="05020102010507070707" pitchFamily="18" charset="2"/>
              </a:rPr>
              <a:t>ng tiến cử quan gián nghị Trần Trung Tá</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05" y="1610114"/>
            <a:ext cx="5188132" cy="337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23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p:cTn id="14" dur="500" fill="hold"/>
                                        <p:tgtEl>
                                          <p:spTgt spid="152"/>
                                        </p:tgtEl>
                                        <p:attrNameLst>
                                          <p:attrName>ppt_w</p:attrName>
                                        </p:attrNameLst>
                                      </p:cBhvr>
                                      <p:tavLst>
                                        <p:tav tm="0">
                                          <p:val>
                                            <p:fltVal val="0"/>
                                          </p:val>
                                        </p:tav>
                                        <p:tav tm="100000">
                                          <p:val>
                                            <p:strVal val="#ppt_w"/>
                                          </p:val>
                                        </p:tav>
                                      </p:tavLst>
                                    </p:anim>
                                    <p:anim calcmode="lin" valueType="num">
                                      <p:cBhvr>
                                        <p:cTn id="15" dur="500" fill="hold"/>
                                        <p:tgtEl>
                                          <p:spTgt spid="152"/>
                                        </p:tgtEl>
                                        <p:attrNameLst>
                                          <p:attrName>ppt_h</p:attrName>
                                        </p:attrNameLst>
                                      </p:cBhvr>
                                      <p:tavLst>
                                        <p:tav tm="0">
                                          <p:val>
                                            <p:fltVal val="0"/>
                                          </p:val>
                                        </p:tav>
                                        <p:tav tm="100000">
                                          <p:val>
                                            <p:strVal val="#ppt_h"/>
                                          </p:val>
                                        </p:tav>
                                      </p:tavLst>
                                    </p:anim>
                                    <p:animEffect transition="in" filter="fade">
                                      <p:cBhvr>
                                        <p:cTn id="16" dur="500"/>
                                        <p:tgtEl>
                                          <p:spTgt spid="1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5673879" y="1503203"/>
            <a:ext cx="6302833" cy="4772622"/>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5717059" y="1789918"/>
            <a:ext cx="6216471" cy="2062103"/>
          </a:xfrm>
          <a:prstGeom prst="rect">
            <a:avLst/>
          </a:prstGeom>
          <a:noFill/>
          <a:ln w="9525" algn="ctr">
            <a:noFill/>
            <a:miter lim="800000"/>
            <a:headEnd/>
            <a:tailEnd/>
          </a:ln>
        </p:spPr>
        <p:txBody>
          <a:bodyPr wrap="square">
            <a:spAutoFit/>
          </a:bodyPr>
          <a:lstStyle/>
          <a:p>
            <a:pPr algn="just"/>
            <a:r>
              <a:rPr lang="vi-VN" sz="3200" b="1" dirty="0">
                <a:solidFill>
                  <a:schemeClr val="accent4">
                    <a:lumMod val="50000"/>
                  </a:schemeClr>
                </a:solidFill>
                <a:latin typeface="Arial" charset="0"/>
              </a:rPr>
              <a:t>Trong việc tìm người giúp nước, sự chính trực của ông Tô Hiến Thành thể hiện như thế nào?</a:t>
            </a:r>
          </a:p>
        </p:txBody>
      </p:sp>
      <p:sp>
        <p:nvSpPr>
          <p:cNvPr id="156" name="Text Box 19"/>
          <p:cNvSpPr txBox="1">
            <a:spLocks noChangeArrowheads="1"/>
          </p:cNvSpPr>
          <p:nvPr/>
        </p:nvSpPr>
        <p:spPr bwMode="auto">
          <a:xfrm>
            <a:off x="5907412" y="3852021"/>
            <a:ext cx="5952072" cy="1569660"/>
          </a:xfrm>
          <a:prstGeom prst="rect">
            <a:avLst/>
          </a:prstGeom>
          <a:noFill/>
          <a:ln w="9525" algn="ctr">
            <a:noFill/>
            <a:miter lim="800000"/>
            <a:headEnd/>
            <a:tailEnd/>
          </a:ln>
        </p:spPr>
        <p:txBody>
          <a:bodyPr wrap="square">
            <a:spAutoFit/>
          </a:bodyPr>
          <a:lstStyle/>
          <a:p>
            <a:pPr algn="ctr"/>
            <a:r>
              <a:rPr lang="en-US" sz="3200" b="1" dirty="0">
                <a:solidFill>
                  <a:srgbClr val="FF4D67"/>
                </a:solidFill>
                <a:latin typeface="Arial" charset="0"/>
                <a:sym typeface="Wingdings 2" panose="05020102010507070707" pitchFamily="18" charset="2"/>
              </a:rPr>
              <a:t>Ô</a:t>
            </a:r>
            <a:r>
              <a:rPr lang="vi-VN" sz="3200" b="1" dirty="0">
                <a:solidFill>
                  <a:srgbClr val="FF4D67"/>
                </a:solidFill>
                <a:latin typeface="Arial" charset="0"/>
                <a:sym typeface="Wingdings 2" panose="05020102010507070707" pitchFamily="18" charset="2"/>
              </a:rPr>
              <a:t>ng cử người </a:t>
            </a:r>
            <a:r>
              <a:rPr lang="vi-VN" sz="3200" b="1" dirty="0">
                <a:solidFill>
                  <a:srgbClr val="FF4D67"/>
                </a:solidFill>
                <a:highlight>
                  <a:srgbClr val="FFFF00"/>
                </a:highlight>
                <a:latin typeface="Arial" charset="0"/>
                <a:sym typeface="Wingdings 2" panose="05020102010507070707" pitchFamily="18" charset="2"/>
              </a:rPr>
              <a:t>tài ba</a:t>
            </a:r>
            <a:r>
              <a:rPr lang="vi-VN" sz="3200" b="1" dirty="0">
                <a:solidFill>
                  <a:srgbClr val="FF4D67"/>
                </a:solidFill>
                <a:latin typeface="Arial" charset="0"/>
                <a:sym typeface="Wingdings 2" panose="05020102010507070707" pitchFamily="18" charset="2"/>
              </a:rPr>
              <a:t> ra giúp nước chứ </a:t>
            </a:r>
            <a:r>
              <a:rPr lang="vi-VN" sz="3200" b="1">
                <a:solidFill>
                  <a:srgbClr val="FF4D67"/>
                </a:solidFill>
                <a:latin typeface="Arial" charset="0"/>
                <a:sym typeface="Wingdings 2" panose="05020102010507070707" pitchFamily="18" charset="2"/>
              </a:rPr>
              <a:t>không cử </a:t>
            </a:r>
            <a:r>
              <a:rPr lang="vi-VN" sz="3200" b="1" dirty="0">
                <a:solidFill>
                  <a:srgbClr val="FF4D67"/>
                </a:solidFill>
                <a:latin typeface="Arial" charset="0"/>
                <a:sym typeface="Wingdings 2" panose="05020102010507070707" pitchFamily="18" charset="2"/>
              </a:rPr>
              <a:t>người ngày đêm hầu hạ mình.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05" y="1610114"/>
            <a:ext cx="5188132" cy="337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3959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p:cTn id="14" dur="500" fill="hold"/>
                                        <p:tgtEl>
                                          <p:spTgt spid="152"/>
                                        </p:tgtEl>
                                        <p:attrNameLst>
                                          <p:attrName>ppt_w</p:attrName>
                                        </p:attrNameLst>
                                      </p:cBhvr>
                                      <p:tavLst>
                                        <p:tav tm="0">
                                          <p:val>
                                            <p:fltVal val="0"/>
                                          </p:val>
                                        </p:tav>
                                        <p:tav tm="100000">
                                          <p:val>
                                            <p:strVal val="#ppt_w"/>
                                          </p:val>
                                        </p:tav>
                                      </p:tavLst>
                                    </p:anim>
                                    <p:anim calcmode="lin" valueType="num">
                                      <p:cBhvr>
                                        <p:cTn id="15" dur="500" fill="hold"/>
                                        <p:tgtEl>
                                          <p:spTgt spid="152"/>
                                        </p:tgtEl>
                                        <p:attrNameLst>
                                          <p:attrName>ppt_h</p:attrName>
                                        </p:attrNameLst>
                                      </p:cBhvr>
                                      <p:tavLst>
                                        <p:tav tm="0">
                                          <p:val>
                                            <p:fltVal val="0"/>
                                          </p:val>
                                        </p:tav>
                                        <p:tav tm="100000">
                                          <p:val>
                                            <p:strVal val="#ppt_h"/>
                                          </p:val>
                                        </p:tav>
                                      </p:tavLst>
                                    </p:anim>
                                    <p:animEffect transition="in" filter="fade">
                                      <p:cBhvr>
                                        <p:cTn id="16" dur="500"/>
                                        <p:tgtEl>
                                          <p:spTgt spid="1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257523" y="1587436"/>
            <a:ext cx="11741042" cy="3172492"/>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1256117" y="1704065"/>
            <a:ext cx="9743853" cy="1077218"/>
          </a:xfrm>
          <a:prstGeom prst="rect">
            <a:avLst/>
          </a:prstGeom>
          <a:noFill/>
          <a:ln w="9525" algn="ctr">
            <a:noFill/>
            <a:miter lim="800000"/>
            <a:headEnd/>
            <a:tailEnd/>
          </a:ln>
        </p:spPr>
        <p:txBody>
          <a:bodyPr wrap="square">
            <a:spAutoFit/>
          </a:bodyPr>
          <a:lstStyle/>
          <a:p>
            <a:pPr algn="ctr"/>
            <a:r>
              <a:rPr lang="vi-VN" sz="3200" b="1" dirty="0">
                <a:solidFill>
                  <a:schemeClr val="accent6">
                    <a:lumMod val="50000"/>
                  </a:schemeClr>
                </a:solidFill>
              </a:rPr>
              <a:t>Vì sao nhân dân ca ngợi những người chính </a:t>
            </a:r>
          </a:p>
          <a:p>
            <a:pPr algn="ctr"/>
            <a:r>
              <a:rPr lang="en-US" sz="3200" b="1" dirty="0">
                <a:solidFill>
                  <a:schemeClr val="accent6">
                    <a:lumMod val="50000"/>
                  </a:schemeClr>
                </a:solidFill>
              </a:rPr>
              <a:t>t</a:t>
            </a:r>
            <a:r>
              <a:rPr lang="vi-VN" sz="3200" b="1" dirty="0">
                <a:solidFill>
                  <a:schemeClr val="accent6">
                    <a:lumMod val="50000"/>
                  </a:schemeClr>
                </a:solidFill>
              </a:rPr>
              <a:t>rực như ông Tô Hiến Thành?</a:t>
            </a:r>
          </a:p>
        </p:txBody>
      </p:sp>
      <p:sp>
        <p:nvSpPr>
          <p:cNvPr id="156" name="Text Box 19"/>
          <p:cNvSpPr txBox="1">
            <a:spLocks noChangeArrowheads="1"/>
          </p:cNvSpPr>
          <p:nvPr/>
        </p:nvSpPr>
        <p:spPr bwMode="auto">
          <a:xfrm>
            <a:off x="472934" y="2859169"/>
            <a:ext cx="11310218" cy="1569660"/>
          </a:xfrm>
          <a:prstGeom prst="rect">
            <a:avLst/>
          </a:prstGeom>
          <a:noFill/>
          <a:ln w="9525" algn="ctr">
            <a:noFill/>
            <a:miter lim="800000"/>
            <a:headEnd/>
            <a:tailEnd/>
          </a:ln>
        </p:spPr>
        <p:txBody>
          <a:bodyPr wrap="square">
            <a:spAutoFit/>
          </a:bodyPr>
          <a:lstStyle/>
          <a:p>
            <a:pPr algn="just"/>
            <a:r>
              <a:rPr lang="en-US" sz="3200" b="1" dirty="0">
                <a:solidFill>
                  <a:srgbClr val="FF4D67"/>
                </a:solidFill>
                <a:latin typeface="Arial" charset="0"/>
                <a:sym typeface="Wingdings 2" panose="05020102010507070707" pitchFamily="18" charset="2"/>
              </a:rPr>
              <a:t> </a:t>
            </a:r>
            <a:r>
              <a:rPr lang="vi-VN" sz="3200" b="1" dirty="0">
                <a:solidFill>
                  <a:srgbClr val="FF4D67"/>
                </a:solidFill>
              </a:rPr>
              <a:t>Vì những người chính trực bao giờ cũng đặt lợi ích của đất nước lên trên lợi ích riêng. Họ làm nhiều điều tốt cho dân, cho nước. </a:t>
            </a:r>
            <a:endParaRPr lang="en-US" sz="3200" b="1" dirty="0">
              <a:solidFill>
                <a:srgbClr val="FF4D67"/>
              </a:solidFill>
            </a:endParaRPr>
          </a:p>
        </p:txBody>
      </p:sp>
      <p:grpSp>
        <p:nvGrpSpPr>
          <p:cNvPr id="144" name="Group 4">
            <a:extLst>
              <a:ext uri="{FF2B5EF4-FFF2-40B4-BE49-F238E27FC236}">
                <a16:creationId xmlns:a16="http://schemas.microsoft.com/office/drawing/2014/main" id="{4ECE6363-9456-454F-81CD-1A7F25C511DE}"/>
              </a:ext>
            </a:extLst>
          </p:cNvPr>
          <p:cNvGrpSpPr>
            <a:grpSpLocks noChangeAspect="1"/>
          </p:cNvGrpSpPr>
          <p:nvPr/>
        </p:nvGrpSpPr>
        <p:grpSpPr bwMode="auto">
          <a:xfrm>
            <a:off x="10114961" y="4057944"/>
            <a:ext cx="1261435" cy="1731179"/>
            <a:chOff x="1563" y="1178"/>
            <a:chExt cx="1101" cy="1511"/>
          </a:xfrm>
        </p:grpSpPr>
        <p:sp>
          <p:nvSpPr>
            <p:cNvPr id="145" name="Freeform 5">
              <a:extLst>
                <a:ext uri="{FF2B5EF4-FFF2-40B4-BE49-F238E27FC236}">
                  <a16:creationId xmlns:a16="http://schemas.microsoft.com/office/drawing/2014/main" id="{7D281503-0D7E-42A4-9B99-0A863C2ED298}"/>
                </a:ext>
              </a:extLst>
            </p:cNvPr>
            <p:cNvSpPr>
              <a:spLocks/>
            </p:cNvSpPr>
            <p:nvPr/>
          </p:nvSpPr>
          <p:spPr bwMode="auto">
            <a:xfrm>
              <a:off x="2313" y="1243"/>
              <a:ext cx="301" cy="391"/>
            </a:xfrm>
            <a:custGeom>
              <a:avLst/>
              <a:gdLst>
                <a:gd name="T0" fmla="*/ 17 w 169"/>
                <a:gd name="T1" fmla="*/ 75 h 220"/>
                <a:gd name="T2" fmla="*/ 13 w 169"/>
                <a:gd name="T3" fmla="*/ 197 h 220"/>
                <a:gd name="T4" fmla="*/ 11 w 169"/>
                <a:gd name="T5" fmla="*/ 220 h 220"/>
                <a:gd name="T6" fmla="*/ 167 w 169"/>
                <a:gd name="T7" fmla="*/ 205 h 220"/>
                <a:gd name="T8" fmla="*/ 97 w 169"/>
                <a:gd name="T9" fmla="*/ 44 h 220"/>
                <a:gd name="T10" fmla="*/ 23 w 169"/>
                <a:gd name="T11" fmla="*/ 0 h 220"/>
                <a:gd name="T12" fmla="*/ 0 w 169"/>
                <a:gd name="T13" fmla="*/ 9 h 220"/>
                <a:gd name="T14" fmla="*/ 17 w 169"/>
                <a:gd name="T15" fmla="*/ 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20">
                  <a:moveTo>
                    <a:pt x="17" y="75"/>
                  </a:moveTo>
                  <a:cubicBezTo>
                    <a:pt x="20" y="115"/>
                    <a:pt x="18" y="157"/>
                    <a:pt x="13" y="197"/>
                  </a:cubicBezTo>
                  <a:cubicBezTo>
                    <a:pt x="13" y="205"/>
                    <a:pt x="12" y="212"/>
                    <a:pt x="11" y="220"/>
                  </a:cubicBezTo>
                  <a:cubicBezTo>
                    <a:pt x="46" y="168"/>
                    <a:pt x="149" y="148"/>
                    <a:pt x="167" y="205"/>
                  </a:cubicBezTo>
                  <a:cubicBezTo>
                    <a:pt x="169" y="145"/>
                    <a:pt x="150" y="86"/>
                    <a:pt x="97" y="44"/>
                  </a:cubicBezTo>
                  <a:cubicBezTo>
                    <a:pt x="75" y="27"/>
                    <a:pt x="50" y="12"/>
                    <a:pt x="23" y="0"/>
                  </a:cubicBezTo>
                  <a:cubicBezTo>
                    <a:pt x="15" y="4"/>
                    <a:pt x="8" y="7"/>
                    <a:pt x="0" y="9"/>
                  </a:cubicBezTo>
                  <a:cubicBezTo>
                    <a:pt x="12" y="28"/>
                    <a:pt x="15" y="54"/>
                    <a:pt x="17" y="7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Freeform 6">
              <a:extLst>
                <a:ext uri="{FF2B5EF4-FFF2-40B4-BE49-F238E27FC236}">
                  <a16:creationId xmlns:a16="http://schemas.microsoft.com/office/drawing/2014/main" id="{F3E55D59-BB9A-4621-8E18-F668CD515DA3}"/>
                </a:ext>
              </a:extLst>
            </p:cNvPr>
            <p:cNvSpPr>
              <a:spLocks/>
            </p:cNvSpPr>
            <p:nvPr/>
          </p:nvSpPr>
          <p:spPr bwMode="auto">
            <a:xfrm>
              <a:off x="1689" y="1195"/>
              <a:ext cx="429" cy="368"/>
            </a:xfrm>
            <a:custGeom>
              <a:avLst/>
              <a:gdLst>
                <a:gd name="T0" fmla="*/ 74 w 241"/>
                <a:gd name="T1" fmla="*/ 135 h 207"/>
                <a:gd name="T2" fmla="*/ 143 w 241"/>
                <a:gd name="T3" fmla="*/ 207 h 207"/>
                <a:gd name="T4" fmla="*/ 183 w 241"/>
                <a:gd name="T5" fmla="*/ 93 h 207"/>
                <a:gd name="T6" fmla="*/ 241 w 241"/>
                <a:gd name="T7" fmla="*/ 21 h 207"/>
                <a:gd name="T8" fmla="*/ 217 w 241"/>
                <a:gd name="T9" fmla="*/ 0 h 207"/>
                <a:gd name="T10" fmla="*/ 117 w 241"/>
                <a:gd name="T11" fmla="*/ 29 h 207"/>
                <a:gd name="T12" fmla="*/ 0 w 241"/>
                <a:gd name="T13" fmla="*/ 179 h 207"/>
                <a:gd name="T14" fmla="*/ 74 w 241"/>
                <a:gd name="T15" fmla="*/ 13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07">
                  <a:moveTo>
                    <a:pt x="74" y="135"/>
                  </a:moveTo>
                  <a:cubicBezTo>
                    <a:pt x="113" y="136"/>
                    <a:pt x="139" y="170"/>
                    <a:pt x="143" y="207"/>
                  </a:cubicBezTo>
                  <a:cubicBezTo>
                    <a:pt x="152" y="167"/>
                    <a:pt x="164" y="129"/>
                    <a:pt x="183" y="93"/>
                  </a:cubicBezTo>
                  <a:cubicBezTo>
                    <a:pt x="197" y="68"/>
                    <a:pt x="215" y="38"/>
                    <a:pt x="241" y="21"/>
                  </a:cubicBezTo>
                  <a:cubicBezTo>
                    <a:pt x="232" y="15"/>
                    <a:pt x="224" y="8"/>
                    <a:pt x="217" y="0"/>
                  </a:cubicBezTo>
                  <a:cubicBezTo>
                    <a:pt x="182" y="3"/>
                    <a:pt x="148" y="13"/>
                    <a:pt x="117" y="29"/>
                  </a:cubicBezTo>
                  <a:cubicBezTo>
                    <a:pt x="58" y="62"/>
                    <a:pt x="19" y="117"/>
                    <a:pt x="0" y="179"/>
                  </a:cubicBezTo>
                  <a:cubicBezTo>
                    <a:pt x="17" y="153"/>
                    <a:pt x="44" y="134"/>
                    <a:pt x="74" y="13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Freeform 7">
              <a:extLst>
                <a:ext uri="{FF2B5EF4-FFF2-40B4-BE49-F238E27FC236}">
                  <a16:creationId xmlns:a16="http://schemas.microsoft.com/office/drawing/2014/main" id="{EBF7ADAF-6E29-43BA-A693-FE9B5D3091DC}"/>
                </a:ext>
              </a:extLst>
            </p:cNvPr>
            <p:cNvSpPr>
              <a:spLocks/>
            </p:cNvSpPr>
            <p:nvPr/>
          </p:nvSpPr>
          <p:spPr bwMode="auto">
            <a:xfrm>
              <a:off x="2130" y="1554"/>
              <a:ext cx="477" cy="663"/>
            </a:xfrm>
            <a:custGeom>
              <a:avLst/>
              <a:gdLst>
                <a:gd name="T0" fmla="*/ 233 w 268"/>
                <a:gd name="T1" fmla="*/ 6 h 373"/>
                <a:gd name="T2" fmla="*/ 182 w 268"/>
                <a:gd name="T3" fmla="*/ 8 h 373"/>
                <a:gd name="T4" fmla="*/ 110 w 268"/>
                <a:gd name="T5" fmla="*/ 67 h 373"/>
                <a:gd name="T6" fmla="*/ 63 w 268"/>
                <a:gd name="T7" fmla="*/ 220 h 373"/>
                <a:gd name="T8" fmla="*/ 22 w 268"/>
                <a:gd name="T9" fmla="*/ 316 h 373"/>
                <a:gd name="T10" fmla="*/ 0 w 268"/>
                <a:gd name="T11" fmla="*/ 362 h 373"/>
                <a:gd name="T12" fmla="*/ 29 w 268"/>
                <a:gd name="T13" fmla="*/ 365 h 373"/>
                <a:gd name="T14" fmla="*/ 60 w 268"/>
                <a:gd name="T15" fmla="*/ 373 h 373"/>
                <a:gd name="T16" fmla="*/ 241 w 268"/>
                <a:gd name="T17" fmla="*/ 148 h 373"/>
                <a:gd name="T18" fmla="*/ 268 w 268"/>
                <a:gd name="T19" fmla="*/ 59 h 373"/>
                <a:gd name="T20" fmla="*/ 233 w 268"/>
                <a:gd name="T21"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373">
                  <a:moveTo>
                    <a:pt x="233" y="6"/>
                  </a:moveTo>
                  <a:cubicBezTo>
                    <a:pt x="216" y="0"/>
                    <a:pt x="199" y="2"/>
                    <a:pt x="182" y="8"/>
                  </a:cubicBezTo>
                  <a:cubicBezTo>
                    <a:pt x="152" y="18"/>
                    <a:pt x="124" y="38"/>
                    <a:pt x="110" y="67"/>
                  </a:cubicBezTo>
                  <a:cubicBezTo>
                    <a:pt x="100" y="120"/>
                    <a:pt x="83" y="170"/>
                    <a:pt x="63" y="220"/>
                  </a:cubicBezTo>
                  <a:cubicBezTo>
                    <a:pt x="50" y="252"/>
                    <a:pt x="35" y="284"/>
                    <a:pt x="22" y="316"/>
                  </a:cubicBezTo>
                  <a:cubicBezTo>
                    <a:pt x="16" y="331"/>
                    <a:pt x="9" y="347"/>
                    <a:pt x="0" y="362"/>
                  </a:cubicBezTo>
                  <a:cubicBezTo>
                    <a:pt x="10" y="362"/>
                    <a:pt x="20" y="363"/>
                    <a:pt x="29" y="365"/>
                  </a:cubicBezTo>
                  <a:cubicBezTo>
                    <a:pt x="37" y="366"/>
                    <a:pt x="51" y="368"/>
                    <a:pt x="60" y="373"/>
                  </a:cubicBezTo>
                  <a:cubicBezTo>
                    <a:pt x="143" y="325"/>
                    <a:pt x="203" y="233"/>
                    <a:pt x="241" y="148"/>
                  </a:cubicBezTo>
                  <a:cubicBezTo>
                    <a:pt x="254" y="120"/>
                    <a:pt x="263" y="90"/>
                    <a:pt x="268" y="59"/>
                  </a:cubicBezTo>
                  <a:cubicBezTo>
                    <a:pt x="264" y="38"/>
                    <a:pt x="257" y="13"/>
                    <a:pt x="233" y="6"/>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Freeform 8">
              <a:extLst>
                <a:ext uri="{FF2B5EF4-FFF2-40B4-BE49-F238E27FC236}">
                  <a16:creationId xmlns:a16="http://schemas.microsoft.com/office/drawing/2014/main" id="{A866BBC6-4BF0-4265-9B99-8277831F0138}"/>
                </a:ext>
              </a:extLst>
            </p:cNvPr>
            <p:cNvSpPr>
              <a:spLocks/>
            </p:cNvSpPr>
            <p:nvPr/>
          </p:nvSpPr>
          <p:spPr bwMode="auto">
            <a:xfrm>
              <a:off x="2130" y="2116"/>
              <a:ext cx="235" cy="101"/>
            </a:xfrm>
            <a:custGeom>
              <a:avLst/>
              <a:gdLst>
                <a:gd name="T0" fmla="*/ 63 w 132"/>
                <a:gd name="T1" fmla="*/ 12 h 57"/>
                <a:gd name="T2" fmla="*/ 16 w 132"/>
                <a:gd name="T3" fmla="*/ 13 h 57"/>
                <a:gd name="T4" fmla="*/ 0 w 132"/>
                <a:gd name="T5" fmla="*/ 46 h 57"/>
                <a:gd name="T6" fmla="*/ 29 w 132"/>
                <a:gd name="T7" fmla="*/ 49 h 57"/>
                <a:gd name="T8" fmla="*/ 60 w 132"/>
                <a:gd name="T9" fmla="*/ 57 h 57"/>
                <a:gd name="T10" fmla="*/ 132 w 132"/>
                <a:gd name="T11" fmla="*/ 0 h 57"/>
                <a:gd name="T12" fmla="*/ 63 w 13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132" h="57">
                  <a:moveTo>
                    <a:pt x="63" y="12"/>
                  </a:moveTo>
                  <a:cubicBezTo>
                    <a:pt x="49" y="12"/>
                    <a:pt x="33" y="14"/>
                    <a:pt x="16" y="13"/>
                  </a:cubicBezTo>
                  <a:cubicBezTo>
                    <a:pt x="12" y="24"/>
                    <a:pt x="6" y="35"/>
                    <a:pt x="0" y="46"/>
                  </a:cubicBezTo>
                  <a:cubicBezTo>
                    <a:pt x="10" y="46"/>
                    <a:pt x="20" y="47"/>
                    <a:pt x="29" y="49"/>
                  </a:cubicBezTo>
                  <a:cubicBezTo>
                    <a:pt x="37" y="50"/>
                    <a:pt x="51" y="52"/>
                    <a:pt x="60" y="57"/>
                  </a:cubicBezTo>
                  <a:cubicBezTo>
                    <a:pt x="86" y="42"/>
                    <a:pt x="110" y="22"/>
                    <a:pt x="132" y="0"/>
                  </a:cubicBezTo>
                  <a:cubicBezTo>
                    <a:pt x="109" y="7"/>
                    <a:pt x="86" y="11"/>
                    <a:pt x="63" y="12"/>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9">
              <a:extLst>
                <a:ext uri="{FF2B5EF4-FFF2-40B4-BE49-F238E27FC236}">
                  <a16:creationId xmlns:a16="http://schemas.microsoft.com/office/drawing/2014/main" id="{FC0C1C88-BD15-4764-9C28-303C896F6E9B}"/>
                </a:ext>
              </a:extLst>
            </p:cNvPr>
            <p:cNvSpPr>
              <a:spLocks/>
            </p:cNvSpPr>
            <p:nvPr/>
          </p:nvSpPr>
          <p:spPr bwMode="auto">
            <a:xfrm>
              <a:off x="2095" y="1192"/>
              <a:ext cx="236" cy="62"/>
            </a:xfrm>
            <a:custGeom>
              <a:avLst/>
              <a:gdLst>
                <a:gd name="T0" fmla="*/ 29 w 133"/>
                <a:gd name="T1" fmla="*/ 22 h 35"/>
                <a:gd name="T2" fmla="*/ 59 w 133"/>
                <a:gd name="T3" fmla="*/ 32 h 35"/>
                <a:gd name="T4" fmla="*/ 109 w 133"/>
                <a:gd name="T5" fmla="*/ 32 h 35"/>
                <a:gd name="T6" fmla="*/ 116 w 133"/>
                <a:gd name="T7" fmla="*/ 30 h 35"/>
                <a:gd name="T8" fmla="*/ 122 w 133"/>
                <a:gd name="T9" fmla="*/ 29 h 35"/>
                <a:gd name="T10" fmla="*/ 133 w 133"/>
                <a:gd name="T11" fmla="*/ 24 h 35"/>
                <a:gd name="T12" fmla="*/ 0 w 133"/>
                <a:gd name="T13" fmla="*/ 2 h 35"/>
                <a:gd name="T14" fmla="*/ 21 w 133"/>
                <a:gd name="T15" fmla="*/ 18 h 35"/>
                <a:gd name="T16" fmla="*/ 29 w 133"/>
                <a:gd name="T1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29" y="22"/>
                  </a:moveTo>
                  <a:cubicBezTo>
                    <a:pt x="38" y="27"/>
                    <a:pt x="48" y="31"/>
                    <a:pt x="59" y="32"/>
                  </a:cubicBezTo>
                  <a:cubicBezTo>
                    <a:pt x="75" y="35"/>
                    <a:pt x="92" y="35"/>
                    <a:pt x="109" y="32"/>
                  </a:cubicBezTo>
                  <a:cubicBezTo>
                    <a:pt x="116" y="30"/>
                    <a:pt x="116" y="30"/>
                    <a:pt x="116" y="30"/>
                  </a:cubicBezTo>
                  <a:cubicBezTo>
                    <a:pt x="118" y="30"/>
                    <a:pt x="120" y="29"/>
                    <a:pt x="122" y="29"/>
                  </a:cubicBezTo>
                  <a:cubicBezTo>
                    <a:pt x="126" y="27"/>
                    <a:pt x="130" y="26"/>
                    <a:pt x="133" y="24"/>
                  </a:cubicBezTo>
                  <a:cubicBezTo>
                    <a:pt x="91" y="8"/>
                    <a:pt x="45" y="0"/>
                    <a:pt x="0" y="2"/>
                  </a:cubicBezTo>
                  <a:cubicBezTo>
                    <a:pt x="6" y="8"/>
                    <a:pt x="13" y="14"/>
                    <a:pt x="21" y="18"/>
                  </a:cubicBezTo>
                  <a:lnTo>
                    <a:pt x="29" y="22"/>
                  </a:ln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Freeform 10">
              <a:extLst>
                <a:ext uri="{FF2B5EF4-FFF2-40B4-BE49-F238E27FC236}">
                  <a16:creationId xmlns:a16="http://schemas.microsoft.com/office/drawing/2014/main" id="{DF952858-8B93-4498-87CF-134338821959}"/>
                </a:ext>
              </a:extLst>
            </p:cNvPr>
            <p:cNvSpPr>
              <a:spLocks/>
            </p:cNvSpPr>
            <p:nvPr/>
          </p:nvSpPr>
          <p:spPr bwMode="auto">
            <a:xfrm>
              <a:off x="1918" y="1451"/>
              <a:ext cx="392" cy="752"/>
            </a:xfrm>
            <a:custGeom>
              <a:avLst/>
              <a:gdLst>
                <a:gd name="T0" fmla="*/ 16 w 220"/>
                <a:gd name="T1" fmla="*/ 93 h 423"/>
                <a:gd name="T2" fmla="*/ 3 w 220"/>
                <a:gd name="T3" fmla="*/ 279 h 423"/>
                <a:gd name="T4" fmla="*/ 9 w 220"/>
                <a:gd name="T5" fmla="*/ 360 h 423"/>
                <a:gd name="T6" fmla="*/ 21 w 220"/>
                <a:gd name="T7" fmla="*/ 423 h 423"/>
                <a:gd name="T8" fmla="*/ 80 w 220"/>
                <a:gd name="T9" fmla="*/ 420 h 423"/>
                <a:gd name="T10" fmla="*/ 109 w 220"/>
                <a:gd name="T11" fmla="*/ 420 h 423"/>
                <a:gd name="T12" fmla="*/ 137 w 220"/>
                <a:gd name="T13" fmla="*/ 359 h 423"/>
                <a:gd name="T14" fmla="*/ 173 w 220"/>
                <a:gd name="T15" fmla="*/ 276 h 423"/>
                <a:gd name="T16" fmla="*/ 220 w 220"/>
                <a:gd name="T17" fmla="*/ 124 h 423"/>
                <a:gd name="T18" fmla="*/ 123 w 220"/>
                <a:gd name="T19" fmla="*/ 0 h 423"/>
                <a:gd name="T20" fmla="*/ 19 w 220"/>
                <a:gd name="T21" fmla="*/ 80 h 423"/>
                <a:gd name="T22" fmla="*/ 16 w 220"/>
                <a:gd name="T23" fmla="*/ 9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423">
                  <a:moveTo>
                    <a:pt x="16" y="93"/>
                  </a:moveTo>
                  <a:cubicBezTo>
                    <a:pt x="5" y="155"/>
                    <a:pt x="0" y="217"/>
                    <a:pt x="3" y="279"/>
                  </a:cubicBezTo>
                  <a:cubicBezTo>
                    <a:pt x="4" y="307"/>
                    <a:pt x="7" y="333"/>
                    <a:pt x="9" y="360"/>
                  </a:cubicBezTo>
                  <a:cubicBezTo>
                    <a:pt x="11" y="382"/>
                    <a:pt x="14" y="403"/>
                    <a:pt x="21" y="423"/>
                  </a:cubicBezTo>
                  <a:cubicBezTo>
                    <a:pt x="41" y="419"/>
                    <a:pt x="63" y="421"/>
                    <a:pt x="80" y="420"/>
                  </a:cubicBezTo>
                  <a:cubicBezTo>
                    <a:pt x="90" y="420"/>
                    <a:pt x="100" y="420"/>
                    <a:pt x="109" y="420"/>
                  </a:cubicBezTo>
                  <a:cubicBezTo>
                    <a:pt x="121" y="400"/>
                    <a:pt x="129" y="380"/>
                    <a:pt x="137" y="359"/>
                  </a:cubicBezTo>
                  <a:cubicBezTo>
                    <a:pt x="149" y="331"/>
                    <a:pt x="162" y="304"/>
                    <a:pt x="173" y="276"/>
                  </a:cubicBezTo>
                  <a:cubicBezTo>
                    <a:pt x="193" y="227"/>
                    <a:pt x="211" y="176"/>
                    <a:pt x="220" y="124"/>
                  </a:cubicBezTo>
                  <a:cubicBezTo>
                    <a:pt x="218" y="73"/>
                    <a:pt x="183" y="0"/>
                    <a:pt x="123" y="0"/>
                  </a:cubicBezTo>
                  <a:cubicBezTo>
                    <a:pt x="70" y="0"/>
                    <a:pt x="46" y="41"/>
                    <a:pt x="19" y="80"/>
                  </a:cubicBezTo>
                  <a:cubicBezTo>
                    <a:pt x="18" y="84"/>
                    <a:pt x="17" y="89"/>
                    <a:pt x="16" y="93"/>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Freeform 11">
              <a:extLst>
                <a:ext uri="{FF2B5EF4-FFF2-40B4-BE49-F238E27FC236}">
                  <a16:creationId xmlns:a16="http://schemas.microsoft.com/office/drawing/2014/main" id="{02A68E77-A7E4-4AF0-9A7F-8B28DE4DE894}"/>
                </a:ext>
              </a:extLst>
            </p:cNvPr>
            <p:cNvSpPr>
              <a:spLocks/>
            </p:cNvSpPr>
            <p:nvPr/>
          </p:nvSpPr>
          <p:spPr bwMode="auto">
            <a:xfrm>
              <a:off x="1934" y="2094"/>
              <a:ext cx="210" cy="109"/>
            </a:xfrm>
            <a:custGeom>
              <a:avLst/>
              <a:gdLst>
                <a:gd name="T0" fmla="*/ 0 w 118"/>
                <a:gd name="T1" fmla="*/ 0 h 61"/>
                <a:gd name="T2" fmla="*/ 12 w 118"/>
                <a:gd name="T3" fmla="*/ 61 h 61"/>
                <a:gd name="T4" fmla="*/ 71 w 118"/>
                <a:gd name="T5" fmla="*/ 58 h 61"/>
                <a:gd name="T6" fmla="*/ 100 w 118"/>
                <a:gd name="T7" fmla="*/ 58 h 61"/>
                <a:gd name="T8" fmla="*/ 118 w 118"/>
                <a:gd name="T9" fmla="*/ 22 h 61"/>
                <a:gd name="T10" fmla="*/ 0 w 118"/>
                <a:gd name="T11" fmla="*/ 0 h 61"/>
              </a:gdLst>
              <a:ahLst/>
              <a:cxnLst>
                <a:cxn ang="0">
                  <a:pos x="T0" y="T1"/>
                </a:cxn>
                <a:cxn ang="0">
                  <a:pos x="T2" y="T3"/>
                </a:cxn>
                <a:cxn ang="0">
                  <a:pos x="T4" y="T5"/>
                </a:cxn>
                <a:cxn ang="0">
                  <a:pos x="T6" y="T7"/>
                </a:cxn>
                <a:cxn ang="0">
                  <a:pos x="T8" y="T9"/>
                </a:cxn>
                <a:cxn ang="0">
                  <a:pos x="T10" y="T11"/>
                </a:cxn>
              </a:cxnLst>
              <a:rect l="0" t="0" r="r" b="b"/>
              <a:pathLst>
                <a:path w="118" h="61">
                  <a:moveTo>
                    <a:pt x="0" y="0"/>
                  </a:moveTo>
                  <a:cubicBezTo>
                    <a:pt x="2" y="21"/>
                    <a:pt x="5" y="41"/>
                    <a:pt x="12" y="61"/>
                  </a:cubicBezTo>
                  <a:cubicBezTo>
                    <a:pt x="32" y="57"/>
                    <a:pt x="54" y="59"/>
                    <a:pt x="71" y="58"/>
                  </a:cubicBezTo>
                  <a:cubicBezTo>
                    <a:pt x="81" y="58"/>
                    <a:pt x="91" y="58"/>
                    <a:pt x="100" y="58"/>
                  </a:cubicBezTo>
                  <a:cubicBezTo>
                    <a:pt x="107" y="46"/>
                    <a:pt x="113" y="34"/>
                    <a:pt x="118" y="22"/>
                  </a:cubicBezTo>
                  <a:cubicBezTo>
                    <a:pt x="80" y="28"/>
                    <a:pt x="33" y="21"/>
                    <a:pt x="0" y="0"/>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Freeform 12">
              <a:extLst>
                <a:ext uri="{FF2B5EF4-FFF2-40B4-BE49-F238E27FC236}">
                  <a16:creationId xmlns:a16="http://schemas.microsoft.com/office/drawing/2014/main" id="{27E9D424-E70A-4D71-8674-749DDDA32203}"/>
                </a:ext>
              </a:extLst>
            </p:cNvPr>
            <p:cNvSpPr>
              <a:spLocks/>
            </p:cNvSpPr>
            <p:nvPr/>
          </p:nvSpPr>
          <p:spPr bwMode="auto">
            <a:xfrm>
              <a:off x="1959" y="1242"/>
              <a:ext cx="372" cy="367"/>
            </a:xfrm>
            <a:custGeom>
              <a:avLst/>
              <a:gdLst>
                <a:gd name="T0" fmla="*/ 113 w 209"/>
                <a:gd name="T1" fmla="*/ 111 h 207"/>
                <a:gd name="T2" fmla="*/ 203 w 209"/>
                <a:gd name="T3" fmla="*/ 207 h 207"/>
                <a:gd name="T4" fmla="*/ 203 w 209"/>
                <a:gd name="T5" fmla="*/ 206 h 207"/>
                <a:gd name="T6" fmla="*/ 208 w 209"/>
                <a:gd name="T7" fmla="*/ 96 h 207"/>
                <a:gd name="T8" fmla="*/ 192 w 209"/>
                <a:gd name="T9" fmla="*/ 12 h 207"/>
                <a:gd name="T10" fmla="*/ 127 w 209"/>
                <a:gd name="T11" fmla="*/ 12 h 207"/>
                <a:gd name="T12" fmla="*/ 96 w 209"/>
                <a:gd name="T13" fmla="*/ 0 h 207"/>
                <a:gd name="T14" fmla="*/ 0 w 209"/>
                <a:gd name="T15" fmla="*/ 180 h 207"/>
                <a:gd name="T16" fmla="*/ 113 w 209"/>
                <a:gd name="T17" fmla="*/ 1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7">
                  <a:moveTo>
                    <a:pt x="113" y="111"/>
                  </a:moveTo>
                  <a:cubicBezTo>
                    <a:pt x="154" y="121"/>
                    <a:pt x="193" y="163"/>
                    <a:pt x="203" y="207"/>
                  </a:cubicBezTo>
                  <a:cubicBezTo>
                    <a:pt x="203" y="207"/>
                    <a:pt x="203" y="206"/>
                    <a:pt x="203" y="206"/>
                  </a:cubicBezTo>
                  <a:cubicBezTo>
                    <a:pt x="206" y="169"/>
                    <a:pt x="209" y="132"/>
                    <a:pt x="208" y="96"/>
                  </a:cubicBezTo>
                  <a:cubicBezTo>
                    <a:pt x="208" y="72"/>
                    <a:pt x="207" y="35"/>
                    <a:pt x="192" y="12"/>
                  </a:cubicBezTo>
                  <a:cubicBezTo>
                    <a:pt x="171" y="18"/>
                    <a:pt x="149" y="18"/>
                    <a:pt x="127" y="12"/>
                  </a:cubicBezTo>
                  <a:cubicBezTo>
                    <a:pt x="116" y="9"/>
                    <a:pt x="106" y="5"/>
                    <a:pt x="96" y="0"/>
                  </a:cubicBezTo>
                  <a:cubicBezTo>
                    <a:pt x="40" y="38"/>
                    <a:pt x="14" y="114"/>
                    <a:pt x="0" y="180"/>
                  </a:cubicBezTo>
                  <a:cubicBezTo>
                    <a:pt x="24" y="139"/>
                    <a:pt x="59" y="97"/>
                    <a:pt x="113" y="111"/>
                  </a:cubicBezTo>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Freeform 13">
              <a:extLst>
                <a:ext uri="{FF2B5EF4-FFF2-40B4-BE49-F238E27FC236}">
                  <a16:creationId xmlns:a16="http://schemas.microsoft.com/office/drawing/2014/main" id="{ED2E3D3C-F22C-4047-8382-EA20A6D49BED}"/>
                </a:ext>
              </a:extLst>
            </p:cNvPr>
            <p:cNvSpPr>
              <a:spLocks/>
            </p:cNvSpPr>
            <p:nvPr/>
          </p:nvSpPr>
          <p:spPr bwMode="auto">
            <a:xfrm>
              <a:off x="1664" y="1434"/>
              <a:ext cx="278" cy="795"/>
            </a:xfrm>
            <a:custGeom>
              <a:avLst/>
              <a:gdLst>
                <a:gd name="T0" fmla="*/ 128 w 156"/>
                <a:gd name="T1" fmla="*/ 447 h 448"/>
                <a:gd name="T2" fmla="*/ 156 w 156"/>
                <a:gd name="T3" fmla="*/ 434 h 448"/>
                <a:gd name="T4" fmla="*/ 145 w 156"/>
                <a:gd name="T5" fmla="*/ 383 h 448"/>
                <a:gd name="T6" fmla="*/ 137 w 156"/>
                <a:gd name="T7" fmla="*/ 289 h 448"/>
                <a:gd name="T8" fmla="*/ 152 w 156"/>
                <a:gd name="T9" fmla="*/ 99 h 448"/>
                <a:gd name="T10" fmla="*/ 77 w 156"/>
                <a:gd name="T11" fmla="*/ 10 h 448"/>
                <a:gd name="T12" fmla="*/ 7 w 156"/>
                <a:gd name="T13" fmla="*/ 73 h 448"/>
                <a:gd name="T14" fmla="*/ 1 w 156"/>
                <a:gd name="T15" fmla="*/ 150 h 448"/>
                <a:gd name="T16" fmla="*/ 126 w 156"/>
                <a:gd name="T17" fmla="*/ 448 h 448"/>
                <a:gd name="T18" fmla="*/ 128 w 156"/>
                <a:gd name="T19"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48">
                  <a:moveTo>
                    <a:pt x="128" y="447"/>
                  </a:moveTo>
                  <a:cubicBezTo>
                    <a:pt x="136" y="440"/>
                    <a:pt x="146" y="436"/>
                    <a:pt x="156" y="434"/>
                  </a:cubicBezTo>
                  <a:cubicBezTo>
                    <a:pt x="149" y="418"/>
                    <a:pt x="147" y="400"/>
                    <a:pt x="145" y="383"/>
                  </a:cubicBezTo>
                  <a:cubicBezTo>
                    <a:pt x="142" y="352"/>
                    <a:pt x="138" y="321"/>
                    <a:pt x="137" y="289"/>
                  </a:cubicBezTo>
                  <a:cubicBezTo>
                    <a:pt x="135" y="226"/>
                    <a:pt x="140" y="162"/>
                    <a:pt x="152" y="99"/>
                  </a:cubicBezTo>
                  <a:cubicBezTo>
                    <a:pt x="148" y="59"/>
                    <a:pt x="130" y="0"/>
                    <a:pt x="77" y="10"/>
                  </a:cubicBezTo>
                  <a:cubicBezTo>
                    <a:pt x="43" y="17"/>
                    <a:pt x="21" y="43"/>
                    <a:pt x="7" y="73"/>
                  </a:cubicBezTo>
                  <a:cubicBezTo>
                    <a:pt x="2" y="98"/>
                    <a:pt x="0" y="124"/>
                    <a:pt x="1" y="150"/>
                  </a:cubicBezTo>
                  <a:cubicBezTo>
                    <a:pt x="4" y="262"/>
                    <a:pt x="58" y="361"/>
                    <a:pt x="126" y="448"/>
                  </a:cubicBezTo>
                  <a:cubicBezTo>
                    <a:pt x="127" y="448"/>
                    <a:pt x="128" y="447"/>
                    <a:pt x="128" y="447"/>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14">
              <a:extLst>
                <a:ext uri="{FF2B5EF4-FFF2-40B4-BE49-F238E27FC236}">
                  <a16:creationId xmlns:a16="http://schemas.microsoft.com/office/drawing/2014/main" id="{F98634B1-0992-4723-A47C-B093102A0F5B}"/>
                </a:ext>
              </a:extLst>
            </p:cNvPr>
            <p:cNvSpPr>
              <a:spLocks/>
            </p:cNvSpPr>
            <p:nvPr/>
          </p:nvSpPr>
          <p:spPr bwMode="auto">
            <a:xfrm>
              <a:off x="1664" y="1647"/>
              <a:ext cx="278" cy="582"/>
            </a:xfrm>
            <a:custGeom>
              <a:avLst/>
              <a:gdLst>
                <a:gd name="T0" fmla="*/ 144 w 156"/>
                <a:gd name="T1" fmla="*/ 251 h 328"/>
                <a:gd name="T2" fmla="*/ 64 w 156"/>
                <a:gd name="T3" fmla="*/ 169 h 328"/>
                <a:gd name="T4" fmla="*/ 1 w 156"/>
                <a:gd name="T5" fmla="*/ 0 h 328"/>
                <a:gd name="T6" fmla="*/ 1 w 156"/>
                <a:gd name="T7" fmla="*/ 30 h 328"/>
                <a:gd name="T8" fmla="*/ 126 w 156"/>
                <a:gd name="T9" fmla="*/ 328 h 328"/>
                <a:gd name="T10" fmla="*/ 128 w 156"/>
                <a:gd name="T11" fmla="*/ 327 h 328"/>
                <a:gd name="T12" fmla="*/ 156 w 156"/>
                <a:gd name="T13" fmla="*/ 314 h 328"/>
                <a:gd name="T14" fmla="*/ 145 w 156"/>
                <a:gd name="T15" fmla="*/ 263 h 328"/>
                <a:gd name="T16" fmla="*/ 144 w 156"/>
                <a:gd name="T17" fmla="*/ 2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8">
                  <a:moveTo>
                    <a:pt x="144" y="251"/>
                  </a:moveTo>
                  <a:cubicBezTo>
                    <a:pt x="111" y="231"/>
                    <a:pt x="85" y="203"/>
                    <a:pt x="64" y="169"/>
                  </a:cubicBezTo>
                  <a:cubicBezTo>
                    <a:pt x="35" y="122"/>
                    <a:pt x="9" y="61"/>
                    <a:pt x="1" y="0"/>
                  </a:cubicBezTo>
                  <a:cubicBezTo>
                    <a:pt x="0" y="10"/>
                    <a:pt x="0" y="20"/>
                    <a:pt x="1" y="30"/>
                  </a:cubicBezTo>
                  <a:cubicBezTo>
                    <a:pt x="4" y="142"/>
                    <a:pt x="58" y="241"/>
                    <a:pt x="126" y="328"/>
                  </a:cubicBezTo>
                  <a:cubicBezTo>
                    <a:pt x="127" y="328"/>
                    <a:pt x="128" y="327"/>
                    <a:pt x="128" y="327"/>
                  </a:cubicBezTo>
                  <a:cubicBezTo>
                    <a:pt x="136" y="320"/>
                    <a:pt x="146" y="316"/>
                    <a:pt x="156" y="314"/>
                  </a:cubicBezTo>
                  <a:cubicBezTo>
                    <a:pt x="149" y="298"/>
                    <a:pt x="147" y="280"/>
                    <a:pt x="145" y="263"/>
                  </a:cubicBezTo>
                  <a:cubicBezTo>
                    <a:pt x="145" y="259"/>
                    <a:pt x="144" y="255"/>
                    <a:pt x="144" y="251"/>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Freeform 15">
              <a:extLst>
                <a:ext uri="{FF2B5EF4-FFF2-40B4-BE49-F238E27FC236}">
                  <a16:creationId xmlns:a16="http://schemas.microsoft.com/office/drawing/2014/main" id="{0A049E95-B9A2-4307-B7FD-D466C541F088}"/>
                </a:ext>
              </a:extLst>
            </p:cNvPr>
            <p:cNvSpPr>
              <a:spLocks noEditPoints="1"/>
            </p:cNvSpPr>
            <p:nvPr/>
          </p:nvSpPr>
          <p:spPr bwMode="auto">
            <a:xfrm>
              <a:off x="1867" y="2210"/>
              <a:ext cx="386" cy="74"/>
            </a:xfrm>
            <a:custGeom>
              <a:avLst/>
              <a:gdLst>
                <a:gd name="T0" fmla="*/ 208 w 217"/>
                <a:gd name="T1" fmla="*/ 14 h 42"/>
                <a:gd name="T2" fmla="*/ 199 w 217"/>
                <a:gd name="T3" fmla="*/ 9 h 42"/>
                <a:gd name="T4" fmla="*/ 197 w 217"/>
                <a:gd name="T5" fmla="*/ 8 h 42"/>
                <a:gd name="T6" fmla="*/ 183 w 217"/>
                <a:gd name="T7" fmla="*/ 4 h 42"/>
                <a:gd name="T8" fmla="*/ 147 w 217"/>
                <a:gd name="T9" fmla="*/ 0 h 42"/>
                <a:gd name="T10" fmla="*/ 143 w 217"/>
                <a:gd name="T11" fmla="*/ 0 h 42"/>
                <a:gd name="T12" fmla="*/ 134 w 217"/>
                <a:gd name="T13" fmla="*/ 0 h 42"/>
                <a:gd name="T14" fmla="*/ 87 w 217"/>
                <a:gd name="T15" fmla="*/ 1 h 42"/>
                <a:gd name="T16" fmla="*/ 53 w 217"/>
                <a:gd name="T17" fmla="*/ 2 h 42"/>
                <a:gd name="T18" fmla="*/ 45 w 217"/>
                <a:gd name="T19" fmla="*/ 3 h 42"/>
                <a:gd name="T20" fmla="*/ 28 w 217"/>
                <a:gd name="T21" fmla="*/ 9 h 42"/>
                <a:gd name="T22" fmla="*/ 17 w 217"/>
                <a:gd name="T23" fmla="*/ 17 h 42"/>
                <a:gd name="T24" fmla="*/ 12 w 217"/>
                <a:gd name="T25" fmla="*/ 22 h 42"/>
                <a:gd name="T26" fmla="*/ 6 w 217"/>
                <a:gd name="T27" fmla="*/ 42 h 42"/>
                <a:gd name="T28" fmla="*/ 14 w 217"/>
                <a:gd name="T29" fmla="*/ 40 h 42"/>
                <a:gd name="T30" fmla="*/ 62 w 217"/>
                <a:gd name="T31" fmla="*/ 23 h 42"/>
                <a:gd name="T32" fmla="*/ 66 w 217"/>
                <a:gd name="T33" fmla="*/ 22 h 42"/>
                <a:gd name="T34" fmla="*/ 99 w 217"/>
                <a:gd name="T35" fmla="*/ 20 h 42"/>
                <a:gd name="T36" fmla="*/ 199 w 217"/>
                <a:gd name="T37" fmla="*/ 35 h 42"/>
                <a:gd name="T38" fmla="*/ 204 w 217"/>
                <a:gd name="T39" fmla="*/ 36 h 42"/>
                <a:gd name="T40" fmla="*/ 209 w 217"/>
                <a:gd name="T41" fmla="*/ 14 h 42"/>
                <a:gd name="T42" fmla="*/ 208 w 217"/>
                <a:gd name="T43" fmla="*/ 14 h 42"/>
                <a:gd name="T44" fmla="*/ 199 w 217"/>
                <a:gd name="T45" fmla="*/ 27 h 42"/>
                <a:gd name="T46" fmla="*/ 195 w 217"/>
                <a:gd name="T47" fmla="*/ 24 h 42"/>
                <a:gd name="T48" fmla="*/ 199 w 217"/>
                <a:gd name="T49" fmla="*/ 22 h 42"/>
                <a:gd name="T50" fmla="*/ 201 w 217"/>
                <a:gd name="T51" fmla="*/ 24 h 42"/>
                <a:gd name="T52" fmla="*/ 199 w 217"/>
                <a:gd name="T53" fmla="*/ 27 h 42"/>
                <a:gd name="T54" fmla="*/ 203 w 217"/>
                <a:gd name="T55" fmla="*/ 22 h 42"/>
                <a:gd name="T56" fmla="*/ 197 w 217"/>
                <a:gd name="T57" fmla="*/ 16 h 42"/>
                <a:gd name="T58" fmla="*/ 199 w 217"/>
                <a:gd name="T59" fmla="*/ 14 h 42"/>
                <a:gd name="T60" fmla="*/ 206 w 217"/>
                <a:gd name="T61" fmla="*/ 20 h 42"/>
                <a:gd name="T62" fmla="*/ 203 w 217"/>
                <a:gd name="T6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2">
                  <a:moveTo>
                    <a:pt x="208" y="14"/>
                  </a:moveTo>
                  <a:cubicBezTo>
                    <a:pt x="199" y="9"/>
                    <a:pt x="199" y="9"/>
                    <a:pt x="199" y="9"/>
                  </a:cubicBezTo>
                  <a:cubicBezTo>
                    <a:pt x="198" y="9"/>
                    <a:pt x="197" y="8"/>
                    <a:pt x="197" y="8"/>
                  </a:cubicBezTo>
                  <a:cubicBezTo>
                    <a:pt x="192" y="6"/>
                    <a:pt x="187" y="5"/>
                    <a:pt x="183" y="4"/>
                  </a:cubicBezTo>
                  <a:cubicBezTo>
                    <a:pt x="171" y="2"/>
                    <a:pt x="159" y="0"/>
                    <a:pt x="147" y="0"/>
                  </a:cubicBezTo>
                  <a:cubicBezTo>
                    <a:pt x="145" y="0"/>
                    <a:pt x="144" y="0"/>
                    <a:pt x="143" y="0"/>
                  </a:cubicBezTo>
                  <a:cubicBezTo>
                    <a:pt x="134" y="0"/>
                    <a:pt x="134" y="0"/>
                    <a:pt x="134" y="0"/>
                  </a:cubicBezTo>
                  <a:cubicBezTo>
                    <a:pt x="118" y="0"/>
                    <a:pt x="103" y="1"/>
                    <a:pt x="87" y="1"/>
                  </a:cubicBezTo>
                  <a:cubicBezTo>
                    <a:pt x="78" y="1"/>
                    <a:pt x="65" y="1"/>
                    <a:pt x="53" y="2"/>
                  </a:cubicBezTo>
                  <a:cubicBezTo>
                    <a:pt x="45" y="3"/>
                    <a:pt x="45" y="3"/>
                    <a:pt x="45" y="3"/>
                  </a:cubicBezTo>
                  <a:cubicBezTo>
                    <a:pt x="38" y="4"/>
                    <a:pt x="32" y="6"/>
                    <a:pt x="28" y="9"/>
                  </a:cubicBezTo>
                  <a:cubicBezTo>
                    <a:pt x="25" y="10"/>
                    <a:pt x="21" y="13"/>
                    <a:pt x="17" y="17"/>
                  </a:cubicBezTo>
                  <a:cubicBezTo>
                    <a:pt x="12" y="22"/>
                    <a:pt x="12" y="22"/>
                    <a:pt x="12" y="22"/>
                  </a:cubicBezTo>
                  <a:cubicBezTo>
                    <a:pt x="5" y="29"/>
                    <a:pt x="0" y="37"/>
                    <a:pt x="6" y="42"/>
                  </a:cubicBezTo>
                  <a:cubicBezTo>
                    <a:pt x="14" y="40"/>
                    <a:pt x="14" y="40"/>
                    <a:pt x="14" y="40"/>
                  </a:cubicBezTo>
                  <a:cubicBezTo>
                    <a:pt x="27" y="30"/>
                    <a:pt x="45" y="25"/>
                    <a:pt x="62" y="23"/>
                  </a:cubicBezTo>
                  <a:cubicBezTo>
                    <a:pt x="66" y="22"/>
                    <a:pt x="66" y="22"/>
                    <a:pt x="66" y="22"/>
                  </a:cubicBezTo>
                  <a:cubicBezTo>
                    <a:pt x="78" y="21"/>
                    <a:pt x="89" y="20"/>
                    <a:pt x="99" y="20"/>
                  </a:cubicBezTo>
                  <a:cubicBezTo>
                    <a:pt x="131" y="19"/>
                    <a:pt x="170" y="19"/>
                    <a:pt x="199" y="35"/>
                  </a:cubicBezTo>
                  <a:cubicBezTo>
                    <a:pt x="204" y="36"/>
                    <a:pt x="204" y="36"/>
                    <a:pt x="204" y="36"/>
                  </a:cubicBezTo>
                  <a:cubicBezTo>
                    <a:pt x="215" y="30"/>
                    <a:pt x="217" y="23"/>
                    <a:pt x="209" y="14"/>
                  </a:cubicBezTo>
                  <a:cubicBezTo>
                    <a:pt x="209" y="14"/>
                    <a:pt x="208" y="14"/>
                    <a:pt x="208" y="14"/>
                  </a:cubicBezTo>
                  <a:moveTo>
                    <a:pt x="199" y="27"/>
                  </a:moveTo>
                  <a:cubicBezTo>
                    <a:pt x="197" y="27"/>
                    <a:pt x="196" y="25"/>
                    <a:pt x="195" y="24"/>
                  </a:cubicBezTo>
                  <a:cubicBezTo>
                    <a:pt x="194" y="22"/>
                    <a:pt x="197" y="19"/>
                    <a:pt x="199" y="22"/>
                  </a:cubicBezTo>
                  <a:cubicBezTo>
                    <a:pt x="199" y="23"/>
                    <a:pt x="200" y="23"/>
                    <a:pt x="201" y="24"/>
                  </a:cubicBezTo>
                  <a:cubicBezTo>
                    <a:pt x="202" y="26"/>
                    <a:pt x="201" y="28"/>
                    <a:pt x="199" y="27"/>
                  </a:cubicBezTo>
                  <a:moveTo>
                    <a:pt x="203" y="22"/>
                  </a:moveTo>
                  <a:cubicBezTo>
                    <a:pt x="201" y="21"/>
                    <a:pt x="199" y="18"/>
                    <a:pt x="197" y="16"/>
                  </a:cubicBezTo>
                  <a:cubicBezTo>
                    <a:pt x="196" y="15"/>
                    <a:pt x="198" y="13"/>
                    <a:pt x="199" y="14"/>
                  </a:cubicBezTo>
                  <a:cubicBezTo>
                    <a:pt x="202" y="15"/>
                    <a:pt x="205" y="17"/>
                    <a:pt x="206" y="20"/>
                  </a:cubicBezTo>
                  <a:cubicBezTo>
                    <a:pt x="206" y="21"/>
                    <a:pt x="205" y="23"/>
                    <a:pt x="203" y="22"/>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16">
              <a:extLst>
                <a:ext uri="{FF2B5EF4-FFF2-40B4-BE49-F238E27FC236}">
                  <a16:creationId xmlns:a16="http://schemas.microsoft.com/office/drawing/2014/main" id="{A9009F5E-D805-4AE1-9EA8-D0FD9EE6604B}"/>
                </a:ext>
              </a:extLst>
            </p:cNvPr>
            <p:cNvSpPr>
              <a:spLocks noEditPoints="1"/>
            </p:cNvSpPr>
            <p:nvPr/>
          </p:nvSpPr>
          <p:spPr bwMode="auto">
            <a:xfrm>
              <a:off x="1813" y="2469"/>
              <a:ext cx="340" cy="203"/>
            </a:xfrm>
            <a:custGeom>
              <a:avLst/>
              <a:gdLst>
                <a:gd name="T0" fmla="*/ 9 w 191"/>
                <a:gd name="T1" fmla="*/ 11 h 114"/>
                <a:gd name="T2" fmla="*/ 10 w 191"/>
                <a:gd name="T3" fmla="*/ 99 h 114"/>
                <a:gd name="T4" fmla="*/ 95 w 191"/>
                <a:gd name="T5" fmla="*/ 112 h 114"/>
                <a:gd name="T6" fmla="*/ 176 w 191"/>
                <a:gd name="T7" fmla="*/ 100 h 114"/>
                <a:gd name="T8" fmla="*/ 185 w 191"/>
                <a:gd name="T9" fmla="*/ 52 h 114"/>
                <a:gd name="T10" fmla="*/ 191 w 191"/>
                <a:gd name="T11" fmla="*/ 20 h 114"/>
                <a:gd name="T12" fmla="*/ 9 w 191"/>
                <a:gd name="T13" fmla="*/ 11 h 114"/>
                <a:gd name="T14" fmla="*/ 162 w 191"/>
                <a:gd name="T15" fmla="*/ 80 h 114"/>
                <a:gd name="T16" fmla="*/ 166 w 191"/>
                <a:gd name="T17" fmla="*/ 77 h 114"/>
                <a:gd name="T18" fmla="*/ 168 w 191"/>
                <a:gd name="T19" fmla="*/ 79 h 114"/>
                <a:gd name="T20" fmla="*/ 164 w 191"/>
                <a:gd name="T21" fmla="*/ 83 h 114"/>
                <a:gd name="T22" fmla="*/ 162 w 191"/>
                <a:gd name="T23" fmla="*/ 80 h 114"/>
                <a:gd name="T24" fmla="*/ 159 w 191"/>
                <a:gd name="T25" fmla="*/ 94 h 114"/>
                <a:gd name="T26" fmla="*/ 166 w 191"/>
                <a:gd name="T27" fmla="*/ 89 h 114"/>
                <a:gd name="T28" fmla="*/ 173 w 191"/>
                <a:gd name="T29" fmla="*/ 85 h 114"/>
                <a:gd name="T30" fmla="*/ 176 w 191"/>
                <a:gd name="T31" fmla="*/ 88 h 114"/>
                <a:gd name="T32" fmla="*/ 169 w 191"/>
                <a:gd name="T33" fmla="*/ 95 h 114"/>
                <a:gd name="T34" fmla="*/ 160 w 191"/>
                <a:gd name="T35" fmla="*/ 99 h 114"/>
                <a:gd name="T36" fmla="*/ 159 w 191"/>
                <a:gd name="T37"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114">
                  <a:moveTo>
                    <a:pt x="9" y="11"/>
                  </a:moveTo>
                  <a:cubicBezTo>
                    <a:pt x="4" y="40"/>
                    <a:pt x="0" y="71"/>
                    <a:pt x="10" y="99"/>
                  </a:cubicBezTo>
                  <a:cubicBezTo>
                    <a:pt x="37" y="112"/>
                    <a:pt x="65" y="114"/>
                    <a:pt x="95" y="112"/>
                  </a:cubicBezTo>
                  <a:cubicBezTo>
                    <a:pt x="119" y="111"/>
                    <a:pt x="154" y="111"/>
                    <a:pt x="176" y="100"/>
                  </a:cubicBezTo>
                  <a:cubicBezTo>
                    <a:pt x="182" y="85"/>
                    <a:pt x="182" y="67"/>
                    <a:pt x="185" y="52"/>
                  </a:cubicBezTo>
                  <a:cubicBezTo>
                    <a:pt x="186" y="41"/>
                    <a:pt x="188" y="30"/>
                    <a:pt x="191" y="20"/>
                  </a:cubicBezTo>
                  <a:cubicBezTo>
                    <a:pt x="130" y="6"/>
                    <a:pt x="71" y="0"/>
                    <a:pt x="9" y="11"/>
                  </a:cubicBezTo>
                  <a:moveTo>
                    <a:pt x="162" y="80"/>
                  </a:moveTo>
                  <a:cubicBezTo>
                    <a:pt x="163" y="79"/>
                    <a:pt x="164" y="78"/>
                    <a:pt x="166" y="77"/>
                  </a:cubicBezTo>
                  <a:cubicBezTo>
                    <a:pt x="167" y="76"/>
                    <a:pt x="169" y="78"/>
                    <a:pt x="168" y="79"/>
                  </a:cubicBezTo>
                  <a:cubicBezTo>
                    <a:pt x="167" y="81"/>
                    <a:pt x="165" y="82"/>
                    <a:pt x="164" y="83"/>
                  </a:cubicBezTo>
                  <a:cubicBezTo>
                    <a:pt x="162" y="84"/>
                    <a:pt x="160" y="81"/>
                    <a:pt x="162" y="80"/>
                  </a:cubicBezTo>
                  <a:moveTo>
                    <a:pt x="159" y="94"/>
                  </a:moveTo>
                  <a:cubicBezTo>
                    <a:pt x="161" y="93"/>
                    <a:pt x="164" y="91"/>
                    <a:pt x="166" y="89"/>
                  </a:cubicBezTo>
                  <a:cubicBezTo>
                    <a:pt x="168" y="88"/>
                    <a:pt x="170" y="86"/>
                    <a:pt x="173" y="85"/>
                  </a:cubicBezTo>
                  <a:cubicBezTo>
                    <a:pt x="174" y="85"/>
                    <a:pt x="176" y="86"/>
                    <a:pt x="176" y="88"/>
                  </a:cubicBezTo>
                  <a:cubicBezTo>
                    <a:pt x="175" y="91"/>
                    <a:pt x="172" y="94"/>
                    <a:pt x="169" y="95"/>
                  </a:cubicBezTo>
                  <a:cubicBezTo>
                    <a:pt x="167" y="97"/>
                    <a:pt x="163" y="99"/>
                    <a:pt x="160" y="99"/>
                  </a:cubicBezTo>
                  <a:cubicBezTo>
                    <a:pt x="157" y="99"/>
                    <a:pt x="157" y="95"/>
                    <a:pt x="159" y="94"/>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4" name="Freeform 17">
              <a:extLst>
                <a:ext uri="{FF2B5EF4-FFF2-40B4-BE49-F238E27FC236}">
                  <a16:creationId xmlns:a16="http://schemas.microsoft.com/office/drawing/2014/main" id="{143355A5-436F-465B-9513-CED10C4A8383}"/>
                </a:ext>
              </a:extLst>
            </p:cNvPr>
            <p:cNvSpPr>
              <a:spLocks/>
            </p:cNvSpPr>
            <p:nvPr/>
          </p:nvSpPr>
          <p:spPr bwMode="auto">
            <a:xfrm>
              <a:off x="1822" y="2595"/>
              <a:ext cx="305" cy="77"/>
            </a:xfrm>
            <a:custGeom>
              <a:avLst/>
              <a:gdLst>
                <a:gd name="T0" fmla="*/ 164 w 171"/>
                <a:gd name="T1" fmla="*/ 25 h 43"/>
                <a:gd name="T2" fmla="*/ 155 w 171"/>
                <a:gd name="T3" fmla="*/ 28 h 43"/>
                <a:gd name="T4" fmla="*/ 154 w 171"/>
                <a:gd name="T5" fmla="*/ 23 h 43"/>
                <a:gd name="T6" fmla="*/ 157 w 171"/>
                <a:gd name="T7" fmla="*/ 21 h 43"/>
                <a:gd name="T8" fmla="*/ 113 w 171"/>
                <a:gd name="T9" fmla="*/ 7 h 43"/>
                <a:gd name="T10" fmla="*/ 0 w 171"/>
                <a:gd name="T11" fmla="*/ 7 h 43"/>
                <a:gd name="T12" fmla="*/ 5 w 171"/>
                <a:gd name="T13" fmla="*/ 28 h 43"/>
                <a:gd name="T14" fmla="*/ 90 w 171"/>
                <a:gd name="T15" fmla="*/ 41 h 43"/>
                <a:gd name="T16" fmla="*/ 171 w 171"/>
                <a:gd name="T17" fmla="*/ 29 h 43"/>
                <a:gd name="T18" fmla="*/ 164 w 171"/>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3">
                  <a:moveTo>
                    <a:pt x="164" y="25"/>
                  </a:moveTo>
                  <a:cubicBezTo>
                    <a:pt x="161" y="27"/>
                    <a:pt x="158" y="28"/>
                    <a:pt x="155" y="28"/>
                  </a:cubicBezTo>
                  <a:cubicBezTo>
                    <a:pt x="152" y="28"/>
                    <a:pt x="152" y="24"/>
                    <a:pt x="154" y="23"/>
                  </a:cubicBezTo>
                  <a:cubicBezTo>
                    <a:pt x="155" y="22"/>
                    <a:pt x="156" y="22"/>
                    <a:pt x="157" y="21"/>
                  </a:cubicBezTo>
                  <a:cubicBezTo>
                    <a:pt x="143" y="15"/>
                    <a:pt x="129" y="10"/>
                    <a:pt x="113" y="7"/>
                  </a:cubicBezTo>
                  <a:cubicBezTo>
                    <a:pt x="75" y="0"/>
                    <a:pt x="38" y="8"/>
                    <a:pt x="0" y="7"/>
                  </a:cubicBezTo>
                  <a:cubicBezTo>
                    <a:pt x="1" y="14"/>
                    <a:pt x="2" y="21"/>
                    <a:pt x="5" y="28"/>
                  </a:cubicBezTo>
                  <a:cubicBezTo>
                    <a:pt x="32" y="41"/>
                    <a:pt x="60" y="43"/>
                    <a:pt x="90" y="41"/>
                  </a:cubicBezTo>
                  <a:cubicBezTo>
                    <a:pt x="113" y="40"/>
                    <a:pt x="149" y="40"/>
                    <a:pt x="171" y="29"/>
                  </a:cubicBezTo>
                  <a:cubicBezTo>
                    <a:pt x="168" y="27"/>
                    <a:pt x="166" y="26"/>
                    <a:pt x="164" y="25"/>
                  </a:cubicBezTo>
                </a:path>
              </a:pathLst>
            </a:custGeom>
            <a:solidFill>
              <a:srgbClr val="FF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Freeform 18">
              <a:extLst>
                <a:ext uri="{FF2B5EF4-FFF2-40B4-BE49-F238E27FC236}">
                  <a16:creationId xmlns:a16="http://schemas.microsoft.com/office/drawing/2014/main" id="{98B4829C-44B8-4145-AF68-3C7CCC8B1355}"/>
                </a:ext>
              </a:extLst>
            </p:cNvPr>
            <p:cNvSpPr>
              <a:spLocks/>
            </p:cNvSpPr>
            <p:nvPr/>
          </p:nvSpPr>
          <p:spPr bwMode="auto">
            <a:xfrm>
              <a:off x="1831" y="2444"/>
              <a:ext cx="328" cy="48"/>
            </a:xfrm>
            <a:custGeom>
              <a:avLst/>
              <a:gdLst>
                <a:gd name="T0" fmla="*/ 118 w 184"/>
                <a:gd name="T1" fmla="*/ 3 h 27"/>
                <a:gd name="T2" fmla="*/ 86 w 184"/>
                <a:gd name="T3" fmla="*/ 0 h 27"/>
                <a:gd name="T4" fmla="*/ 63 w 184"/>
                <a:gd name="T5" fmla="*/ 0 h 27"/>
                <a:gd name="T6" fmla="*/ 59 w 184"/>
                <a:gd name="T7" fmla="*/ 0 h 27"/>
                <a:gd name="T8" fmla="*/ 3 w 184"/>
                <a:gd name="T9" fmla="*/ 6 h 27"/>
                <a:gd name="T10" fmla="*/ 0 w 184"/>
                <a:gd name="T11" fmla="*/ 20 h 27"/>
                <a:gd name="T12" fmla="*/ 182 w 184"/>
                <a:gd name="T13" fmla="*/ 27 h 27"/>
                <a:gd name="T14" fmla="*/ 184 w 184"/>
                <a:gd name="T15" fmla="*/ 17 h 27"/>
                <a:gd name="T16" fmla="*/ 122 w 184"/>
                <a:gd name="T17" fmla="*/ 4 h 27"/>
                <a:gd name="T18" fmla="*/ 118 w 184"/>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7">
                  <a:moveTo>
                    <a:pt x="118" y="3"/>
                  </a:moveTo>
                  <a:cubicBezTo>
                    <a:pt x="108" y="2"/>
                    <a:pt x="97" y="1"/>
                    <a:pt x="86" y="0"/>
                  </a:cubicBezTo>
                  <a:cubicBezTo>
                    <a:pt x="78" y="0"/>
                    <a:pt x="71" y="0"/>
                    <a:pt x="63" y="0"/>
                  </a:cubicBezTo>
                  <a:cubicBezTo>
                    <a:pt x="59" y="0"/>
                    <a:pt x="59" y="0"/>
                    <a:pt x="59" y="0"/>
                  </a:cubicBezTo>
                  <a:cubicBezTo>
                    <a:pt x="41" y="1"/>
                    <a:pt x="22" y="2"/>
                    <a:pt x="3" y="6"/>
                  </a:cubicBezTo>
                  <a:cubicBezTo>
                    <a:pt x="2" y="11"/>
                    <a:pt x="1" y="15"/>
                    <a:pt x="0" y="20"/>
                  </a:cubicBezTo>
                  <a:cubicBezTo>
                    <a:pt x="58" y="6"/>
                    <a:pt x="125" y="7"/>
                    <a:pt x="182" y="27"/>
                  </a:cubicBezTo>
                  <a:cubicBezTo>
                    <a:pt x="183" y="24"/>
                    <a:pt x="183" y="20"/>
                    <a:pt x="184" y="17"/>
                  </a:cubicBezTo>
                  <a:cubicBezTo>
                    <a:pt x="163" y="12"/>
                    <a:pt x="143" y="7"/>
                    <a:pt x="122" y="4"/>
                  </a:cubicBezTo>
                  <a:lnTo>
                    <a:pt x="118" y="3"/>
                  </a:lnTo>
                  <a:close/>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19">
              <a:extLst>
                <a:ext uri="{FF2B5EF4-FFF2-40B4-BE49-F238E27FC236}">
                  <a16:creationId xmlns:a16="http://schemas.microsoft.com/office/drawing/2014/main" id="{B3524F6B-DFCF-4C07-8849-5A2C04B66B12}"/>
                </a:ext>
              </a:extLst>
            </p:cNvPr>
            <p:cNvSpPr>
              <a:spLocks/>
            </p:cNvSpPr>
            <p:nvPr/>
          </p:nvSpPr>
          <p:spPr bwMode="auto">
            <a:xfrm>
              <a:off x="2395" y="1343"/>
              <a:ext cx="175" cy="609"/>
            </a:xfrm>
            <a:custGeom>
              <a:avLst/>
              <a:gdLst>
                <a:gd name="T0" fmla="*/ 81 w 98"/>
                <a:gd name="T1" fmla="*/ 49 h 343"/>
                <a:gd name="T2" fmla="*/ 30 w 98"/>
                <a:gd name="T3" fmla="*/ 0 h 343"/>
                <a:gd name="T4" fmla="*/ 28 w 98"/>
                <a:gd name="T5" fmla="*/ 5 h 343"/>
                <a:gd name="T6" fmla="*/ 67 w 98"/>
                <a:gd name="T7" fmla="*/ 147 h 343"/>
                <a:gd name="T8" fmla="*/ 43 w 98"/>
                <a:gd name="T9" fmla="*/ 241 h 343"/>
                <a:gd name="T10" fmla="*/ 3 w 98"/>
                <a:gd name="T11" fmla="*/ 328 h 343"/>
                <a:gd name="T12" fmla="*/ 16 w 98"/>
                <a:gd name="T13" fmla="*/ 338 h 343"/>
                <a:gd name="T14" fmla="*/ 72 w 98"/>
                <a:gd name="T15" fmla="*/ 255 h 343"/>
                <a:gd name="T16" fmla="*/ 96 w 98"/>
                <a:gd name="T17" fmla="*/ 141 h 343"/>
                <a:gd name="T18" fmla="*/ 81 w 98"/>
                <a:gd name="T19" fmla="*/ 4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43">
                  <a:moveTo>
                    <a:pt x="81" y="49"/>
                  </a:moveTo>
                  <a:cubicBezTo>
                    <a:pt x="72" y="28"/>
                    <a:pt x="56" y="0"/>
                    <a:pt x="30" y="0"/>
                  </a:cubicBezTo>
                  <a:cubicBezTo>
                    <a:pt x="28" y="0"/>
                    <a:pt x="26" y="3"/>
                    <a:pt x="28" y="5"/>
                  </a:cubicBezTo>
                  <a:cubicBezTo>
                    <a:pt x="67" y="41"/>
                    <a:pt x="71" y="97"/>
                    <a:pt x="67" y="147"/>
                  </a:cubicBezTo>
                  <a:cubicBezTo>
                    <a:pt x="65" y="179"/>
                    <a:pt x="55" y="211"/>
                    <a:pt x="43" y="241"/>
                  </a:cubicBezTo>
                  <a:cubicBezTo>
                    <a:pt x="32" y="271"/>
                    <a:pt x="12" y="298"/>
                    <a:pt x="3" y="328"/>
                  </a:cubicBezTo>
                  <a:cubicBezTo>
                    <a:pt x="0" y="336"/>
                    <a:pt x="9" y="343"/>
                    <a:pt x="16" y="338"/>
                  </a:cubicBezTo>
                  <a:cubicBezTo>
                    <a:pt x="44" y="320"/>
                    <a:pt x="60" y="286"/>
                    <a:pt x="72" y="255"/>
                  </a:cubicBezTo>
                  <a:cubicBezTo>
                    <a:pt x="87" y="219"/>
                    <a:pt x="95" y="180"/>
                    <a:pt x="96" y="141"/>
                  </a:cubicBezTo>
                  <a:cubicBezTo>
                    <a:pt x="98" y="110"/>
                    <a:pt x="93" y="77"/>
                    <a:pt x="81"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20">
              <a:extLst>
                <a:ext uri="{FF2B5EF4-FFF2-40B4-BE49-F238E27FC236}">
                  <a16:creationId xmlns:a16="http://schemas.microsoft.com/office/drawing/2014/main" id="{DF2C0859-00BF-4294-86DD-85D3AB6F6C53}"/>
                </a:ext>
              </a:extLst>
            </p:cNvPr>
            <p:cNvSpPr>
              <a:spLocks/>
            </p:cNvSpPr>
            <p:nvPr/>
          </p:nvSpPr>
          <p:spPr bwMode="auto">
            <a:xfrm>
              <a:off x="2356" y="1965"/>
              <a:ext cx="34" cy="55"/>
            </a:xfrm>
            <a:custGeom>
              <a:avLst/>
              <a:gdLst>
                <a:gd name="T0" fmla="*/ 18 w 19"/>
                <a:gd name="T1" fmla="*/ 14 h 31"/>
                <a:gd name="T2" fmla="*/ 17 w 19"/>
                <a:gd name="T3" fmla="*/ 10 h 31"/>
                <a:gd name="T4" fmla="*/ 16 w 19"/>
                <a:gd name="T5" fmla="*/ 8 h 31"/>
                <a:gd name="T6" fmla="*/ 16 w 19"/>
                <a:gd name="T7" fmla="*/ 8 h 31"/>
                <a:gd name="T8" fmla="*/ 8 w 19"/>
                <a:gd name="T9" fmla="*/ 0 h 31"/>
                <a:gd name="T10" fmla="*/ 0 w 19"/>
                <a:gd name="T11" fmla="*/ 8 h 31"/>
                <a:gd name="T12" fmla="*/ 1 w 19"/>
                <a:gd name="T13" fmla="*/ 17 h 31"/>
                <a:gd name="T14" fmla="*/ 6 w 19"/>
                <a:gd name="T15" fmla="*/ 26 h 31"/>
                <a:gd name="T16" fmla="*/ 19 w 19"/>
                <a:gd name="T17" fmla="*/ 21 h 31"/>
                <a:gd name="T18" fmla="*/ 18 w 19"/>
                <a:gd name="T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18" y="14"/>
                  </a:moveTo>
                  <a:cubicBezTo>
                    <a:pt x="17" y="12"/>
                    <a:pt x="17" y="11"/>
                    <a:pt x="17" y="10"/>
                  </a:cubicBezTo>
                  <a:cubicBezTo>
                    <a:pt x="16" y="10"/>
                    <a:pt x="16" y="9"/>
                    <a:pt x="16" y="8"/>
                  </a:cubicBezTo>
                  <a:cubicBezTo>
                    <a:pt x="16" y="8"/>
                    <a:pt x="16" y="8"/>
                    <a:pt x="16" y="8"/>
                  </a:cubicBezTo>
                  <a:cubicBezTo>
                    <a:pt x="16" y="4"/>
                    <a:pt x="13" y="0"/>
                    <a:pt x="8" y="0"/>
                  </a:cubicBezTo>
                  <a:cubicBezTo>
                    <a:pt x="3" y="0"/>
                    <a:pt x="0" y="3"/>
                    <a:pt x="0" y="8"/>
                  </a:cubicBezTo>
                  <a:cubicBezTo>
                    <a:pt x="0" y="11"/>
                    <a:pt x="0" y="14"/>
                    <a:pt x="1" y="17"/>
                  </a:cubicBezTo>
                  <a:cubicBezTo>
                    <a:pt x="2" y="21"/>
                    <a:pt x="3" y="24"/>
                    <a:pt x="6" y="26"/>
                  </a:cubicBezTo>
                  <a:cubicBezTo>
                    <a:pt x="11" y="31"/>
                    <a:pt x="19" y="28"/>
                    <a:pt x="19" y="21"/>
                  </a:cubicBezTo>
                  <a:cubicBezTo>
                    <a:pt x="19" y="19"/>
                    <a:pt x="19" y="16"/>
                    <a:pt x="1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8" name="Freeform 21">
              <a:extLst>
                <a:ext uri="{FF2B5EF4-FFF2-40B4-BE49-F238E27FC236}">
                  <a16:creationId xmlns:a16="http://schemas.microsoft.com/office/drawing/2014/main" id="{132DD854-9EAE-4740-B22F-22E89842B791}"/>
                </a:ext>
              </a:extLst>
            </p:cNvPr>
            <p:cNvSpPr>
              <a:spLocks noEditPoints="1"/>
            </p:cNvSpPr>
            <p:nvPr/>
          </p:nvSpPr>
          <p:spPr bwMode="auto">
            <a:xfrm>
              <a:off x="1563" y="1178"/>
              <a:ext cx="1101" cy="1511"/>
            </a:xfrm>
            <a:custGeom>
              <a:avLst/>
              <a:gdLst>
                <a:gd name="T0" fmla="*/ 445 w 619"/>
                <a:gd name="T1" fmla="*/ 26 h 851"/>
                <a:gd name="T2" fmla="*/ 281 w 619"/>
                <a:gd name="T3" fmla="*/ 2 h 851"/>
                <a:gd name="T4" fmla="*/ 174 w 619"/>
                <a:gd name="T5" fmla="*/ 629 h 851"/>
                <a:gd name="T6" fmla="*/ 145 w 619"/>
                <a:gd name="T7" fmla="*/ 723 h 851"/>
                <a:gd name="T8" fmla="*/ 147 w 619"/>
                <a:gd name="T9" fmla="*/ 831 h 851"/>
                <a:gd name="T10" fmla="*/ 287 w 619"/>
                <a:gd name="T11" fmla="*/ 842 h 851"/>
                <a:gd name="T12" fmla="*/ 320 w 619"/>
                <a:gd name="T13" fmla="*/ 834 h 851"/>
                <a:gd name="T14" fmla="*/ 329 w 619"/>
                <a:gd name="T15" fmla="*/ 804 h 851"/>
                <a:gd name="T16" fmla="*/ 341 w 619"/>
                <a:gd name="T17" fmla="*/ 736 h 851"/>
                <a:gd name="T18" fmla="*/ 372 w 619"/>
                <a:gd name="T19" fmla="*/ 625 h 851"/>
                <a:gd name="T20" fmla="*/ 570 w 619"/>
                <a:gd name="T21" fmla="*/ 122 h 851"/>
                <a:gd name="T22" fmla="*/ 433 w 619"/>
                <a:gd name="T23" fmla="*/ 257 h 851"/>
                <a:gd name="T24" fmla="*/ 422 w 619"/>
                <a:gd name="T25" fmla="*/ 46 h 851"/>
                <a:gd name="T26" fmla="*/ 336 w 619"/>
                <a:gd name="T27" fmla="*/ 147 h 851"/>
                <a:gd name="T28" fmla="*/ 350 w 619"/>
                <a:gd name="T29" fmla="*/ 48 h 851"/>
                <a:gd name="T30" fmla="*/ 426 w 619"/>
                <a:gd name="T31" fmla="*/ 242 h 851"/>
                <a:gd name="T32" fmla="*/ 420 w 619"/>
                <a:gd name="T33" fmla="*/ 278 h 851"/>
                <a:gd name="T34" fmla="*/ 309 w 619"/>
                <a:gd name="T35" fmla="*/ 574 h 851"/>
                <a:gd name="T36" fmla="*/ 209 w 619"/>
                <a:gd name="T37" fmla="*/ 514 h 851"/>
                <a:gd name="T38" fmla="*/ 219 w 619"/>
                <a:gd name="T39" fmla="*/ 234 h 851"/>
                <a:gd name="T40" fmla="*/ 432 w 619"/>
                <a:gd name="T41" fmla="*/ 32 h 851"/>
                <a:gd name="T42" fmla="*/ 408 w 619"/>
                <a:gd name="T43" fmla="*/ 40 h 851"/>
                <a:gd name="T44" fmla="*/ 320 w 619"/>
                <a:gd name="T45" fmla="*/ 26 h 851"/>
                <a:gd name="T46" fmla="*/ 188 w 619"/>
                <a:gd name="T47" fmla="*/ 39 h 851"/>
                <a:gd name="T48" fmla="*/ 254 w 619"/>
                <a:gd name="T49" fmla="*/ 103 h 851"/>
                <a:gd name="T50" fmla="*/ 71 w 619"/>
                <a:gd name="T51" fmla="*/ 189 h 851"/>
                <a:gd name="T52" fmla="*/ 64 w 619"/>
                <a:gd name="T53" fmla="*/ 217 h 851"/>
                <a:gd name="T54" fmla="*/ 194 w 619"/>
                <a:gd name="T55" fmla="*/ 433 h 851"/>
                <a:gd name="T56" fmla="*/ 185 w 619"/>
                <a:gd name="T57" fmla="*/ 591 h 851"/>
                <a:gd name="T58" fmla="*/ 183 w 619"/>
                <a:gd name="T59" fmla="*/ 627 h 851"/>
                <a:gd name="T60" fmla="*/ 156 w 619"/>
                <a:gd name="T61" fmla="*/ 714 h 851"/>
                <a:gd name="T62" fmla="*/ 304 w 619"/>
                <a:gd name="T63" fmla="*/ 608 h 851"/>
                <a:gd name="T64" fmla="*/ 235 w 619"/>
                <a:gd name="T65" fmla="*/ 611 h 851"/>
                <a:gd name="T66" fmla="*/ 236 w 619"/>
                <a:gd name="T67" fmla="*/ 839 h 851"/>
                <a:gd name="T68" fmla="*/ 332 w 619"/>
                <a:gd name="T69" fmla="*/ 747 h 851"/>
                <a:gd name="T70" fmla="*/ 151 w 619"/>
                <a:gd name="T71" fmla="*/ 733 h 851"/>
                <a:gd name="T72" fmla="*/ 214 w 619"/>
                <a:gd name="T73" fmla="*/ 713 h 851"/>
                <a:gd name="T74" fmla="*/ 273 w 619"/>
                <a:gd name="T75" fmla="*/ 717 h 851"/>
                <a:gd name="T76" fmla="*/ 337 w 619"/>
                <a:gd name="T77" fmla="*/ 719 h 851"/>
                <a:gd name="T78" fmla="*/ 308 w 619"/>
                <a:gd name="T79" fmla="*/ 608 h 851"/>
                <a:gd name="T80" fmla="*/ 375 w 619"/>
                <a:gd name="T81" fmla="*/ 617 h 851"/>
                <a:gd name="T82" fmla="*/ 237 w 619"/>
                <a:gd name="T83" fmla="*/ 603 h 851"/>
                <a:gd name="T84" fmla="*/ 177 w 619"/>
                <a:gd name="T85" fmla="*/ 623 h 851"/>
                <a:gd name="T86" fmla="*/ 199 w 619"/>
                <a:gd name="T87" fmla="*/ 590 h 851"/>
                <a:gd name="T88" fmla="*/ 258 w 619"/>
                <a:gd name="T89" fmla="*/ 582 h 851"/>
                <a:gd name="T90" fmla="*/ 318 w 619"/>
                <a:gd name="T91" fmla="*/ 581 h 851"/>
                <a:gd name="T92" fmla="*/ 370 w 619"/>
                <a:gd name="T93" fmla="*/ 590 h 851"/>
                <a:gd name="T94" fmla="*/ 375 w 619"/>
                <a:gd name="T95" fmla="*/ 617 h 851"/>
                <a:gd name="T96" fmla="*/ 348 w 619"/>
                <a:gd name="T97" fmla="*/ 577 h 851"/>
                <a:gd name="T98" fmla="*/ 382 w 619"/>
                <a:gd name="T99" fmla="*/ 432 h 851"/>
                <a:gd name="T100" fmla="*/ 552 w 619"/>
                <a:gd name="T101" fmla="*/ 21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9" h="851">
                  <a:moveTo>
                    <a:pt x="570" y="122"/>
                  </a:moveTo>
                  <a:cubicBezTo>
                    <a:pt x="544" y="81"/>
                    <a:pt x="503" y="51"/>
                    <a:pt x="457" y="31"/>
                  </a:cubicBezTo>
                  <a:cubicBezTo>
                    <a:pt x="445" y="26"/>
                    <a:pt x="445" y="26"/>
                    <a:pt x="445" y="26"/>
                  </a:cubicBezTo>
                  <a:cubicBezTo>
                    <a:pt x="402" y="9"/>
                    <a:pt x="354" y="1"/>
                    <a:pt x="310" y="0"/>
                  </a:cubicBezTo>
                  <a:cubicBezTo>
                    <a:pt x="304" y="0"/>
                    <a:pt x="297" y="0"/>
                    <a:pt x="291" y="1"/>
                  </a:cubicBezTo>
                  <a:cubicBezTo>
                    <a:pt x="281" y="2"/>
                    <a:pt x="281" y="2"/>
                    <a:pt x="281" y="2"/>
                  </a:cubicBezTo>
                  <a:cubicBezTo>
                    <a:pt x="196" y="10"/>
                    <a:pt x="121" y="60"/>
                    <a:pt x="81" y="138"/>
                  </a:cubicBezTo>
                  <a:cubicBezTo>
                    <a:pt x="0" y="294"/>
                    <a:pt x="75" y="472"/>
                    <a:pt x="178" y="597"/>
                  </a:cubicBezTo>
                  <a:cubicBezTo>
                    <a:pt x="169" y="607"/>
                    <a:pt x="160" y="623"/>
                    <a:pt x="174" y="629"/>
                  </a:cubicBezTo>
                  <a:cubicBezTo>
                    <a:pt x="162" y="657"/>
                    <a:pt x="154" y="687"/>
                    <a:pt x="147" y="716"/>
                  </a:cubicBezTo>
                  <a:cubicBezTo>
                    <a:pt x="145" y="721"/>
                    <a:pt x="145" y="721"/>
                    <a:pt x="145" y="721"/>
                  </a:cubicBezTo>
                  <a:cubicBezTo>
                    <a:pt x="145" y="722"/>
                    <a:pt x="145" y="722"/>
                    <a:pt x="145" y="723"/>
                  </a:cubicBezTo>
                  <a:cubicBezTo>
                    <a:pt x="144" y="727"/>
                    <a:pt x="143" y="731"/>
                    <a:pt x="142" y="735"/>
                  </a:cubicBezTo>
                  <a:cubicBezTo>
                    <a:pt x="141" y="740"/>
                    <a:pt x="141" y="740"/>
                    <a:pt x="141" y="740"/>
                  </a:cubicBezTo>
                  <a:cubicBezTo>
                    <a:pt x="135" y="770"/>
                    <a:pt x="130" y="808"/>
                    <a:pt x="147" y="831"/>
                  </a:cubicBezTo>
                  <a:cubicBezTo>
                    <a:pt x="148" y="832"/>
                    <a:pt x="149" y="832"/>
                    <a:pt x="150" y="832"/>
                  </a:cubicBezTo>
                  <a:cubicBezTo>
                    <a:pt x="171" y="851"/>
                    <a:pt x="210" y="848"/>
                    <a:pt x="236" y="847"/>
                  </a:cubicBezTo>
                  <a:cubicBezTo>
                    <a:pt x="253" y="847"/>
                    <a:pt x="270" y="844"/>
                    <a:pt x="287" y="842"/>
                  </a:cubicBezTo>
                  <a:cubicBezTo>
                    <a:pt x="296" y="841"/>
                    <a:pt x="305" y="841"/>
                    <a:pt x="312" y="838"/>
                  </a:cubicBezTo>
                  <a:cubicBezTo>
                    <a:pt x="313" y="839"/>
                    <a:pt x="315" y="839"/>
                    <a:pt x="316" y="838"/>
                  </a:cubicBezTo>
                  <a:cubicBezTo>
                    <a:pt x="318" y="837"/>
                    <a:pt x="319" y="836"/>
                    <a:pt x="320" y="834"/>
                  </a:cubicBezTo>
                  <a:cubicBezTo>
                    <a:pt x="323" y="832"/>
                    <a:pt x="325" y="830"/>
                    <a:pt x="326" y="827"/>
                  </a:cubicBezTo>
                  <a:cubicBezTo>
                    <a:pt x="327" y="826"/>
                    <a:pt x="327" y="825"/>
                    <a:pt x="326" y="824"/>
                  </a:cubicBezTo>
                  <a:cubicBezTo>
                    <a:pt x="328" y="818"/>
                    <a:pt x="328" y="811"/>
                    <a:pt x="329" y="804"/>
                  </a:cubicBezTo>
                  <a:cubicBezTo>
                    <a:pt x="332" y="785"/>
                    <a:pt x="335" y="767"/>
                    <a:pt x="339" y="748"/>
                  </a:cubicBezTo>
                  <a:cubicBezTo>
                    <a:pt x="340" y="742"/>
                    <a:pt x="340" y="742"/>
                    <a:pt x="340" y="742"/>
                  </a:cubicBezTo>
                  <a:cubicBezTo>
                    <a:pt x="340" y="740"/>
                    <a:pt x="341" y="738"/>
                    <a:pt x="341" y="736"/>
                  </a:cubicBezTo>
                  <a:cubicBezTo>
                    <a:pt x="341" y="734"/>
                    <a:pt x="342" y="733"/>
                    <a:pt x="342" y="732"/>
                  </a:cubicBezTo>
                  <a:cubicBezTo>
                    <a:pt x="343" y="725"/>
                    <a:pt x="343" y="725"/>
                    <a:pt x="343" y="725"/>
                  </a:cubicBezTo>
                  <a:cubicBezTo>
                    <a:pt x="351" y="691"/>
                    <a:pt x="361" y="658"/>
                    <a:pt x="372" y="625"/>
                  </a:cubicBezTo>
                  <a:cubicBezTo>
                    <a:pt x="390" y="624"/>
                    <a:pt x="396" y="605"/>
                    <a:pt x="386" y="591"/>
                  </a:cubicBezTo>
                  <a:cubicBezTo>
                    <a:pt x="468" y="545"/>
                    <a:pt x="524" y="458"/>
                    <a:pt x="564" y="376"/>
                  </a:cubicBezTo>
                  <a:cubicBezTo>
                    <a:pt x="604" y="297"/>
                    <a:pt x="619" y="201"/>
                    <a:pt x="570" y="122"/>
                  </a:cubicBezTo>
                  <a:moveTo>
                    <a:pt x="519" y="81"/>
                  </a:moveTo>
                  <a:cubicBezTo>
                    <a:pt x="572" y="123"/>
                    <a:pt x="591" y="182"/>
                    <a:pt x="589" y="242"/>
                  </a:cubicBezTo>
                  <a:cubicBezTo>
                    <a:pt x="571" y="185"/>
                    <a:pt x="468" y="205"/>
                    <a:pt x="433" y="257"/>
                  </a:cubicBezTo>
                  <a:cubicBezTo>
                    <a:pt x="434" y="249"/>
                    <a:pt x="435" y="242"/>
                    <a:pt x="435" y="234"/>
                  </a:cubicBezTo>
                  <a:cubicBezTo>
                    <a:pt x="440" y="194"/>
                    <a:pt x="442" y="152"/>
                    <a:pt x="439" y="112"/>
                  </a:cubicBezTo>
                  <a:cubicBezTo>
                    <a:pt x="437" y="91"/>
                    <a:pt x="434" y="65"/>
                    <a:pt x="422" y="46"/>
                  </a:cubicBezTo>
                  <a:cubicBezTo>
                    <a:pt x="430" y="44"/>
                    <a:pt x="437" y="41"/>
                    <a:pt x="445" y="37"/>
                  </a:cubicBezTo>
                  <a:cubicBezTo>
                    <a:pt x="472" y="49"/>
                    <a:pt x="497" y="64"/>
                    <a:pt x="519" y="81"/>
                  </a:cubicBezTo>
                  <a:moveTo>
                    <a:pt x="336" y="147"/>
                  </a:moveTo>
                  <a:cubicBezTo>
                    <a:pt x="282" y="133"/>
                    <a:pt x="247" y="175"/>
                    <a:pt x="223" y="216"/>
                  </a:cubicBezTo>
                  <a:cubicBezTo>
                    <a:pt x="237" y="150"/>
                    <a:pt x="263" y="74"/>
                    <a:pt x="319" y="36"/>
                  </a:cubicBezTo>
                  <a:cubicBezTo>
                    <a:pt x="329" y="41"/>
                    <a:pt x="339" y="45"/>
                    <a:pt x="350" y="48"/>
                  </a:cubicBezTo>
                  <a:cubicBezTo>
                    <a:pt x="372" y="54"/>
                    <a:pt x="394" y="54"/>
                    <a:pt x="415" y="48"/>
                  </a:cubicBezTo>
                  <a:cubicBezTo>
                    <a:pt x="430" y="71"/>
                    <a:pt x="431" y="108"/>
                    <a:pt x="431" y="132"/>
                  </a:cubicBezTo>
                  <a:cubicBezTo>
                    <a:pt x="432" y="168"/>
                    <a:pt x="429" y="205"/>
                    <a:pt x="426" y="242"/>
                  </a:cubicBezTo>
                  <a:cubicBezTo>
                    <a:pt x="426" y="242"/>
                    <a:pt x="426" y="243"/>
                    <a:pt x="426" y="243"/>
                  </a:cubicBezTo>
                  <a:cubicBezTo>
                    <a:pt x="416" y="199"/>
                    <a:pt x="377" y="157"/>
                    <a:pt x="336" y="147"/>
                  </a:cubicBezTo>
                  <a:moveTo>
                    <a:pt x="420" y="278"/>
                  </a:moveTo>
                  <a:cubicBezTo>
                    <a:pt x="411" y="330"/>
                    <a:pt x="393" y="381"/>
                    <a:pt x="373" y="430"/>
                  </a:cubicBezTo>
                  <a:cubicBezTo>
                    <a:pt x="362" y="458"/>
                    <a:pt x="349" y="485"/>
                    <a:pt x="337" y="513"/>
                  </a:cubicBezTo>
                  <a:cubicBezTo>
                    <a:pt x="329" y="534"/>
                    <a:pt x="321" y="554"/>
                    <a:pt x="309" y="574"/>
                  </a:cubicBezTo>
                  <a:cubicBezTo>
                    <a:pt x="300" y="574"/>
                    <a:pt x="290" y="574"/>
                    <a:pt x="280" y="574"/>
                  </a:cubicBezTo>
                  <a:cubicBezTo>
                    <a:pt x="263" y="575"/>
                    <a:pt x="241" y="573"/>
                    <a:pt x="221" y="577"/>
                  </a:cubicBezTo>
                  <a:cubicBezTo>
                    <a:pt x="214" y="557"/>
                    <a:pt x="211" y="536"/>
                    <a:pt x="209" y="514"/>
                  </a:cubicBezTo>
                  <a:cubicBezTo>
                    <a:pt x="207" y="487"/>
                    <a:pt x="204" y="461"/>
                    <a:pt x="203" y="433"/>
                  </a:cubicBezTo>
                  <a:cubicBezTo>
                    <a:pt x="200" y="371"/>
                    <a:pt x="205" y="309"/>
                    <a:pt x="216" y="247"/>
                  </a:cubicBezTo>
                  <a:cubicBezTo>
                    <a:pt x="217" y="243"/>
                    <a:pt x="218" y="238"/>
                    <a:pt x="219" y="234"/>
                  </a:cubicBezTo>
                  <a:cubicBezTo>
                    <a:pt x="246" y="195"/>
                    <a:pt x="270" y="154"/>
                    <a:pt x="323" y="154"/>
                  </a:cubicBezTo>
                  <a:cubicBezTo>
                    <a:pt x="383" y="154"/>
                    <a:pt x="418" y="227"/>
                    <a:pt x="420" y="278"/>
                  </a:cubicBezTo>
                  <a:moveTo>
                    <a:pt x="432" y="32"/>
                  </a:moveTo>
                  <a:cubicBezTo>
                    <a:pt x="429" y="34"/>
                    <a:pt x="425" y="35"/>
                    <a:pt x="421" y="37"/>
                  </a:cubicBezTo>
                  <a:cubicBezTo>
                    <a:pt x="419" y="37"/>
                    <a:pt x="417" y="38"/>
                    <a:pt x="415" y="38"/>
                  </a:cubicBezTo>
                  <a:cubicBezTo>
                    <a:pt x="408" y="40"/>
                    <a:pt x="408" y="40"/>
                    <a:pt x="408" y="40"/>
                  </a:cubicBezTo>
                  <a:cubicBezTo>
                    <a:pt x="391" y="43"/>
                    <a:pt x="374" y="43"/>
                    <a:pt x="358" y="40"/>
                  </a:cubicBezTo>
                  <a:cubicBezTo>
                    <a:pt x="347" y="39"/>
                    <a:pt x="337" y="35"/>
                    <a:pt x="328" y="30"/>
                  </a:cubicBezTo>
                  <a:cubicBezTo>
                    <a:pt x="320" y="26"/>
                    <a:pt x="320" y="26"/>
                    <a:pt x="320" y="26"/>
                  </a:cubicBezTo>
                  <a:cubicBezTo>
                    <a:pt x="312" y="22"/>
                    <a:pt x="305" y="16"/>
                    <a:pt x="299" y="10"/>
                  </a:cubicBezTo>
                  <a:cubicBezTo>
                    <a:pt x="344" y="8"/>
                    <a:pt x="390" y="16"/>
                    <a:pt x="432" y="32"/>
                  </a:cubicBezTo>
                  <a:moveTo>
                    <a:pt x="188" y="39"/>
                  </a:moveTo>
                  <a:cubicBezTo>
                    <a:pt x="219" y="23"/>
                    <a:pt x="253" y="13"/>
                    <a:pt x="288" y="10"/>
                  </a:cubicBezTo>
                  <a:cubicBezTo>
                    <a:pt x="295" y="18"/>
                    <a:pt x="303" y="25"/>
                    <a:pt x="312" y="31"/>
                  </a:cubicBezTo>
                  <a:cubicBezTo>
                    <a:pt x="286" y="48"/>
                    <a:pt x="268" y="78"/>
                    <a:pt x="254" y="103"/>
                  </a:cubicBezTo>
                  <a:cubicBezTo>
                    <a:pt x="235" y="139"/>
                    <a:pt x="223" y="177"/>
                    <a:pt x="214" y="217"/>
                  </a:cubicBezTo>
                  <a:cubicBezTo>
                    <a:pt x="210" y="180"/>
                    <a:pt x="184" y="146"/>
                    <a:pt x="145" y="145"/>
                  </a:cubicBezTo>
                  <a:cubicBezTo>
                    <a:pt x="115" y="144"/>
                    <a:pt x="88" y="163"/>
                    <a:pt x="71" y="189"/>
                  </a:cubicBezTo>
                  <a:cubicBezTo>
                    <a:pt x="90" y="127"/>
                    <a:pt x="129" y="72"/>
                    <a:pt x="188" y="39"/>
                  </a:cubicBezTo>
                  <a:moveTo>
                    <a:pt x="58" y="294"/>
                  </a:moveTo>
                  <a:cubicBezTo>
                    <a:pt x="57" y="268"/>
                    <a:pt x="59" y="242"/>
                    <a:pt x="64" y="217"/>
                  </a:cubicBezTo>
                  <a:cubicBezTo>
                    <a:pt x="78" y="187"/>
                    <a:pt x="100" y="161"/>
                    <a:pt x="134" y="154"/>
                  </a:cubicBezTo>
                  <a:cubicBezTo>
                    <a:pt x="187" y="144"/>
                    <a:pt x="205" y="203"/>
                    <a:pt x="209" y="243"/>
                  </a:cubicBezTo>
                  <a:cubicBezTo>
                    <a:pt x="197" y="306"/>
                    <a:pt x="192" y="370"/>
                    <a:pt x="194" y="433"/>
                  </a:cubicBezTo>
                  <a:cubicBezTo>
                    <a:pt x="195" y="465"/>
                    <a:pt x="199" y="496"/>
                    <a:pt x="202" y="527"/>
                  </a:cubicBezTo>
                  <a:cubicBezTo>
                    <a:pt x="204" y="544"/>
                    <a:pt x="206" y="562"/>
                    <a:pt x="213" y="578"/>
                  </a:cubicBezTo>
                  <a:cubicBezTo>
                    <a:pt x="203" y="580"/>
                    <a:pt x="193" y="584"/>
                    <a:pt x="185" y="591"/>
                  </a:cubicBezTo>
                  <a:cubicBezTo>
                    <a:pt x="185" y="591"/>
                    <a:pt x="184" y="592"/>
                    <a:pt x="183" y="592"/>
                  </a:cubicBezTo>
                  <a:cubicBezTo>
                    <a:pt x="115" y="505"/>
                    <a:pt x="61" y="406"/>
                    <a:pt x="58" y="294"/>
                  </a:cubicBezTo>
                  <a:moveTo>
                    <a:pt x="183" y="627"/>
                  </a:moveTo>
                  <a:cubicBezTo>
                    <a:pt x="198" y="620"/>
                    <a:pt x="214" y="615"/>
                    <a:pt x="230" y="612"/>
                  </a:cubicBezTo>
                  <a:cubicBezTo>
                    <a:pt x="221" y="642"/>
                    <a:pt x="214" y="675"/>
                    <a:pt x="211" y="706"/>
                  </a:cubicBezTo>
                  <a:cubicBezTo>
                    <a:pt x="192" y="707"/>
                    <a:pt x="174" y="710"/>
                    <a:pt x="156" y="714"/>
                  </a:cubicBezTo>
                  <a:cubicBezTo>
                    <a:pt x="163" y="684"/>
                    <a:pt x="174" y="656"/>
                    <a:pt x="183" y="627"/>
                  </a:cubicBezTo>
                  <a:moveTo>
                    <a:pt x="235" y="611"/>
                  </a:moveTo>
                  <a:cubicBezTo>
                    <a:pt x="258" y="607"/>
                    <a:pt x="281" y="606"/>
                    <a:pt x="304" y="608"/>
                  </a:cubicBezTo>
                  <a:cubicBezTo>
                    <a:pt x="287" y="637"/>
                    <a:pt x="274" y="674"/>
                    <a:pt x="270" y="708"/>
                  </a:cubicBezTo>
                  <a:cubicBezTo>
                    <a:pt x="252" y="706"/>
                    <a:pt x="234" y="705"/>
                    <a:pt x="216" y="706"/>
                  </a:cubicBezTo>
                  <a:cubicBezTo>
                    <a:pt x="224" y="675"/>
                    <a:pt x="227" y="642"/>
                    <a:pt x="235" y="611"/>
                  </a:cubicBezTo>
                  <a:moveTo>
                    <a:pt x="326" y="779"/>
                  </a:moveTo>
                  <a:cubicBezTo>
                    <a:pt x="323" y="794"/>
                    <a:pt x="323" y="812"/>
                    <a:pt x="317" y="827"/>
                  </a:cubicBezTo>
                  <a:cubicBezTo>
                    <a:pt x="295" y="838"/>
                    <a:pt x="260" y="838"/>
                    <a:pt x="236" y="839"/>
                  </a:cubicBezTo>
                  <a:cubicBezTo>
                    <a:pt x="206" y="841"/>
                    <a:pt x="178" y="839"/>
                    <a:pt x="151" y="826"/>
                  </a:cubicBezTo>
                  <a:cubicBezTo>
                    <a:pt x="141" y="798"/>
                    <a:pt x="145" y="767"/>
                    <a:pt x="150" y="738"/>
                  </a:cubicBezTo>
                  <a:cubicBezTo>
                    <a:pt x="212" y="727"/>
                    <a:pt x="271" y="733"/>
                    <a:pt x="332" y="747"/>
                  </a:cubicBezTo>
                  <a:cubicBezTo>
                    <a:pt x="329" y="757"/>
                    <a:pt x="327" y="768"/>
                    <a:pt x="326" y="779"/>
                  </a:cubicBezTo>
                  <a:moveTo>
                    <a:pt x="333" y="740"/>
                  </a:moveTo>
                  <a:cubicBezTo>
                    <a:pt x="276" y="720"/>
                    <a:pt x="209" y="719"/>
                    <a:pt x="151" y="733"/>
                  </a:cubicBezTo>
                  <a:cubicBezTo>
                    <a:pt x="152" y="728"/>
                    <a:pt x="153" y="724"/>
                    <a:pt x="154" y="719"/>
                  </a:cubicBezTo>
                  <a:cubicBezTo>
                    <a:pt x="173" y="715"/>
                    <a:pt x="192" y="714"/>
                    <a:pt x="210" y="713"/>
                  </a:cubicBezTo>
                  <a:cubicBezTo>
                    <a:pt x="214" y="713"/>
                    <a:pt x="214" y="713"/>
                    <a:pt x="214" y="713"/>
                  </a:cubicBezTo>
                  <a:cubicBezTo>
                    <a:pt x="222" y="713"/>
                    <a:pt x="229" y="713"/>
                    <a:pt x="237" y="713"/>
                  </a:cubicBezTo>
                  <a:cubicBezTo>
                    <a:pt x="248" y="714"/>
                    <a:pt x="259" y="715"/>
                    <a:pt x="269" y="716"/>
                  </a:cubicBezTo>
                  <a:cubicBezTo>
                    <a:pt x="273" y="717"/>
                    <a:pt x="273" y="717"/>
                    <a:pt x="273" y="717"/>
                  </a:cubicBezTo>
                  <a:cubicBezTo>
                    <a:pt x="294" y="720"/>
                    <a:pt x="314" y="725"/>
                    <a:pt x="335" y="730"/>
                  </a:cubicBezTo>
                  <a:cubicBezTo>
                    <a:pt x="334" y="733"/>
                    <a:pt x="334" y="737"/>
                    <a:pt x="333" y="740"/>
                  </a:cubicBezTo>
                  <a:moveTo>
                    <a:pt x="337" y="719"/>
                  </a:moveTo>
                  <a:cubicBezTo>
                    <a:pt x="337" y="720"/>
                    <a:pt x="337" y="721"/>
                    <a:pt x="336" y="723"/>
                  </a:cubicBezTo>
                  <a:cubicBezTo>
                    <a:pt x="317" y="716"/>
                    <a:pt x="296" y="712"/>
                    <a:pt x="275" y="709"/>
                  </a:cubicBezTo>
                  <a:cubicBezTo>
                    <a:pt x="284" y="674"/>
                    <a:pt x="291" y="640"/>
                    <a:pt x="308" y="608"/>
                  </a:cubicBezTo>
                  <a:cubicBezTo>
                    <a:pt x="329" y="610"/>
                    <a:pt x="349" y="615"/>
                    <a:pt x="368" y="622"/>
                  </a:cubicBezTo>
                  <a:cubicBezTo>
                    <a:pt x="355" y="653"/>
                    <a:pt x="345" y="686"/>
                    <a:pt x="337" y="719"/>
                  </a:cubicBezTo>
                  <a:moveTo>
                    <a:pt x="375" y="617"/>
                  </a:moveTo>
                  <a:cubicBezTo>
                    <a:pt x="370" y="616"/>
                    <a:pt x="370" y="616"/>
                    <a:pt x="370" y="616"/>
                  </a:cubicBezTo>
                  <a:cubicBezTo>
                    <a:pt x="341" y="600"/>
                    <a:pt x="302" y="600"/>
                    <a:pt x="270" y="601"/>
                  </a:cubicBezTo>
                  <a:cubicBezTo>
                    <a:pt x="260" y="601"/>
                    <a:pt x="249" y="602"/>
                    <a:pt x="237" y="603"/>
                  </a:cubicBezTo>
                  <a:cubicBezTo>
                    <a:pt x="233" y="604"/>
                    <a:pt x="233" y="604"/>
                    <a:pt x="233" y="604"/>
                  </a:cubicBezTo>
                  <a:cubicBezTo>
                    <a:pt x="216" y="606"/>
                    <a:pt x="198" y="611"/>
                    <a:pt x="185" y="621"/>
                  </a:cubicBezTo>
                  <a:cubicBezTo>
                    <a:pt x="177" y="623"/>
                    <a:pt x="177" y="623"/>
                    <a:pt x="177" y="623"/>
                  </a:cubicBezTo>
                  <a:cubicBezTo>
                    <a:pt x="171" y="618"/>
                    <a:pt x="176" y="610"/>
                    <a:pt x="183" y="603"/>
                  </a:cubicBezTo>
                  <a:cubicBezTo>
                    <a:pt x="188" y="598"/>
                    <a:pt x="188" y="598"/>
                    <a:pt x="188" y="598"/>
                  </a:cubicBezTo>
                  <a:cubicBezTo>
                    <a:pt x="192" y="594"/>
                    <a:pt x="196" y="591"/>
                    <a:pt x="199" y="590"/>
                  </a:cubicBezTo>
                  <a:cubicBezTo>
                    <a:pt x="203" y="587"/>
                    <a:pt x="209" y="585"/>
                    <a:pt x="216" y="584"/>
                  </a:cubicBezTo>
                  <a:cubicBezTo>
                    <a:pt x="224" y="583"/>
                    <a:pt x="224" y="583"/>
                    <a:pt x="224" y="583"/>
                  </a:cubicBezTo>
                  <a:cubicBezTo>
                    <a:pt x="236" y="582"/>
                    <a:pt x="249" y="582"/>
                    <a:pt x="258" y="582"/>
                  </a:cubicBezTo>
                  <a:cubicBezTo>
                    <a:pt x="274" y="582"/>
                    <a:pt x="289" y="581"/>
                    <a:pt x="305" y="581"/>
                  </a:cubicBezTo>
                  <a:cubicBezTo>
                    <a:pt x="314" y="581"/>
                    <a:pt x="314" y="581"/>
                    <a:pt x="314" y="581"/>
                  </a:cubicBezTo>
                  <a:cubicBezTo>
                    <a:pt x="315" y="581"/>
                    <a:pt x="316" y="581"/>
                    <a:pt x="318" y="581"/>
                  </a:cubicBezTo>
                  <a:cubicBezTo>
                    <a:pt x="330" y="581"/>
                    <a:pt x="342" y="583"/>
                    <a:pt x="354" y="585"/>
                  </a:cubicBezTo>
                  <a:cubicBezTo>
                    <a:pt x="358" y="586"/>
                    <a:pt x="363" y="587"/>
                    <a:pt x="368" y="589"/>
                  </a:cubicBezTo>
                  <a:cubicBezTo>
                    <a:pt x="368" y="589"/>
                    <a:pt x="369" y="590"/>
                    <a:pt x="370" y="590"/>
                  </a:cubicBezTo>
                  <a:cubicBezTo>
                    <a:pt x="379" y="595"/>
                    <a:pt x="379" y="595"/>
                    <a:pt x="379" y="595"/>
                  </a:cubicBezTo>
                  <a:cubicBezTo>
                    <a:pt x="379" y="595"/>
                    <a:pt x="380" y="595"/>
                    <a:pt x="380" y="595"/>
                  </a:cubicBezTo>
                  <a:cubicBezTo>
                    <a:pt x="388" y="604"/>
                    <a:pt x="386" y="611"/>
                    <a:pt x="375" y="617"/>
                  </a:cubicBezTo>
                  <a:moveTo>
                    <a:pt x="560" y="360"/>
                  </a:moveTo>
                  <a:cubicBezTo>
                    <a:pt x="522" y="445"/>
                    <a:pt x="462" y="537"/>
                    <a:pt x="379" y="585"/>
                  </a:cubicBezTo>
                  <a:cubicBezTo>
                    <a:pt x="370" y="580"/>
                    <a:pt x="356" y="578"/>
                    <a:pt x="348" y="577"/>
                  </a:cubicBezTo>
                  <a:cubicBezTo>
                    <a:pt x="339" y="575"/>
                    <a:pt x="329" y="574"/>
                    <a:pt x="319" y="574"/>
                  </a:cubicBezTo>
                  <a:cubicBezTo>
                    <a:pt x="328" y="559"/>
                    <a:pt x="335" y="543"/>
                    <a:pt x="341" y="528"/>
                  </a:cubicBezTo>
                  <a:cubicBezTo>
                    <a:pt x="354" y="496"/>
                    <a:pt x="369" y="464"/>
                    <a:pt x="382" y="432"/>
                  </a:cubicBezTo>
                  <a:cubicBezTo>
                    <a:pt x="402" y="382"/>
                    <a:pt x="419" y="332"/>
                    <a:pt x="429" y="279"/>
                  </a:cubicBezTo>
                  <a:cubicBezTo>
                    <a:pt x="443" y="250"/>
                    <a:pt x="471" y="230"/>
                    <a:pt x="501" y="220"/>
                  </a:cubicBezTo>
                  <a:cubicBezTo>
                    <a:pt x="518" y="214"/>
                    <a:pt x="535" y="212"/>
                    <a:pt x="552" y="218"/>
                  </a:cubicBezTo>
                  <a:cubicBezTo>
                    <a:pt x="576" y="225"/>
                    <a:pt x="583" y="250"/>
                    <a:pt x="587" y="271"/>
                  </a:cubicBezTo>
                  <a:cubicBezTo>
                    <a:pt x="582" y="302"/>
                    <a:pt x="573" y="332"/>
                    <a:pt x="560" y="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9" name="Freeform 22">
              <a:extLst>
                <a:ext uri="{FF2B5EF4-FFF2-40B4-BE49-F238E27FC236}">
                  <a16:creationId xmlns:a16="http://schemas.microsoft.com/office/drawing/2014/main" id="{61C43AA9-F5B0-41CE-B0C2-9D29A7DD073B}"/>
                </a:ext>
              </a:extLst>
            </p:cNvPr>
            <p:cNvSpPr>
              <a:spLocks/>
            </p:cNvSpPr>
            <p:nvPr/>
          </p:nvSpPr>
          <p:spPr bwMode="auto">
            <a:xfrm>
              <a:off x="2093" y="2620"/>
              <a:ext cx="34" cy="25"/>
            </a:xfrm>
            <a:custGeom>
              <a:avLst/>
              <a:gdLst>
                <a:gd name="T0" fmla="*/ 16 w 19"/>
                <a:gd name="T1" fmla="*/ 0 h 14"/>
                <a:gd name="T2" fmla="*/ 9 w 19"/>
                <a:gd name="T3" fmla="*/ 4 h 14"/>
                <a:gd name="T4" fmla="*/ 2 w 19"/>
                <a:gd name="T5" fmla="*/ 9 h 14"/>
                <a:gd name="T6" fmla="*/ 3 w 19"/>
                <a:gd name="T7" fmla="*/ 14 h 14"/>
                <a:gd name="T8" fmla="*/ 12 w 19"/>
                <a:gd name="T9" fmla="*/ 10 h 14"/>
                <a:gd name="T10" fmla="*/ 19 w 19"/>
                <a:gd name="T11" fmla="*/ 3 h 14"/>
                <a:gd name="T12" fmla="*/ 16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6" y="0"/>
                  </a:moveTo>
                  <a:cubicBezTo>
                    <a:pt x="13" y="1"/>
                    <a:pt x="11" y="3"/>
                    <a:pt x="9" y="4"/>
                  </a:cubicBezTo>
                  <a:cubicBezTo>
                    <a:pt x="7" y="6"/>
                    <a:pt x="4" y="8"/>
                    <a:pt x="2" y="9"/>
                  </a:cubicBezTo>
                  <a:cubicBezTo>
                    <a:pt x="0" y="10"/>
                    <a:pt x="0" y="14"/>
                    <a:pt x="3" y="14"/>
                  </a:cubicBezTo>
                  <a:cubicBezTo>
                    <a:pt x="6" y="14"/>
                    <a:pt x="10" y="12"/>
                    <a:pt x="12" y="10"/>
                  </a:cubicBezTo>
                  <a:cubicBezTo>
                    <a:pt x="15" y="9"/>
                    <a:pt x="18" y="6"/>
                    <a:pt x="19" y="3"/>
                  </a:cubicBezTo>
                  <a:cubicBezTo>
                    <a:pt x="19" y="1"/>
                    <a:pt x="17" y="0"/>
                    <a:pt x="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0" name="Freeform 23">
              <a:extLst>
                <a:ext uri="{FF2B5EF4-FFF2-40B4-BE49-F238E27FC236}">
                  <a16:creationId xmlns:a16="http://schemas.microsoft.com/office/drawing/2014/main" id="{D3291599-E5C6-46AC-8539-04B872C96E4A}"/>
                </a:ext>
              </a:extLst>
            </p:cNvPr>
            <p:cNvSpPr>
              <a:spLocks/>
            </p:cNvSpPr>
            <p:nvPr/>
          </p:nvSpPr>
          <p:spPr bwMode="auto">
            <a:xfrm>
              <a:off x="2098" y="2604"/>
              <a:ext cx="16" cy="14"/>
            </a:xfrm>
            <a:custGeom>
              <a:avLst/>
              <a:gdLst>
                <a:gd name="T0" fmla="*/ 6 w 9"/>
                <a:gd name="T1" fmla="*/ 1 h 8"/>
                <a:gd name="T2" fmla="*/ 2 w 9"/>
                <a:gd name="T3" fmla="*/ 4 h 8"/>
                <a:gd name="T4" fmla="*/ 4 w 9"/>
                <a:gd name="T5" fmla="*/ 7 h 8"/>
                <a:gd name="T6" fmla="*/ 8 w 9"/>
                <a:gd name="T7" fmla="*/ 3 h 8"/>
                <a:gd name="T8" fmla="*/ 6 w 9"/>
                <a:gd name="T9" fmla="*/ 1 h 8"/>
              </a:gdLst>
              <a:ahLst/>
              <a:cxnLst>
                <a:cxn ang="0">
                  <a:pos x="T0" y="T1"/>
                </a:cxn>
                <a:cxn ang="0">
                  <a:pos x="T2" y="T3"/>
                </a:cxn>
                <a:cxn ang="0">
                  <a:pos x="T4" y="T5"/>
                </a:cxn>
                <a:cxn ang="0">
                  <a:pos x="T6" y="T7"/>
                </a:cxn>
                <a:cxn ang="0">
                  <a:pos x="T8" y="T9"/>
                </a:cxn>
              </a:cxnLst>
              <a:rect l="0" t="0" r="r" b="b"/>
              <a:pathLst>
                <a:path w="9" h="8">
                  <a:moveTo>
                    <a:pt x="6" y="1"/>
                  </a:moveTo>
                  <a:cubicBezTo>
                    <a:pt x="4" y="2"/>
                    <a:pt x="3" y="3"/>
                    <a:pt x="2" y="4"/>
                  </a:cubicBezTo>
                  <a:cubicBezTo>
                    <a:pt x="0" y="5"/>
                    <a:pt x="2" y="8"/>
                    <a:pt x="4" y="7"/>
                  </a:cubicBezTo>
                  <a:cubicBezTo>
                    <a:pt x="5" y="6"/>
                    <a:pt x="7" y="5"/>
                    <a:pt x="8" y="3"/>
                  </a:cubicBezTo>
                  <a:cubicBezTo>
                    <a:pt x="9" y="2"/>
                    <a:pt x="7" y="0"/>
                    <a:pt x="6"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1" name="Freeform 24">
              <a:extLst>
                <a:ext uri="{FF2B5EF4-FFF2-40B4-BE49-F238E27FC236}">
                  <a16:creationId xmlns:a16="http://schemas.microsoft.com/office/drawing/2014/main" id="{2981A5A3-992C-4E03-95ED-55BDC911061A}"/>
                </a:ext>
              </a:extLst>
            </p:cNvPr>
            <p:cNvSpPr>
              <a:spLocks/>
            </p:cNvSpPr>
            <p:nvPr/>
          </p:nvSpPr>
          <p:spPr bwMode="auto">
            <a:xfrm>
              <a:off x="2215" y="2233"/>
              <a:ext cx="18" cy="18"/>
            </a:xfrm>
            <a:custGeom>
              <a:avLst/>
              <a:gdLst>
                <a:gd name="T0" fmla="*/ 3 w 10"/>
                <a:gd name="T1" fmla="*/ 1 h 10"/>
                <a:gd name="T2" fmla="*/ 1 w 10"/>
                <a:gd name="T3" fmla="*/ 3 h 10"/>
                <a:gd name="T4" fmla="*/ 7 w 10"/>
                <a:gd name="T5" fmla="*/ 9 h 10"/>
                <a:gd name="T6" fmla="*/ 10 w 10"/>
                <a:gd name="T7" fmla="*/ 7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2" y="0"/>
                    <a:pt x="0" y="2"/>
                    <a:pt x="1" y="3"/>
                  </a:cubicBezTo>
                  <a:cubicBezTo>
                    <a:pt x="3" y="5"/>
                    <a:pt x="5" y="8"/>
                    <a:pt x="7" y="9"/>
                  </a:cubicBezTo>
                  <a:cubicBezTo>
                    <a:pt x="9" y="10"/>
                    <a:pt x="10" y="8"/>
                    <a:pt x="10" y="7"/>
                  </a:cubicBezTo>
                  <a:cubicBezTo>
                    <a:pt x="9" y="4"/>
                    <a:pt x="6" y="2"/>
                    <a:pt x="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2" name="Freeform 25">
              <a:extLst>
                <a:ext uri="{FF2B5EF4-FFF2-40B4-BE49-F238E27FC236}">
                  <a16:creationId xmlns:a16="http://schemas.microsoft.com/office/drawing/2014/main" id="{D9EE7084-8175-4BBF-B4D9-64CAC9BF6B54}"/>
                </a:ext>
              </a:extLst>
            </p:cNvPr>
            <p:cNvSpPr>
              <a:spLocks/>
            </p:cNvSpPr>
            <p:nvPr/>
          </p:nvSpPr>
          <p:spPr bwMode="auto">
            <a:xfrm>
              <a:off x="2212" y="2244"/>
              <a:ext cx="14" cy="16"/>
            </a:xfrm>
            <a:custGeom>
              <a:avLst/>
              <a:gdLst>
                <a:gd name="T0" fmla="*/ 7 w 8"/>
                <a:gd name="T1" fmla="*/ 5 h 9"/>
                <a:gd name="T2" fmla="*/ 5 w 8"/>
                <a:gd name="T3" fmla="*/ 3 h 9"/>
                <a:gd name="T4" fmla="*/ 1 w 8"/>
                <a:gd name="T5" fmla="*/ 5 h 9"/>
                <a:gd name="T6" fmla="*/ 5 w 8"/>
                <a:gd name="T7" fmla="*/ 8 h 9"/>
                <a:gd name="T8" fmla="*/ 7 w 8"/>
                <a:gd name="T9" fmla="*/ 5 h 9"/>
              </a:gdLst>
              <a:ahLst/>
              <a:cxnLst>
                <a:cxn ang="0">
                  <a:pos x="T0" y="T1"/>
                </a:cxn>
                <a:cxn ang="0">
                  <a:pos x="T2" y="T3"/>
                </a:cxn>
                <a:cxn ang="0">
                  <a:pos x="T4" y="T5"/>
                </a:cxn>
                <a:cxn ang="0">
                  <a:pos x="T6" y="T7"/>
                </a:cxn>
                <a:cxn ang="0">
                  <a:pos x="T8" y="T9"/>
                </a:cxn>
              </a:cxnLst>
              <a:rect l="0" t="0" r="r" b="b"/>
              <a:pathLst>
                <a:path w="8" h="9">
                  <a:moveTo>
                    <a:pt x="7" y="5"/>
                  </a:moveTo>
                  <a:cubicBezTo>
                    <a:pt x="6" y="4"/>
                    <a:pt x="5" y="4"/>
                    <a:pt x="5" y="3"/>
                  </a:cubicBezTo>
                  <a:cubicBezTo>
                    <a:pt x="3" y="0"/>
                    <a:pt x="0" y="3"/>
                    <a:pt x="1" y="5"/>
                  </a:cubicBezTo>
                  <a:cubicBezTo>
                    <a:pt x="2" y="6"/>
                    <a:pt x="3" y="8"/>
                    <a:pt x="5" y="8"/>
                  </a:cubicBezTo>
                  <a:cubicBezTo>
                    <a:pt x="7" y="9"/>
                    <a:pt x="8" y="7"/>
                    <a:pt x="7"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Tree>
    <p:extLst>
      <p:ext uri="{BB962C8B-B14F-4D97-AF65-F5344CB8AC3E}">
        <p14:creationId xmlns:p14="http://schemas.microsoft.com/office/powerpoint/2010/main" val="169599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anim calcmode="lin" valueType="num">
                                      <p:cBhvr>
                                        <p:cTn id="15" dur="1000" fill="hold"/>
                                        <p:tgtEl>
                                          <p:spTgt spid="144"/>
                                        </p:tgtEl>
                                        <p:attrNameLst>
                                          <p:attrName>ppt_x</p:attrName>
                                        </p:attrNameLst>
                                      </p:cBhvr>
                                      <p:tavLst>
                                        <p:tav tm="0">
                                          <p:val>
                                            <p:strVal val="#ppt_x"/>
                                          </p:val>
                                        </p:tav>
                                        <p:tav tm="100000">
                                          <p:val>
                                            <p:strVal val="#ppt_x"/>
                                          </p:val>
                                        </p:tav>
                                      </p:tavLst>
                                    </p:anim>
                                    <p:anim calcmode="lin" valueType="num">
                                      <p:cBhvr>
                                        <p:cTn id="16" dur="1000" fill="hold"/>
                                        <p:tgtEl>
                                          <p:spTgt spid="14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52"/>
                                        </p:tgtEl>
                                        <p:attrNameLst>
                                          <p:attrName>style.visibility</p:attrName>
                                        </p:attrNameLst>
                                      </p:cBhvr>
                                      <p:to>
                                        <p:strVal val="visible"/>
                                      </p:to>
                                    </p:set>
                                    <p:anim calcmode="lin" valueType="num">
                                      <p:cBhvr>
                                        <p:cTn id="20" dur="500" fill="hold"/>
                                        <p:tgtEl>
                                          <p:spTgt spid="152"/>
                                        </p:tgtEl>
                                        <p:attrNameLst>
                                          <p:attrName>ppt_w</p:attrName>
                                        </p:attrNameLst>
                                      </p:cBhvr>
                                      <p:tavLst>
                                        <p:tav tm="0">
                                          <p:val>
                                            <p:fltVal val="0"/>
                                          </p:val>
                                        </p:tav>
                                        <p:tav tm="100000">
                                          <p:val>
                                            <p:strVal val="#ppt_w"/>
                                          </p:val>
                                        </p:tav>
                                      </p:tavLst>
                                    </p:anim>
                                    <p:anim calcmode="lin" valueType="num">
                                      <p:cBhvr>
                                        <p:cTn id="21" dur="500" fill="hold"/>
                                        <p:tgtEl>
                                          <p:spTgt spid="152"/>
                                        </p:tgtEl>
                                        <p:attrNameLst>
                                          <p:attrName>ppt_h</p:attrName>
                                        </p:attrNameLst>
                                      </p:cBhvr>
                                      <p:tavLst>
                                        <p:tav tm="0">
                                          <p:val>
                                            <p:fltVal val="0"/>
                                          </p:val>
                                        </p:tav>
                                        <p:tav tm="100000">
                                          <p:val>
                                            <p:strVal val="#ppt_h"/>
                                          </p:val>
                                        </p:tav>
                                      </p:tavLst>
                                    </p:anim>
                                    <p:animEffect transition="in" filter="fade">
                                      <p:cBhvr>
                                        <p:cTn id="22" dur="500"/>
                                        <p:tgtEl>
                                          <p:spTgt spid="15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500"/>
                                        <p:tgtEl>
                                          <p:spTgt spid="1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3F306-76D8-28AC-3AEA-18FBCD8918FF}"/>
              </a:ext>
            </a:extLst>
          </p:cNvPr>
          <p:cNvSpPr txBox="1"/>
          <p:nvPr/>
        </p:nvSpPr>
        <p:spPr>
          <a:xfrm>
            <a:off x="1296786" y="831273"/>
            <a:ext cx="852885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2, 3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F29325E-8BD9-E196-DD34-ADE81ABB36C7}"/>
              </a:ext>
            </a:extLst>
          </p:cNvPr>
          <p:cNvSpPr txBox="1"/>
          <p:nvPr/>
        </p:nvSpPr>
        <p:spPr>
          <a:xfrm>
            <a:off x="1415935" y="2479964"/>
            <a:ext cx="9360130"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Ý 2: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97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441987" y="1588245"/>
            <a:ext cx="5377649" cy="4285464"/>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3" name="Text Box 19"/>
          <p:cNvSpPr txBox="1">
            <a:spLocks noChangeArrowheads="1"/>
          </p:cNvSpPr>
          <p:nvPr/>
        </p:nvSpPr>
        <p:spPr bwMode="auto">
          <a:xfrm>
            <a:off x="1050983" y="1630362"/>
            <a:ext cx="4379054" cy="1077218"/>
          </a:xfrm>
          <a:prstGeom prst="rect">
            <a:avLst/>
          </a:prstGeom>
          <a:noFill/>
          <a:ln w="9525" algn="ctr">
            <a:noFill/>
            <a:miter lim="800000"/>
            <a:headEnd/>
            <a:tailEnd/>
          </a:ln>
        </p:spPr>
        <p:txBody>
          <a:bodyPr wrap="square">
            <a:spAutoFit/>
          </a:bodyPr>
          <a:lstStyle/>
          <a:p>
            <a:pPr algn="ctr"/>
            <a:r>
              <a:rPr lang="en-US" sz="3200" b="1" dirty="0">
                <a:solidFill>
                  <a:schemeClr val="accent6">
                    <a:lumMod val="50000"/>
                  </a:schemeClr>
                </a:solidFill>
              </a:rPr>
              <a:t>C</a:t>
            </a:r>
            <a:r>
              <a:rPr lang="vi-VN" sz="3200" b="1" dirty="0">
                <a:solidFill>
                  <a:schemeClr val="accent6">
                    <a:lumMod val="50000"/>
                  </a:schemeClr>
                </a:solidFill>
              </a:rPr>
              <a:t>âu </a:t>
            </a:r>
            <a:r>
              <a:rPr lang="en-US" sz="3200" b="1" dirty="0" err="1">
                <a:solidFill>
                  <a:schemeClr val="accent6">
                    <a:lumMod val="50000"/>
                  </a:schemeClr>
                </a:solidFill>
              </a:rPr>
              <a:t>ch</a:t>
            </a:r>
            <a:r>
              <a:rPr lang="vi-VN" sz="3200" b="1" dirty="0">
                <a:solidFill>
                  <a:schemeClr val="accent6">
                    <a:lumMod val="50000"/>
                  </a:schemeClr>
                </a:solidFill>
              </a:rPr>
              <a:t>uyện này ca ngợi điều gì?</a:t>
            </a:r>
          </a:p>
        </p:txBody>
      </p:sp>
      <p:sp>
        <p:nvSpPr>
          <p:cNvPr id="156" name="Text Box 19"/>
          <p:cNvSpPr txBox="1">
            <a:spLocks noChangeArrowheads="1"/>
          </p:cNvSpPr>
          <p:nvPr/>
        </p:nvSpPr>
        <p:spPr bwMode="auto">
          <a:xfrm>
            <a:off x="738111" y="2707580"/>
            <a:ext cx="4859028" cy="2062103"/>
          </a:xfrm>
          <a:prstGeom prst="rect">
            <a:avLst/>
          </a:prstGeom>
          <a:noFill/>
          <a:ln w="9525" algn="ctr">
            <a:noFill/>
            <a:miter lim="800000"/>
            <a:headEnd/>
            <a:tailEnd/>
          </a:ln>
        </p:spPr>
        <p:txBody>
          <a:bodyPr wrap="square">
            <a:spAutoFit/>
          </a:bodyPr>
          <a:lstStyle/>
          <a:p>
            <a:pPr algn="just"/>
            <a:r>
              <a:rPr lang="en-US" sz="3200" b="1" dirty="0">
                <a:solidFill>
                  <a:srgbClr val="FF4D67"/>
                </a:solidFill>
                <a:latin typeface="Arial" charset="0"/>
                <a:sym typeface="Wingdings 2" panose="05020102010507070707" pitchFamily="18" charset="2"/>
              </a:rPr>
              <a:t>	</a:t>
            </a:r>
            <a:r>
              <a:rPr lang="vi-VN" sz="3200" b="1" dirty="0">
                <a:solidFill>
                  <a:srgbClr val="FF4D67"/>
                </a:solidFill>
                <a:latin typeface="Arial" charset="0"/>
                <a:sym typeface="Wingdings 2" panose="05020102010507070707" pitchFamily="18" charset="2"/>
              </a:rPr>
              <a:t>Ca ngợi sự chính trực, </a:t>
            </a:r>
            <a:r>
              <a:rPr lang="en-US" sz="3200" b="1" dirty="0" err="1">
                <a:solidFill>
                  <a:srgbClr val="FF4D67"/>
                </a:solidFill>
                <a:latin typeface="Arial" charset="0"/>
                <a:sym typeface="Wingdings 2" panose="05020102010507070707" pitchFamily="18" charset="2"/>
              </a:rPr>
              <a:t>tấm</a:t>
            </a:r>
            <a:r>
              <a:rPr lang="en-US" sz="3200" b="1" dirty="0">
                <a:solidFill>
                  <a:srgbClr val="FF4D67"/>
                </a:solidFill>
                <a:latin typeface="Arial" charset="0"/>
                <a:sym typeface="Wingdings 2" panose="05020102010507070707" pitchFamily="18" charset="2"/>
              </a:rPr>
              <a:t> </a:t>
            </a:r>
            <a:r>
              <a:rPr lang="en-US" sz="3200" b="1" dirty="0" err="1">
                <a:solidFill>
                  <a:srgbClr val="FF4D67"/>
                </a:solidFill>
                <a:latin typeface="Arial" charset="0"/>
                <a:sym typeface="Wingdings 2" panose="05020102010507070707" pitchFamily="18" charset="2"/>
              </a:rPr>
              <a:t>lòng</a:t>
            </a:r>
            <a:r>
              <a:rPr lang="en-US" sz="3200" b="1" dirty="0">
                <a:solidFill>
                  <a:srgbClr val="FF4D67"/>
                </a:solidFill>
                <a:latin typeface="Arial" charset="0"/>
                <a:sym typeface="Wingdings 2" panose="05020102010507070707" pitchFamily="18" charset="2"/>
              </a:rPr>
              <a:t> </a:t>
            </a:r>
            <a:r>
              <a:rPr lang="vi-VN" sz="3200" b="1" dirty="0">
                <a:solidFill>
                  <a:srgbClr val="FF4D67"/>
                </a:solidFill>
                <a:latin typeface="Arial" charset="0"/>
                <a:sym typeface="Wingdings 2" panose="05020102010507070707" pitchFamily="18" charset="2"/>
              </a:rPr>
              <a:t>vì dân vì nước của vị quan Tô Hiến Thành.</a:t>
            </a:r>
          </a:p>
        </p:txBody>
      </p:sp>
      <p:sp>
        <p:nvSpPr>
          <p:cNvPr id="2" name="Rectangle 1"/>
          <p:cNvSpPr/>
          <p:nvPr/>
        </p:nvSpPr>
        <p:spPr>
          <a:xfrm>
            <a:off x="6008164" y="1666809"/>
            <a:ext cx="5896762" cy="3922108"/>
          </a:xfrm>
          <a:prstGeom prst="rect">
            <a:avLst/>
          </a:prstGeom>
          <a:blipFill dpi="0" rotWithShape="1">
            <a:blip r:embed="rId3">
              <a:extLst>
                <a:ext uri="{28A0092B-C50C-407E-A947-70E740481C1C}">
                  <a14:useLocalDpi xmlns:a14="http://schemas.microsoft.com/office/drawing/2010/main" val="0"/>
                </a:ext>
              </a:extLst>
            </a:blip>
            <a:srcRect/>
            <a:stretch>
              <a:fillRect t="-45000" b="-30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845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p:cTn id="14" dur="500" fill="hold"/>
                                        <p:tgtEl>
                                          <p:spTgt spid="152"/>
                                        </p:tgtEl>
                                        <p:attrNameLst>
                                          <p:attrName>ppt_w</p:attrName>
                                        </p:attrNameLst>
                                      </p:cBhvr>
                                      <p:tavLst>
                                        <p:tav tm="0">
                                          <p:val>
                                            <p:fltVal val="0"/>
                                          </p:val>
                                        </p:tav>
                                        <p:tav tm="100000">
                                          <p:val>
                                            <p:strVal val="#ppt_w"/>
                                          </p:val>
                                        </p:tav>
                                      </p:tavLst>
                                    </p:anim>
                                    <p:anim calcmode="lin" valueType="num">
                                      <p:cBhvr>
                                        <p:cTn id="15" dur="500" fill="hold"/>
                                        <p:tgtEl>
                                          <p:spTgt spid="152"/>
                                        </p:tgtEl>
                                        <p:attrNameLst>
                                          <p:attrName>ppt_h</p:attrName>
                                        </p:attrNameLst>
                                      </p:cBhvr>
                                      <p:tavLst>
                                        <p:tav tm="0">
                                          <p:val>
                                            <p:fltVal val="0"/>
                                          </p:val>
                                        </p:tav>
                                        <p:tav tm="100000">
                                          <p:val>
                                            <p:strVal val="#ppt_h"/>
                                          </p:val>
                                        </p:tav>
                                      </p:tavLst>
                                    </p:anim>
                                    <p:animEffect transition="in" filter="fade">
                                      <p:cBhvr>
                                        <p:cTn id="16" dur="500"/>
                                        <p:tgtEl>
                                          <p:spTgt spid="1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3" grpId="0"/>
      <p:bldP spid="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441987" y="1588245"/>
            <a:ext cx="5377649" cy="4285464"/>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04A2C9DD-3B24-45C8-97CF-2BB663E4DA99}"/>
              </a:ext>
            </a:extLst>
          </p:cNvPr>
          <p:cNvGrpSpPr>
            <a:grpSpLocks noChangeAspect="1"/>
          </p:cNvGrpSpPr>
          <p:nvPr/>
        </p:nvGrpSpPr>
        <p:grpSpPr bwMode="auto">
          <a:xfrm>
            <a:off x="3068880" y="-390415"/>
            <a:ext cx="5905438" cy="1932495"/>
            <a:chOff x="1541" y="-64"/>
            <a:chExt cx="4577" cy="1193"/>
          </a:xfrm>
        </p:grpSpPr>
        <p:sp>
          <p:nvSpPr>
            <p:cNvPr id="4" name="AutoShape 3">
              <a:extLst>
                <a:ext uri="{FF2B5EF4-FFF2-40B4-BE49-F238E27FC236}">
                  <a16:creationId xmlns:a16="http://schemas.microsoft.com/office/drawing/2014/main" id="{99628248-13C1-42E5-A385-70826E25B06A}"/>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991C959E-8E53-4414-A231-DA13F809C4DC}"/>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E161CB8F-A607-4748-8657-C65A87D67F9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50FA0942-F542-4A22-8A7A-A5320FE9A6EC}"/>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8E8A63AD-9EB8-45FF-9434-548B473A0BB9}"/>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D556AB6B-CCB1-46A6-B5B5-B0E78D813991}"/>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0B1E60CF-D54D-445C-A97D-2433C9A1EE00}"/>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56879649-19B7-4A34-8E0A-8D67760C47F1}"/>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69B49423-4A40-47AE-A79C-E1E712FBF1B9}"/>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6A551714-F660-46B8-B6E3-41AA358BFA37}"/>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D0F2F1F-50FC-47AF-B22C-C67C06F09005}"/>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E63B34AF-08DA-4489-AD4A-0BE9988D472C}"/>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EFC7CE6F-C6EE-42DC-8A70-3206A0F255F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874A90D0-B745-4ECB-9018-FB0DC3B76923}"/>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ECFCA597-EE80-41AE-A764-1477755F793B}"/>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207F9FC3-4138-41CD-9F6E-80D864914334}"/>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4E9547F-4D1C-4B58-B0D4-6C5DAB1AC437}"/>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73C60426-4C41-40BE-8168-23EBC557ECB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C9C0BFE0-7170-4DAD-A846-3944B1FAA344}"/>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B84991D0-A6A1-428D-9493-D0B5B78F7D87}"/>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5E2B0A1F-D228-46A5-BEB1-A9BA590AAA7D}"/>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404EB755-3A87-41E8-AB8C-64BB8BE1DC3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98ED0603-40E7-4F1D-A3B3-CB1410CCE592}"/>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90A5AF65-3FFB-4FB7-9F23-E59D07A24FA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6BC83452-A09F-4B76-8944-A64F7A6B5FC1}"/>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4DE718EA-A189-457E-A4C1-B5745C63820A}"/>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3F44E260-E2D4-449E-9757-A58621290B21}"/>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9D05601D-8F3F-4730-9D49-279F94F7CDA4}"/>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9401480-C3C9-4418-B3D2-A07438D0C6E3}"/>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D209C038-AD27-456F-A0A6-8C167235C8E4}"/>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55AA38F0-CCA0-4A43-8621-680A4FEEB3A3}"/>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979FA4EB-CF68-4271-9DED-3CFED61D398A}"/>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EEC60FAF-E57B-4C98-A439-1892F72E8EF1}"/>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1A37907-5415-4C55-980E-03AAE7A1AEEE}"/>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5AEE965F-F15B-44FB-A879-5F0EE3B5FFCC}"/>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3FBDE9C5-9C18-47B1-A260-443D2F5932A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BB73478B-2137-409E-8398-3878CDBF03C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9E7DD26E-0EC8-42B4-ACFA-CB95BD51E13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145C6F17-188C-4382-8987-258B528614C0}"/>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4F72C9E9-5C77-4BCA-96F7-E80DEE8C11F3}"/>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34C6A52D-19C6-4336-88CB-FFB3533A8349}"/>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9A346154-CE29-4BE1-940F-A1E272010475}"/>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D879B296-3062-469F-BAC9-DA5D42725675}"/>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713B31DC-A186-467F-BDD7-B070F6533349}"/>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D4FF5282-8245-4AB4-B24F-551DB9A2DC3F}"/>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5C777CF6-2E35-42FE-ABE2-22C33DF6796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FC60921D-F9BA-424B-8572-D5495B324FD6}"/>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A0C00320-C823-4AC3-8445-D4B802D29891}"/>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0AC31D11-6701-41E3-AF71-76FDB88BAB38}"/>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3E556DEA-7C92-4FB8-A302-CD01DB9A8601}"/>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41899BE1-33F8-41C9-A033-936B9CE26E01}"/>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4A36DA4F-5055-4F72-8B2C-58EF3EBF543F}"/>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85B1C3FB-69BB-452B-B18C-74F685B10B94}"/>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01F1EEE7-912B-4C92-8814-33400525276D}"/>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774EAA68-6DF2-466F-82DA-D593826489D9}"/>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4EE60609-A0D5-4959-BFBF-92C0325073B3}"/>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F24256E0-ABD5-4312-9994-A823D5629FB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ECC34BB5-C14A-41D8-A5F6-3A4DF3E94B4C}"/>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7C3384DE-C918-4664-BB71-24B4122509BF}"/>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A34A7E20-5E88-4160-BC39-8AD6C8004F43}"/>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EFFB2317-650D-4EAE-9B48-0FF1BB33ECD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DC4ECE08-EB38-43DC-A3CA-A0EEF9D61A87}"/>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C4CE9B80-171D-4225-BBBD-95109A1418AF}"/>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A1D44E0C-3104-451A-A10F-036F080DFAF7}"/>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CB44FF63-C095-47A4-9BDA-8E1C20221D1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D8A2F54C-B9C1-4A8C-BD00-B2C519249A71}"/>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DD4F47CD-4063-48C3-B055-5CF23ACCACE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6B2CD466-ED89-4A33-8540-8B46C586C769}"/>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568074CC-D9BE-4A41-BCA1-03C714B3CFA5}"/>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EEB61D1B-C13E-4740-8D47-94E451601457}"/>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61D54D6C-D383-4042-9F79-7D4C388C4E74}"/>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64E760C0-52A7-42C1-9EBC-B332340B8783}"/>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F7526A77-4911-47A8-9977-D2B07C3C0235}"/>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F9F1B8D3-42F5-4C7F-8428-A15264053F0F}"/>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D51111AA-679B-43E2-AC83-F0EBD8E3486D}"/>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BAD32539-6FA9-4846-82FD-9DAB3749F70E}"/>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577B539B-3C94-427C-A7F4-93243408AAED}"/>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AF94287A-7042-40F7-8391-87A84AB44206}"/>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886A8877-83CF-48B3-98F0-B631194785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A6F91286-1A45-4E85-A509-DCCBB05FA953}"/>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A8F72F55-926D-4649-85CF-B43EE0254FCA}"/>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FB206603-79F5-442D-B21C-CAACE5752AC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DD0FE43B-C828-4C46-9492-DC0B001CA33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CF8BAAC6-9FF1-41B4-9406-A3525DD5CC24}"/>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B3C9C1F1-A91C-4234-AD9E-8700487B9C19}"/>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9065BDB6-DA65-46B1-A74E-35C57A9EAF3F}"/>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8B7A60CD-5095-4053-A623-CD9E892C622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8E424E6A-6F19-49B2-AF67-B30E6E21B3F9}"/>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FC050567-2874-4ECD-B1AC-C8C8E89C4C0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C681AF0F-87F2-4B23-BDF8-CE0AE18645C7}"/>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52764D0B-56C8-43A9-B1A6-C37C2C7CA3D3}"/>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AF84A8C1-C3A6-438E-A04E-C9A738B9CE0D}"/>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9AE0AD9E-1E1A-45C0-8B12-EDED0127CAB3}"/>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8FA33039-7353-4697-B346-20B8FF65EF3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A25ED0E7-7BAB-46C8-909A-86AA33F12E6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F20F90CC-2BE7-45AF-8B9F-96EF1CBE999A}"/>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534A9FED-FBFD-44D5-9C64-A6BA766E0FD7}"/>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555C20D8-B76A-44C0-B554-0FAEE731E27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BD9385B5-084B-473D-ABF2-2B68EA267A75}"/>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60FC74EA-70E5-4351-AAD3-17B7FF0A6416}"/>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1E0498ED-8C5E-49D8-B96C-8ECB2A1AFC1C}"/>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F08F4B60-706C-4B8E-8DA7-A00E33D40421}"/>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31BD550E-8D7E-4203-A21F-0D0AB2E38BEC}"/>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C4E72ADA-B2CC-4982-A348-9A4F5FE5DDBC}"/>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37302021-E056-4EDF-A5E4-CD63DFD30A92}"/>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7A2E273C-EB02-424D-9936-57751097EA2F}"/>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F5D22738-B580-4775-A935-CC0AAB8283D8}"/>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3121AE51-2D83-4333-B299-9981F2B32BA1}"/>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318C2FFF-B59E-4D8C-B3FF-1E19E1E5B5C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96DFE992-8492-461F-96C4-C6D2556286A0}"/>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1B5B1714-4C24-4BB0-9B81-9743DA2DC66E}"/>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225A1188-AC8F-4594-AD6B-27990480302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D8C5CDB2-2A60-4C4D-A0E4-D50E04E27AFE}"/>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628030F1-33CF-4280-8662-D9573E2FCF30}"/>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43F14329-8A6C-4F5E-97FB-C66E80525928}"/>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3FD4C2AC-1134-4D06-826F-24D5F3CF6022}"/>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BC1FB2D5-6263-4C54-8ECC-17E3E5990AE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62A4CD85-8EE6-4369-B3AA-09272039962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307DF519-1BFF-45CC-BCDC-211F671D2D3B}"/>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615ADE0E-3E4A-45B5-8B21-1558CA087917}"/>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9BE8B27C-EE45-42E0-B747-E81028AD4AC4}"/>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9BBEA313-BC4A-4CCC-B1C0-174019770FF9}"/>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795C147D-0D5C-4336-A0CF-D8589ECE2C81}"/>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ED4FCB35-5810-4798-98DC-21E4D9203649}"/>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7A5F8F2D-F0D6-4A1C-A10F-258EAC45E63B}"/>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84051326-E778-45A1-A029-07ADE456E2E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B2005EE1-CD3A-4B06-86F1-4330C86AFFDE}"/>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4CCE83FC-0523-4F6E-B7EA-08B44A004BF7}"/>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3E8740A0-E084-4488-861B-944DC1451AF9}"/>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66A07AEE-6D83-4D0A-84AB-385F3959FE47}"/>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77822BF7-2E3C-4BAB-AA0E-20C6A864B984}"/>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2D45008F-18DA-4570-88D9-E6A766F8B18D}"/>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4E72F8DB-6D28-48C4-9CE3-4B83FB217A28}"/>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FD36A8D8-4CE8-42B1-8F02-495F32EB0B1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233401" y="575833"/>
            <a:ext cx="3922869"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4400" dirty="0" err="1">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4400" dirty="0">
              <a:solidFill>
                <a:srgbClr val="FFFF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6" name="Text Box 19"/>
          <p:cNvSpPr txBox="1">
            <a:spLocks noChangeArrowheads="1"/>
          </p:cNvSpPr>
          <p:nvPr/>
        </p:nvSpPr>
        <p:spPr bwMode="auto">
          <a:xfrm>
            <a:off x="738111" y="2707580"/>
            <a:ext cx="4859028" cy="1569660"/>
          </a:xfrm>
          <a:prstGeom prst="rect">
            <a:avLst/>
          </a:prstGeom>
          <a:noFill/>
          <a:ln w="9525" algn="ctr">
            <a:noFill/>
            <a:miter lim="800000"/>
            <a:headEnd/>
            <a:tailEnd/>
          </a:ln>
        </p:spPr>
        <p:txBody>
          <a:bodyPr wrap="square">
            <a:spAutoFit/>
          </a:bodyPr>
          <a:lstStyle/>
          <a:p>
            <a:pPr algn="just"/>
            <a:r>
              <a:rPr lang="en-US" sz="3200" b="1" dirty="0">
                <a:solidFill>
                  <a:srgbClr val="FF4D67"/>
                </a:solidFill>
                <a:latin typeface="Arial" charset="0"/>
                <a:sym typeface="Wingdings 2" panose="05020102010507070707" pitchFamily="18" charset="2"/>
              </a:rPr>
              <a:t>	</a:t>
            </a:r>
            <a:r>
              <a:rPr lang="vi-VN" sz="3200" b="1" dirty="0">
                <a:solidFill>
                  <a:srgbClr val="FF4D67"/>
                </a:solidFill>
                <a:latin typeface="Arial" charset="0"/>
                <a:sym typeface="Wingdings 2" panose="05020102010507070707" pitchFamily="18" charset="2"/>
              </a:rPr>
              <a:t>Ca ngợi sự chính trực, vì dân vì nước của vị quan Tô Hiến Thành.</a:t>
            </a:r>
          </a:p>
        </p:txBody>
      </p:sp>
      <p:sp>
        <p:nvSpPr>
          <p:cNvPr id="2" name="Rectangle 1"/>
          <p:cNvSpPr/>
          <p:nvPr/>
        </p:nvSpPr>
        <p:spPr>
          <a:xfrm>
            <a:off x="6008164" y="1666809"/>
            <a:ext cx="5896762" cy="3922108"/>
          </a:xfrm>
          <a:prstGeom prst="rect">
            <a:avLst/>
          </a:prstGeom>
          <a:blipFill dpi="0" rotWithShape="1">
            <a:blip r:embed="rId3">
              <a:extLst>
                <a:ext uri="{28A0092B-C50C-407E-A947-70E740481C1C}">
                  <a14:useLocalDpi xmlns:a14="http://schemas.microsoft.com/office/drawing/2010/main" val="0"/>
                </a:ext>
              </a:extLst>
            </a:blip>
            <a:srcRect/>
            <a:stretch>
              <a:fillRect t="-45000" b="-30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9">
            <a:extLst>
              <a:ext uri="{FF2B5EF4-FFF2-40B4-BE49-F238E27FC236}">
                <a16:creationId xmlns:a16="http://schemas.microsoft.com/office/drawing/2014/main" id="{FBF48760-F0BF-DE4C-AADF-BDFDDDD7537B}"/>
              </a:ext>
            </a:extLst>
          </p:cNvPr>
          <p:cNvSpPr txBox="1">
            <a:spLocks noChangeArrowheads="1"/>
          </p:cNvSpPr>
          <p:nvPr/>
        </p:nvSpPr>
        <p:spPr bwMode="auto">
          <a:xfrm>
            <a:off x="978098" y="1879834"/>
            <a:ext cx="4379054"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err="1">
                <a:solidFill>
                  <a:schemeClr val="accent6">
                    <a:lumMod val="50000"/>
                  </a:schemeClr>
                </a:solidFill>
                <a:latin typeface="Aachen" panose="02020500000000000000" pitchFamily="18" charset="77"/>
                <a:ea typeface="Aachen" panose="02020500000000000000" pitchFamily="18" charset="77"/>
                <a:cs typeface="Aachen" panose="02020500000000000000" pitchFamily="18" charset="77"/>
              </a:rPr>
              <a:t>Nội</a:t>
            </a:r>
            <a:r>
              <a:rPr lang="en-US" sz="3200" b="1" dirty="0">
                <a:solidFill>
                  <a:schemeClr val="accent6">
                    <a:lumMod val="50000"/>
                  </a:schemeClr>
                </a:solidFill>
                <a:latin typeface="Aachen" panose="02020500000000000000" pitchFamily="18" charset="77"/>
                <a:ea typeface="Aachen" panose="02020500000000000000" pitchFamily="18" charset="77"/>
                <a:cs typeface="Aachen" panose="02020500000000000000" pitchFamily="18" charset="77"/>
              </a:rPr>
              <a:t> dung</a:t>
            </a:r>
            <a:endParaRPr lang="vi-VN" sz="3200" b="1" dirty="0">
              <a:solidFill>
                <a:schemeClr val="accent6">
                  <a:lumMod val="50000"/>
                </a:schemeClr>
              </a:solidFill>
              <a:latin typeface="Aachen" panose="02020500000000000000" pitchFamily="18" charset="77"/>
              <a:ea typeface="Aachen" panose="02020500000000000000" pitchFamily="18" charset="77"/>
              <a:cs typeface="Aachen" panose="02020500000000000000" pitchFamily="18" charset="77"/>
            </a:endParaRPr>
          </a:p>
        </p:txBody>
      </p:sp>
    </p:spTree>
    <p:extLst>
      <p:ext uri="{BB962C8B-B14F-4D97-AF65-F5344CB8AC3E}">
        <p14:creationId xmlns:p14="http://schemas.microsoft.com/office/powerpoint/2010/main" val="951425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p:cTn id="14" dur="500" fill="hold"/>
                                        <p:tgtEl>
                                          <p:spTgt spid="152"/>
                                        </p:tgtEl>
                                        <p:attrNameLst>
                                          <p:attrName>ppt_w</p:attrName>
                                        </p:attrNameLst>
                                      </p:cBhvr>
                                      <p:tavLst>
                                        <p:tav tm="0">
                                          <p:val>
                                            <p:fltVal val="0"/>
                                          </p:val>
                                        </p:tav>
                                        <p:tav tm="100000">
                                          <p:val>
                                            <p:strVal val="#ppt_w"/>
                                          </p:val>
                                        </p:tav>
                                      </p:tavLst>
                                    </p:anim>
                                    <p:anim calcmode="lin" valueType="num">
                                      <p:cBhvr>
                                        <p:cTn id="15" dur="500" fill="hold"/>
                                        <p:tgtEl>
                                          <p:spTgt spid="152"/>
                                        </p:tgtEl>
                                        <p:attrNameLst>
                                          <p:attrName>ppt_h</p:attrName>
                                        </p:attrNameLst>
                                      </p:cBhvr>
                                      <p:tavLst>
                                        <p:tav tm="0">
                                          <p:val>
                                            <p:fltVal val="0"/>
                                          </p:val>
                                        </p:tav>
                                        <p:tav tm="100000">
                                          <p:val>
                                            <p:strVal val="#ppt_h"/>
                                          </p:val>
                                        </p:tav>
                                      </p:tavLst>
                                    </p:anim>
                                    <p:animEffect transition="in" filter="fade">
                                      <p:cBhvr>
                                        <p:cTn id="16" dur="500"/>
                                        <p:tgtEl>
                                          <p:spTgt spid="1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500"/>
                                        <p:tgtEl>
                                          <p:spTgt spid="1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2"/>
                                        </p:tgtEl>
                                        <p:attrNameLst>
                                          <p:attrName>style.visibility</p:attrName>
                                        </p:attrNameLst>
                                      </p:cBhvr>
                                      <p:to>
                                        <p:strVal val="visible"/>
                                      </p:to>
                                    </p:set>
                                    <p:animEffect transition="in" filter="fade">
                                      <p:cBhvr>
                                        <p:cTn id="3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2" grpId="0"/>
      <p:bldP spid="156" grpId="0"/>
      <p:bldP spid="1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a16="http://schemas.microsoft.com/office/drawing/2014/main" id="{DE0DC727-CD0A-4A78-A914-5F8ACDE4CF9E}"/>
              </a:ext>
            </a:extLst>
          </p:cNvPr>
          <p:cNvGrpSpPr/>
          <p:nvPr/>
        </p:nvGrpSpPr>
        <p:grpSpPr>
          <a:xfrm flipH="1">
            <a:off x="0" y="2073318"/>
            <a:ext cx="6303860" cy="4532249"/>
            <a:chOff x="5888140" y="2073318"/>
            <a:chExt cx="6303860" cy="4532249"/>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28373" y="285389"/>
            <a:ext cx="11350973" cy="2325835"/>
          </a:xfrm>
          <a:prstGeom prst="rect">
            <a:avLst/>
          </a:prstGeom>
        </p:spPr>
      </p:pic>
      <p:sp>
        <p:nvSpPr>
          <p:cNvPr id="14" name="文本框 13">
            <a:extLst>
              <a:ext uri="{FF2B5EF4-FFF2-40B4-BE49-F238E27FC236}">
                <a16:creationId xmlns:a16="http://schemas.microsoft.com/office/drawing/2014/main" id="{CAD5F869-C84C-4BF3-BE1A-FAA58A356943}"/>
              </a:ext>
            </a:extLst>
          </p:cNvPr>
          <p:cNvSpPr txBox="1"/>
          <p:nvPr/>
        </p:nvSpPr>
        <p:spPr>
          <a:xfrm>
            <a:off x="3743374" y="2399996"/>
            <a:ext cx="8342348"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rPr>
              <a:t>ĐỌC DIỄN CẢM</a:t>
            </a:r>
            <a:endParaRPr lang="zh-CN" altLang="en-US"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endParaRPr>
          </a:p>
        </p:txBody>
      </p:sp>
    </p:spTree>
    <p:extLst>
      <p:ext uri="{BB962C8B-B14F-4D97-AF65-F5344CB8AC3E}">
        <p14:creationId xmlns:p14="http://schemas.microsoft.com/office/powerpoint/2010/main" val="1928054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81">
            <a:extLst>
              <a:ext uri="{FF2B5EF4-FFF2-40B4-BE49-F238E27FC236}">
                <a16:creationId xmlns:a16="http://schemas.microsoft.com/office/drawing/2014/main" id="{40430B31-478C-4AD8-809C-4AFD24BA06B6}"/>
              </a:ext>
            </a:extLst>
          </p:cNvPr>
          <p:cNvSpPr>
            <a:spLocks noChangeArrowheads="1" noChangeShapeType="1" noTextEdit="1"/>
          </p:cNvSpPr>
          <p:nvPr/>
        </p:nvSpPr>
        <p:spPr bwMode="auto">
          <a:xfrm>
            <a:off x="2743200" y="887412"/>
            <a:ext cx="6553200" cy="1077913"/>
          </a:xfrm>
          <a:prstGeom prst="rect">
            <a:avLst/>
          </a:prstGeom>
        </p:spPr>
        <p:txBody>
          <a:bodyPr wrap="none" fromWordArt="1">
            <a:prstTxWarp prst="textPlain">
              <a:avLst>
                <a:gd name="adj" fmla="val 50000"/>
              </a:avLst>
            </a:prstTxWarp>
          </a:bodyPr>
          <a:lstStyle/>
          <a:p>
            <a:pPr algn="ctr"/>
            <a:r>
              <a:rPr lang="en-US" sz="3200" b="1" kern="10">
                <a:ln w="12700">
                  <a:solidFill>
                    <a:srgbClr val="0000FF"/>
                  </a:solidFill>
                  <a:round/>
                  <a:headEnd/>
                  <a:tailEnd/>
                </a:ln>
                <a:solidFill>
                  <a:srgbClr val="0000CC"/>
                </a:solidFill>
                <a:effectLst>
                  <a:outerShdw dist="35921" dir="2700000" sy="50000" kx="2115830" algn="bl" rotWithShape="0">
                    <a:srgbClr val="C0C0C0">
                      <a:alpha val="79999"/>
                    </a:srgbClr>
                  </a:outerShdw>
                </a:effectLst>
                <a:cs typeface="Times New Roman" panose="02020603050405020304" pitchFamily="18" charset="0"/>
              </a:rPr>
              <a:t>LUYỆN ĐỌC DIỄN CẢM</a:t>
            </a:r>
          </a:p>
        </p:txBody>
      </p:sp>
      <p:sp>
        <p:nvSpPr>
          <p:cNvPr id="2" name="Rectangle 1">
            <a:extLst>
              <a:ext uri="{FF2B5EF4-FFF2-40B4-BE49-F238E27FC236}">
                <a16:creationId xmlns:a16="http://schemas.microsoft.com/office/drawing/2014/main" id="{84315DC2-18E1-43F1-8F6D-417D16545763}"/>
              </a:ext>
            </a:extLst>
          </p:cNvPr>
          <p:cNvSpPr>
            <a:spLocks noChangeArrowheads="1"/>
          </p:cNvSpPr>
          <p:nvPr/>
        </p:nvSpPr>
        <p:spPr bwMode="auto">
          <a:xfrm>
            <a:off x="1981200" y="2514600"/>
            <a:ext cx="7543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altLang="en-US" sz="3200" b="1" dirty="0" err="1">
                <a:solidFill>
                  <a:schemeClr val="tx1"/>
                </a:solidFill>
                <a:cs typeface="Arial" panose="020B0604020202020204" pitchFamily="34" charset="0"/>
              </a:rPr>
              <a:t>Giọng</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đọc</a:t>
            </a:r>
            <a:endParaRPr lang="en-US" altLang="en-US" sz="3200" b="1" dirty="0">
              <a:solidFill>
                <a:schemeClr val="tx1"/>
              </a:solidFill>
              <a:cs typeface="Arial" panose="020B0604020202020204" pitchFamily="34" charset="0"/>
            </a:endParaRPr>
          </a:p>
          <a:p>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Toàn</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bài</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giọng</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kể</a:t>
            </a:r>
            <a:r>
              <a:rPr lang="en-US" altLang="en-US" sz="3200" b="1" dirty="0">
                <a:solidFill>
                  <a:schemeClr val="tx1"/>
                </a:solidFill>
                <a:cs typeface="Arial" panose="020B0604020202020204" pitchFamily="34" charset="0"/>
              </a:rPr>
              <a:t> thong </a:t>
            </a:r>
            <a:r>
              <a:rPr lang="en-US" altLang="en-US" sz="3200" b="1" dirty="0" err="1">
                <a:solidFill>
                  <a:schemeClr val="tx1"/>
                </a:solidFill>
                <a:cs typeface="Arial" panose="020B0604020202020204" pitchFamily="34" charset="0"/>
              </a:rPr>
              <a:t>thả</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rõ</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ràng</a:t>
            </a:r>
            <a:endParaRPr lang="en-US" altLang="en-US" sz="3200" b="1" dirty="0">
              <a:solidFill>
                <a:schemeClr val="tx1"/>
              </a:solidFill>
              <a:cs typeface="Arial" panose="020B0604020202020204" pitchFamily="34" charset="0"/>
            </a:endParaRPr>
          </a:p>
          <a:p>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Tô</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Hiến</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Thành</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điềm</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đạm</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dứt</a:t>
            </a:r>
            <a:r>
              <a:rPr lang="en-US" altLang="en-US" sz="3200" b="1" dirty="0">
                <a:solidFill>
                  <a:schemeClr val="tx1"/>
                </a:solidFill>
                <a:cs typeface="Arial" panose="020B0604020202020204" pitchFamily="34" charset="0"/>
              </a:rPr>
              <a:t> </a:t>
            </a:r>
            <a:r>
              <a:rPr lang="en-US" altLang="en-US" sz="3200" b="1" dirty="0" err="1">
                <a:solidFill>
                  <a:schemeClr val="tx1"/>
                </a:solidFill>
                <a:cs typeface="Arial" panose="020B0604020202020204" pitchFamily="34" charset="0"/>
              </a:rPr>
              <a:t>khoát</a:t>
            </a:r>
            <a:endParaRPr lang="en-US" altLang="en-US" sz="3200" b="1" dirty="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id="{36BCD6C3-1906-41F2-9452-683F4D84AFD1}"/>
              </a:ext>
            </a:extLst>
          </p:cNvPr>
          <p:cNvSpPr>
            <a:spLocks noChangeArrowheads="1"/>
          </p:cNvSpPr>
          <p:nvPr/>
        </p:nvSpPr>
        <p:spPr bwMode="auto">
          <a:xfrm>
            <a:off x="2038350" y="4468812"/>
            <a:ext cx="796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altLang="en-US" sz="3600" b="1">
                <a:cs typeface="Arial" panose="020B0604020202020204" pitchFamily="34" charset="0"/>
              </a:rPr>
              <a:t>Luyện đọc đoạn từ “ </a:t>
            </a:r>
            <a:r>
              <a:rPr lang="en-US" altLang="en-US" sz="3600" b="1">
                <a:solidFill>
                  <a:srgbClr val="FF0000"/>
                </a:solidFill>
                <a:cs typeface="Arial" panose="020B0604020202020204" pitchFamily="34" charset="0"/>
              </a:rPr>
              <a:t>Một hôm</a:t>
            </a:r>
            <a:r>
              <a:rPr lang="en-US" altLang="en-US" sz="3600" b="1">
                <a:cs typeface="Arial" panose="020B0604020202020204" pitchFamily="34" charset="0"/>
              </a:rPr>
              <a:t>” cho đến “</a:t>
            </a:r>
            <a:r>
              <a:rPr lang="en-US" altLang="en-US" sz="3600" b="1">
                <a:solidFill>
                  <a:srgbClr val="FF0000"/>
                </a:solidFill>
                <a:cs typeface="Arial" panose="020B0604020202020204" pitchFamily="34" charset="0"/>
              </a:rPr>
              <a:t>thần xin cử Trần Trung Tá</a:t>
            </a:r>
            <a:r>
              <a:rPr lang="en-US" altLang="en-US" sz="3600" b="1">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ounded Rectangle 3"/>
          <p:cNvSpPr/>
          <p:nvPr/>
        </p:nvSpPr>
        <p:spPr>
          <a:xfrm>
            <a:off x="81192" y="845119"/>
            <a:ext cx="11951061" cy="5800778"/>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3378" y="1231481"/>
            <a:ext cx="11566688" cy="5287601"/>
          </a:xfrm>
          <a:prstGeom prst="rect">
            <a:avLst/>
          </a:prstGeom>
        </p:spPr>
        <p:txBody>
          <a:bodyPr wrap="square">
            <a:spAutoFit/>
          </a:bodyPr>
          <a:lstStyle/>
          <a:p>
            <a:pPr algn="just">
              <a:lnSpc>
                <a:spcPct val="90000"/>
              </a:lnSpc>
              <a:spcBef>
                <a:spcPts val="600"/>
              </a:spcBef>
              <a:spcAft>
                <a:spcPts val="600"/>
              </a:spcAft>
              <a:buFontTx/>
              <a:buNone/>
            </a:pPr>
            <a:r>
              <a:rPr lang="en-US" altLang="en-US" sz="2800">
                <a:solidFill>
                  <a:schemeClr val="accent6">
                    <a:lumMod val="50000"/>
                  </a:schemeClr>
                </a:solidFill>
                <a:latin typeface="Arial" panose="020B0604020202020204" pitchFamily="34" charset="0"/>
                <a:cs typeface="Arial" panose="020B0604020202020204" pitchFamily="34" charset="0"/>
              </a:rPr>
              <a:t>	Một </a:t>
            </a:r>
            <a:r>
              <a:rPr lang="en-US" altLang="en-US" sz="2800" dirty="0" err="1">
                <a:solidFill>
                  <a:schemeClr val="accent6">
                    <a:lumMod val="50000"/>
                  </a:schemeClr>
                </a:solidFill>
                <a:latin typeface="Arial" panose="020B0604020202020204" pitchFamily="34" charset="0"/>
                <a:cs typeface="Arial" panose="020B0604020202020204" pitchFamily="34" charset="0"/>
              </a:rPr>
              <a:t>hôm</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Đỗ</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thái</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hậu</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và</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vua</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tới</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thăm</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ông</a:t>
            </a:r>
            <a:r>
              <a:rPr lang="en-US" altLang="en-US" sz="2800">
                <a:solidFill>
                  <a:schemeClr val="accent6">
                    <a:lumMod val="50000"/>
                  </a:schemeClr>
                </a:solidFill>
                <a:latin typeface="Arial" panose="020B0604020202020204" pitchFamily="34" charset="0"/>
                <a:cs typeface="Arial" panose="020B0604020202020204" pitchFamily="34" charset="0"/>
              </a:rPr>
              <a:t>, hỏi:</a:t>
            </a:r>
            <a:endParaRPr lang="en-US" altLang="en-US" sz="28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Nếu</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chẳng</a:t>
            </a:r>
            <a:r>
              <a:rPr lang="en-US" altLang="en-US" sz="2800" dirty="0">
                <a:solidFill>
                  <a:srgbClr val="FF0000"/>
                </a:solidFill>
                <a:latin typeface="Arial" panose="020B0604020202020204" pitchFamily="34" charset="0"/>
                <a:cs typeface="Arial" panose="020B0604020202020204" pitchFamily="34" charset="0"/>
              </a:rPr>
              <a:t> may </a:t>
            </a:r>
            <a:r>
              <a:rPr lang="en-US" altLang="en-US" sz="2800" dirty="0" err="1">
                <a:solidFill>
                  <a:srgbClr val="FF0000"/>
                </a:solidFill>
                <a:latin typeface="Arial" panose="020B0604020202020204" pitchFamily="34" charset="0"/>
                <a:cs typeface="Arial" panose="020B0604020202020204" pitchFamily="34" charset="0"/>
              </a:rPr>
              <a:t>ông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mất</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thì</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ai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là</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người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sẽ</a:t>
            </a:r>
            <a:r>
              <a:rPr lang="en-US" altLang="en-US" sz="2800" dirty="0">
                <a:solidFill>
                  <a:srgbClr val="FF0000"/>
                </a:solidFill>
                <a:latin typeface="Arial" panose="020B0604020202020204" pitchFamily="34" charset="0"/>
                <a:cs typeface="Arial" panose="020B0604020202020204" pitchFamily="34" charset="0"/>
              </a:rPr>
              <a:t> </a:t>
            </a:r>
            <a:r>
              <a:rPr lang="en-US" altLang="en-US" sz="2800" err="1">
                <a:solidFill>
                  <a:srgbClr val="FF0000"/>
                </a:solidFill>
                <a:latin typeface="Arial" panose="020B0604020202020204" pitchFamily="34" charset="0"/>
                <a:cs typeface="Arial" panose="020B0604020202020204" pitchFamily="34" charset="0"/>
              </a:rPr>
              <a:t>thay</a:t>
            </a:r>
            <a:r>
              <a:rPr lang="en-US" altLang="en-US" sz="2800">
                <a:solidFill>
                  <a:srgbClr val="FF0000"/>
                </a:solidFill>
                <a:latin typeface="Arial" panose="020B0604020202020204" pitchFamily="34" charset="0"/>
                <a:cs typeface="Arial" panose="020B0604020202020204" pitchFamily="34" charset="0"/>
              </a:rPr>
              <a:t> ông?</a:t>
            </a:r>
            <a:endParaRPr lang="en-US" altLang="en-US" sz="2800" dirty="0">
              <a:solidFill>
                <a:srgbClr val="FF0000"/>
              </a:solidFill>
              <a:latin typeface="Arial" panose="020B0604020202020204" pitchFamily="34" charset="0"/>
              <a:cs typeface="Arial" panose="020B0604020202020204" pitchFamily="34" charset="0"/>
            </a:endParaRP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Tô</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Hiến</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Thành</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không</a:t>
            </a:r>
            <a:r>
              <a:rPr lang="en-US" altLang="en-US" sz="2800" dirty="0">
                <a:solidFill>
                  <a:schemeClr val="accent6">
                    <a:lumMod val="50000"/>
                  </a:schemeClr>
                </a:solidFill>
                <a:latin typeface="Arial" panose="020B0604020202020204" pitchFamily="34" charset="0"/>
                <a:cs typeface="Arial" panose="020B0604020202020204" pitchFamily="34" charset="0"/>
              </a:rPr>
              <a:t> do </a:t>
            </a:r>
            <a:r>
              <a:rPr lang="en-US" altLang="en-US" sz="2800" dirty="0" err="1">
                <a:solidFill>
                  <a:schemeClr val="accent6">
                    <a:lumMod val="50000"/>
                  </a:schemeClr>
                </a:solidFill>
                <a:latin typeface="Arial" panose="020B0604020202020204" pitchFamily="34" charset="0"/>
                <a:cs typeface="Arial" panose="020B0604020202020204" pitchFamily="34" charset="0"/>
              </a:rPr>
              <a:t>dự</a:t>
            </a:r>
            <a:r>
              <a:rPr lang="en-US" altLang="en-US" sz="2800">
                <a:solidFill>
                  <a:schemeClr val="accent6">
                    <a:lumMod val="50000"/>
                  </a:schemeClr>
                </a:solidFill>
                <a:latin typeface="Arial" panose="020B0604020202020204" pitchFamily="34" charset="0"/>
                <a:cs typeface="Arial" panose="020B0604020202020204" pitchFamily="34" charset="0"/>
              </a:rPr>
              <a:t>, đáp:</a:t>
            </a:r>
            <a:endParaRPr lang="en-US" altLang="en-US" sz="28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Có</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gián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nghị</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đại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phu</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Trần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Trung</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Tá</a:t>
            </a:r>
            <a:r>
              <a:rPr lang="en-US" altLang="en-US" sz="2800" dirty="0">
                <a:solidFill>
                  <a:srgbClr val="00B050"/>
                </a:solidFill>
                <a:latin typeface="Arial" panose="020B0604020202020204" pitchFamily="34" charset="0"/>
                <a:cs typeface="Arial" panose="020B0604020202020204" pitchFamily="34" charset="0"/>
              </a:rPr>
              <a:t>.</a:t>
            </a: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Thái</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hậu</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ngạc</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err="1">
                <a:solidFill>
                  <a:schemeClr val="accent6">
                    <a:lumMod val="50000"/>
                  </a:schemeClr>
                </a:solidFill>
                <a:latin typeface="Arial" panose="020B0604020202020204" pitchFamily="34" charset="0"/>
                <a:cs typeface="Arial" panose="020B0604020202020204" pitchFamily="34" charset="0"/>
              </a:rPr>
              <a:t>nhiên</a:t>
            </a:r>
            <a:r>
              <a:rPr lang="en-US" altLang="en-US" sz="2800">
                <a:solidFill>
                  <a:schemeClr val="accent6">
                    <a:lumMod val="50000"/>
                  </a:schemeClr>
                </a:solidFill>
                <a:latin typeface="Arial" panose="020B0604020202020204" pitchFamily="34" charset="0"/>
                <a:cs typeface="Arial" panose="020B0604020202020204" pitchFamily="34" charset="0"/>
              </a:rPr>
              <a:t> nói:</a:t>
            </a:r>
            <a:endParaRPr lang="en-US" altLang="en-US" sz="28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Vũ</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Tán</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Đường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hết</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lòng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vì</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ông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sao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không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err="1">
                <a:solidFill>
                  <a:srgbClr val="FF0000"/>
                </a:solidFill>
                <a:latin typeface="Arial" panose="020B0604020202020204" pitchFamily="34" charset="0"/>
                <a:cs typeface="Arial" panose="020B0604020202020204" pitchFamily="34" charset="0"/>
              </a:rPr>
              <a:t>tiến</a:t>
            </a:r>
            <a:r>
              <a:rPr lang="en-US" altLang="en-US" sz="2800">
                <a:solidFill>
                  <a:srgbClr val="FF0000"/>
                </a:solidFill>
                <a:latin typeface="Arial" panose="020B0604020202020204" pitchFamily="34" charset="0"/>
                <a:cs typeface="Arial" panose="020B0604020202020204" pitchFamily="34" charset="0"/>
              </a:rPr>
              <a:t> cử?</a:t>
            </a:r>
            <a:endParaRPr lang="en-US" altLang="en-US" sz="2800" dirty="0">
              <a:solidFill>
                <a:srgbClr val="FF0000"/>
              </a:solidFill>
              <a:latin typeface="Arial" panose="020B0604020202020204" pitchFamily="34" charset="0"/>
              <a:cs typeface="Arial" panose="020B0604020202020204" pitchFamily="34" charset="0"/>
            </a:endParaRPr>
          </a:p>
          <a:p>
            <a:pPr algn="just">
              <a:lnSpc>
                <a:spcPct val="90000"/>
              </a:lnSpc>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Tô</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err="1">
                <a:solidFill>
                  <a:schemeClr val="accent6">
                    <a:lumMod val="50000"/>
                  </a:schemeClr>
                </a:solidFill>
                <a:latin typeface="Arial" panose="020B0604020202020204" pitchFamily="34" charset="0"/>
                <a:cs typeface="Arial" panose="020B0604020202020204" pitchFamily="34" charset="0"/>
              </a:rPr>
              <a:t>Hiến</a:t>
            </a: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err="1">
                <a:solidFill>
                  <a:schemeClr val="accent6">
                    <a:lumMod val="50000"/>
                  </a:schemeClr>
                </a:solidFill>
                <a:latin typeface="Arial" panose="020B0604020202020204" pitchFamily="34" charset="0"/>
                <a:cs typeface="Arial" panose="020B0604020202020204" pitchFamily="34" charset="0"/>
              </a:rPr>
              <a:t>Thành</a:t>
            </a:r>
            <a:r>
              <a:rPr lang="en-US" altLang="en-US" sz="2800">
                <a:solidFill>
                  <a:schemeClr val="accent6">
                    <a:lumMod val="50000"/>
                  </a:schemeClr>
                </a:solidFill>
                <a:latin typeface="Arial" panose="020B0604020202020204" pitchFamily="34" charset="0"/>
                <a:cs typeface="Arial" panose="020B0604020202020204" pitchFamily="34" charset="0"/>
              </a:rPr>
              <a:t> tâu:</a:t>
            </a:r>
            <a:endParaRPr lang="en-US" altLang="en-US" sz="2800" dirty="0">
              <a:solidFill>
                <a:schemeClr val="accent6">
                  <a:lumMod val="50000"/>
                </a:schemeClr>
              </a:solidFill>
              <a:latin typeface="Arial" panose="020B0604020202020204" pitchFamily="34" charset="0"/>
              <a:cs typeface="Arial" panose="020B0604020202020204" pitchFamily="34" charset="0"/>
            </a:endParaRPr>
          </a:p>
          <a:p>
            <a:pPr algn="just">
              <a:spcBef>
                <a:spcPts val="600"/>
              </a:spcBef>
              <a:spcAft>
                <a:spcPts val="600"/>
              </a:spcAft>
              <a:buFontTx/>
              <a:buNone/>
            </a:pPr>
            <a:r>
              <a:rPr lang="en-US" altLang="en-US" sz="2800" dirty="0">
                <a:solidFill>
                  <a:schemeClr val="accent6">
                    <a:lumMod val="50000"/>
                  </a:schemeClr>
                </a:solidFill>
                <a:latin typeface="Arial" panose="020B0604020202020204" pitchFamily="34" charset="0"/>
                <a:cs typeface="Arial" panose="020B0604020202020204" pitchFamily="34" charset="0"/>
              </a:rPr>
              <a:t>	</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Nếu</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Thái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hậu</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hỏi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người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hầu</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hạ</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giỏi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thì</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thần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xin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cử</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Vũ</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Tán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Đường</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còn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hỏi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người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tài</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ba</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giúp</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nước</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thần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xin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cử</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Trần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Trung</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err="1">
                <a:solidFill>
                  <a:srgbClr val="00B050"/>
                </a:solidFill>
                <a:latin typeface="Arial" panose="020B0604020202020204" pitchFamily="34" charset="0"/>
                <a:cs typeface="Arial" panose="020B0604020202020204" pitchFamily="34" charset="0"/>
              </a:rPr>
              <a:t>Tá</a:t>
            </a:r>
            <a:r>
              <a:rPr lang="en-US" altLang="en-US" sz="2800" dirty="0">
                <a:solidFill>
                  <a:srgbClr val="00B050"/>
                </a:solidFill>
                <a:latin typeface="Arial" panose="020B0604020202020204" pitchFamily="34" charset="0"/>
                <a:cs typeface="Arial" panose="020B0604020202020204" pitchFamily="34" charset="0"/>
              </a:rPr>
              <a:t>.</a:t>
            </a:r>
            <a:endParaRPr lang="en-US" altLang="en-US" sz="2800" dirty="0">
              <a:solidFill>
                <a:schemeClr val="accent6">
                  <a:lumMod val="50000"/>
                </a:schemeClr>
              </a:solidFill>
              <a:latin typeface="Arial" panose="020B0604020202020204" pitchFamily="34" charset="0"/>
              <a:cs typeface="Arial" panose="020B0604020202020204" pitchFamily="34" charset="0"/>
            </a:endParaRPr>
          </a:p>
          <a:p>
            <a:pPr algn="r">
              <a:lnSpc>
                <a:spcPct val="90000"/>
              </a:lnSpc>
              <a:spcBef>
                <a:spcPts val="600"/>
              </a:spcBef>
              <a:spcAft>
                <a:spcPts val="600"/>
              </a:spcAft>
              <a:buFontTx/>
              <a:buNone/>
            </a:pPr>
            <a:r>
              <a:rPr lang="en-US" altLang="en-US" sz="2800" i="1" dirty="0">
                <a:solidFill>
                  <a:schemeClr val="accent6">
                    <a:lumMod val="50000"/>
                  </a:schemeClr>
                </a:solidFill>
                <a:latin typeface="Arial" panose="020B0604020202020204" pitchFamily="34" charset="0"/>
                <a:cs typeface="Arial" panose="020B0604020202020204" pitchFamily="34" charset="0"/>
              </a:rPr>
              <a:t>Theo </a:t>
            </a:r>
            <a:r>
              <a:rPr lang="en-US" altLang="en-US" sz="2800" b="1" dirty="0">
                <a:solidFill>
                  <a:schemeClr val="accent6">
                    <a:lumMod val="50000"/>
                  </a:schemeClr>
                </a:solidFill>
                <a:latin typeface="Arial" panose="020B0604020202020204" pitchFamily="34" charset="0"/>
                <a:cs typeface="Arial" panose="020B0604020202020204" pitchFamily="34" charset="0"/>
              </a:rPr>
              <a:t>QUỲNH CƯ, ĐỖ ĐỨC HÙNG</a:t>
            </a:r>
            <a:r>
              <a:rPr lang="en-US" altLang="en-US" sz="2800" b="1" dirty="0">
                <a:latin typeface="Arial" panose="020B0604020202020204" pitchFamily="34" charset="0"/>
                <a:cs typeface="Arial" panose="020B0604020202020204" pitchFamily="34" charset="0"/>
              </a:rPr>
              <a:t> </a:t>
            </a:r>
          </a:p>
        </p:txBody>
      </p:sp>
      <p:sp>
        <p:nvSpPr>
          <p:cNvPr id="6" name="文本框 345">
            <a:extLst>
              <a:ext uri="{FF2B5EF4-FFF2-40B4-BE49-F238E27FC236}">
                <a16:creationId xmlns:a16="http://schemas.microsoft.com/office/drawing/2014/main" id="{8332BDAA-3D8A-4AF1-9D63-0FFBFE747417}"/>
              </a:ext>
            </a:extLst>
          </p:cNvPr>
          <p:cNvSpPr txBox="1"/>
          <p:nvPr/>
        </p:nvSpPr>
        <p:spPr>
          <a:xfrm>
            <a:off x="3168248" y="0"/>
            <a:ext cx="6175088"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rPr>
              <a:t>MỘT NGƯỜI CHÍNH TRỰC</a:t>
            </a:r>
            <a:endParaRPr lang="zh-CN" altLang="en-US"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endParaRPr>
          </a:p>
        </p:txBody>
      </p:sp>
      <p:pic>
        <p:nvPicPr>
          <p:cNvPr id="7" name="图片 4">
            <a:extLst>
              <a:ext uri="{FF2B5EF4-FFF2-40B4-BE49-F238E27FC236}">
                <a16:creationId xmlns:a16="http://schemas.microsoft.com/office/drawing/2014/main" id="{37081C40-2EC0-49B9-988C-06C116B8329C}"/>
              </a:ext>
            </a:extLst>
          </p:cNvPr>
          <p:cNvPicPr>
            <a:picLocks noChangeAspect="1"/>
          </p:cNvPicPr>
          <p:nvPr/>
        </p:nvPicPr>
        <p:blipFill>
          <a:blip r:embed="rId3"/>
          <a:stretch>
            <a:fillRect/>
          </a:stretch>
        </p:blipFill>
        <p:spPr>
          <a:xfrm flipH="1">
            <a:off x="9271846" y="2102178"/>
            <a:ext cx="2568220" cy="2222510"/>
          </a:xfrm>
          <a:prstGeom prst="rect">
            <a:avLst/>
          </a:prstGeom>
        </p:spPr>
      </p:pic>
    </p:spTree>
    <p:extLst>
      <p:ext uri="{BB962C8B-B14F-4D97-AF65-F5344CB8AC3E}">
        <p14:creationId xmlns:p14="http://schemas.microsoft.com/office/powerpoint/2010/main" val="412413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B6CE968F-9C8E-41F9-A7AD-E8D9755462AB}"/>
              </a:ext>
            </a:extLst>
          </p:cNvPr>
          <p:cNvSpPr txBox="1">
            <a:spLocks noChangeArrowheads="1"/>
          </p:cNvSpPr>
          <p:nvPr/>
        </p:nvSpPr>
        <p:spPr bwMode="auto">
          <a:xfrm>
            <a:off x="381000" y="152400"/>
            <a:ext cx="11811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altLang="en-US" b="1" dirty="0" err="1">
                <a:cs typeface="Arial" panose="020B0604020202020204" pitchFamily="34" charset="0"/>
              </a:rPr>
              <a:t>Một</a:t>
            </a:r>
            <a:r>
              <a:rPr lang="en-US" altLang="en-US" b="1" dirty="0">
                <a:cs typeface="Arial" panose="020B0604020202020204" pitchFamily="34" charset="0"/>
              </a:rPr>
              <a:t> </a:t>
            </a:r>
            <a:r>
              <a:rPr lang="en-US" altLang="en-US" b="1" dirty="0" err="1">
                <a:cs typeface="Arial" panose="020B0604020202020204" pitchFamily="34" charset="0"/>
              </a:rPr>
              <a:t>hôm</a:t>
            </a:r>
            <a:r>
              <a:rPr lang="en-US" altLang="en-US" b="1" dirty="0">
                <a:cs typeface="Arial" panose="020B0604020202020204" pitchFamily="34" charset="0"/>
              </a:rPr>
              <a:t>, </a:t>
            </a:r>
            <a:r>
              <a:rPr lang="en-US" altLang="en-US" b="1" dirty="0" err="1">
                <a:cs typeface="Arial" panose="020B0604020202020204" pitchFamily="34" charset="0"/>
              </a:rPr>
              <a:t>Đỗ</a:t>
            </a:r>
            <a:r>
              <a:rPr lang="en-US" altLang="en-US" b="1" dirty="0">
                <a:cs typeface="Arial" panose="020B0604020202020204" pitchFamily="34" charset="0"/>
              </a:rPr>
              <a:t> </a:t>
            </a:r>
            <a:r>
              <a:rPr lang="en-US" altLang="en-US" b="1" dirty="0" err="1">
                <a:cs typeface="Arial" panose="020B0604020202020204" pitchFamily="34" charset="0"/>
              </a:rPr>
              <a:t>thái</a:t>
            </a:r>
            <a:r>
              <a:rPr lang="en-US" altLang="en-US" b="1" dirty="0">
                <a:cs typeface="Arial" panose="020B0604020202020204" pitchFamily="34" charset="0"/>
              </a:rPr>
              <a:t> </a:t>
            </a:r>
            <a:r>
              <a:rPr lang="en-US" altLang="en-US" b="1" dirty="0" err="1">
                <a:cs typeface="Arial" panose="020B0604020202020204" pitchFamily="34" charset="0"/>
              </a:rPr>
              <a:t>hậu</a:t>
            </a:r>
            <a:r>
              <a:rPr lang="en-US" altLang="en-US" b="1" dirty="0">
                <a:cs typeface="Arial" panose="020B0604020202020204" pitchFamily="34" charset="0"/>
              </a:rPr>
              <a:t> </a:t>
            </a:r>
            <a:r>
              <a:rPr lang="en-US" altLang="en-US" b="1" dirty="0" err="1">
                <a:cs typeface="Arial" panose="020B0604020202020204" pitchFamily="34" charset="0"/>
              </a:rPr>
              <a:t>và</a:t>
            </a:r>
            <a:r>
              <a:rPr lang="en-US" altLang="en-US" b="1" dirty="0">
                <a:cs typeface="Arial" panose="020B0604020202020204" pitchFamily="34" charset="0"/>
              </a:rPr>
              <a:t> </a:t>
            </a:r>
            <a:r>
              <a:rPr lang="en-US" altLang="en-US" b="1" dirty="0" err="1">
                <a:cs typeface="Arial" panose="020B0604020202020204" pitchFamily="34" charset="0"/>
              </a:rPr>
              <a:t>vua</a:t>
            </a:r>
            <a:r>
              <a:rPr lang="en-US" altLang="en-US" b="1" dirty="0">
                <a:cs typeface="Arial" panose="020B0604020202020204" pitchFamily="34" charset="0"/>
              </a:rPr>
              <a:t> </a:t>
            </a:r>
            <a:r>
              <a:rPr lang="en-US" altLang="en-US" b="1" dirty="0" err="1">
                <a:cs typeface="Arial" panose="020B0604020202020204" pitchFamily="34" charset="0"/>
              </a:rPr>
              <a:t>tới</a:t>
            </a:r>
            <a:r>
              <a:rPr lang="en-US" altLang="en-US" b="1" dirty="0">
                <a:cs typeface="Arial" panose="020B0604020202020204" pitchFamily="34" charset="0"/>
              </a:rPr>
              <a:t> </a:t>
            </a:r>
            <a:r>
              <a:rPr lang="en-US" altLang="en-US" b="1" dirty="0" err="1">
                <a:cs typeface="Arial" panose="020B0604020202020204" pitchFamily="34" charset="0"/>
              </a:rPr>
              <a:t>thăm</a:t>
            </a:r>
            <a:r>
              <a:rPr lang="en-US" altLang="en-US" b="1" dirty="0">
                <a:cs typeface="Arial" panose="020B0604020202020204" pitchFamily="34" charset="0"/>
              </a:rPr>
              <a:t> </a:t>
            </a:r>
            <a:r>
              <a:rPr lang="en-US" altLang="en-US" b="1" dirty="0" err="1">
                <a:cs typeface="Arial" panose="020B0604020202020204" pitchFamily="34" charset="0"/>
              </a:rPr>
              <a:t>ông</a:t>
            </a:r>
            <a:r>
              <a:rPr lang="en-US" altLang="en-US" b="1" dirty="0">
                <a:cs typeface="Arial" panose="020B0604020202020204" pitchFamily="34" charset="0"/>
              </a:rPr>
              <a:t>, </a:t>
            </a:r>
            <a:r>
              <a:rPr lang="en-US" altLang="en-US" b="1" dirty="0" err="1">
                <a:cs typeface="Arial" panose="020B0604020202020204" pitchFamily="34" charset="0"/>
              </a:rPr>
              <a:t>hỏi</a:t>
            </a:r>
            <a:r>
              <a:rPr lang="en-US" altLang="en-US" b="1" dirty="0">
                <a:cs typeface="Arial" panose="020B0604020202020204" pitchFamily="34" charset="0"/>
              </a:rPr>
              <a:t>:</a:t>
            </a:r>
          </a:p>
          <a:p>
            <a:pPr>
              <a:spcBef>
                <a:spcPct val="50000"/>
              </a:spcBef>
              <a:buFontTx/>
              <a:buChar char="-"/>
            </a:pPr>
            <a:r>
              <a:rPr lang="en-US" altLang="en-US" b="1" dirty="0">
                <a:cs typeface="Arial" panose="020B0604020202020204" pitchFamily="34" charset="0"/>
              </a:rPr>
              <a:t> </a:t>
            </a:r>
            <a:r>
              <a:rPr lang="en-US" altLang="en-US" b="1" dirty="0" err="1">
                <a:cs typeface="Arial" panose="020B0604020202020204" pitchFamily="34" charset="0"/>
              </a:rPr>
              <a:t>Nếu</a:t>
            </a:r>
            <a:r>
              <a:rPr lang="en-US" altLang="en-US" b="1" dirty="0">
                <a:cs typeface="Arial" panose="020B0604020202020204" pitchFamily="34" charset="0"/>
              </a:rPr>
              <a:t> </a:t>
            </a:r>
            <a:r>
              <a:rPr lang="en-US" altLang="en-US" b="1" dirty="0" err="1">
                <a:cs typeface="Arial" panose="020B0604020202020204" pitchFamily="34" charset="0"/>
              </a:rPr>
              <a:t>chẳng</a:t>
            </a:r>
            <a:r>
              <a:rPr lang="en-US" altLang="en-US" b="1" dirty="0">
                <a:cs typeface="Arial" panose="020B0604020202020204" pitchFamily="34" charset="0"/>
              </a:rPr>
              <a:t> may </a:t>
            </a:r>
            <a:r>
              <a:rPr lang="en-US" altLang="en-US" b="1" dirty="0" err="1">
                <a:cs typeface="Arial" panose="020B0604020202020204" pitchFamily="34" charset="0"/>
              </a:rPr>
              <a:t>ông</a:t>
            </a:r>
            <a:r>
              <a:rPr lang="en-US" altLang="en-US" b="1" dirty="0">
                <a:cs typeface="Arial" panose="020B0604020202020204" pitchFamily="34" charset="0"/>
              </a:rPr>
              <a:t> </a:t>
            </a:r>
            <a:r>
              <a:rPr lang="en-US" altLang="en-US" b="1" dirty="0" err="1">
                <a:cs typeface="Arial" panose="020B0604020202020204" pitchFamily="34" charset="0"/>
              </a:rPr>
              <a:t>mất</a:t>
            </a:r>
            <a:r>
              <a:rPr lang="en-US" altLang="en-US" b="1" dirty="0">
                <a:cs typeface="Arial" panose="020B0604020202020204" pitchFamily="34" charset="0"/>
              </a:rPr>
              <a:t>  </a:t>
            </a:r>
            <a:r>
              <a:rPr lang="en-US" altLang="en-US" b="1" dirty="0" err="1">
                <a:cs typeface="Arial" panose="020B0604020202020204" pitchFamily="34" charset="0"/>
              </a:rPr>
              <a:t>thì</a:t>
            </a:r>
            <a:r>
              <a:rPr lang="en-US" altLang="en-US" b="1" dirty="0">
                <a:cs typeface="Arial" panose="020B0604020202020204" pitchFamily="34" charset="0"/>
              </a:rPr>
              <a:t> ai </a:t>
            </a:r>
            <a:r>
              <a:rPr lang="en-US" altLang="en-US" b="1" dirty="0" err="1">
                <a:cs typeface="Arial" panose="020B0604020202020204" pitchFamily="34" charset="0"/>
              </a:rPr>
              <a:t>là</a:t>
            </a:r>
            <a:r>
              <a:rPr lang="en-US" altLang="en-US" b="1" dirty="0">
                <a:cs typeface="Arial" panose="020B0604020202020204" pitchFamily="34" charset="0"/>
              </a:rPr>
              <a:t> </a:t>
            </a:r>
            <a:r>
              <a:rPr lang="en-US" altLang="en-US" b="1" dirty="0" err="1">
                <a:cs typeface="Arial" panose="020B0604020202020204" pitchFamily="34" charset="0"/>
              </a:rPr>
              <a:t>người</a:t>
            </a:r>
            <a:r>
              <a:rPr lang="en-US" altLang="en-US" b="1" dirty="0">
                <a:cs typeface="Arial" panose="020B0604020202020204" pitchFamily="34" charset="0"/>
              </a:rPr>
              <a:t> </a:t>
            </a:r>
            <a:r>
              <a:rPr lang="en-US" altLang="en-US" b="1" dirty="0" err="1">
                <a:cs typeface="Arial" panose="020B0604020202020204" pitchFamily="34" charset="0"/>
              </a:rPr>
              <a:t>sẽ</a:t>
            </a:r>
            <a:r>
              <a:rPr lang="en-US" altLang="en-US" b="1" dirty="0">
                <a:cs typeface="Arial" panose="020B0604020202020204" pitchFamily="34" charset="0"/>
              </a:rPr>
              <a:t> </a:t>
            </a:r>
            <a:r>
              <a:rPr lang="en-US" altLang="en-US" b="1" dirty="0" err="1">
                <a:cs typeface="Arial" panose="020B0604020202020204" pitchFamily="34" charset="0"/>
              </a:rPr>
              <a:t>thay</a:t>
            </a:r>
            <a:r>
              <a:rPr lang="en-US" altLang="en-US" b="1" dirty="0">
                <a:cs typeface="Arial" panose="020B0604020202020204" pitchFamily="34" charset="0"/>
              </a:rPr>
              <a:t> </a:t>
            </a:r>
            <a:r>
              <a:rPr lang="en-US" altLang="en-US" b="1" dirty="0" err="1">
                <a:cs typeface="Arial" panose="020B0604020202020204" pitchFamily="34" charset="0"/>
              </a:rPr>
              <a:t>ông</a:t>
            </a:r>
            <a:r>
              <a:rPr lang="en-US" altLang="en-US" b="1" dirty="0">
                <a:cs typeface="Arial" panose="020B0604020202020204" pitchFamily="34" charset="0"/>
              </a:rPr>
              <a:t>?</a:t>
            </a:r>
          </a:p>
          <a:p>
            <a:pPr>
              <a:spcBef>
                <a:spcPct val="50000"/>
              </a:spcBef>
            </a:pPr>
            <a:r>
              <a:rPr lang="en-US" altLang="en-US" b="1" dirty="0" err="1">
                <a:cs typeface="Arial" panose="020B0604020202020204" pitchFamily="34" charset="0"/>
              </a:rPr>
              <a:t>Tô</a:t>
            </a:r>
            <a:r>
              <a:rPr lang="en-US" altLang="en-US" b="1" dirty="0">
                <a:cs typeface="Arial" panose="020B0604020202020204" pitchFamily="34" charset="0"/>
              </a:rPr>
              <a:t> </a:t>
            </a:r>
            <a:r>
              <a:rPr lang="en-US" altLang="en-US" b="1" dirty="0" err="1">
                <a:cs typeface="Arial" panose="020B0604020202020204" pitchFamily="34" charset="0"/>
              </a:rPr>
              <a:t>Hiến</a:t>
            </a:r>
            <a:r>
              <a:rPr lang="en-US" altLang="en-US" b="1" dirty="0">
                <a:cs typeface="Arial" panose="020B0604020202020204" pitchFamily="34" charset="0"/>
              </a:rPr>
              <a:t> </a:t>
            </a:r>
            <a:r>
              <a:rPr lang="en-US" altLang="en-US" b="1" dirty="0" err="1">
                <a:cs typeface="Arial" panose="020B0604020202020204" pitchFamily="34" charset="0"/>
              </a:rPr>
              <a:t>Thành</a:t>
            </a:r>
            <a:r>
              <a:rPr lang="en-US" altLang="en-US" b="1" dirty="0">
                <a:cs typeface="Arial" panose="020B0604020202020204" pitchFamily="34" charset="0"/>
              </a:rPr>
              <a:t> </a:t>
            </a:r>
            <a:r>
              <a:rPr lang="en-US" altLang="en-US" b="1" dirty="0" err="1">
                <a:cs typeface="Arial" panose="020B0604020202020204" pitchFamily="34" charset="0"/>
              </a:rPr>
              <a:t>không</a:t>
            </a:r>
            <a:r>
              <a:rPr lang="en-US" altLang="en-US" b="1" dirty="0">
                <a:cs typeface="Arial" panose="020B0604020202020204" pitchFamily="34" charset="0"/>
              </a:rPr>
              <a:t> do </a:t>
            </a:r>
            <a:r>
              <a:rPr lang="en-US" altLang="en-US" b="1" dirty="0" err="1">
                <a:cs typeface="Arial" panose="020B0604020202020204" pitchFamily="34" charset="0"/>
              </a:rPr>
              <a:t>dự</a:t>
            </a:r>
            <a:r>
              <a:rPr lang="en-US" altLang="en-US" b="1" dirty="0">
                <a:cs typeface="Arial" panose="020B0604020202020204" pitchFamily="34" charset="0"/>
              </a:rPr>
              <a:t> </a:t>
            </a:r>
            <a:r>
              <a:rPr lang="en-US" altLang="en-US" b="1" dirty="0" err="1">
                <a:cs typeface="Arial" panose="020B0604020202020204" pitchFamily="34" charset="0"/>
              </a:rPr>
              <a:t>đáp</a:t>
            </a:r>
            <a:r>
              <a:rPr lang="en-US" altLang="en-US" b="1" dirty="0">
                <a:cs typeface="Arial" panose="020B0604020202020204" pitchFamily="34" charset="0"/>
              </a:rPr>
              <a:t>:</a:t>
            </a:r>
          </a:p>
          <a:p>
            <a:pPr>
              <a:spcBef>
                <a:spcPct val="50000"/>
              </a:spcBef>
              <a:buFontTx/>
              <a:buChar char="-"/>
            </a:pPr>
            <a:r>
              <a:rPr lang="en-US" altLang="en-US" b="1" dirty="0">
                <a:cs typeface="Arial" panose="020B0604020202020204" pitchFamily="34" charset="0"/>
              </a:rPr>
              <a:t> </a:t>
            </a:r>
            <a:r>
              <a:rPr lang="en-US" altLang="en-US" b="1" dirty="0" err="1">
                <a:cs typeface="Arial" panose="020B0604020202020204" pitchFamily="34" charset="0"/>
              </a:rPr>
              <a:t>Có</a:t>
            </a:r>
            <a:r>
              <a:rPr lang="en-US" altLang="en-US" b="1" dirty="0">
                <a:cs typeface="Arial" panose="020B0604020202020204" pitchFamily="34" charset="0"/>
              </a:rPr>
              <a:t> </a:t>
            </a:r>
            <a:r>
              <a:rPr lang="en-US" altLang="en-US" b="1" dirty="0" err="1">
                <a:cs typeface="Arial" panose="020B0604020202020204" pitchFamily="34" charset="0"/>
              </a:rPr>
              <a:t>gián</a:t>
            </a:r>
            <a:r>
              <a:rPr lang="en-US" altLang="en-US" b="1" dirty="0">
                <a:cs typeface="Arial" panose="020B0604020202020204" pitchFamily="34" charset="0"/>
              </a:rPr>
              <a:t> </a:t>
            </a:r>
            <a:r>
              <a:rPr lang="en-US" altLang="en-US" b="1" dirty="0" err="1">
                <a:cs typeface="Arial" panose="020B0604020202020204" pitchFamily="34" charset="0"/>
              </a:rPr>
              <a:t>nghị</a:t>
            </a:r>
            <a:r>
              <a:rPr lang="en-US" altLang="en-US" b="1" dirty="0">
                <a:cs typeface="Arial" panose="020B0604020202020204" pitchFamily="34" charset="0"/>
              </a:rPr>
              <a:t> </a:t>
            </a:r>
            <a:r>
              <a:rPr lang="en-US" altLang="en-US" b="1" dirty="0" err="1">
                <a:cs typeface="Arial" panose="020B0604020202020204" pitchFamily="34" charset="0"/>
              </a:rPr>
              <a:t>đại</a:t>
            </a:r>
            <a:r>
              <a:rPr lang="en-US" altLang="en-US" b="1" dirty="0">
                <a:cs typeface="Arial" panose="020B0604020202020204" pitchFamily="34" charset="0"/>
              </a:rPr>
              <a:t> </a:t>
            </a:r>
            <a:r>
              <a:rPr lang="en-US" altLang="en-US" b="1" dirty="0" err="1">
                <a:cs typeface="Arial" panose="020B0604020202020204" pitchFamily="34" charset="0"/>
              </a:rPr>
              <a:t>phu</a:t>
            </a:r>
            <a:r>
              <a:rPr lang="en-US" altLang="en-US" b="1" dirty="0">
                <a:cs typeface="Arial" panose="020B0604020202020204" pitchFamily="34" charset="0"/>
              </a:rPr>
              <a:t> </a:t>
            </a:r>
            <a:r>
              <a:rPr lang="en-US" altLang="en-US" b="1" dirty="0" err="1">
                <a:cs typeface="Arial" panose="020B0604020202020204" pitchFamily="34" charset="0"/>
              </a:rPr>
              <a:t>Trần</a:t>
            </a:r>
            <a:r>
              <a:rPr lang="en-US" altLang="en-US" b="1" dirty="0">
                <a:cs typeface="Arial" panose="020B0604020202020204" pitchFamily="34" charset="0"/>
              </a:rPr>
              <a:t> </a:t>
            </a:r>
            <a:r>
              <a:rPr lang="en-US" altLang="en-US" b="1" dirty="0" err="1">
                <a:cs typeface="Arial" panose="020B0604020202020204" pitchFamily="34" charset="0"/>
              </a:rPr>
              <a:t>Trung</a:t>
            </a:r>
            <a:r>
              <a:rPr lang="en-US" altLang="en-US" b="1" dirty="0">
                <a:cs typeface="Arial" panose="020B0604020202020204" pitchFamily="34" charset="0"/>
              </a:rPr>
              <a:t> </a:t>
            </a:r>
            <a:r>
              <a:rPr lang="en-US" altLang="en-US" b="1" dirty="0" err="1">
                <a:cs typeface="Arial" panose="020B0604020202020204" pitchFamily="34" charset="0"/>
              </a:rPr>
              <a:t>Tá</a:t>
            </a:r>
            <a:r>
              <a:rPr lang="en-US" altLang="en-US" b="1" dirty="0">
                <a:cs typeface="Arial" panose="020B0604020202020204" pitchFamily="34" charset="0"/>
              </a:rPr>
              <a:t>.</a:t>
            </a:r>
          </a:p>
          <a:p>
            <a:pPr>
              <a:spcBef>
                <a:spcPct val="50000"/>
              </a:spcBef>
            </a:pPr>
            <a:r>
              <a:rPr lang="en-US" altLang="en-US" b="1" dirty="0" err="1">
                <a:cs typeface="Arial" panose="020B0604020202020204" pitchFamily="34" charset="0"/>
              </a:rPr>
              <a:t>Thái</a:t>
            </a:r>
            <a:r>
              <a:rPr lang="en-US" altLang="en-US" b="1" dirty="0">
                <a:cs typeface="Arial" panose="020B0604020202020204" pitchFamily="34" charset="0"/>
              </a:rPr>
              <a:t> </a:t>
            </a:r>
            <a:r>
              <a:rPr lang="en-US" altLang="en-US" b="1" dirty="0" err="1">
                <a:cs typeface="Arial" panose="020B0604020202020204" pitchFamily="34" charset="0"/>
              </a:rPr>
              <a:t>hậu</a:t>
            </a:r>
            <a:r>
              <a:rPr lang="en-US" altLang="en-US" b="1" dirty="0">
                <a:cs typeface="Arial" panose="020B0604020202020204" pitchFamily="34" charset="0"/>
              </a:rPr>
              <a:t> </a:t>
            </a:r>
            <a:r>
              <a:rPr lang="en-US" altLang="en-US" b="1" dirty="0" err="1">
                <a:cs typeface="Arial" panose="020B0604020202020204" pitchFamily="34" charset="0"/>
              </a:rPr>
              <a:t>ngạc</a:t>
            </a:r>
            <a:r>
              <a:rPr lang="en-US" altLang="en-US" b="1" dirty="0">
                <a:cs typeface="Arial" panose="020B0604020202020204" pitchFamily="34" charset="0"/>
              </a:rPr>
              <a:t> </a:t>
            </a:r>
            <a:r>
              <a:rPr lang="en-US" altLang="en-US" b="1" dirty="0" err="1">
                <a:cs typeface="Arial" panose="020B0604020202020204" pitchFamily="34" charset="0"/>
              </a:rPr>
              <a:t>nhiên</a:t>
            </a:r>
            <a:r>
              <a:rPr lang="en-US" altLang="en-US" b="1" dirty="0">
                <a:cs typeface="Arial" panose="020B0604020202020204" pitchFamily="34" charset="0"/>
              </a:rPr>
              <a:t> </a:t>
            </a:r>
            <a:r>
              <a:rPr lang="en-US" altLang="en-US" b="1" dirty="0" err="1">
                <a:cs typeface="Arial" panose="020B0604020202020204" pitchFamily="34" charset="0"/>
              </a:rPr>
              <a:t>nói</a:t>
            </a:r>
            <a:r>
              <a:rPr lang="en-US" altLang="en-US" b="1" dirty="0">
                <a:cs typeface="Arial" panose="020B0604020202020204" pitchFamily="34" charset="0"/>
              </a:rPr>
              <a:t>:</a:t>
            </a:r>
          </a:p>
          <a:p>
            <a:pPr>
              <a:spcBef>
                <a:spcPct val="50000"/>
              </a:spcBef>
              <a:buFontTx/>
              <a:buChar char="-"/>
            </a:pPr>
            <a:r>
              <a:rPr lang="en-US" altLang="en-US" b="1" dirty="0">
                <a:cs typeface="Arial" panose="020B0604020202020204" pitchFamily="34" charset="0"/>
              </a:rPr>
              <a:t> </a:t>
            </a:r>
            <a:r>
              <a:rPr lang="en-US" altLang="en-US" b="1" dirty="0" err="1">
                <a:cs typeface="Arial" panose="020B0604020202020204" pitchFamily="34" charset="0"/>
              </a:rPr>
              <a:t>Vũ</a:t>
            </a:r>
            <a:r>
              <a:rPr lang="en-US" altLang="en-US" b="1" dirty="0">
                <a:cs typeface="Arial" panose="020B0604020202020204" pitchFamily="34" charset="0"/>
              </a:rPr>
              <a:t> </a:t>
            </a:r>
            <a:r>
              <a:rPr lang="en-US" altLang="en-US" b="1" dirty="0" err="1">
                <a:cs typeface="Arial" panose="020B0604020202020204" pitchFamily="34" charset="0"/>
              </a:rPr>
              <a:t>Tán</a:t>
            </a:r>
            <a:r>
              <a:rPr lang="en-US" altLang="en-US" b="1" dirty="0">
                <a:cs typeface="Arial" panose="020B0604020202020204" pitchFamily="34" charset="0"/>
              </a:rPr>
              <a:t> </a:t>
            </a:r>
            <a:r>
              <a:rPr lang="en-US" altLang="en-US" b="1" dirty="0" err="1">
                <a:cs typeface="Arial" panose="020B0604020202020204" pitchFamily="34" charset="0"/>
              </a:rPr>
              <a:t>đường</a:t>
            </a:r>
            <a:r>
              <a:rPr lang="en-US" altLang="en-US" b="1" dirty="0">
                <a:cs typeface="Arial" panose="020B0604020202020204" pitchFamily="34" charset="0"/>
              </a:rPr>
              <a:t> </a:t>
            </a:r>
            <a:r>
              <a:rPr lang="en-US" altLang="en-US" b="1" dirty="0" err="1">
                <a:cs typeface="Arial" panose="020B0604020202020204" pitchFamily="34" charset="0"/>
              </a:rPr>
              <a:t>hết</a:t>
            </a:r>
            <a:r>
              <a:rPr lang="en-US" altLang="en-US" b="1" dirty="0">
                <a:cs typeface="Arial" panose="020B0604020202020204" pitchFamily="34" charset="0"/>
              </a:rPr>
              <a:t> </a:t>
            </a:r>
            <a:r>
              <a:rPr lang="en-US" altLang="en-US" b="1" dirty="0" err="1">
                <a:cs typeface="Arial" panose="020B0604020202020204" pitchFamily="34" charset="0"/>
              </a:rPr>
              <a:t>lòng</a:t>
            </a:r>
            <a:r>
              <a:rPr lang="en-US" altLang="en-US" b="1" dirty="0">
                <a:cs typeface="Arial" panose="020B0604020202020204" pitchFamily="34" charset="0"/>
              </a:rPr>
              <a:t> </a:t>
            </a:r>
            <a:r>
              <a:rPr lang="en-US" altLang="en-US" b="1" dirty="0" err="1">
                <a:cs typeface="Arial" panose="020B0604020202020204" pitchFamily="34" charset="0"/>
              </a:rPr>
              <a:t>vì</a:t>
            </a:r>
            <a:r>
              <a:rPr lang="en-US" altLang="en-US" b="1" dirty="0">
                <a:cs typeface="Arial" panose="020B0604020202020204" pitchFamily="34" charset="0"/>
              </a:rPr>
              <a:t> </a:t>
            </a:r>
            <a:r>
              <a:rPr lang="en-US" altLang="en-US" b="1" dirty="0" err="1">
                <a:cs typeface="Arial" panose="020B0604020202020204" pitchFamily="34" charset="0"/>
              </a:rPr>
              <a:t>ông</a:t>
            </a:r>
            <a:r>
              <a:rPr lang="en-US" altLang="en-US" b="1" dirty="0">
                <a:cs typeface="Arial" panose="020B0604020202020204" pitchFamily="34" charset="0"/>
              </a:rPr>
              <a:t>, </a:t>
            </a:r>
            <a:r>
              <a:rPr lang="en-US" altLang="en-US" b="1" dirty="0" err="1">
                <a:cs typeface="Arial" panose="020B0604020202020204" pitchFamily="34" charset="0"/>
              </a:rPr>
              <a:t>sao</a:t>
            </a:r>
            <a:r>
              <a:rPr lang="en-US" altLang="en-US" b="1" dirty="0">
                <a:cs typeface="Arial" panose="020B0604020202020204" pitchFamily="34" charset="0"/>
              </a:rPr>
              <a:t> </a:t>
            </a:r>
            <a:r>
              <a:rPr lang="en-US" altLang="en-US" b="1" dirty="0" err="1">
                <a:cs typeface="Arial" panose="020B0604020202020204" pitchFamily="34" charset="0"/>
              </a:rPr>
              <a:t>không</a:t>
            </a:r>
            <a:r>
              <a:rPr lang="en-US" altLang="en-US" b="1" dirty="0">
                <a:cs typeface="Arial" panose="020B0604020202020204" pitchFamily="34" charset="0"/>
              </a:rPr>
              <a:t> </a:t>
            </a:r>
            <a:r>
              <a:rPr lang="en-US" altLang="en-US" b="1" dirty="0" err="1">
                <a:cs typeface="Arial" panose="020B0604020202020204" pitchFamily="34" charset="0"/>
              </a:rPr>
              <a:t>tiến</a:t>
            </a:r>
            <a:r>
              <a:rPr lang="en-US" altLang="en-US" b="1" dirty="0">
                <a:cs typeface="Arial" panose="020B0604020202020204" pitchFamily="34" charset="0"/>
              </a:rPr>
              <a:t> </a:t>
            </a:r>
            <a:r>
              <a:rPr lang="en-US" altLang="en-US" b="1" dirty="0" err="1">
                <a:cs typeface="Arial" panose="020B0604020202020204" pitchFamily="34" charset="0"/>
              </a:rPr>
              <a:t>cử</a:t>
            </a:r>
            <a:r>
              <a:rPr lang="en-US" altLang="en-US" b="1" dirty="0">
                <a:cs typeface="Arial" panose="020B0604020202020204" pitchFamily="34" charset="0"/>
              </a:rPr>
              <a:t>?</a:t>
            </a:r>
          </a:p>
          <a:p>
            <a:pPr>
              <a:spcBef>
                <a:spcPct val="50000"/>
              </a:spcBef>
            </a:pPr>
            <a:r>
              <a:rPr lang="en-US" altLang="en-US" b="1" dirty="0" err="1">
                <a:cs typeface="Arial" panose="020B0604020202020204" pitchFamily="34" charset="0"/>
              </a:rPr>
              <a:t>Tô</a:t>
            </a:r>
            <a:r>
              <a:rPr lang="en-US" altLang="en-US" b="1" dirty="0">
                <a:cs typeface="Arial" panose="020B0604020202020204" pitchFamily="34" charset="0"/>
              </a:rPr>
              <a:t> </a:t>
            </a:r>
            <a:r>
              <a:rPr lang="en-US" altLang="en-US" b="1" dirty="0" err="1">
                <a:cs typeface="Arial" panose="020B0604020202020204" pitchFamily="34" charset="0"/>
              </a:rPr>
              <a:t>Hiến</a:t>
            </a:r>
            <a:r>
              <a:rPr lang="en-US" altLang="en-US" b="1" dirty="0">
                <a:cs typeface="Arial" panose="020B0604020202020204" pitchFamily="34" charset="0"/>
              </a:rPr>
              <a:t> </a:t>
            </a:r>
            <a:r>
              <a:rPr lang="en-US" altLang="en-US" b="1" dirty="0" err="1">
                <a:cs typeface="Arial" panose="020B0604020202020204" pitchFamily="34" charset="0"/>
              </a:rPr>
              <a:t>Thành</a:t>
            </a:r>
            <a:r>
              <a:rPr lang="en-US" altLang="en-US" b="1" dirty="0">
                <a:cs typeface="Arial" panose="020B0604020202020204" pitchFamily="34" charset="0"/>
              </a:rPr>
              <a:t> </a:t>
            </a:r>
            <a:r>
              <a:rPr lang="en-US" altLang="en-US" b="1" dirty="0" err="1">
                <a:cs typeface="Arial" panose="020B0604020202020204" pitchFamily="34" charset="0"/>
              </a:rPr>
              <a:t>tâu</a:t>
            </a:r>
            <a:r>
              <a:rPr lang="en-US" altLang="en-US" b="1" dirty="0">
                <a:cs typeface="Arial" panose="020B0604020202020204" pitchFamily="34" charset="0"/>
              </a:rPr>
              <a:t>:</a:t>
            </a:r>
          </a:p>
          <a:p>
            <a:pPr>
              <a:spcBef>
                <a:spcPct val="50000"/>
              </a:spcBef>
            </a:pPr>
            <a:r>
              <a:rPr lang="en-US" altLang="en-US" b="1" dirty="0">
                <a:cs typeface="Arial" panose="020B0604020202020204" pitchFamily="34" charset="0"/>
              </a:rPr>
              <a:t>- </a:t>
            </a:r>
            <a:r>
              <a:rPr lang="en-US" altLang="en-US" b="1" dirty="0" err="1">
                <a:cs typeface="Arial" panose="020B0604020202020204" pitchFamily="34" charset="0"/>
              </a:rPr>
              <a:t>Nếu</a:t>
            </a:r>
            <a:r>
              <a:rPr lang="en-US" altLang="en-US" b="1" dirty="0">
                <a:cs typeface="Arial" panose="020B0604020202020204" pitchFamily="34" charset="0"/>
              </a:rPr>
              <a:t> </a:t>
            </a:r>
            <a:r>
              <a:rPr lang="en-US" altLang="en-US" b="1" dirty="0" err="1">
                <a:cs typeface="Arial" panose="020B0604020202020204" pitchFamily="34" charset="0"/>
              </a:rPr>
              <a:t>thái</a:t>
            </a:r>
            <a:r>
              <a:rPr lang="en-US" altLang="en-US" b="1" dirty="0">
                <a:cs typeface="Arial" panose="020B0604020202020204" pitchFamily="34" charset="0"/>
              </a:rPr>
              <a:t> </a:t>
            </a:r>
            <a:r>
              <a:rPr lang="en-US" altLang="en-US" b="1" dirty="0" err="1">
                <a:cs typeface="Arial" panose="020B0604020202020204" pitchFamily="34" charset="0"/>
              </a:rPr>
              <a:t>hậu</a:t>
            </a:r>
            <a:r>
              <a:rPr lang="en-US" altLang="en-US" b="1" dirty="0">
                <a:cs typeface="Arial" panose="020B0604020202020204" pitchFamily="34" charset="0"/>
              </a:rPr>
              <a:t> </a:t>
            </a:r>
            <a:r>
              <a:rPr lang="en-US" altLang="en-US" b="1" dirty="0" err="1">
                <a:cs typeface="Arial" panose="020B0604020202020204" pitchFamily="34" charset="0"/>
              </a:rPr>
              <a:t>hỏi</a:t>
            </a:r>
            <a:r>
              <a:rPr lang="en-US" altLang="en-US" b="1" dirty="0">
                <a:cs typeface="Arial" panose="020B0604020202020204" pitchFamily="34" charset="0"/>
              </a:rPr>
              <a:t> </a:t>
            </a:r>
            <a:r>
              <a:rPr lang="en-US" altLang="en-US" b="1" dirty="0" err="1">
                <a:cs typeface="Arial" panose="020B0604020202020204" pitchFamily="34" charset="0"/>
              </a:rPr>
              <a:t>người</a:t>
            </a:r>
            <a:r>
              <a:rPr lang="en-US" altLang="en-US" b="1" dirty="0">
                <a:cs typeface="Arial" panose="020B0604020202020204" pitchFamily="34" charset="0"/>
              </a:rPr>
              <a:t> </a:t>
            </a:r>
            <a:r>
              <a:rPr lang="en-US" altLang="en-US" b="1" dirty="0" err="1">
                <a:cs typeface="Arial" panose="020B0604020202020204" pitchFamily="34" charset="0"/>
              </a:rPr>
              <a:t>hầu</a:t>
            </a:r>
            <a:r>
              <a:rPr lang="en-US" altLang="en-US" b="1" dirty="0">
                <a:cs typeface="Arial" panose="020B0604020202020204" pitchFamily="34" charset="0"/>
              </a:rPr>
              <a:t> </a:t>
            </a:r>
            <a:r>
              <a:rPr lang="en-US" altLang="en-US" b="1" dirty="0" err="1">
                <a:cs typeface="Arial" panose="020B0604020202020204" pitchFamily="34" charset="0"/>
              </a:rPr>
              <a:t>hạ</a:t>
            </a:r>
            <a:r>
              <a:rPr lang="en-US" altLang="en-US" b="1" dirty="0">
                <a:cs typeface="Arial" panose="020B0604020202020204" pitchFamily="34" charset="0"/>
              </a:rPr>
              <a:t> </a:t>
            </a:r>
            <a:r>
              <a:rPr lang="en-US" altLang="en-US" b="1" dirty="0" err="1">
                <a:cs typeface="Arial" panose="020B0604020202020204" pitchFamily="34" charset="0"/>
              </a:rPr>
              <a:t>giỏi</a:t>
            </a:r>
            <a:r>
              <a:rPr lang="en-US" altLang="en-US" b="1" dirty="0">
                <a:cs typeface="Arial" panose="020B0604020202020204" pitchFamily="34" charset="0"/>
              </a:rPr>
              <a:t> </a:t>
            </a:r>
            <a:r>
              <a:rPr lang="en-US" altLang="en-US" b="1" dirty="0" err="1">
                <a:cs typeface="Arial" panose="020B0604020202020204" pitchFamily="34" charset="0"/>
              </a:rPr>
              <a:t>thì</a:t>
            </a:r>
            <a:r>
              <a:rPr lang="en-US" altLang="en-US" b="1" dirty="0">
                <a:cs typeface="Arial" panose="020B0604020202020204" pitchFamily="34" charset="0"/>
              </a:rPr>
              <a:t> </a:t>
            </a:r>
            <a:r>
              <a:rPr lang="en-US" altLang="en-US" b="1" dirty="0" err="1">
                <a:cs typeface="Arial" panose="020B0604020202020204" pitchFamily="34" charset="0"/>
              </a:rPr>
              <a:t>thần</a:t>
            </a:r>
            <a:r>
              <a:rPr lang="en-US" altLang="en-US" b="1" dirty="0">
                <a:cs typeface="Arial" panose="020B0604020202020204" pitchFamily="34" charset="0"/>
              </a:rPr>
              <a:t> </a:t>
            </a:r>
            <a:r>
              <a:rPr lang="en-US" altLang="en-US" b="1" dirty="0" err="1">
                <a:cs typeface="Arial" panose="020B0604020202020204" pitchFamily="34" charset="0"/>
              </a:rPr>
              <a:t>xin</a:t>
            </a:r>
            <a:r>
              <a:rPr lang="en-US" altLang="en-US" b="1" dirty="0">
                <a:cs typeface="Arial" panose="020B0604020202020204" pitchFamily="34" charset="0"/>
              </a:rPr>
              <a:t> </a:t>
            </a:r>
            <a:r>
              <a:rPr lang="en-US" altLang="en-US" b="1" dirty="0" err="1">
                <a:cs typeface="Arial" panose="020B0604020202020204" pitchFamily="34" charset="0"/>
              </a:rPr>
              <a:t>cử</a:t>
            </a:r>
            <a:r>
              <a:rPr lang="en-US" altLang="en-US" b="1" dirty="0">
                <a:cs typeface="Arial" panose="020B0604020202020204" pitchFamily="34" charset="0"/>
              </a:rPr>
              <a:t> </a:t>
            </a:r>
            <a:r>
              <a:rPr lang="en-US" altLang="en-US" b="1" dirty="0" err="1">
                <a:cs typeface="Arial" panose="020B0604020202020204" pitchFamily="34" charset="0"/>
              </a:rPr>
              <a:t>Vũ</a:t>
            </a:r>
            <a:r>
              <a:rPr lang="en-US" altLang="en-US" b="1" dirty="0">
                <a:cs typeface="Arial" panose="020B0604020202020204" pitchFamily="34" charset="0"/>
              </a:rPr>
              <a:t> </a:t>
            </a:r>
            <a:r>
              <a:rPr lang="en-US" altLang="en-US" b="1" dirty="0" err="1">
                <a:cs typeface="Arial" panose="020B0604020202020204" pitchFamily="34" charset="0"/>
              </a:rPr>
              <a:t>Tán</a:t>
            </a:r>
            <a:r>
              <a:rPr lang="en-US" altLang="en-US" b="1" dirty="0">
                <a:cs typeface="Arial" panose="020B0604020202020204" pitchFamily="34" charset="0"/>
              </a:rPr>
              <a:t> </a:t>
            </a:r>
            <a:r>
              <a:rPr lang="en-US" altLang="en-US" b="1" dirty="0" err="1">
                <a:cs typeface="Arial" panose="020B0604020202020204" pitchFamily="34" charset="0"/>
              </a:rPr>
              <a:t>Đường</a:t>
            </a:r>
            <a:r>
              <a:rPr lang="en-US" altLang="en-US" b="1" dirty="0">
                <a:cs typeface="Arial" panose="020B0604020202020204" pitchFamily="34" charset="0"/>
              </a:rPr>
              <a:t>, </a:t>
            </a:r>
            <a:r>
              <a:rPr lang="en-US" altLang="en-US" b="1" dirty="0" err="1">
                <a:cs typeface="Arial" panose="020B0604020202020204" pitchFamily="34" charset="0"/>
              </a:rPr>
              <a:t>còn</a:t>
            </a:r>
            <a:r>
              <a:rPr lang="en-US" altLang="en-US" b="1" dirty="0">
                <a:cs typeface="Arial" panose="020B0604020202020204" pitchFamily="34" charset="0"/>
              </a:rPr>
              <a:t> </a:t>
            </a:r>
            <a:r>
              <a:rPr lang="en-US" altLang="en-US" b="1" dirty="0" err="1">
                <a:cs typeface="Arial" panose="020B0604020202020204" pitchFamily="34" charset="0"/>
              </a:rPr>
              <a:t>hỏi</a:t>
            </a:r>
            <a:r>
              <a:rPr lang="en-US" altLang="en-US" b="1" dirty="0">
                <a:cs typeface="Arial" panose="020B0604020202020204" pitchFamily="34" charset="0"/>
              </a:rPr>
              <a:t> </a:t>
            </a:r>
            <a:r>
              <a:rPr lang="en-US" altLang="en-US" b="1" dirty="0" err="1">
                <a:cs typeface="Arial" panose="020B0604020202020204" pitchFamily="34" charset="0"/>
              </a:rPr>
              <a:t>người</a:t>
            </a:r>
            <a:r>
              <a:rPr lang="en-US" altLang="en-US" b="1" dirty="0">
                <a:cs typeface="Arial" panose="020B0604020202020204" pitchFamily="34" charset="0"/>
              </a:rPr>
              <a:t> </a:t>
            </a:r>
            <a:r>
              <a:rPr lang="en-US" altLang="en-US" b="1" dirty="0" err="1">
                <a:cs typeface="Arial" panose="020B0604020202020204" pitchFamily="34" charset="0"/>
              </a:rPr>
              <a:t>tài</a:t>
            </a:r>
            <a:r>
              <a:rPr lang="en-US" altLang="en-US" b="1" dirty="0">
                <a:cs typeface="Arial" panose="020B0604020202020204" pitchFamily="34" charset="0"/>
              </a:rPr>
              <a:t> </a:t>
            </a:r>
            <a:r>
              <a:rPr lang="en-US" altLang="en-US" b="1" dirty="0" err="1">
                <a:cs typeface="Arial" panose="020B0604020202020204" pitchFamily="34" charset="0"/>
              </a:rPr>
              <a:t>ba</a:t>
            </a:r>
            <a:r>
              <a:rPr lang="en-US" altLang="en-US" b="1" dirty="0">
                <a:cs typeface="Arial" panose="020B0604020202020204" pitchFamily="34" charset="0"/>
              </a:rPr>
              <a:t> </a:t>
            </a:r>
            <a:r>
              <a:rPr lang="en-US" altLang="en-US" b="1" dirty="0" err="1">
                <a:cs typeface="Arial" panose="020B0604020202020204" pitchFamily="34" charset="0"/>
              </a:rPr>
              <a:t>giúp</a:t>
            </a:r>
            <a:r>
              <a:rPr lang="en-US" altLang="en-US" b="1" dirty="0">
                <a:cs typeface="Arial" panose="020B0604020202020204" pitchFamily="34" charset="0"/>
              </a:rPr>
              <a:t> </a:t>
            </a:r>
            <a:r>
              <a:rPr lang="en-US" altLang="en-US" b="1" dirty="0" err="1">
                <a:cs typeface="Arial" panose="020B0604020202020204" pitchFamily="34" charset="0"/>
              </a:rPr>
              <a:t>nước</a:t>
            </a:r>
            <a:r>
              <a:rPr lang="en-US" altLang="en-US" b="1" dirty="0">
                <a:cs typeface="Arial" panose="020B0604020202020204" pitchFamily="34" charset="0"/>
              </a:rPr>
              <a:t>, </a:t>
            </a:r>
            <a:r>
              <a:rPr lang="en-US" altLang="en-US" b="1" dirty="0" err="1">
                <a:cs typeface="Arial" panose="020B0604020202020204" pitchFamily="34" charset="0"/>
              </a:rPr>
              <a:t>thần</a:t>
            </a:r>
            <a:r>
              <a:rPr lang="en-US" altLang="en-US" b="1" dirty="0">
                <a:cs typeface="Arial" panose="020B0604020202020204" pitchFamily="34" charset="0"/>
              </a:rPr>
              <a:t> </a:t>
            </a:r>
            <a:r>
              <a:rPr lang="en-US" altLang="en-US" b="1" dirty="0" err="1">
                <a:cs typeface="Arial" panose="020B0604020202020204" pitchFamily="34" charset="0"/>
              </a:rPr>
              <a:t>xin</a:t>
            </a:r>
            <a:r>
              <a:rPr lang="en-US" altLang="en-US" b="1" dirty="0">
                <a:cs typeface="Arial" panose="020B0604020202020204" pitchFamily="34" charset="0"/>
              </a:rPr>
              <a:t> </a:t>
            </a:r>
            <a:r>
              <a:rPr lang="en-US" altLang="en-US" b="1" dirty="0" err="1">
                <a:cs typeface="Arial" panose="020B0604020202020204" pitchFamily="34" charset="0"/>
              </a:rPr>
              <a:t>cử</a:t>
            </a:r>
            <a:r>
              <a:rPr lang="en-US" altLang="en-US" b="1" dirty="0">
                <a:cs typeface="Arial" panose="020B0604020202020204" pitchFamily="34" charset="0"/>
              </a:rPr>
              <a:t> </a:t>
            </a:r>
            <a:r>
              <a:rPr lang="en-US" altLang="en-US" b="1" dirty="0" err="1">
                <a:cs typeface="Arial" panose="020B0604020202020204" pitchFamily="34" charset="0"/>
              </a:rPr>
              <a:t>Trần</a:t>
            </a:r>
            <a:r>
              <a:rPr lang="en-US" altLang="en-US" b="1" dirty="0">
                <a:cs typeface="Arial" panose="020B0604020202020204" pitchFamily="34" charset="0"/>
              </a:rPr>
              <a:t> </a:t>
            </a:r>
            <a:r>
              <a:rPr lang="en-US" altLang="en-US" b="1" dirty="0" err="1">
                <a:cs typeface="Arial" panose="020B0604020202020204" pitchFamily="34" charset="0"/>
              </a:rPr>
              <a:t>Trung</a:t>
            </a:r>
            <a:r>
              <a:rPr lang="en-US" altLang="en-US" b="1" dirty="0">
                <a:cs typeface="Arial" panose="020B0604020202020204" pitchFamily="34" charset="0"/>
              </a:rPr>
              <a:t> </a:t>
            </a:r>
            <a:r>
              <a:rPr lang="en-US" altLang="en-US" b="1" dirty="0" err="1">
                <a:cs typeface="Arial" panose="020B0604020202020204" pitchFamily="34" charset="0"/>
              </a:rPr>
              <a:t>Tá</a:t>
            </a:r>
            <a:r>
              <a:rPr lang="en-US" altLang="en-US" b="1" dirty="0">
                <a:cs typeface="Arial" panose="020B0604020202020204" pitchFamily="34" charset="0"/>
              </a:rPr>
              <a:t>.</a:t>
            </a:r>
          </a:p>
        </p:txBody>
      </p:sp>
      <p:sp>
        <p:nvSpPr>
          <p:cNvPr id="35843" name="Line 9">
            <a:extLst>
              <a:ext uri="{FF2B5EF4-FFF2-40B4-BE49-F238E27FC236}">
                <a16:creationId xmlns:a16="http://schemas.microsoft.com/office/drawing/2014/main" id="{DE89386E-7D4B-452D-B05C-94343D4A910D}"/>
              </a:ext>
            </a:extLst>
          </p:cNvPr>
          <p:cNvSpPr>
            <a:spLocks noChangeShapeType="1"/>
          </p:cNvSpPr>
          <p:nvPr/>
        </p:nvSpPr>
        <p:spPr bwMode="auto">
          <a:xfrm>
            <a:off x="2893255" y="1905000"/>
            <a:ext cx="2057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Line 9">
            <a:extLst>
              <a:ext uri="{FF2B5EF4-FFF2-40B4-BE49-F238E27FC236}">
                <a16:creationId xmlns:a16="http://schemas.microsoft.com/office/drawing/2014/main" id="{E8C4FEFD-EF25-4002-BD8A-5592158024F4}"/>
              </a:ext>
            </a:extLst>
          </p:cNvPr>
          <p:cNvSpPr>
            <a:spLocks noChangeShapeType="1"/>
          </p:cNvSpPr>
          <p:nvPr/>
        </p:nvSpPr>
        <p:spPr bwMode="auto">
          <a:xfrm flipH="1">
            <a:off x="5282764" y="4644212"/>
            <a:ext cx="76200" cy="457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9">
            <a:extLst>
              <a:ext uri="{FF2B5EF4-FFF2-40B4-BE49-F238E27FC236}">
                <a16:creationId xmlns:a16="http://schemas.microsoft.com/office/drawing/2014/main" id="{3781513E-D506-4C3C-8F63-110145A59B0B}"/>
              </a:ext>
            </a:extLst>
          </p:cNvPr>
          <p:cNvSpPr>
            <a:spLocks noChangeShapeType="1"/>
          </p:cNvSpPr>
          <p:nvPr/>
        </p:nvSpPr>
        <p:spPr bwMode="auto">
          <a:xfrm flipV="1">
            <a:off x="5905500" y="5512582"/>
            <a:ext cx="23622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9">
            <a:extLst>
              <a:ext uri="{FF2B5EF4-FFF2-40B4-BE49-F238E27FC236}">
                <a16:creationId xmlns:a16="http://schemas.microsoft.com/office/drawing/2014/main" id="{869108FC-48B6-42B4-B2E4-E43F14E75345}"/>
              </a:ext>
            </a:extLst>
          </p:cNvPr>
          <p:cNvSpPr>
            <a:spLocks noChangeShapeType="1"/>
          </p:cNvSpPr>
          <p:nvPr/>
        </p:nvSpPr>
        <p:spPr bwMode="auto">
          <a:xfrm flipH="1">
            <a:off x="3619500" y="2766801"/>
            <a:ext cx="76200" cy="457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9">
            <a:extLst>
              <a:ext uri="{FF2B5EF4-FFF2-40B4-BE49-F238E27FC236}">
                <a16:creationId xmlns:a16="http://schemas.microsoft.com/office/drawing/2014/main" id="{F977339B-0D25-4681-95EF-7F177772890A}"/>
              </a:ext>
            </a:extLst>
          </p:cNvPr>
          <p:cNvSpPr>
            <a:spLocks noChangeShapeType="1"/>
          </p:cNvSpPr>
          <p:nvPr/>
        </p:nvSpPr>
        <p:spPr bwMode="auto">
          <a:xfrm flipH="1">
            <a:off x="4441934" y="811878"/>
            <a:ext cx="76200" cy="457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9">
            <a:extLst>
              <a:ext uri="{FF2B5EF4-FFF2-40B4-BE49-F238E27FC236}">
                <a16:creationId xmlns:a16="http://schemas.microsoft.com/office/drawing/2014/main" id="{00FEDA32-36BC-471C-8EFE-33E22B7A8E05}"/>
              </a:ext>
            </a:extLst>
          </p:cNvPr>
          <p:cNvSpPr>
            <a:spLocks noChangeShapeType="1"/>
          </p:cNvSpPr>
          <p:nvPr/>
        </p:nvSpPr>
        <p:spPr bwMode="auto">
          <a:xfrm>
            <a:off x="2087294" y="3124200"/>
            <a:ext cx="1371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9">
            <a:extLst>
              <a:ext uri="{FF2B5EF4-FFF2-40B4-BE49-F238E27FC236}">
                <a16:creationId xmlns:a16="http://schemas.microsoft.com/office/drawing/2014/main" id="{99AD2B6A-8213-4ED2-A78D-388437F89FB9}"/>
              </a:ext>
            </a:extLst>
          </p:cNvPr>
          <p:cNvSpPr>
            <a:spLocks noChangeShapeType="1"/>
          </p:cNvSpPr>
          <p:nvPr/>
        </p:nvSpPr>
        <p:spPr bwMode="auto">
          <a:xfrm>
            <a:off x="4191000" y="5101412"/>
            <a:ext cx="108913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9">
            <a:extLst>
              <a:ext uri="{FF2B5EF4-FFF2-40B4-BE49-F238E27FC236}">
                <a16:creationId xmlns:a16="http://schemas.microsoft.com/office/drawing/2014/main" id="{1A67EBD3-5BB8-4302-876A-DA52D749F3BA}"/>
              </a:ext>
            </a:extLst>
          </p:cNvPr>
          <p:cNvSpPr>
            <a:spLocks noChangeShapeType="1"/>
          </p:cNvSpPr>
          <p:nvPr/>
        </p:nvSpPr>
        <p:spPr bwMode="auto">
          <a:xfrm flipV="1">
            <a:off x="1401494" y="5512582"/>
            <a:ext cx="2560906"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687FD8E6">
            <a:extLst>
              <a:ext uri="{FF2B5EF4-FFF2-40B4-BE49-F238E27FC236}">
                <a16:creationId xmlns:a16="http://schemas.microsoft.com/office/drawing/2014/main" id="{49B174F0-5CF8-421D-96A5-078590B7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350000" cy="63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199"/>
                                        </p:tgtEl>
                                        <p:attrNameLst>
                                          <p:attrName>style.visibility</p:attrName>
                                        </p:attrNameLst>
                                      </p:cBhvr>
                                      <p:to>
                                        <p:strVal val="visible"/>
                                      </p:to>
                                    </p:set>
                                    <p:anim calcmode="lin" valueType="num">
                                      <p:cBhvr>
                                        <p:cTn id="7" dur="1000" fill="hold"/>
                                        <p:tgtEl>
                                          <p:spTgt spid="8199"/>
                                        </p:tgtEl>
                                        <p:attrNameLst>
                                          <p:attrName>ppt_w</p:attrName>
                                        </p:attrNameLst>
                                      </p:cBhvr>
                                      <p:tavLst>
                                        <p:tav tm="0">
                                          <p:val>
                                            <p:fltVal val="0"/>
                                          </p:val>
                                        </p:tav>
                                        <p:tav tm="100000">
                                          <p:val>
                                            <p:strVal val="#ppt_w"/>
                                          </p:val>
                                        </p:tav>
                                      </p:tavLst>
                                    </p:anim>
                                    <p:anim calcmode="lin" valueType="num">
                                      <p:cBhvr>
                                        <p:cTn id="8" dur="1000" fill="hold"/>
                                        <p:tgtEl>
                                          <p:spTgt spid="8199"/>
                                        </p:tgtEl>
                                        <p:attrNameLst>
                                          <p:attrName>ppt_h</p:attrName>
                                        </p:attrNameLst>
                                      </p:cBhvr>
                                      <p:tavLst>
                                        <p:tav tm="0">
                                          <p:val>
                                            <p:fltVal val="0"/>
                                          </p:val>
                                        </p:tav>
                                        <p:tav tm="100000">
                                          <p:val>
                                            <p:strVal val="#ppt_h"/>
                                          </p:val>
                                        </p:tav>
                                      </p:tavLst>
                                    </p:anim>
                                    <p:anim calcmode="lin" valueType="num">
                                      <p:cBhvr>
                                        <p:cTn id="9" dur="1000" fill="hold"/>
                                        <p:tgtEl>
                                          <p:spTgt spid="8199"/>
                                        </p:tgtEl>
                                        <p:attrNameLst>
                                          <p:attrName>style.rotation</p:attrName>
                                        </p:attrNameLst>
                                      </p:cBhvr>
                                      <p:tavLst>
                                        <p:tav tm="0">
                                          <p:val>
                                            <p:fltVal val="90"/>
                                          </p:val>
                                        </p:tav>
                                        <p:tav tm="100000">
                                          <p:val>
                                            <p:fltVal val="0"/>
                                          </p:val>
                                        </p:tav>
                                      </p:tavLst>
                                    </p:anim>
                                    <p:animEffect transition="in" filter="fade">
                                      <p:cBhvr>
                                        <p:cTn id="10"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69DAEA28-0CB1-C940-9BA9-6EB18C406B17}"/>
              </a:ext>
            </a:extLst>
          </p:cNvPr>
          <p:cNvSpPr/>
          <p:nvPr/>
        </p:nvSpPr>
        <p:spPr>
          <a:xfrm>
            <a:off x="4532243" y="2047464"/>
            <a:ext cx="7494104" cy="2862469"/>
          </a:xfrm>
          <a:prstGeom prst="cloud">
            <a:avLst/>
          </a:prstGeom>
          <a:solidFill>
            <a:schemeClr val="bg1"/>
          </a:solidFill>
          <a:ln w="28575">
            <a:solidFill>
              <a:schemeClr val="tx2"/>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a16="http://schemas.microsoft.com/office/drawing/2014/main" id="{DE0DC727-CD0A-4A78-A914-5F8ACDE4CF9E}"/>
              </a:ext>
            </a:extLst>
          </p:cNvPr>
          <p:cNvGrpSpPr/>
          <p:nvPr/>
        </p:nvGrpSpPr>
        <p:grpSpPr>
          <a:xfrm flipH="1">
            <a:off x="0" y="2073318"/>
            <a:ext cx="6303860" cy="4532249"/>
            <a:chOff x="5888140" y="2073318"/>
            <a:chExt cx="6303860" cy="4532249"/>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28373" y="285389"/>
            <a:ext cx="11350973" cy="2325835"/>
          </a:xfrm>
          <a:prstGeom prst="rect">
            <a:avLst/>
          </a:prstGeom>
        </p:spPr>
      </p:pic>
      <p:sp>
        <p:nvSpPr>
          <p:cNvPr id="14" name="文本框 13">
            <a:extLst>
              <a:ext uri="{FF2B5EF4-FFF2-40B4-BE49-F238E27FC236}">
                <a16:creationId xmlns:a16="http://schemas.microsoft.com/office/drawing/2014/main" id="{CAD5F869-C84C-4BF3-BE1A-FAA58A356943}"/>
              </a:ext>
            </a:extLst>
          </p:cNvPr>
          <p:cNvSpPr txBox="1"/>
          <p:nvPr/>
        </p:nvSpPr>
        <p:spPr>
          <a:xfrm>
            <a:off x="4284526" y="-144086"/>
            <a:ext cx="6226384"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rPr>
              <a:t>VẬN DỤNG</a:t>
            </a:r>
            <a:endParaRPr lang="zh-CN" altLang="en-US"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UTM Futura Extra" panose="02040603050506020204" pitchFamily="18" charset="0"/>
              <a:ea typeface="字魂36号-正文宋楷" panose="02000000000000000000" pitchFamily="2" charset="-122"/>
            </a:endParaRPr>
          </a:p>
        </p:txBody>
      </p:sp>
      <p:sp>
        <p:nvSpPr>
          <p:cNvPr id="10" name="TextBox 9">
            <a:extLst>
              <a:ext uri="{FF2B5EF4-FFF2-40B4-BE49-F238E27FC236}">
                <a16:creationId xmlns:a16="http://schemas.microsoft.com/office/drawing/2014/main" id="{74D101F2-0390-0741-AC6B-6D9405A69B88}"/>
              </a:ext>
            </a:extLst>
          </p:cNvPr>
          <p:cNvSpPr txBox="1"/>
          <p:nvPr/>
        </p:nvSpPr>
        <p:spPr>
          <a:xfrm>
            <a:off x="5387009" y="2717558"/>
            <a:ext cx="5322684" cy="1446550"/>
          </a:xfrm>
          <a:prstGeom prst="rect">
            <a:avLst/>
          </a:prstGeom>
          <a:noFill/>
        </p:spPr>
        <p:txBody>
          <a:bodyPr wrap="square">
            <a:spAutoFit/>
          </a:bodyPr>
          <a:lstStyle/>
          <a:p>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Câu</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chuyện</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giúp</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em</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hiểu</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ra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điều</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r>
              <a:rPr lang="nl-NL" sz="4400" dirty="0" err="1">
                <a:solidFill>
                  <a:srgbClr val="006600"/>
                </a:solidFill>
                <a:effectLst/>
                <a:latin typeface="Aachen" panose="02020500000000000000" pitchFamily="18" charset="77"/>
                <a:ea typeface="Aachen" panose="02020500000000000000" pitchFamily="18" charset="77"/>
                <a:cs typeface="Aachen" panose="02020500000000000000" pitchFamily="18" charset="77"/>
              </a:rPr>
              <a:t>gì</a:t>
            </a:r>
            <a:r>
              <a:rPr lang="nl-NL"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a:t>
            </a:r>
            <a:r>
              <a:rPr lang="x-none" sz="4400" dirty="0">
                <a:solidFill>
                  <a:srgbClr val="006600"/>
                </a:solidFill>
                <a:effectLst/>
                <a:latin typeface="Aachen" panose="02020500000000000000" pitchFamily="18" charset="77"/>
                <a:ea typeface="Aachen" panose="02020500000000000000" pitchFamily="18" charset="77"/>
                <a:cs typeface="Aachen" panose="02020500000000000000" pitchFamily="18" charset="77"/>
              </a:rPr>
              <a:t> </a:t>
            </a:r>
            <a:endParaRPr lang="x-none" sz="4400" dirty="0">
              <a:solidFill>
                <a:srgbClr val="006600"/>
              </a:solidFill>
              <a:latin typeface="Aachen" panose="02020500000000000000" pitchFamily="18" charset="77"/>
              <a:ea typeface="Aachen" panose="02020500000000000000" pitchFamily="18" charset="77"/>
              <a:cs typeface="Aachen" panose="02020500000000000000" pitchFamily="18" charset="77"/>
            </a:endParaRPr>
          </a:p>
        </p:txBody>
      </p:sp>
    </p:spTree>
    <p:extLst>
      <p:ext uri="{BB962C8B-B14F-4D97-AF65-F5344CB8AC3E}">
        <p14:creationId xmlns:p14="http://schemas.microsoft.com/office/powerpoint/2010/main" val="2303641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ANd9GcT86Mq-Nj6dKx-1-CW8jdxgSFYxNYl5W7WAyUJXoxCtYo61gqn4BA&amp;t=1">
            <a:extLst>
              <a:ext uri="{FF2B5EF4-FFF2-40B4-BE49-F238E27FC236}">
                <a16:creationId xmlns:a16="http://schemas.microsoft.com/office/drawing/2014/main" id="{8DEF666E-3AFB-4EA0-8A2C-EA0EE69A9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0"/>
            <a:ext cx="7400424" cy="5029200"/>
          </a:xfrm>
          <a:prstGeom prst="rect">
            <a:avLst/>
          </a:prstGeom>
          <a:blipFill>
            <a:blip r:embed="rId3"/>
            <a:stretch>
              <a:fillRect/>
            </a:stretch>
          </a:blipFill>
          <a:ln>
            <a:noFill/>
          </a:ln>
        </p:spPr>
      </p:pic>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IMG_0271">
            <a:extLst>
              <a:ext uri="{FF2B5EF4-FFF2-40B4-BE49-F238E27FC236}">
                <a16:creationId xmlns:a16="http://schemas.microsoft.com/office/drawing/2014/main" id="{782C1F8E-5465-481A-AC01-D11E832A9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622738"/>
            <a:ext cx="9525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1DAFC3-4584-430C-BB12-4709DAC299B1}"/>
              </a:ext>
            </a:extLst>
          </p:cNvPr>
          <p:cNvSpPr txBox="1"/>
          <p:nvPr/>
        </p:nvSpPr>
        <p:spPr>
          <a:xfrm>
            <a:off x="4191000" y="6093310"/>
            <a:ext cx="4427095" cy="6254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15000"/>
              </a:lnSpc>
              <a:spcAft>
                <a:spcPts val="1000"/>
              </a:spcAft>
              <a:defRPr/>
            </a:pPr>
            <a:r>
              <a:rPr lang="en-US" sz="32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thờ</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Thành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BE880-10BF-4088-8E95-9CD7DAA1E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75" r="5128"/>
          <a:stretch>
            <a:fillRect/>
          </a:stretch>
        </p:blipFill>
        <p:spPr bwMode="auto">
          <a:xfrm>
            <a:off x="533400" y="2136227"/>
            <a:ext cx="5105400" cy="3038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077C53-ADA6-4BE5-A5A5-58B120862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873"/>
          <a:stretch>
            <a:fillRect/>
          </a:stretch>
        </p:blipFill>
        <p:spPr bwMode="auto">
          <a:xfrm>
            <a:off x="6553200" y="2107324"/>
            <a:ext cx="5105400" cy="30368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198"/>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3"/>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3"/>
            <a:ext cx="7914548" cy="698913"/>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0" y="3080702"/>
            <a:ext cx="3068236" cy="367453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172061"/>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2"/>
            <a:ext cx="4673599" cy="730871"/>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090" y="298935"/>
            <a:ext cx="11114870" cy="2277458"/>
          </a:xfrm>
          <a:prstGeom prst="rect">
            <a:avLst/>
          </a:prstGeom>
        </p:spPr>
      </p:pic>
      <p:grpSp>
        <p:nvGrpSpPr>
          <p:cNvPr id="12" name="Group 11">
            <a:extLst>
              <a:ext uri="{FF2B5EF4-FFF2-40B4-BE49-F238E27FC236}">
                <a16:creationId xmlns:a16="http://schemas.microsoft.com/office/drawing/2014/main" id="{E1C3E613-B614-DA45-8D85-A7CB826E3757}"/>
              </a:ext>
            </a:extLst>
          </p:cNvPr>
          <p:cNvGrpSpPr>
            <a:grpSpLocks/>
          </p:cNvGrpSpPr>
          <p:nvPr/>
        </p:nvGrpSpPr>
        <p:grpSpPr bwMode="auto">
          <a:xfrm>
            <a:off x="2951152" y="-180186"/>
            <a:ext cx="8153168" cy="6096356"/>
            <a:chOff x="4295800" y="-2251049"/>
            <a:chExt cx="8153788" cy="6096012"/>
          </a:xfrm>
        </p:grpSpPr>
        <p:pic>
          <p:nvPicPr>
            <p:cNvPr id="13" name="Picture 3">
              <a:extLst>
                <a:ext uri="{FF2B5EF4-FFF2-40B4-BE49-F238E27FC236}">
                  <a16:creationId xmlns:a16="http://schemas.microsoft.com/office/drawing/2014/main" id="{558C11B0-4BED-2D48-A541-9C0092C5F4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5800" y="-2251049"/>
              <a:ext cx="8153788" cy="60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a:extLst>
                <a:ext uri="{FF2B5EF4-FFF2-40B4-BE49-F238E27FC236}">
                  <a16:creationId xmlns:a16="http://schemas.microsoft.com/office/drawing/2014/main" id="{3FCD46FB-AE76-4041-9F5F-D824DA3DE998}"/>
                </a:ext>
              </a:extLst>
            </p:cNvPr>
            <p:cNvSpPr txBox="1">
              <a:spLocks noChangeArrowheads="1"/>
            </p:cNvSpPr>
            <p:nvPr/>
          </p:nvSpPr>
          <p:spPr bwMode="auto">
            <a:xfrm>
              <a:off x="4878800" y="3266"/>
              <a:ext cx="6149284"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571500" indent="-571500" algn="ctr">
                <a:buFont typeface="Wingdings" panose="05000000000000000000" pitchFamily="2" charset="2"/>
                <a:buChar char="ü"/>
              </a:pPr>
              <a:r>
                <a:rPr lang="en-US" altLang="en-US" sz="4000" b="1" dirty="0" err="1">
                  <a:solidFill>
                    <a:srgbClr val="008000"/>
                  </a:solidFill>
                  <a:ea typeface="字魂59号-创粗黑" pitchFamily="2" charset="-122"/>
                </a:rPr>
                <a:t>Luyện</a:t>
              </a:r>
              <a:r>
                <a:rPr lang="en-US" altLang="en-US" sz="4000" b="1" dirty="0">
                  <a:solidFill>
                    <a:srgbClr val="008000"/>
                  </a:solidFill>
                  <a:ea typeface="字魂59号-创粗黑" pitchFamily="2" charset="-122"/>
                </a:rPr>
                <a:t> </a:t>
              </a:r>
              <a:r>
                <a:rPr lang="en-US" altLang="en-US" sz="4000" b="1" dirty="0" err="1">
                  <a:solidFill>
                    <a:srgbClr val="008000"/>
                  </a:solidFill>
                  <a:ea typeface="字魂59号-创粗黑" pitchFamily="2" charset="-122"/>
                </a:rPr>
                <a:t>đọc</a:t>
              </a:r>
              <a:r>
                <a:rPr lang="en-US" altLang="en-US" sz="4000" b="1" dirty="0">
                  <a:solidFill>
                    <a:srgbClr val="008000"/>
                  </a:solidFill>
                  <a:ea typeface="字魂59号-创粗黑" pitchFamily="2" charset="-122"/>
                </a:rPr>
                <a:t> </a:t>
              </a:r>
              <a:r>
                <a:rPr lang="en-US" altLang="en-US" sz="4000" b="1" dirty="0" err="1">
                  <a:solidFill>
                    <a:srgbClr val="008000"/>
                  </a:solidFill>
                  <a:ea typeface="字魂59号-创粗黑" pitchFamily="2" charset="-122"/>
                </a:rPr>
                <a:t>diễn</a:t>
              </a:r>
              <a:r>
                <a:rPr lang="en-US" altLang="en-US" sz="4000" b="1" dirty="0">
                  <a:solidFill>
                    <a:srgbClr val="008000"/>
                  </a:solidFill>
                  <a:ea typeface="字魂59号-创粗黑" pitchFamily="2" charset="-122"/>
                </a:rPr>
                <a:t> </a:t>
              </a:r>
              <a:r>
                <a:rPr lang="en-US" altLang="en-US" sz="4000" b="1" dirty="0" err="1">
                  <a:solidFill>
                    <a:srgbClr val="008000"/>
                  </a:solidFill>
                  <a:ea typeface="字魂59号-创粗黑" pitchFamily="2" charset="-122"/>
                </a:rPr>
                <a:t>cảm</a:t>
              </a:r>
              <a:endParaRPr lang="en-US" altLang="en-US" sz="4000" b="1" dirty="0">
                <a:solidFill>
                  <a:srgbClr val="008000"/>
                </a:solidFill>
                <a:ea typeface="字魂59号-创粗黑" pitchFamily="2" charset="-122"/>
              </a:endParaRPr>
            </a:p>
          </p:txBody>
        </p:sp>
        <p:sp>
          <p:nvSpPr>
            <p:cNvPr id="16" name="TextBox 5">
              <a:extLst>
                <a:ext uri="{FF2B5EF4-FFF2-40B4-BE49-F238E27FC236}">
                  <a16:creationId xmlns:a16="http://schemas.microsoft.com/office/drawing/2014/main" id="{A98C326D-2CF9-3D43-81AD-8C1A42842A4E}"/>
                </a:ext>
              </a:extLst>
            </p:cNvPr>
            <p:cNvSpPr txBox="1">
              <a:spLocks noChangeArrowheads="1"/>
            </p:cNvSpPr>
            <p:nvPr/>
          </p:nvSpPr>
          <p:spPr bwMode="auto">
            <a:xfrm>
              <a:off x="6268973" y="-2233162"/>
              <a:ext cx="3368938" cy="923332"/>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defRPr/>
              </a:pPr>
              <a:r>
                <a:rPr lang="en-US" altLang="en-US" sz="5400" b="1">
                  <a:ln>
                    <a:solidFill>
                      <a:srgbClr val="CCFF99"/>
                    </a:solidFill>
                  </a:ln>
                  <a:solidFill>
                    <a:srgbClr val="008000"/>
                  </a:solidFill>
                  <a:effectLst>
                    <a:glow rad="63500">
                      <a:schemeClr val="accent1">
                        <a:satMod val="175000"/>
                        <a:alpha val="40000"/>
                      </a:schemeClr>
                    </a:glow>
                  </a:effectLst>
                  <a:latin typeface="UTM Cooper Black" panose="02040603050506020204" pitchFamily="18" charset="0"/>
                  <a:ea typeface="字魂59号-创粗黑" pitchFamily="2" charset="-122"/>
                </a:rPr>
                <a:t>DẶN DÒ</a:t>
              </a:r>
            </a:p>
          </p:txBody>
        </p:sp>
        <p:sp>
          <p:nvSpPr>
            <p:cNvPr id="17" name="TextBox 5">
              <a:extLst>
                <a:ext uri="{FF2B5EF4-FFF2-40B4-BE49-F238E27FC236}">
                  <a16:creationId xmlns:a16="http://schemas.microsoft.com/office/drawing/2014/main" id="{64222030-B05F-E54C-81B2-B4461118AE3B}"/>
                </a:ext>
              </a:extLst>
            </p:cNvPr>
            <p:cNvSpPr txBox="1">
              <a:spLocks noChangeArrowheads="1"/>
            </p:cNvSpPr>
            <p:nvPr/>
          </p:nvSpPr>
          <p:spPr bwMode="auto">
            <a:xfrm>
              <a:off x="5476825" y="836474"/>
              <a:ext cx="6149284"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571500" indent="-571500" algn="ctr">
                <a:buFont typeface="Wingdings" panose="05000000000000000000" pitchFamily="2" charset="2"/>
                <a:buChar char="ü"/>
              </a:pPr>
              <a:r>
                <a:rPr lang="en-US" altLang="en-US" sz="4000" b="1">
                  <a:solidFill>
                    <a:srgbClr val="008000"/>
                  </a:solidFill>
                  <a:ea typeface="字魂59号-创粗黑" pitchFamily="2" charset="-122"/>
                </a:rPr>
                <a:t>Chuẩn bị bài tiếp theo</a:t>
              </a:r>
            </a:p>
          </p:txBody>
        </p:sp>
      </p:grpSp>
    </p:spTree>
    <p:extLst>
      <p:ext uri="{BB962C8B-B14F-4D97-AF65-F5344CB8AC3E}">
        <p14:creationId xmlns:p14="http://schemas.microsoft.com/office/powerpoint/2010/main" val="2141891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ot nguoi chinh truc">
            <a:extLst>
              <a:ext uri="{FF2B5EF4-FFF2-40B4-BE49-F238E27FC236}">
                <a16:creationId xmlns:a16="http://schemas.microsoft.com/office/drawing/2014/main" id="{0E8B2F0A-DF8C-6889-F09A-F93EFFBFB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62200" y="381000"/>
            <a:ext cx="7696200" cy="5772150"/>
          </a:xfrm>
          <a:prstGeom prst="rect">
            <a:avLst/>
          </a:prstGeom>
          <a:noFill/>
        </p:spPr>
      </p:pic>
      <p:sp>
        <p:nvSpPr>
          <p:cNvPr id="5" name="TextBox 4">
            <a:extLst>
              <a:ext uri="{FF2B5EF4-FFF2-40B4-BE49-F238E27FC236}">
                <a16:creationId xmlns:a16="http://schemas.microsoft.com/office/drawing/2014/main" id="{02F2B457-8F86-5CCA-8EB7-831F577B301C}"/>
              </a:ext>
            </a:extLst>
          </p:cNvPr>
          <p:cNvSpPr txBox="1">
            <a:spLocks noChangeArrowheads="1"/>
          </p:cNvSpPr>
          <p:nvPr/>
        </p:nvSpPr>
        <p:spPr bwMode="auto">
          <a:xfrm>
            <a:off x="2933700" y="6156325"/>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ctr" eaLnBrk="1" hangingPunct="1"/>
            <a:r>
              <a:rPr lang="en-US" altLang="en-US" sz="3600" b="1">
                <a:solidFill>
                  <a:srgbClr val="FF0000"/>
                </a:solidFill>
              </a:rPr>
              <a:t>Bức tranh vẽ cảnh gì?</a:t>
            </a:r>
          </a:p>
        </p:txBody>
      </p:sp>
    </p:spTree>
    <p:extLst>
      <p:ext uri="{BB962C8B-B14F-4D97-AF65-F5344CB8AC3E}">
        <p14:creationId xmlns:p14="http://schemas.microsoft.com/office/powerpoint/2010/main" val="18520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4748090" y="404712"/>
            <a:ext cx="2770310" cy="1015663"/>
          </a:xfrm>
          <a:prstGeom prst="rect">
            <a:avLst/>
          </a:prstGeom>
          <a:noFill/>
          <a:ln>
            <a:noFill/>
          </a:ln>
        </p:spPr>
        <p:txBody>
          <a:bodyPr wrap="none" rtlCol="0">
            <a:spAutoFit/>
            <a:scene3d>
              <a:camera prst="orthographicFront"/>
              <a:lightRig rig="threePt" dir="t"/>
            </a:scene3d>
            <a:sp3d contourW="12700"/>
          </a:bodyPr>
          <a:lstStyle/>
          <a:p>
            <a:pPr algn="ctr"/>
            <a:r>
              <a:rPr lang="en-US" altLang="zh-CN" sz="6000" dirty="0" err="1">
                <a:ln w="63500">
                  <a:noFill/>
                </a:ln>
                <a:solidFill>
                  <a:srgbClr val="002060"/>
                </a:solidFill>
                <a:latin typeface="UTM Kabel KT" panose="02040603050506020204" pitchFamily="18" charset="0"/>
                <a:ea typeface="字魂36号-正文宋楷" panose="02000000000000000000" pitchFamily="2" charset="-122"/>
              </a:rPr>
              <a:t>Tập</a:t>
            </a:r>
            <a:r>
              <a:rPr lang="en-US" altLang="zh-CN" sz="6000" dirty="0">
                <a:ln w="63500">
                  <a:noFill/>
                </a:ln>
                <a:solidFill>
                  <a:srgbClr val="002060"/>
                </a:solidFill>
                <a:latin typeface="UTM Kabel KT" panose="02040603050506020204" pitchFamily="18" charset="0"/>
                <a:ea typeface="字魂36号-正文宋楷" panose="02000000000000000000" pitchFamily="2" charset="-122"/>
              </a:rPr>
              <a:t> </a:t>
            </a:r>
            <a:r>
              <a:rPr lang="en-US" altLang="zh-CN" sz="6000" dirty="0" err="1">
                <a:ln w="63500">
                  <a:noFill/>
                </a:ln>
                <a:solidFill>
                  <a:srgbClr val="002060"/>
                </a:solidFill>
                <a:latin typeface="UTM Kabel KT" panose="02040603050506020204" pitchFamily="18" charset="0"/>
                <a:ea typeface="字魂36号-正文宋楷" panose="02000000000000000000" pitchFamily="2" charset="-122"/>
              </a:rPr>
              <a:t>đọc</a:t>
            </a:r>
            <a:endParaRPr lang="zh-CN" altLang="en-US" sz="6000" dirty="0">
              <a:ln w="63500">
                <a:noFill/>
              </a:ln>
              <a:solidFill>
                <a:srgbClr val="002060"/>
              </a:solidFill>
              <a:latin typeface="UTM Kabel KT" panose="02040603050506020204" pitchFamily="18" charset="0"/>
              <a:ea typeface="字魂36号-正文宋楷" panose="02000000000000000000" pitchFamily="2" charset="-122"/>
            </a:endParaRPr>
          </a:p>
        </p:txBody>
      </p:sp>
      <p:sp>
        <p:nvSpPr>
          <p:cNvPr id="346" name="文本框 345">
            <a:extLst>
              <a:ext uri="{FF2B5EF4-FFF2-40B4-BE49-F238E27FC236}">
                <a16:creationId xmlns:a16="http://schemas.microsoft.com/office/drawing/2014/main" id="{8332BDAA-3D8A-4AF1-9D63-0FFBFE747417}"/>
              </a:ext>
            </a:extLst>
          </p:cNvPr>
          <p:cNvSpPr txBox="1"/>
          <p:nvPr/>
        </p:nvSpPr>
        <p:spPr>
          <a:xfrm>
            <a:off x="47284" y="1330265"/>
            <a:ext cx="12171922" cy="1446550"/>
          </a:xfrm>
          <a:prstGeom prst="rect">
            <a:avLst/>
          </a:prstGeom>
          <a:noFill/>
          <a:ln>
            <a:noFill/>
          </a:ln>
        </p:spPr>
        <p:txBody>
          <a:bodyPr wrap="none" rtlCol="0">
            <a:spAutoFit/>
            <a:scene3d>
              <a:camera prst="orthographicFront"/>
              <a:lightRig rig="threePt" dir="t"/>
            </a:scene3d>
            <a:sp3d contourW="12700"/>
          </a:bodyPr>
          <a:lstStyle/>
          <a:p>
            <a:pPr algn="ctr"/>
            <a:r>
              <a:rPr lang="en-US" altLang="zh-CN" sz="8800" dirty="0">
                <a:ln w="19050">
                  <a:solidFill>
                    <a:srgbClr val="FFFFFF"/>
                  </a:solidFill>
                </a:ln>
                <a:solidFill>
                  <a:srgbClr val="FFC000"/>
                </a:solidFill>
                <a:effectLst>
                  <a:outerShdw blurRad="127000" dist="38100" dir="2700000" algn="tl" rotWithShape="0">
                    <a:prstClr val="black">
                      <a:alpha val="47000"/>
                    </a:prstClr>
                  </a:outerShdw>
                  <a:reflection blurRad="6350" stA="50000" endA="300" endPos="50000" dist="60007" dir="5400000" sy="-100000" algn="bl" rotWithShape="0"/>
                </a:effectLst>
                <a:latin typeface="UTM American Sans" panose="02040603050506020204" pitchFamily="18" charset="0"/>
                <a:ea typeface="字魂36号-正文宋楷" panose="02000000000000000000" pitchFamily="2" charset="-122"/>
              </a:rPr>
              <a:t>MỘT NGƯỜI CHÍNH TRỰC</a:t>
            </a:r>
            <a:endParaRPr lang="zh-CN" altLang="en-US" sz="8800" dirty="0">
              <a:ln w="19050">
                <a:solidFill>
                  <a:srgbClr val="FFFFFF"/>
                </a:solidFill>
              </a:ln>
              <a:solidFill>
                <a:srgbClr val="FFC000"/>
              </a:solidFill>
              <a:effectLst>
                <a:outerShdw blurRad="127000" dist="38100" dir="2700000" algn="tl" rotWithShape="0">
                  <a:prstClr val="black">
                    <a:alpha val="47000"/>
                  </a:prstClr>
                </a:outerShdw>
                <a:reflection blurRad="6350" stA="50000" endA="300" endPos="50000" dist="60007" dir="5400000" sy="-100000" algn="bl" rotWithShape="0"/>
              </a:effectLst>
              <a:latin typeface="UTM American Sans" panose="02040603050506020204" pitchFamily="18" charset="0"/>
              <a:ea typeface="字魂36号-正文宋楷" panose="02000000000000000000" pitchFamily="2" charset="-122"/>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38"/>
                                        </p:tgtEl>
                                        <p:attrNameLst>
                                          <p:attrName>style.visibility</p:attrName>
                                        </p:attrNameLst>
                                      </p:cBhvr>
                                      <p:to>
                                        <p:strVal val="visible"/>
                                      </p:to>
                                    </p:set>
                                    <p:animEffect transition="in" filter="fade">
                                      <p:cBhvr>
                                        <p:cTn id="27" dur="1000"/>
                                        <p:tgtEl>
                                          <p:spTgt spid="338"/>
                                        </p:tgtEl>
                                      </p:cBhvr>
                                    </p:animEffect>
                                    <p:anim calcmode="lin" valueType="num">
                                      <p:cBhvr>
                                        <p:cTn id="28" dur="1000" fill="hold"/>
                                        <p:tgtEl>
                                          <p:spTgt spid="338"/>
                                        </p:tgtEl>
                                        <p:attrNameLst>
                                          <p:attrName>ppt_x</p:attrName>
                                        </p:attrNameLst>
                                      </p:cBhvr>
                                      <p:tavLst>
                                        <p:tav tm="0">
                                          <p:val>
                                            <p:strVal val="#ppt_x"/>
                                          </p:val>
                                        </p:tav>
                                        <p:tav tm="100000">
                                          <p:val>
                                            <p:strVal val="#ppt_x"/>
                                          </p:val>
                                        </p:tav>
                                      </p:tavLst>
                                    </p:anim>
                                    <p:anim calcmode="lin" valueType="num">
                                      <p:cBhvr>
                                        <p:cTn id="29" dur="1000" fill="hold"/>
                                        <p:tgtEl>
                                          <p:spTgt spid="33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45"/>
                                        </p:tgtEl>
                                        <p:attrNameLst>
                                          <p:attrName>style.visibility</p:attrName>
                                        </p:attrNameLst>
                                      </p:cBhvr>
                                      <p:to>
                                        <p:strVal val="visible"/>
                                      </p:to>
                                    </p:set>
                                    <p:animEffect transition="in" filter="wipe(up)">
                                      <p:cBhvr>
                                        <p:cTn id="33" dur="500"/>
                                        <p:tgtEl>
                                          <p:spTgt spid="345"/>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346"/>
                                        </p:tgtEl>
                                        <p:attrNameLst>
                                          <p:attrName>style.visibility</p:attrName>
                                        </p:attrNameLst>
                                      </p:cBhvr>
                                      <p:to>
                                        <p:strVal val="visible"/>
                                      </p:to>
                                    </p:set>
                                    <p:animEffect transition="in" filter="wipe(up)">
                                      <p:cBhvr>
                                        <p:cTn id="3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P spid="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62A08828-41FB-41FA-9F62-2D52CC889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a:extLst>
              <a:ext uri="{FF2B5EF4-FFF2-40B4-BE49-F238E27FC236}">
                <a16:creationId xmlns:a16="http://schemas.microsoft.com/office/drawing/2014/main" id="{DE9D869F-4D21-4A79-ABC9-F494B8D616D1}"/>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altLang="en-US" sz="2400" b="1">
                <a:solidFill>
                  <a:srgbClr val="222267"/>
                </a:solidFill>
                <a:ea typeface="SimSun" panose="02010600030101010101" pitchFamily="2" charset="-122"/>
                <a:cs typeface="Times New Roman" panose="02020603050405020304" pitchFamily="18" charset="0"/>
              </a:rPr>
              <a:t>MỤC TIÊU</a:t>
            </a:r>
            <a:endParaRPr lang="vi-VN" altLang="en-US" sz="2400" b="1">
              <a:solidFill>
                <a:srgbClr val="222267"/>
              </a:solidFill>
              <a:ea typeface="SimSun" panose="02010600030101010101" pitchFamily="2" charset="-122"/>
              <a:cs typeface="Times New Roman" panose="02020603050405020304" pitchFamily="18" charset="0"/>
            </a:endParaRPr>
          </a:p>
        </p:txBody>
      </p:sp>
      <p:sp>
        <p:nvSpPr>
          <p:cNvPr id="11268" name="TextBox 5">
            <a:extLst>
              <a:ext uri="{FF2B5EF4-FFF2-40B4-BE49-F238E27FC236}">
                <a16:creationId xmlns:a16="http://schemas.microsoft.com/office/drawing/2014/main" id="{A3302814-349B-422C-8A9A-D27669AC0CD4}"/>
              </a:ext>
            </a:extLst>
          </p:cNvPr>
          <p:cNvSpPr txBox="1">
            <a:spLocks noChangeArrowheads="1"/>
          </p:cNvSpPr>
          <p:nvPr/>
        </p:nvSpPr>
        <p:spPr bwMode="auto">
          <a:xfrm>
            <a:off x="2362200" y="220186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a:r>
              <a:rPr lang="en-US" altLang="en-US" sz="3200">
                <a:cs typeface="Times New Roman" panose="02020603050405020304" pitchFamily="18" charset="0"/>
              </a:rPr>
              <a:t>- </a:t>
            </a:r>
            <a:r>
              <a:rPr lang="vi-VN" altLang="en-US" sz="3200">
                <a:cs typeface="Times New Roman" panose="02020603050405020304" pitchFamily="18" charset="0"/>
              </a:rPr>
              <a:t>Hiểu nghĩa một số từ trong bài</a:t>
            </a:r>
            <a:r>
              <a:rPr lang="en-US" altLang="en-US" sz="3200">
                <a:cs typeface="Times New Roman" panose="02020603050405020304" pitchFamily="18" charset="0"/>
              </a:rPr>
              <a:t>. </a:t>
            </a:r>
            <a:r>
              <a:rPr lang="vi-VN" altLang="en-US" sz="3200">
                <a:cs typeface="Times New Roman" panose="02020603050405020304" pitchFamily="18" charset="0"/>
              </a:rPr>
              <a:t>Hiểu nội dung bài</a:t>
            </a:r>
            <a:endParaRPr lang="en-US" altLang="en-US" sz="3200">
              <a:cs typeface="Times New Roman" panose="02020603050405020304" pitchFamily="18" charset="0"/>
            </a:endParaRPr>
          </a:p>
          <a:p>
            <a:pPr algn="just"/>
            <a:r>
              <a:rPr lang="vi-VN" altLang="en-US" sz="3200">
                <a:cs typeface="Times New Roman" panose="02020603050405020304" pitchFamily="18" charset="0"/>
              </a:rPr>
              <a:t>- Đọc đúng  các từ ngữ</a:t>
            </a:r>
            <a:r>
              <a:rPr lang="en-US" altLang="en-US" sz="3200">
                <a:cs typeface="Times New Roman" panose="02020603050405020304" pitchFamily="18" charset="0"/>
              </a:rPr>
              <a:t>. </a:t>
            </a:r>
            <a:r>
              <a:rPr lang="vi-VN" altLang="en-US" sz="3200">
                <a:cs typeface="Times New Roman" panose="02020603050405020304" pitchFamily="18" charset="0"/>
              </a:rPr>
              <a:t>Biết ngắt nghỉ hơi đúng</a:t>
            </a:r>
            <a:endParaRPr lang="en-US" altLang="en-US" sz="3200">
              <a:cs typeface="Times New Roman" panose="02020603050405020304" pitchFamily="18" charset="0"/>
            </a:endParaRPr>
          </a:p>
          <a:p>
            <a:pPr algn="just"/>
            <a:r>
              <a:rPr lang="vi-VN" altLang="en-US" sz="3200">
                <a:cs typeface="Times New Roman" panose="02020603050405020304" pitchFamily="18" charset="0"/>
              </a:rPr>
              <a:t>- Biết đọc diễn cảm toàn bài, thay đổi giọng </a:t>
            </a:r>
            <a:r>
              <a:rPr lang="en-US" altLang="en-US" sz="3200">
                <a:cs typeface="Times New Roman" panose="02020603050405020304" pitchFamily="18" charset="0"/>
              </a:rPr>
              <a:t>đọc</a:t>
            </a:r>
            <a:r>
              <a:rPr lang="vi-VN" altLang="en-US" sz="3200">
                <a:cs typeface="Times New Roman" panose="02020603050405020304" pitchFamily="18" charset="0"/>
              </a:rPr>
              <a:t> phù hợp với nội dung, từng nhân vật</a:t>
            </a:r>
            <a:endParaRPr lang="en-US" altLang="en-US" sz="320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a16="http://schemas.microsoft.com/office/drawing/2014/main" id="{DE0DC727-CD0A-4A78-A914-5F8ACDE4CF9E}"/>
              </a:ext>
            </a:extLst>
          </p:cNvPr>
          <p:cNvGrpSpPr/>
          <p:nvPr/>
        </p:nvGrpSpPr>
        <p:grpSpPr>
          <a:xfrm flipH="1">
            <a:off x="0" y="2073318"/>
            <a:ext cx="6303860" cy="4532249"/>
            <a:chOff x="5888140" y="2073318"/>
            <a:chExt cx="6303860" cy="4532249"/>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28373" y="285389"/>
            <a:ext cx="11350973" cy="2325835"/>
          </a:xfrm>
          <a:prstGeom prst="rect">
            <a:avLst/>
          </a:prstGeom>
        </p:spPr>
      </p:pic>
      <p:sp>
        <p:nvSpPr>
          <p:cNvPr id="14" name="文本框 13">
            <a:extLst>
              <a:ext uri="{FF2B5EF4-FFF2-40B4-BE49-F238E27FC236}">
                <a16:creationId xmlns:a16="http://schemas.microsoft.com/office/drawing/2014/main" id="{CAD5F869-C84C-4BF3-BE1A-FAA58A356943}"/>
              </a:ext>
            </a:extLst>
          </p:cNvPr>
          <p:cNvSpPr txBox="1"/>
          <p:nvPr/>
        </p:nvSpPr>
        <p:spPr>
          <a:xfrm>
            <a:off x="5261899" y="2130329"/>
            <a:ext cx="6082114"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Times New Roman" panose="02020603050405020304" pitchFamily="18" charset="0"/>
                <a:ea typeface="字魂36号-正文宋楷" panose="02000000000000000000" pitchFamily="2" charset="-122"/>
                <a:cs typeface="Times New Roman" panose="02020603050405020304" pitchFamily="18" charset="0"/>
              </a:rPr>
              <a:t>LUYỆN ĐỌC</a:t>
            </a:r>
            <a:endParaRPr lang="zh-CN" altLang="en-US" sz="8000" dirty="0">
              <a:solidFill>
                <a:srgbClr val="FFC000"/>
              </a:solidFill>
              <a:effectLst>
                <a:outerShdw blurRad="38100" dist="38100" dir="2700000" algn="tl">
                  <a:srgbClr val="000000">
                    <a:alpha val="43137"/>
                  </a:srgbClr>
                </a:outerShdw>
                <a:reflection blurRad="6350" stA="60000" endA="900" endPos="60000" dist="29997" dir="5400000" sy="-100000" algn="bl" rotWithShape="0"/>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04655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ounded Rectangle 257"/>
          <p:cNvSpPr/>
          <p:nvPr/>
        </p:nvSpPr>
        <p:spPr>
          <a:xfrm>
            <a:off x="118899" y="737604"/>
            <a:ext cx="11951061" cy="5909169"/>
          </a:xfrm>
          <a:prstGeom prst="roundRect">
            <a:avLst/>
          </a:prstGeom>
          <a:solidFill>
            <a:schemeClr val="bg1"/>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文本框 345">
            <a:extLst>
              <a:ext uri="{FF2B5EF4-FFF2-40B4-BE49-F238E27FC236}">
                <a16:creationId xmlns:a16="http://schemas.microsoft.com/office/drawing/2014/main" id="{8332BDAA-3D8A-4AF1-9D63-0FFBFE747417}"/>
              </a:ext>
            </a:extLst>
          </p:cNvPr>
          <p:cNvSpPr txBox="1"/>
          <p:nvPr/>
        </p:nvSpPr>
        <p:spPr>
          <a:xfrm>
            <a:off x="3149395" y="0"/>
            <a:ext cx="6175088"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rPr>
              <a:t>MỘT NGƯỜI CHÍNH TRỰC</a:t>
            </a:r>
            <a:endParaRPr lang="zh-CN" altLang="en-US" sz="4400" dirty="0">
              <a:ln w="19050">
                <a:solidFill>
                  <a:srgbClr val="FFFFFF"/>
                </a:solidFill>
              </a:ln>
              <a:solidFill>
                <a:srgbClr val="FFC000"/>
              </a:solidFill>
              <a:effectLst>
                <a:outerShdw blurRad="127000" dist="38100" dir="2700000" algn="tl" rotWithShape="0">
                  <a:prstClr val="black">
                    <a:alpha val="47000"/>
                  </a:prstClr>
                </a:outerShdw>
              </a:effectLst>
              <a:latin typeface="UTM American Sans" panose="02040603050506020204" pitchFamily="18" charset="0"/>
              <a:ea typeface="字魂36号-正文宋楷" panose="02000000000000000000" pitchFamily="2" charset="-122"/>
            </a:endParaRPr>
          </a:p>
        </p:txBody>
      </p:sp>
      <p:sp>
        <p:nvSpPr>
          <p:cNvPr id="2" name="Rectangle 1"/>
          <p:cNvSpPr/>
          <p:nvPr/>
        </p:nvSpPr>
        <p:spPr>
          <a:xfrm>
            <a:off x="311086" y="829937"/>
            <a:ext cx="11566688" cy="5632311"/>
          </a:xfrm>
          <a:prstGeom prst="rect">
            <a:avLst/>
          </a:prstGeom>
        </p:spPr>
        <p:txBody>
          <a:bodyPr wrap="square">
            <a:spAutoFit/>
          </a:bodyPr>
          <a:lstStyle/>
          <a:p>
            <a:pPr algn="just">
              <a:lnSpc>
                <a:spcPct val="90000"/>
              </a:lnSpc>
              <a:buFontTx/>
              <a:buNone/>
            </a:pPr>
            <a:r>
              <a:rPr lang="en-US" altLang="en-US" sz="2000" dirty="0">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quan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triều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nổi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tiếng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chính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trực</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Năm</a:t>
            </a:r>
            <a:r>
              <a:rPr lang="en-US" altLang="en-US" sz="2000" dirty="0">
                <a:solidFill>
                  <a:schemeClr val="accent6">
                    <a:lumMod val="50000"/>
                  </a:schemeClr>
                </a:solidFill>
                <a:latin typeface="Arial" panose="020B0604020202020204" pitchFamily="34" charset="0"/>
                <a:cs typeface="Arial" panose="020B0604020202020204" pitchFamily="34" charset="0"/>
              </a:rPr>
              <a:t> 1175,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Anh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mất</a:t>
            </a:r>
            <a:r>
              <a:rPr lang="en-US" altLang="en-US" sz="2000" dirty="0">
                <a:solidFill>
                  <a:schemeClr val="accent6">
                    <a:lumMod val="50000"/>
                  </a:schemeClr>
                </a:solidFill>
                <a:latin typeface="Arial" panose="020B0604020202020204" pitchFamily="34" charset="0"/>
                <a:cs typeface="Arial" panose="020B0604020202020204" pitchFamily="34" charset="0"/>
              </a:rPr>
              <a:t>, di </a:t>
            </a:r>
            <a:r>
              <a:rPr lang="en-US" altLang="en-US" sz="2000" dirty="0" err="1">
                <a:solidFill>
                  <a:schemeClr val="accent6">
                    <a:lumMod val="50000"/>
                  </a:schemeClr>
                </a:solidFill>
                <a:latin typeface="Arial" panose="020B0604020202020204" pitchFamily="34" charset="0"/>
                <a:cs typeface="Arial" panose="020B0604020202020204" pitchFamily="34" charset="0"/>
              </a:rPr>
              <a:t>chiếu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phò</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tử</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Cán</a:t>
            </a:r>
            <a:r>
              <a:rPr lang="en-US" altLang="en-US" sz="2000" dirty="0">
                <a:solidFill>
                  <a:schemeClr val="accent6">
                    <a:lumMod val="50000"/>
                  </a:schemeClr>
                </a:solidFill>
                <a:latin typeface="Arial" panose="020B0604020202020204" pitchFamily="34" charset="0"/>
                <a:cs typeface="Arial" panose="020B0604020202020204" pitchFamily="34" charset="0"/>
              </a:rPr>
              <a:t>, con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họ</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Đỗ</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ngôi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Nhưng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Chiêu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Linh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muốn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lập</a:t>
            </a:r>
            <a:r>
              <a:rPr lang="en-US" altLang="en-US" sz="2000" dirty="0">
                <a:solidFill>
                  <a:schemeClr val="accent6">
                    <a:lumMod val="50000"/>
                  </a:schemeClr>
                </a:solidFill>
                <a:latin typeface="Arial" panose="020B0604020202020204" pitchFamily="34" charset="0"/>
                <a:cs typeface="Arial" panose="020B0604020202020204" pitchFamily="34" charset="0"/>
              </a:rPr>
              <a:t> con </a:t>
            </a:r>
            <a:r>
              <a:rPr lang="en-US" altLang="en-US" sz="2000" dirty="0" err="1">
                <a:solidFill>
                  <a:schemeClr val="accent6">
                    <a:lumMod val="50000"/>
                  </a:schemeClr>
                </a:solidFill>
                <a:latin typeface="Arial" panose="020B0604020202020204" pitchFamily="34" charset="0"/>
                <a:cs typeface="Arial" panose="020B0604020202020204" pitchFamily="34" charset="0"/>
              </a:rPr>
              <a:t>mình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Xưởng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đem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vàng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bạc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đút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lót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vợ</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để</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nhờ</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giúp</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nhất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định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nghe</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theo</a:t>
            </a:r>
            <a:r>
              <a:rPr lang="en-US" altLang="en-US" sz="2000" dirty="0">
                <a:solidFill>
                  <a:schemeClr val="accent6">
                    <a:lumMod val="50000"/>
                  </a:schemeClr>
                </a:solidFill>
                <a:latin typeface="Arial" panose="020B0604020202020204" pitchFamily="34" charset="0"/>
                <a:cs typeface="Arial" panose="020B0604020202020204" pitchFamily="34" charset="0"/>
              </a:rPr>
              <a:t> di </a:t>
            </a:r>
            <a:r>
              <a:rPr lang="en-US" altLang="en-US" sz="2000" dirty="0" err="1">
                <a:solidFill>
                  <a:schemeClr val="accent6">
                    <a:lumMod val="50000"/>
                  </a:schemeClr>
                </a:solidFill>
                <a:latin typeface="Arial" panose="020B0604020202020204" pitchFamily="34" charset="0"/>
                <a:cs typeface="Arial" panose="020B0604020202020204" pitchFamily="34" charset="0"/>
              </a:rPr>
              <a:t>chiếu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lập</a:t>
            </a:r>
            <a:r>
              <a:rPr lang="en-US" altLang="en-US" sz="2000" dirty="0">
                <a:solidFill>
                  <a:schemeClr val="accent6">
                    <a:lumMod val="50000"/>
                  </a:schemeClr>
                </a:solidFill>
                <a:latin typeface="Arial" panose="020B0604020202020204" pitchFamily="34" charset="0"/>
                <a:cs typeface="Arial" panose="020B0604020202020204" pitchFamily="34" charset="0"/>
              </a:rPr>
              <a:t> Long </a:t>
            </a:r>
            <a:r>
              <a:rPr lang="en-US" altLang="en-US" sz="2000" dirty="0" err="1">
                <a:solidFill>
                  <a:schemeClr val="accent6">
                    <a:lumMod val="50000"/>
                  </a:schemeClr>
                </a:solidFill>
                <a:latin typeface="Arial" panose="020B0604020202020204" pitchFamily="34" charset="0"/>
                <a:cs typeface="Arial" panose="020B0604020202020204" pitchFamily="34" charset="0"/>
              </a:rPr>
              <a:t>Cán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Đó</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Lý</a:t>
            </a:r>
            <a:r>
              <a:rPr lang="en-US" altLang="en-US" sz="2000" dirty="0">
                <a:solidFill>
                  <a:schemeClr val="accent6">
                    <a:lumMod val="50000"/>
                  </a:schemeClr>
                </a:solidFill>
                <a:latin typeface="Arial" panose="020B0604020202020204" pitchFamily="34" charset="0"/>
                <a:cs typeface="Arial" panose="020B0604020202020204" pitchFamily="34" charset="0"/>
              </a:rPr>
              <a:t> Cao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Phò</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 Cao </a:t>
            </a:r>
            <a:r>
              <a:rPr lang="en-US" altLang="en-US" sz="2000" dirty="0" err="1">
                <a:solidFill>
                  <a:schemeClr val="accent6">
                    <a:lumMod val="50000"/>
                  </a:schemeClr>
                </a:solidFill>
                <a:latin typeface="Arial" panose="020B0604020202020204" pitchFamily="34" charset="0"/>
                <a:cs typeface="Arial" panose="020B0604020202020204" pitchFamily="34" charset="0"/>
              </a:rPr>
              <a:t>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được</a:t>
            </a:r>
            <a:r>
              <a:rPr lang="en-US" altLang="en-US" sz="2000" dirty="0">
                <a:solidFill>
                  <a:schemeClr val="accent6">
                    <a:lumMod val="50000"/>
                  </a:schemeClr>
                </a:solidFill>
                <a:latin typeface="Arial" panose="020B0604020202020204" pitchFamily="34" charset="0"/>
                <a:cs typeface="Arial" panose="020B0604020202020204" pitchFamily="34" charset="0"/>
              </a:rPr>
              <a:t> 4 </a:t>
            </a:r>
            <a:r>
              <a:rPr lang="en-US" altLang="en-US" sz="2000" dirty="0" err="1">
                <a:solidFill>
                  <a:schemeClr val="accent6">
                    <a:lumMod val="50000"/>
                  </a:schemeClr>
                </a:solidFill>
                <a:latin typeface="Arial" panose="020B0604020202020204" pitchFamily="34" charset="0"/>
                <a:cs typeface="Arial" panose="020B0604020202020204" pitchFamily="34" charset="0"/>
              </a:rPr>
              <a:t>năm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lâm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bệnh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nặng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Quan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tham</a:t>
            </a:r>
            <a:r>
              <a:rPr lang="en-US" altLang="en-US" sz="2000" dirty="0">
                <a:solidFill>
                  <a:schemeClr val="accent6">
                    <a:lumMod val="50000"/>
                  </a:schemeClr>
                </a:solidFill>
                <a:latin typeface="Arial" panose="020B0604020202020204" pitchFamily="34" charset="0"/>
                <a:cs typeface="Arial" panose="020B0604020202020204" pitchFamily="34" charset="0"/>
              </a:rPr>
              <a:t> tri </a:t>
            </a:r>
            <a:r>
              <a:rPr lang="en-US" altLang="en-US" sz="2000" dirty="0" err="1">
                <a:solidFill>
                  <a:schemeClr val="accent6">
                    <a:lumMod val="50000"/>
                  </a:schemeClr>
                </a:solidFill>
                <a:latin typeface="Arial" panose="020B0604020202020204" pitchFamily="34" charset="0"/>
                <a:cs typeface="Arial" panose="020B0604020202020204" pitchFamily="34" charset="0"/>
              </a:rPr>
              <a:t>chính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sự</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ngày</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đêm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hầu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bệnh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Còn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nghị</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 do </a:t>
            </a:r>
            <a:r>
              <a:rPr lang="en-US" altLang="en-US" sz="2000" dirty="0" err="1">
                <a:solidFill>
                  <a:schemeClr val="accent6">
                    <a:lumMod val="50000"/>
                  </a:schemeClr>
                </a:solidFill>
                <a:latin typeface="Arial" panose="020B0604020202020204" pitchFamily="34" charset="0"/>
                <a:cs typeface="Arial" panose="020B0604020202020204" pitchFamily="34" charset="0"/>
              </a:rPr>
              <a:t>bận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nhiều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việc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nên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mấy</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tới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Tô</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được</a:t>
            </a: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Một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hôm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Đỗ</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vua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tới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thăm</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a:solidFill>
                  <a:schemeClr val="accent6">
                    <a:lumMod val="50000"/>
                  </a:schemeClr>
                </a:solidFill>
                <a:latin typeface="Arial" panose="020B0604020202020204" pitchFamily="34" charset="0"/>
                <a:cs typeface="Arial" panose="020B0604020202020204" pitchFamily="34" charset="0"/>
              </a:rPr>
              <a:t>, hỏi:</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Nếu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chẳng</a:t>
            </a:r>
            <a:r>
              <a:rPr lang="en-US" altLang="en-US" sz="2000" dirty="0">
                <a:solidFill>
                  <a:schemeClr val="accent6">
                    <a:lumMod val="50000"/>
                  </a:schemeClr>
                </a:solidFill>
                <a:latin typeface="Arial" panose="020B0604020202020204" pitchFamily="34" charset="0"/>
                <a:cs typeface="Arial" panose="020B0604020202020204" pitchFamily="34" charset="0"/>
              </a:rPr>
              <a:t> may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mất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ai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là</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sẽ</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err="1">
                <a:solidFill>
                  <a:schemeClr val="accent6">
                    <a:lumMod val="50000"/>
                  </a:schemeClr>
                </a:solidFill>
                <a:latin typeface="Arial" panose="020B0604020202020204" pitchFamily="34" charset="0"/>
                <a:cs typeface="Arial" panose="020B0604020202020204" pitchFamily="34" charset="0"/>
              </a:rPr>
              <a:t>thay</a:t>
            </a:r>
            <a:r>
              <a:rPr lang="en-US" altLang="en-US" sz="2000">
                <a:solidFill>
                  <a:schemeClr val="accent6">
                    <a:lumMod val="50000"/>
                  </a:schemeClr>
                </a:solidFill>
                <a:latin typeface="Arial" panose="020B0604020202020204" pitchFamily="34" charset="0"/>
                <a:cs typeface="Arial" panose="020B0604020202020204" pitchFamily="34" charset="0"/>
              </a:rPr>
              <a:t> ông?</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a:solidFill>
                  <a:schemeClr val="accent6">
                    <a:lumMod val="50000"/>
                  </a:schemeClr>
                </a:solidFill>
                <a:latin typeface="Arial" panose="020B0604020202020204" pitchFamily="34" charset="0"/>
                <a:cs typeface="Arial" panose="020B0604020202020204" pitchFamily="34" charset="0"/>
              </a:rPr>
              <a:t>		Tô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Thành</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do </a:t>
            </a:r>
            <a:r>
              <a:rPr lang="en-US" altLang="en-US" sz="2000" dirty="0" err="1">
                <a:solidFill>
                  <a:schemeClr val="accent6">
                    <a:lumMod val="50000"/>
                  </a:schemeClr>
                </a:solidFill>
                <a:latin typeface="Arial" panose="020B0604020202020204" pitchFamily="34" charset="0"/>
                <a:cs typeface="Arial" panose="020B0604020202020204" pitchFamily="34" charset="0"/>
              </a:rPr>
              <a:t>dự</a:t>
            </a:r>
            <a:r>
              <a:rPr lang="en-US" altLang="en-US" sz="2000">
                <a:solidFill>
                  <a:schemeClr val="accent6">
                    <a:lumMod val="50000"/>
                  </a:schemeClr>
                </a:solidFill>
                <a:latin typeface="Arial" panose="020B0604020202020204" pitchFamily="34" charset="0"/>
                <a:cs typeface="Arial" panose="020B0604020202020204" pitchFamily="34" charset="0"/>
              </a:rPr>
              <a:t>, đáp:</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Có</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nghị</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phu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just">
              <a:lnSpc>
                <a:spcPct val="90000"/>
              </a:lnSpc>
              <a:buFontTx/>
              <a:buNone/>
            </a:pPr>
            <a:r>
              <a:rPr lang="en-US" altLang="en-US" sz="2000">
                <a:solidFill>
                  <a:schemeClr val="accent6">
                    <a:lumMod val="50000"/>
                  </a:schemeClr>
                </a:solidFill>
                <a:latin typeface="Arial" panose="020B0604020202020204" pitchFamily="34" charset="0"/>
                <a:cs typeface="Arial" panose="020B0604020202020204" pitchFamily="34" charset="0"/>
              </a:rPr>
              <a:t>		Thái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ngạc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err="1">
                <a:solidFill>
                  <a:schemeClr val="accent6">
                    <a:lumMod val="50000"/>
                  </a:schemeClr>
                </a:solidFill>
                <a:latin typeface="Arial" panose="020B0604020202020204" pitchFamily="34" charset="0"/>
                <a:cs typeface="Arial" panose="020B0604020202020204" pitchFamily="34" charset="0"/>
              </a:rPr>
              <a:t>nhiên</a:t>
            </a:r>
            <a:r>
              <a:rPr lang="en-US" altLang="en-US" sz="2000">
                <a:solidFill>
                  <a:schemeClr val="accent6">
                    <a:lumMod val="50000"/>
                  </a:schemeClr>
                </a:solidFill>
                <a:latin typeface="Arial" panose="020B0604020202020204" pitchFamily="34" charset="0"/>
                <a:cs typeface="Arial" panose="020B0604020202020204" pitchFamily="34" charset="0"/>
              </a:rPr>
              <a:t> nói:</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hết</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lòng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sao</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không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err="1">
                <a:solidFill>
                  <a:schemeClr val="accent6">
                    <a:lumMod val="50000"/>
                  </a:schemeClr>
                </a:solidFill>
                <a:latin typeface="Arial" panose="020B0604020202020204" pitchFamily="34" charset="0"/>
                <a:cs typeface="Arial" panose="020B0604020202020204" pitchFamily="34" charset="0"/>
              </a:rPr>
              <a:t>tiến</a:t>
            </a:r>
            <a:r>
              <a:rPr lang="en-US" altLang="en-US" sz="2000">
                <a:solidFill>
                  <a:schemeClr val="accent6">
                    <a:lumMod val="50000"/>
                  </a:schemeClr>
                </a:solidFill>
                <a:latin typeface="Arial" panose="020B0604020202020204" pitchFamily="34" charset="0"/>
                <a:cs typeface="Arial" panose="020B0604020202020204" pitchFamily="34" charset="0"/>
              </a:rPr>
              <a:t> cử?</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a:solidFill>
                  <a:schemeClr val="accent6">
                    <a:lumMod val="50000"/>
                  </a:schemeClr>
                </a:solidFill>
                <a:latin typeface="Arial" panose="020B0604020202020204" pitchFamily="34" charset="0"/>
                <a:cs typeface="Arial" panose="020B0604020202020204" pitchFamily="34" charset="0"/>
              </a:rPr>
              <a:t>		Tô </a:t>
            </a:r>
            <a:r>
              <a:rPr lang="en-US" altLang="en-US" sz="2000" dirty="0" err="1">
                <a:solidFill>
                  <a:schemeClr val="accent6">
                    <a:lumMod val="50000"/>
                  </a:schemeClr>
                </a:solidFill>
                <a:latin typeface="Arial" panose="020B0604020202020204" pitchFamily="34" charset="0"/>
                <a:cs typeface="Arial" panose="020B0604020202020204" pitchFamily="34" charset="0"/>
              </a:rPr>
              <a:t>Hiến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err="1">
                <a:solidFill>
                  <a:schemeClr val="accent6">
                    <a:lumMod val="50000"/>
                  </a:schemeClr>
                </a:solidFill>
                <a:latin typeface="Arial" panose="020B0604020202020204" pitchFamily="34" charset="0"/>
                <a:cs typeface="Arial" panose="020B0604020202020204" pitchFamily="34" charset="0"/>
              </a:rPr>
              <a:t>Thành</a:t>
            </a:r>
            <a:r>
              <a:rPr lang="en-US" altLang="en-US" sz="2000">
                <a:solidFill>
                  <a:schemeClr val="accent6">
                    <a:lumMod val="50000"/>
                  </a:schemeClr>
                </a:solidFill>
                <a:latin typeface="Arial" panose="020B0604020202020204" pitchFamily="34" charset="0"/>
                <a:cs typeface="Arial" panose="020B0604020202020204" pitchFamily="34" charset="0"/>
              </a:rPr>
              <a:t> tâu:</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just">
              <a:lnSpc>
                <a:spcPct val="90000"/>
              </a:lnSpc>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	- </a:t>
            </a:r>
            <a:r>
              <a:rPr lang="en-US" altLang="en-US" sz="2000" dirty="0" err="1">
                <a:solidFill>
                  <a:schemeClr val="accent6">
                    <a:lumMod val="50000"/>
                  </a:schemeClr>
                </a:solidFill>
                <a:latin typeface="Arial" panose="020B0604020202020204" pitchFamily="34" charset="0"/>
                <a:cs typeface="Arial" panose="020B0604020202020204" pitchFamily="34" charset="0"/>
              </a:rPr>
              <a:t>Nếu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Thái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hậu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hầu</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hạ</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thì</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xin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cử</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Vũ</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Đường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còn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hỏi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người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tài</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ba</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giúp</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nước</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thần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xin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cử</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Trần</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Trung</a:t>
            </a:r>
            <a:r>
              <a:rPr lang="en-US" altLang="en-US" sz="2000" dirty="0">
                <a:solidFill>
                  <a:schemeClr val="accent6">
                    <a:lumMod val="50000"/>
                  </a:schemeClr>
                </a:solidFill>
                <a:latin typeface="Arial" panose="020B0604020202020204" pitchFamily="34" charset="0"/>
                <a:cs typeface="Arial" panose="020B0604020202020204" pitchFamily="34" charset="0"/>
              </a:rPr>
              <a:t> </a:t>
            </a:r>
            <a:r>
              <a:rPr lang="en-US" altLang="en-US" sz="2000" dirty="0" err="1">
                <a:solidFill>
                  <a:schemeClr val="accent6">
                    <a:lumMod val="50000"/>
                  </a:schemeClr>
                </a:solidFill>
                <a:latin typeface="Arial" panose="020B0604020202020204" pitchFamily="34" charset="0"/>
                <a:cs typeface="Arial" panose="020B0604020202020204" pitchFamily="34" charset="0"/>
              </a:rPr>
              <a:t>Tá</a:t>
            </a:r>
            <a:r>
              <a:rPr lang="en-US" altLang="en-US" sz="2000" dirty="0">
                <a:solidFill>
                  <a:schemeClr val="accent6">
                    <a:lumMod val="50000"/>
                  </a:schemeClr>
                </a:solidFill>
                <a:latin typeface="Arial" panose="020B0604020202020204" pitchFamily="34" charset="0"/>
                <a:cs typeface="Arial" panose="020B0604020202020204" pitchFamily="34" charset="0"/>
              </a:rPr>
              <a:t>.</a:t>
            </a:r>
          </a:p>
          <a:p>
            <a:pPr algn="r">
              <a:lnSpc>
                <a:spcPct val="90000"/>
              </a:lnSpc>
              <a:buFontTx/>
              <a:buNone/>
            </a:pPr>
            <a:r>
              <a:rPr lang="en-US" altLang="en-US" sz="2000" i="1" dirty="0">
                <a:solidFill>
                  <a:schemeClr val="accent6">
                    <a:lumMod val="50000"/>
                  </a:schemeClr>
                </a:solidFill>
                <a:latin typeface="Arial" panose="020B0604020202020204" pitchFamily="34" charset="0"/>
                <a:cs typeface="Arial" panose="020B0604020202020204" pitchFamily="34" charset="0"/>
              </a:rPr>
              <a:t>Theo </a:t>
            </a:r>
            <a:r>
              <a:rPr lang="en-US" altLang="en-US" sz="2000" b="1" dirty="0">
                <a:solidFill>
                  <a:schemeClr val="accent6">
                    <a:lumMod val="50000"/>
                  </a:schemeClr>
                </a:solidFill>
                <a:latin typeface="Arial" panose="020B0604020202020204" pitchFamily="34" charset="0"/>
                <a:cs typeface="Arial" panose="020B0604020202020204" pitchFamily="34" charset="0"/>
              </a:rPr>
              <a:t>QUỲNH CƯ, ĐỖ ĐỨC HÙNG</a:t>
            </a:r>
            <a:r>
              <a:rPr lang="en-US" alt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7579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D315BD3-6C20-4365-823F-F440047F4714}"/>
              </a:ext>
            </a:extLst>
          </p:cNvPr>
          <p:cNvGrpSpPr>
            <a:grpSpLocks noChangeAspect="1"/>
          </p:cNvGrpSpPr>
          <p:nvPr/>
        </p:nvGrpSpPr>
        <p:grpSpPr bwMode="auto">
          <a:xfrm>
            <a:off x="2915618" y="-28163"/>
            <a:ext cx="6397424" cy="1667496"/>
            <a:chOff x="1541" y="-64"/>
            <a:chExt cx="4577" cy="1193"/>
          </a:xfrm>
        </p:grpSpPr>
        <p:sp>
          <p:nvSpPr>
            <p:cNvPr id="4" name="AutoShape 3">
              <a:extLst>
                <a:ext uri="{FF2B5EF4-FFF2-40B4-BE49-F238E27FC236}">
                  <a16:creationId xmlns:a16="http://schemas.microsoft.com/office/drawing/2014/main" id="{F9AAE9F4-B419-4E0C-AEEA-DB6205C7B135}"/>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id="{1E4DF788-68E3-4314-A468-23558F45FDA4}"/>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id="{3E615BE4-5959-4BFF-B835-0E52EC8413EE}"/>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id="{22E525F1-A7E4-4A1F-83EC-5FB21E708F53}"/>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id="{16A08212-C17D-4C42-A7ED-3D011A62411B}"/>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id="{89131D61-6AB1-4BED-978D-676F3FB270BA}"/>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id="{5BC46E39-7152-4E60-851C-6C4560037D99}"/>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id="{A71B9203-FE52-4C3A-BFBE-D5D6C0B4D9B8}"/>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id="{93FDD7DF-F1D4-4924-B7A3-78B4766AF7D4}"/>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id="{B7A578A1-A62A-4222-AE9A-4804236240E5}"/>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id="{08908049-34B4-4B25-916D-ACD519C6568C}"/>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id="{3B35169C-A688-4C15-9D5F-B43CEBD70BA4}"/>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id="{97C337E0-59CD-4D84-BD12-DBF3FA19002A}"/>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id="{9DBC48A0-DEC8-40F4-A89B-87821074FC34}"/>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id="{CBE0B0EE-76F1-460B-8045-9571147A00D6}"/>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id="{728A2BF7-5317-4835-8C0A-725B410763B3}"/>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id="{4A1F697A-37B5-466A-97FC-D3110F0B279F}"/>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id="{085B6FC8-B590-4696-8799-2632003505ED}"/>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id="{F81D1877-65A5-4347-830B-56B4C1083F0D}"/>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id="{12111200-E2AC-4A79-ADA2-93364E3B5F15}"/>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id="{13564B1D-F027-4EB9-9DB7-A023B75EDC06}"/>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id="{AC034633-C640-40A3-95D8-4DD7DAC8351C}"/>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id="{49711E52-EA4B-45EF-AB23-5AB9EEE00E7A}"/>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id="{FFEDA9D5-ED95-422C-80EA-7048D1FAED98}"/>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id="{52F2ADA7-7643-4BFC-9A51-9E10A6C3445D}"/>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id="{F29626D0-EA73-4D99-BE74-620CD80DDDD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id="{E146EB67-CB8E-4413-963B-13E22C69DEB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id="{61EBBF32-4862-47FB-8386-D9C069EA206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id="{A1D30B9A-C952-4FA0-A003-3EBE5756C339}"/>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id="{6E9D766D-A082-4E46-8442-6A8253EF8B49}"/>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id="{F9C14C6D-3991-420A-B923-E46C967DB0C7}"/>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id="{A4ED6A43-29BB-489B-AD00-B834F1DCD8F5}"/>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id="{49A650AE-9FDA-45F9-85AB-B5FDEBDAC9E9}"/>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id="{F5221610-0097-44E0-8AED-EDA68EB2ACC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id="{473340D6-57DE-413E-9C7B-CCF493539F1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id="{7D6723E1-ADB1-4878-9AF2-6A25FE48225E}"/>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id="{07F5BE29-CA24-46C2-9378-2B44B6D5820A}"/>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id="{6FB0CB0A-0B2E-4FC7-AB8B-F0ACB18C941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id="{E3840B22-616B-4DBD-9FB2-41600D1D6681}"/>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id="{34289B8A-61C9-4DC0-9FA1-28BBD2F9D6B9}"/>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id="{CAD773CB-7D9F-4BA4-B6DC-D5364882F5AF}"/>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id="{A4A2BDE9-5648-48BB-997A-0B58C3CD9A2D}"/>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id="{806F40DC-B7C2-43A5-8634-1F0A7FE4104D}"/>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id="{2FF99D7D-0925-4AE4-8937-EBEED75EBF3C}"/>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id="{F0B6C55A-5A01-496A-856F-B40570377F9C}"/>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id="{348E905F-E39D-4D07-B427-5DB9D983CBB4}"/>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id="{5B10D867-21CD-41A3-B0C0-46141174A06E}"/>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id="{CFC727AE-4018-4098-AA40-4700F7BE0E1D}"/>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id="{CD244F82-3E61-4394-B979-55BE544AC046}"/>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id="{F543B89D-294B-4CEA-849D-44FC91D877BC}"/>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id="{1FA62CA3-6AD5-4312-9FB8-EA108C295215}"/>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id="{0576744B-773D-4F9E-B7FF-3F817E1557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id="{641AC612-8FF3-401A-B9DD-EBDB8D03551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id="{A3A16492-BFC2-49F1-B27C-5470BC6D49F2}"/>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id="{027D00F0-4233-4E99-84E5-C638FF47DCD2}"/>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id="{9EC0D293-3F3F-4667-9E93-43387BCB77F0}"/>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id="{8D05D6EF-5C6D-4CAF-A568-04B3808B5206}"/>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id="{8DC7461C-73A0-4056-9CCD-7258D3378205}"/>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id="{3000612F-D515-4533-A96F-DDCB16E89423}"/>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id="{8B75CFC2-2888-4939-A9E3-AF8847A97D68}"/>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id="{B833726E-F0DC-463A-ACB4-AF0E8B648671}"/>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id="{56BD641C-89C5-4BB7-961A-5D51DC94B23B}"/>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id="{5FB031CB-9BA7-4A7C-BD22-C4902DF168AE}"/>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id="{E01A8500-2416-4C85-9E5A-19CE54B50A49}"/>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id="{00D84A32-ED3A-45F9-B1A5-DFE73409F1BD}"/>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id="{A545D1C5-3CB2-48EF-938A-EC513ACAD5FB}"/>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id="{2D50BCA0-FD85-4369-B014-16068337C7B4}"/>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id="{23436DBE-D25C-4E7A-8C10-62ADDA179C0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id="{3BE3A731-3230-4EE3-AA57-7DF5E8442417}"/>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id="{FCE4EB43-9E33-4215-8F9C-3D431E39BEF9}"/>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id="{CB5BC9A8-9625-4700-BC66-D0CC1A223DF3}"/>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id="{E2E9F6C0-DE14-48D7-A163-355356AC9498}"/>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id="{DAFBFA2E-1ED2-448A-955B-6BE8694F7DB2}"/>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id="{D61CAC52-63DB-411A-B29B-543E1CE6C2ED}"/>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id="{84D826EF-D69E-4380-A94B-238AB474BBD1}"/>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id="{6830A788-5C71-4466-B3A6-3A761B076083}"/>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id="{C14F054F-D478-4ADE-A222-685A80EAE94C}"/>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id="{2B8A7D73-D29F-4104-B3D4-AEEC7C992D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id="{F98E2D2D-2DBB-4039-A711-453DC155AEC8}"/>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id="{6E0FE784-A012-452A-AE37-6018937837B0}"/>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id="{059531C7-B928-4FBD-861E-BCEC4E1C725E}"/>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id="{DD08853F-9124-4EA0-B6B4-70CD2527AAE3}"/>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id="{726E7452-2081-45BB-9925-0D6612E1EA1C}"/>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id="{06221BC6-5A03-47A0-9508-F5D471771BCD}"/>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id="{53A10C12-E52B-4863-8AE8-3E251B9E343E}"/>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id="{6424C6C2-FB8C-473F-BB08-0FDD337B4B89}"/>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id="{28ADF759-1EAB-4C81-8CEE-1B17E9CF187C}"/>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id="{A8AD6343-B395-4C0A-B785-E2CFBFFE229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id="{C29DCD43-CE4A-450F-AE96-EB1739EB5BAD}"/>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id="{6FD7DFF4-049B-4541-8E5B-FC74F2D88E7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id="{FB33ECE1-F8FA-4711-A571-670B10D2279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id="{9C541FA3-818D-447C-8CFE-2288FA47273C}"/>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id="{EB63F1A2-68B5-4B44-B590-1657CF61BD15}"/>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id="{63918656-59BC-4933-B350-FD3818EEB59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id="{5C22188A-4BE6-4A39-A726-B9F1CC3D53BD}"/>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id="{26B14040-CCA4-4F09-8F18-D2D99A691FDD}"/>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id="{DBA4CA1C-62A6-49F1-86A1-F17E4308B084}"/>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id="{F0533326-225C-48EF-A4BA-E24DF1685DB4}"/>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id="{05557165-C932-47D8-9495-F95626E7FF3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id="{ED865E5F-42C0-488C-B160-AAE4DF129CB7}"/>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id="{921BF49F-FC1F-4CCA-869A-C2F18E01CF6B}"/>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id="{2D5F74DC-5D6C-4655-B447-4A352F07EBD9}"/>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id="{670AD42A-EF9C-408B-AD0F-D34755611A4E}"/>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id="{3B42DE16-078C-4336-AF54-C3960F15C3C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id="{C7E1013B-1CD6-44AE-9C58-BB41A1AA3E6B}"/>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id="{21B26C01-9B62-404C-B510-736400E5554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id="{2E6A5457-4ACF-4ED4-8565-7D8BC25E6182}"/>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id="{0DE74932-D561-4C74-99BE-1A4D0FFEF1A5}"/>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id="{79E0A509-2AEC-40CB-A57E-37D6812ECE6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id="{25927A56-739A-4B32-8002-1BB6D5B0A949}"/>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id="{07A87684-A53C-4757-A24F-3F524BC85FFB}"/>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id="{C0585F0F-D549-4EFC-817C-50AF09005986}"/>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id="{6469110E-BD83-4041-A99F-9773D30AF783}"/>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id="{FF2DB7F9-AFDF-41AE-B9ED-0F0255B045AF}"/>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id="{E2F30D4B-955C-4BF3-9104-9FE9028F9CC6}"/>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id="{7A38F3F5-634A-4EC3-9C13-4B6EF1B880AA}"/>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id="{416B51F7-D122-41BE-8ABF-99185AA4ACAC}"/>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id="{EA29D639-A723-477C-84CD-440FD07B5538}"/>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id="{EE1A7274-8EBF-4678-8001-A615CD76397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id="{D0F8E495-C38A-4CD5-BCE0-75AB551AF5B4}"/>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id="{3BEAAF1E-F7BE-43C3-8651-313D93359159}"/>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id="{CA46EF6C-C96F-4675-90BF-103780327387}"/>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id="{F891F33A-2EF7-41BE-AD67-4E90715F7C55}"/>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id="{ACB19AC2-C45F-4060-9A00-A5A0E91FFFD8}"/>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id="{B8433D3F-17B7-4837-BD70-139562687D10}"/>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id="{FED0A45E-B4BB-416E-90AE-FAAFDF1A6276}"/>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id="{5EF26963-B158-4F0C-89A0-41EAE2E83C3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id="{B1EF118A-0967-40C2-9DBA-DC1BA258437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id="{A258896D-BE9D-4041-87FD-A40828EAAD3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id="{9C375B49-ABAA-4B07-9876-32D3E2CC3EC4}"/>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id="{6B6D9C2D-3DC7-474A-BE11-7F0C8BE2760F}"/>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id="{0E660F88-67D7-44A5-8340-D0CFB70C4F38}"/>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id="{246F8A13-B8DB-4953-8AB8-942B8087D8A1}"/>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id="{1EC8C1A5-C18E-4C9D-9371-21D1916D0372}"/>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nvGrpSpPr>
          <p:cNvPr id="140" name="组合 139">
            <a:extLst>
              <a:ext uri="{FF2B5EF4-FFF2-40B4-BE49-F238E27FC236}">
                <a16:creationId xmlns:a16="http://schemas.microsoft.com/office/drawing/2014/main" id="{717655C1-90A8-4C18-954A-34BC1A60BF6A}"/>
              </a:ext>
            </a:extLst>
          </p:cNvPr>
          <p:cNvGrpSpPr/>
          <p:nvPr/>
        </p:nvGrpSpPr>
        <p:grpSpPr>
          <a:xfrm>
            <a:off x="6424435" y="4342923"/>
            <a:ext cx="4813408" cy="1185355"/>
            <a:chOff x="5824516" y="2135234"/>
            <a:chExt cx="4813408" cy="1185355"/>
          </a:xfrm>
        </p:grpSpPr>
        <p:sp>
          <p:nvSpPr>
            <p:cNvPr id="141" name="文本框 140">
              <a:extLst>
                <a:ext uri="{FF2B5EF4-FFF2-40B4-BE49-F238E27FC236}">
                  <a16:creationId xmlns:a16="http://schemas.microsoft.com/office/drawing/2014/main" id="{AF2397AF-F33B-4BD5-AF95-1DEC4784F31B}"/>
                </a:ext>
              </a:extLst>
            </p:cNvPr>
            <p:cNvSpPr txBox="1"/>
            <p:nvPr/>
          </p:nvSpPr>
          <p:spPr>
            <a:xfrm>
              <a:off x="5824516" y="2135234"/>
              <a:ext cx="1729962" cy="523220"/>
            </a:xfrm>
            <a:prstGeom prst="rect">
              <a:avLst/>
            </a:prstGeom>
            <a:solidFill>
              <a:srgbClr val="FECC09"/>
            </a:solidFill>
            <a:ln w="19050">
              <a:solidFill>
                <a:schemeClr val="tx1"/>
              </a:solidFill>
              <a:prstDash val="dash"/>
            </a:ln>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b="1" dirty="0" err="1">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Đoạn</a:t>
              </a: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 3</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endParaRPr>
            </a:p>
          </p:txBody>
        </p:sp>
        <p:sp>
          <p:nvSpPr>
            <p:cNvPr id="142" name="文本框 141">
              <a:extLst>
                <a:ext uri="{FF2B5EF4-FFF2-40B4-BE49-F238E27FC236}">
                  <a16:creationId xmlns:a16="http://schemas.microsoft.com/office/drawing/2014/main" id="{9DBC0C5E-5F05-416F-AEBC-22E0FE8966F7}"/>
                </a:ext>
              </a:extLst>
            </p:cNvPr>
            <p:cNvSpPr txBox="1"/>
            <p:nvPr/>
          </p:nvSpPr>
          <p:spPr>
            <a:xfrm>
              <a:off x="6913781" y="2366482"/>
              <a:ext cx="3724143"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Một</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hôm</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p>
            <a:p>
              <a:pPr algn="ctr">
                <a:lnSpc>
                  <a:spcPct val="100000"/>
                </a:lnSpc>
              </a:pPr>
              <a:r>
                <a:rPr lang="en-US" altLang="zh-CN" sz="2800"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đến</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Trần</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Trung</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Tá</a:t>
              </a:r>
              <a:endParaRPr lang="zh-CN" altLang="en-US"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endParaRPr>
            </a:p>
          </p:txBody>
        </p:sp>
      </p:grpSp>
      <p:grpSp>
        <p:nvGrpSpPr>
          <p:cNvPr id="143" name="组合 142">
            <a:extLst>
              <a:ext uri="{FF2B5EF4-FFF2-40B4-BE49-F238E27FC236}">
                <a16:creationId xmlns:a16="http://schemas.microsoft.com/office/drawing/2014/main" id="{9C393ABB-B5FC-4A3D-8B8A-FBD886DEB9F8}"/>
              </a:ext>
            </a:extLst>
          </p:cNvPr>
          <p:cNvGrpSpPr/>
          <p:nvPr/>
        </p:nvGrpSpPr>
        <p:grpSpPr>
          <a:xfrm>
            <a:off x="396620" y="1485239"/>
            <a:ext cx="5277666" cy="1023107"/>
            <a:chOff x="5254554" y="1976294"/>
            <a:chExt cx="5277666" cy="1023107"/>
          </a:xfrm>
        </p:grpSpPr>
        <p:sp>
          <p:nvSpPr>
            <p:cNvPr id="144" name="文本框 143">
              <a:extLst>
                <a:ext uri="{FF2B5EF4-FFF2-40B4-BE49-F238E27FC236}">
                  <a16:creationId xmlns:a16="http://schemas.microsoft.com/office/drawing/2014/main" id="{4D03611C-D9E8-4AD6-B176-D4A7E2C06BCC}"/>
                </a:ext>
              </a:extLst>
            </p:cNvPr>
            <p:cNvSpPr txBox="1"/>
            <p:nvPr/>
          </p:nvSpPr>
          <p:spPr>
            <a:xfrm>
              <a:off x="5254554" y="1976294"/>
              <a:ext cx="2100346" cy="523220"/>
            </a:xfrm>
            <a:prstGeom prst="rect">
              <a:avLst/>
            </a:prstGeom>
            <a:solidFill>
              <a:srgbClr val="FECC09"/>
            </a:solidFill>
            <a:ln w="19050">
              <a:solidFill>
                <a:srgbClr val="002060"/>
              </a:solidFill>
              <a:prstDash val="dash"/>
            </a:ln>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b="1" dirty="0" err="1">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Đoạn</a:t>
              </a: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 1</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endParaRPr>
            </a:p>
          </p:txBody>
        </p:sp>
        <p:sp>
          <p:nvSpPr>
            <p:cNvPr id="145" name="文本框 144">
              <a:extLst>
                <a:ext uri="{FF2B5EF4-FFF2-40B4-BE49-F238E27FC236}">
                  <a16:creationId xmlns:a16="http://schemas.microsoft.com/office/drawing/2014/main" id="{35DC090D-DB99-4FC1-9AD5-9C14C8F4FF98}"/>
                </a:ext>
              </a:extLst>
            </p:cNvPr>
            <p:cNvSpPr txBox="1"/>
            <p:nvPr/>
          </p:nvSpPr>
          <p:spPr>
            <a:xfrm>
              <a:off x="6820837" y="2045294"/>
              <a:ext cx="3711383"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Tô</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Hiến</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Thành</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p>
            <a:p>
              <a:pPr algn="ctr">
                <a:lnSpc>
                  <a:spcPct val="100000"/>
                </a:lnSpc>
              </a:pP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đến</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Lý</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Cao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Tông</a:t>
              </a:r>
              <a:endParaRPr lang="zh-CN" altLang="en-US"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endParaRPr>
            </a:p>
          </p:txBody>
        </p:sp>
      </p:grpSp>
      <p:grpSp>
        <p:nvGrpSpPr>
          <p:cNvPr id="146" name="组合 145">
            <a:extLst>
              <a:ext uri="{FF2B5EF4-FFF2-40B4-BE49-F238E27FC236}">
                <a16:creationId xmlns:a16="http://schemas.microsoft.com/office/drawing/2014/main" id="{60C33A49-CEB9-4FEA-82D6-54D154D9CB0F}"/>
              </a:ext>
            </a:extLst>
          </p:cNvPr>
          <p:cNvGrpSpPr/>
          <p:nvPr/>
        </p:nvGrpSpPr>
        <p:grpSpPr>
          <a:xfrm>
            <a:off x="3996408" y="2904964"/>
            <a:ext cx="4993419" cy="1048071"/>
            <a:chOff x="5694781" y="2135509"/>
            <a:chExt cx="4993419" cy="1048071"/>
          </a:xfrm>
        </p:grpSpPr>
        <p:sp>
          <p:nvSpPr>
            <p:cNvPr id="147" name="文本框 146">
              <a:extLst>
                <a:ext uri="{FF2B5EF4-FFF2-40B4-BE49-F238E27FC236}">
                  <a16:creationId xmlns:a16="http://schemas.microsoft.com/office/drawing/2014/main" id="{653E7275-6289-4D3A-8CC9-7FE202DCCD1E}"/>
                </a:ext>
              </a:extLst>
            </p:cNvPr>
            <p:cNvSpPr txBox="1"/>
            <p:nvPr/>
          </p:nvSpPr>
          <p:spPr>
            <a:xfrm>
              <a:off x="5694781" y="2135509"/>
              <a:ext cx="1729962" cy="523220"/>
            </a:xfrm>
            <a:prstGeom prst="rect">
              <a:avLst/>
            </a:prstGeom>
            <a:solidFill>
              <a:srgbClr val="FECC09"/>
            </a:solidFill>
            <a:ln w="19050">
              <a:solidFill>
                <a:schemeClr val="tx1"/>
              </a:solidFill>
              <a:prstDash val="dash"/>
            </a:ln>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b="1" dirty="0" err="1">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Đoạn</a:t>
              </a: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rPr>
                <a:t> 2</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字魂36号-正文宋楷" panose="02000000000000000000" pitchFamily="2" charset="-122"/>
                <a:cs typeface="Arial" panose="020B0604020202020204" pitchFamily="34" charset="0"/>
              </a:endParaRPr>
            </a:p>
          </p:txBody>
        </p:sp>
        <p:sp>
          <p:nvSpPr>
            <p:cNvPr id="148" name="文本框 147">
              <a:extLst>
                <a:ext uri="{FF2B5EF4-FFF2-40B4-BE49-F238E27FC236}">
                  <a16:creationId xmlns:a16="http://schemas.microsoft.com/office/drawing/2014/main" id="{10B102BF-C085-48E0-9E4D-73BECAF17059}"/>
                </a:ext>
              </a:extLst>
            </p:cNvPr>
            <p:cNvSpPr txBox="1"/>
            <p:nvPr/>
          </p:nvSpPr>
          <p:spPr>
            <a:xfrm>
              <a:off x="6718987" y="2229473"/>
              <a:ext cx="3969213"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Phò</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tá</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đến</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p>
            <a:p>
              <a:pPr algn="ctr">
                <a:lnSpc>
                  <a:spcPct val="100000"/>
                </a:lnSpc>
              </a:pP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Tô</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Hiến</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Thành</a:t>
              </a:r>
              <a:r>
                <a:rPr lang="en-US" altLang="zh-CN" sz="2800" b="1" i="1"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 </a:t>
              </a:r>
              <a:r>
                <a:rPr lang="en-US" altLang="zh-CN" sz="2800" b="1" i="1" dirty="0" err="1">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được</a:t>
              </a:r>
              <a:r>
                <a:rPr lang="en-US" altLang="zh-CN"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rPr>
                <a:t>.</a:t>
              </a:r>
              <a:endParaRPr lang="zh-CN" altLang="en-US" sz="2800" dirty="0">
                <a:solidFill>
                  <a:schemeClr val="tx1">
                    <a:lumMod val="65000"/>
                    <a:lumOff val="35000"/>
                  </a:schemeClr>
                </a:solidFill>
                <a:latin typeface="Arial" panose="020B0604020202020204" pitchFamily="34" charset="0"/>
                <a:ea typeface="字魂36号-正文宋楷" panose="02000000000000000000" pitchFamily="2" charset="-122"/>
                <a:cs typeface="Arial" panose="020B0604020202020204" pitchFamily="34" charset="0"/>
              </a:endParaRPr>
            </a:p>
          </p:txBody>
        </p:sp>
      </p:grpSp>
      <p:sp>
        <p:nvSpPr>
          <p:cNvPr id="152" name="文本框 13">
            <a:extLst>
              <a:ext uri="{FF2B5EF4-FFF2-40B4-BE49-F238E27FC236}">
                <a16:creationId xmlns:a16="http://schemas.microsoft.com/office/drawing/2014/main" id="{CAD5F869-C84C-4BF3-BE1A-FAA58A356943}"/>
              </a:ext>
            </a:extLst>
          </p:cNvPr>
          <p:cNvSpPr txBox="1"/>
          <p:nvPr/>
        </p:nvSpPr>
        <p:spPr>
          <a:xfrm>
            <a:off x="4621372" y="715798"/>
            <a:ext cx="3276859" cy="769441"/>
          </a:xfrm>
          <a:prstGeom prst="rect">
            <a:avLst/>
          </a:prstGeom>
          <a:noFill/>
        </p:spPr>
        <p:txBody>
          <a:bodyPr wrap="none" rtlCol="0">
            <a:spAutoFit/>
          </a:bodyPr>
          <a:lstStyle/>
          <a:p>
            <a:pPr algn="ctr"/>
            <a:r>
              <a:rPr lang="en-US" altLang="zh-CN"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Chia </a:t>
            </a:r>
            <a:r>
              <a:rPr lang="en-US" altLang="zh-CN" sz="4400" b="1" spc="50" dirty="0" err="1">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rPr>
              <a:t>đoạn</a:t>
            </a:r>
            <a:endParaRPr lang="zh-CN" altLang="en-US" sz="4400" b="1" spc="50" dirty="0">
              <a:ln w="9525" cmpd="sng">
                <a:noFill/>
                <a:prstDash val="solid"/>
              </a:ln>
              <a:solidFill>
                <a:srgbClr val="FFFFFF"/>
              </a:solidFill>
              <a:effectLst>
                <a:glow rad="38100">
                  <a:schemeClr val="accent1">
                    <a:alpha val="40000"/>
                  </a:schemeClr>
                </a:glow>
              </a:effectLst>
              <a:latin typeface="UTM Futura Extra" panose="02040603050506020204" pitchFamily="18" charset="0"/>
              <a:ea typeface="字魂36号-正文宋楷" panose="02000000000000000000" pitchFamily="2" charset="-122"/>
            </a:endParaRPr>
          </a:p>
        </p:txBody>
      </p:sp>
    </p:spTree>
    <p:extLst>
      <p:ext uri="{BB962C8B-B14F-4D97-AF65-F5344CB8AC3E}">
        <p14:creationId xmlns:p14="http://schemas.microsoft.com/office/powerpoint/2010/main" val="34129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linds(horizont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blinds(horizontal)">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blinds(horizont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99662053"/>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1186</TotalTime>
  <Words>1746</Words>
  <Application>Microsoft Office PowerPoint</Application>
  <PresentationFormat>Widescreen</PresentationFormat>
  <Paragraphs>166</Paragraphs>
  <Slides>34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Arial</vt:lpstr>
      <vt:lpstr>微软雅黑</vt:lpstr>
      <vt:lpstr>Aachen</vt:lpstr>
      <vt:lpstr>等线</vt:lpstr>
      <vt:lpstr>UTM Cooper Black</vt:lpstr>
      <vt:lpstr>UTM Kabel KT</vt:lpstr>
      <vt:lpstr>Marion</vt:lpstr>
      <vt:lpstr>Times New Roman</vt:lpstr>
      <vt:lpstr>Calibri</vt:lpstr>
      <vt:lpstr>Wingdings</vt:lpstr>
      <vt:lpstr>UTM Futura Extra</vt:lpstr>
      <vt:lpstr>UTM American Sans</vt:lpstr>
      <vt:lpstr>字魂36号-正文宋楷</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 BAO</cp:keywords>
  <cp:lastModifiedBy>ADMIN</cp:lastModifiedBy>
  <cp:revision>108</cp:revision>
  <dcterms:created xsi:type="dcterms:W3CDTF">2017-08-18T03:02:00Z</dcterms:created>
  <dcterms:modified xsi:type="dcterms:W3CDTF">2022-09-25T10:09:53Z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