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2" r:id="rId2"/>
    <p:sldId id="259" r:id="rId3"/>
    <p:sldId id="257" r:id="rId4"/>
    <p:sldId id="291" r:id="rId5"/>
    <p:sldId id="333" r:id="rId6"/>
    <p:sldId id="258" r:id="rId7"/>
    <p:sldId id="324" r:id="rId8"/>
    <p:sldId id="325" r:id="rId9"/>
    <p:sldId id="334" r:id="rId10"/>
    <p:sldId id="310" r:id="rId11"/>
    <p:sldId id="326" r:id="rId12"/>
    <p:sldId id="313" r:id="rId13"/>
    <p:sldId id="312" r:id="rId14"/>
    <p:sldId id="335" r:id="rId15"/>
    <p:sldId id="275" r:id="rId16"/>
    <p:sldId id="331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86" d="100"/>
          <a:sy n="86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2-09-27T02:17:16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6985 3133 0,'0'-21'250,"0"-1"-250,0 1 16,21 0-1,0 21 1,-21-21 15,21 21 16,-21-21 0,43-22-31,-22 22 15,21-63 0,-42 105 219,0 0-234,0 0-16,0 21 15,0 43 17,0 0-1,0-22 0,0 43 0,0-64 1,0-20-1</inkml:trace>
  <inkml:trace contextRef="#ctx0" brushRef="#br0" timeOffset="2358.9231">11218 2963 0,'0'-21'141,"21"21"-94,-21-21 47,22 21-32,-1 0-31,-21 21-15,0 0 0,0 22-1,0-22-15,0 42 32,0-41-17,0 20 1,0 0 31,-21 1-16,-1-22 0,1 0 0,21 0 110,43-21-125,-22 0-1,0 0-15,21 0 32,64 0-1,-85-21 0,43 21 0</inkml:trace>
  <inkml:trace contextRef="#ctx0" brushRef="#br0" timeOffset="12081.9902">9102 4741 0,'21'0'172,"0"0"-172,-21-21 15,42 21 1,1-21 0,-22 0 15,0 21-31,21-21 47,-21 0-32,64-22 1,-64 43 15,-21 64 141,0-22-156,0 22-16,0 20 15,0 213 17,0-213-1</inkml:trace>
  <inkml:trace contextRef="#ctx0" brushRef="#br0" timeOffset="17569.5412">23072 4805 0,'21'0'187,"0"0"-171,0-21-16,43-43 31,-1 1 0,-42 63 1,0 0 139,-21 42-155,0 0 0,-21 191 15,-21-169 0</inkml:trace>
  <inkml:trace contextRef="#ctx0" brushRef="#br0" timeOffset="23740.9316">3027 7218 0,'21'0'203,"0"0"-187,0 0 0,0 0-1,1 0 32,20 0-16,-21 0 16,-21 21 110,0 21-142,0-20 1,0 41 15,-42-21 0,21-20 1,-1-1-1,22 0 0,0 0 16,-21 0-16,0 0 0,21 1 16,-21 20-31,-43 43 15,86-85 157,20 0-173,-21 0-15,0 0 16,64 0 0,169 0 15,-191 0 0</inkml:trace>
  <inkml:trace contextRef="#ctx0" brushRef="#br0" timeOffset="28273.7853">13039 7176 0,'21'-22'140,"0"22"-140,0 0 16,0-21-16,43-21 31,-1 0 1,-63 20 14,21 22 1,1 0 0,-1 0-16,0 0 1,-21 64-1,0 21 16,-42-22-16,-1 22 0,22-64-31,-21 21 32,42-21 14,21 1 126,0-22-172,0 0 16,22 0-16,-1 0 31,-21 0 0,21 0 1,22 0 15,-1 0-16</inkml:trace>
  <inkml:trace contextRef="#ctx0" brushRef="#br0" timeOffset="35894.4413">24363 7303 0,'21'-22'188,"0"22"-173,-21-21-15,42 0 16,-20-21 0,20 21 15,0-43 0,-21 43 47,-21 42 94,0 0-172,0 22 16,0-1-1,0 64 17,0-22-1,0-41 0,-21-1 32</inkml:trace>
  <inkml:trace contextRef="#ctx0" brushRef="#br0" timeOffset="54944.4021">11007 10562 0,'21'0'234,"-21"-21"-234,42 0 0,-42 0 16,42 21 15,1 0 0,-1 0 0,22 0 16,-1 0-31,-42 0 78,22 21-63,-43 0-16,0 64 17,-22 63-1,-20-85 16,21-41-47,-21 41 31,20-63-31,-41 85 16,42-64 15,0-21 16,-43 21-16,43 21 0,0-42-31,63 0 188,43 0-188,-22 0 15,1 0-15,63 0 32,-43 0-1,-62 0 0,-1 0 0</inkml:trace>
  <inkml:trace contextRef="#ctx0" brushRef="#br0" timeOffset="64143.6222">20955 10372 0,'42'0'188,"-21"0"-188,22 0 15,-22 0 1,0 0 0,43 0 15,-43 0-31,42 0 31,1 21 0,-43 0 1,0 64-1,-21 105 0,-42-147-31,-64 105 31,85-127-15,-64 42 0,22 1 31,84-64 93,106 0-124,42-42-1,318-43 17,-360 64-1</inkml:trace>
  <inkml:trace contextRef="#ctx0" brushRef="#br0" timeOffset="69785.0026">2836 12319 0,'-21'-21'110,"42"21"-79,0 0-15,43 0 15,-22 0 0,1 0 0,20 0 1,-21 0-1,-42 21 16,0 43-16,0 63 0,-42-22 1,-21-41-1,20-43 0,43 0 94,43-21-109,-22 0 15,106 21 0,0-21 0,-43 0 1</inkml:trace>
  <inkml:trace contextRef="#ctx0" brushRef="#br0" timeOffset="73033.5032">6816 11875 0,'21'-22'94,"-21"1"-78,42-21-16,0 42 15,64-42 16,42-1 1,-126 43-1,-1 0 0,0 21 0,-21 128 1,0-107-32,-21 64 31,0-85-15,-1 21-1,-41 1 32,63-22-16,0 0 1,0 0-1,0 0 31,21-21-46,43 0 0,20 0 30,-41 0-14,-22 0-32,0 0 31,0 0 0</inkml:trace>
  <inkml:trace contextRef="#ctx0" brushRef="#br0" timeOffset="76857.6454">10456 12065 0,'21'0'94,"22"0"-63,-22 0-31,85-63 31,-22-1 1,-41 22-1,-22 42 156,-21 42-155,0 0-32,0 64 15,-21 0 17,21-42-1</inkml:trace>
  <inkml:trace contextRef="#ctx0" brushRef="#br0" timeOffset="79906.1813">19875 12065 0,'22'0'109,"-1"0"-93,0 0-1,85-42 16,-85-1 1,0 43 46,43-42-47,-1 21 0,-42 21 94,-21 21-109,0 21-16,0 43 31,-84 127 0,84-191-31,-22 127 32,1-148-32,21 21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16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709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1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801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735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830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916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853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3137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711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573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099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813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5137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3585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136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2960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8313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4189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199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82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700" r:id="rId14"/>
    <p:sldLayoutId id="2147483699" r:id="rId15"/>
    <p:sldLayoutId id="2147483698" r:id="rId16"/>
    <p:sldLayoutId id="2147483697" r:id="rId17"/>
    <p:sldLayoutId id="2147483696" r:id="rId18"/>
    <p:sldLayoutId id="2147483695" r:id="rId19"/>
    <p:sldLayoutId id="2147483694" r:id="rId20"/>
    <p:sldLayoutId id="2147483693" r:id="rId21"/>
    <p:sldLayoutId id="2147483692" r:id="rId22"/>
    <p:sldLayoutId id="2147483691" r:id="rId23"/>
    <p:sldLayoutId id="2147483690" r:id="rId24"/>
    <p:sldLayoutId id="2147483689" r:id="rId25"/>
    <p:sldLayoutId id="2147483688" r:id="rId26"/>
    <p:sldLayoutId id="2147483687" r:id="rId27"/>
    <p:sldLayoutId id="2147483686" r:id="rId28"/>
    <p:sldLayoutId id="2147483685" r:id="rId29"/>
    <p:sldLayoutId id="2147483684" r:id="rId30"/>
    <p:sldLayoutId id="2147483683" r:id="rId31"/>
    <p:sldLayoutId id="2147483682" r:id="rId32"/>
    <p:sldLayoutId id="2147483681" r:id="rId33"/>
    <p:sldLayoutId id="2147483680" r:id="rId34"/>
    <p:sldLayoutId id="2147483679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  <p:sldLayoutId id="2147483660" r:id="rId45"/>
    <p:sldLayoutId id="2147483661" r:id="rId46"/>
    <p:sldLayoutId id="2147483662" r:id="rId47"/>
    <p:sldLayoutId id="2147483663" r:id="rId48"/>
    <p:sldLayoutId id="2147483664" r:id="rId49"/>
    <p:sldLayoutId id="2147483665" r:id="rId50"/>
    <p:sldLayoutId id="214748366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  <p:sldLayoutId id="2147483675" r:id="rId60"/>
    <p:sldLayoutId id="2147483676" r:id="rId61"/>
    <p:sldLayoutId id="2147483677" r:id="rId62"/>
    <p:sldLayoutId id="2147483678" r:id="rId6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bờ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3400" y="1028880"/>
              <a:ext cx="7833600" cy="355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040" y="1019520"/>
                <a:ext cx="7852320" cy="357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:a16="http://schemas.microsoft.com/office/drawing/2014/main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:a16="http://schemas.microsoft.com/office/drawing/2014/main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:a16="http://schemas.microsoft.com/office/drawing/2014/main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:a16="http://schemas.microsoft.com/office/drawing/2014/main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:a16="http://schemas.microsoft.com/office/drawing/2014/main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:a16="http://schemas.microsoft.com/office/drawing/2014/main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:a16="http://schemas.microsoft.com/office/drawing/2014/main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:a16="http://schemas.microsoft.com/office/drawing/2014/main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:a16="http://schemas.microsoft.com/office/drawing/2014/main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:a16="http://schemas.microsoft.com/office/drawing/2014/main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:a16="http://schemas.microsoft.com/office/drawing/2014/main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:a16="http://schemas.microsoft.com/office/drawing/2014/main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:a16="http://schemas.microsoft.com/office/drawing/2014/main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:a16="http://schemas.microsoft.com/office/drawing/2014/main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8773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ba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27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9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2022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câu</a:t>
            </a:r>
            <a:endParaRPr lang="en-US" altLang="vi-VN" sz="3800" b="1" dirty="0">
              <a:solidFill>
                <a:srgbClr val="00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ghép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láy</a:t>
            </a:r>
            <a:endParaRPr lang="en-US" altLang="vi-VN" sz="3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từ phức có trong các câu thơ: </a:t>
            </a: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thầm thì, ông cha, chầm chậm, cheo leo, lặng im, se sẽ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98829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610</Words>
  <Application>Microsoft Office PowerPoint</Application>
  <PresentationFormat>Widescreen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宋体</vt:lpstr>
      <vt:lpstr>宋体</vt:lpstr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190</cp:revision>
  <dcterms:created xsi:type="dcterms:W3CDTF">2014-08-25T14:59:45Z</dcterms:created>
  <dcterms:modified xsi:type="dcterms:W3CDTF">2022-09-27T02:47:09Z</dcterms:modified>
</cp:coreProperties>
</file>