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8" r:id="rId5"/>
    <p:sldMasterId id="2147483711" r:id="rId6"/>
    <p:sldMasterId id="2147483724" r:id="rId7"/>
  </p:sldMasterIdLst>
  <p:notesMasterIdLst>
    <p:notesMasterId r:id="rId26"/>
  </p:notesMasterIdLst>
  <p:sldIdLst>
    <p:sldId id="264" r:id="rId8"/>
    <p:sldId id="273" r:id="rId9"/>
    <p:sldId id="256" r:id="rId10"/>
    <p:sldId id="272" r:id="rId11"/>
    <p:sldId id="274" r:id="rId12"/>
    <p:sldId id="265" r:id="rId13"/>
    <p:sldId id="275" r:id="rId14"/>
    <p:sldId id="267" r:id="rId15"/>
    <p:sldId id="266" r:id="rId16"/>
    <p:sldId id="257" r:id="rId17"/>
    <p:sldId id="270" r:id="rId18"/>
    <p:sldId id="268" r:id="rId19"/>
    <p:sldId id="259" r:id="rId20"/>
    <p:sldId id="263" r:id="rId21"/>
    <p:sldId id="262" r:id="rId22"/>
    <p:sldId id="260" r:id="rId23"/>
    <p:sldId id="269" r:id="rId24"/>
    <p:sldId id="276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03A2C-6BB6-4A94-A535-4153687A35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D9C03-40B9-4527-9B53-0F380CF3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E94B9-1F08-48DF-B7B6-E879767F1CA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35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C275-99E7-4FBC-85D2-C156337CB812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032C-8D22-4563-BFC7-1D65B61A9F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6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C275-99E7-4FBC-85D2-C156337CB812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032C-8D22-4563-BFC7-1D65B61A9F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091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C275-99E7-4FBC-85D2-C156337CB812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032C-8D22-4563-BFC7-1D65B61A9F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2805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862-F699-496D-A7F5-7AE1D2A12DE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8A5F-19C8-4C8E-873A-935C62AAC1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39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862-F699-496D-A7F5-7AE1D2A12DE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8A5F-19C8-4C8E-873A-935C62AAC1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40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862-F699-496D-A7F5-7AE1D2A12DE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8A5F-19C8-4C8E-873A-935C62AAC1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58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862-F699-496D-A7F5-7AE1D2A12DE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8A5F-19C8-4C8E-873A-935C62AAC1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64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862-F699-496D-A7F5-7AE1D2A12DE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8A5F-19C8-4C8E-873A-935C62AAC1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65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862-F699-496D-A7F5-7AE1D2A12DE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8A5F-19C8-4C8E-873A-935C62AAC1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71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862-F699-496D-A7F5-7AE1D2A12DE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8A5F-19C8-4C8E-873A-935C62AAC1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8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862-F699-496D-A7F5-7AE1D2A12DE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8A5F-19C8-4C8E-873A-935C62AAC1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3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C275-99E7-4FBC-85D2-C156337CB812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032C-8D22-4563-BFC7-1D65B61A9F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226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862-F699-496D-A7F5-7AE1D2A12DE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8A5F-19C8-4C8E-873A-935C62AAC1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22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862-F699-496D-A7F5-7AE1D2A12DE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8A5F-19C8-4C8E-873A-935C62AAC1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65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862-F699-496D-A7F5-7AE1D2A12DE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8A5F-19C8-4C8E-873A-935C62AAC1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94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652C8-30F6-4DF6-A853-87A1DDC627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22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999C7-34F6-4730-B342-4EE71CB9383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98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90378-BF87-4EFF-A9D6-FCEF57F682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32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EFD98-FA7A-4E22-9F47-B5DD22C580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75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CB83D-8D6C-457E-9290-90D1FB72A3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81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ACF9A-A928-4083-B2B5-46359DE7F7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7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901F5-7CD1-484A-BB19-9EE04D22C5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9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C275-99E7-4FBC-85D2-C156337CB812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032C-8D22-4563-BFC7-1D65B61A9F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760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67F8F-89BC-48CF-BF6F-88EC0FD5A3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81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36ECB-F539-49AD-BDA3-70FCF5B242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36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4D866-2670-4FFB-827E-28986CB413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269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BC334-8A41-46EC-862E-735C0C25C8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23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1B9BF-491B-4DC2-9BF5-5BCE1AE7C6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72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652C8-30F6-4DF6-A853-87A1DDC627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691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999C7-34F6-4730-B342-4EE71CB9383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10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90378-BF87-4EFF-A9D6-FCEF57F682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8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EFD98-FA7A-4E22-9F47-B5DD22C580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70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CB83D-8D6C-457E-9290-90D1FB72A3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56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C275-99E7-4FBC-85D2-C156337CB812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032C-8D22-4563-BFC7-1D65B61A9F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29639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ACF9A-A928-4083-B2B5-46359DE7F7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85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901F5-7CD1-484A-BB19-9EE04D22C5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35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67F8F-89BC-48CF-BF6F-88EC0FD5A3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82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36ECB-F539-49AD-BDA3-70FCF5B242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228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4D866-2670-4FFB-827E-28986CB413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864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BC334-8A41-46EC-862E-735C0C25C8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35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1B9BF-491B-4DC2-9BF5-5BCE1AE7C6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459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652C8-30F6-4DF6-A853-87A1DDC627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497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999C7-34F6-4730-B342-4EE71CB9383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30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90378-BF87-4EFF-A9D6-FCEF57F682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8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C275-99E7-4FBC-85D2-C156337CB812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032C-8D22-4563-BFC7-1D65B61A9F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46318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EFD98-FA7A-4E22-9F47-B5DD22C580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56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CB83D-8D6C-457E-9290-90D1FB72A3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37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ACF9A-A928-4083-B2B5-46359DE7F7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613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901F5-7CD1-484A-BB19-9EE04D22C5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351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67F8F-89BC-48CF-BF6F-88EC0FD5A3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439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36ECB-F539-49AD-BDA3-70FCF5B242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03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4D866-2670-4FFB-827E-28986CB413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38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BC334-8A41-46EC-862E-735C0C25C8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150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1B9BF-491B-4DC2-9BF5-5BCE1AE7C6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170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652C8-30F6-4DF6-A853-87A1DDC627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4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C275-99E7-4FBC-85D2-C156337CB812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032C-8D22-4563-BFC7-1D65B61A9F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2300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999C7-34F6-4730-B342-4EE71CB9383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263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90378-BF87-4EFF-A9D6-FCEF57F682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60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EFD98-FA7A-4E22-9F47-B5DD22C580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5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CB83D-8D6C-457E-9290-90D1FB72A3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686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ACF9A-A928-4083-B2B5-46359DE7F7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74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901F5-7CD1-484A-BB19-9EE04D22C5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467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67F8F-89BC-48CF-BF6F-88EC0FD5A3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07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36ECB-F539-49AD-BDA3-70FCF5B242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923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4D866-2670-4FFB-827E-28986CB413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036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BC334-8A41-46EC-862E-735C0C25C8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8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C275-99E7-4FBC-85D2-C156337CB812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032C-8D22-4563-BFC7-1D65B61A9F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8980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1B9BF-491B-4DC2-9BF5-5BCE1AE7C6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603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652C8-30F6-4DF6-A853-87A1DDC627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673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999C7-34F6-4730-B342-4EE71CB9383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091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90378-BF87-4EFF-A9D6-FCEF57F682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023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EFD98-FA7A-4E22-9F47-B5DD22C580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262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CB83D-8D6C-457E-9290-90D1FB72A3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324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ACF9A-A928-4083-B2B5-46359DE7F7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534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901F5-7CD1-484A-BB19-9EE04D22C5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59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67F8F-89BC-48CF-BF6F-88EC0FD5A3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131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36ECB-F539-49AD-BDA3-70FCF5B242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C275-99E7-4FBC-85D2-C156337CB812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032C-8D22-4563-BFC7-1D65B61A9F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90251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4D866-2670-4FFB-827E-28986CB413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980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BC334-8A41-46EC-862E-735C0C25C8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687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1B9BF-491B-4DC2-9BF5-5BCE1AE7C6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5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C275-99E7-4FBC-85D2-C156337CB812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032C-8D22-4563-BFC7-1D65B61A9F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134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DC275-99E7-4FBC-85D2-C156337CB812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B032C-8D22-4563-BFC7-1D65B61A9F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680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89862-F699-496D-A7F5-7AE1D2A12DE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8A5F-19C8-4C8E-873A-935C62AAC1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6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93A170-83C8-4C71-869A-0633D272EE5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5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93A170-83C8-4C71-869A-0633D272EE5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93A170-83C8-4C71-869A-0633D272EE5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8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93A170-83C8-4C71-869A-0633D272EE5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0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93A170-83C8-4C71-869A-0633D272EE5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0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401" y="875136"/>
            <a:ext cx="1087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</a:t>
            </a: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4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24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 QUÝ ĐÔN</a:t>
            </a:r>
            <a:endParaRPr lang="vi-VN" sz="24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DCE30A26-2F42-45D5-97B6-2F69E231A32D}"/>
              </a:ext>
            </a:extLst>
          </p:cNvPr>
          <p:cNvSpPr/>
          <p:nvPr/>
        </p:nvSpPr>
        <p:spPr>
          <a:xfrm>
            <a:off x="2514600" y="2402664"/>
            <a:ext cx="76648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 err="1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Chào</a:t>
            </a:r>
            <a:r>
              <a:rPr lang="en-US" altLang="zh-CN" sz="6600" b="1" dirty="0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6600" b="1" dirty="0" err="1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mừng</a:t>
            </a:r>
            <a:r>
              <a:rPr lang="en-US" altLang="zh-CN" sz="6600" b="1" dirty="0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6600" b="1" dirty="0" err="1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6600" b="1" dirty="0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con </a:t>
            </a:r>
            <a:r>
              <a:rPr lang="en-US" altLang="zh-CN" sz="6600" b="1" dirty="0" err="1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đến</a:t>
            </a:r>
            <a:r>
              <a:rPr lang="en-US" altLang="zh-CN" sz="6600" b="1" dirty="0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6600" b="1" dirty="0" err="1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với</a:t>
            </a:r>
            <a:r>
              <a:rPr lang="en-US" altLang="zh-CN" sz="6600" b="1" dirty="0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6600" b="1" dirty="0" err="1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tiết</a:t>
            </a:r>
            <a:r>
              <a:rPr lang="en-US" altLang="zh-CN" sz="6600" b="1" dirty="0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6600" b="1" dirty="0" err="1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học</a:t>
            </a:r>
            <a:endParaRPr lang="en-US" altLang="zh-CN" sz="6600" b="1" dirty="0">
              <a:ln w="38100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50126"/>
      </p:ext>
    </p:extLst>
  </p:cSld>
  <p:clrMapOvr>
    <a:masterClrMapping/>
  </p:clrMapOvr>
  <p:transition advTm="83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52400" y="157163"/>
            <a:ext cx="120396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trói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trói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Trẫm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</a:p>
        </p:txBody>
      </p:sp>
      <p:pic>
        <p:nvPicPr>
          <p:cNvPr id="3" name="Picture 2" descr="B. Hoạt động thực hành - Bài 4B: Con người Việt Nam | VNEN Tiế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3194756"/>
            <a:ext cx="9471378" cy="3375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0247" y="1423452"/>
            <a:ext cx="880241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hiểu </a:t>
            </a:r>
            <a:endParaRPr lang="nl-NL" sz="5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5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nội 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dung, ý nghĩa câu chuyện</a:t>
            </a:r>
            <a:endParaRPr lang="vi-VN" sz="6600" dirty="0"/>
          </a:p>
        </p:txBody>
      </p:sp>
    </p:spTree>
    <p:extLst>
      <p:ext uri="{BB962C8B-B14F-4D97-AF65-F5344CB8AC3E}">
        <p14:creationId xmlns:p14="http://schemas.microsoft.com/office/powerpoint/2010/main" val="261880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64488" y="1650472"/>
            <a:ext cx="695808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Đa-ghét-xtan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hách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38092" y="21288"/>
            <a:ext cx="4026148" cy="2788870"/>
            <a:chOff x="7038092" y="21288"/>
            <a:chExt cx="4026148" cy="2788870"/>
          </a:xfrm>
        </p:grpSpPr>
        <p:sp>
          <p:nvSpPr>
            <p:cNvPr id="7173" name="Text Box 5"/>
            <p:cNvSpPr>
              <a:spLocks noChangeArrowheads="1"/>
            </p:cNvSpPr>
            <p:nvPr/>
          </p:nvSpPr>
          <p:spPr bwMode="auto">
            <a:xfrm>
              <a:off x="7038092" y="21288"/>
              <a:ext cx="4026148" cy="2788870"/>
            </a:xfrm>
            <a:prstGeom prst="cloudCallout">
              <a:avLst>
                <a:gd name="adj1" fmla="val -51044"/>
                <a:gd name="adj2" fmla="val 115784"/>
              </a:avLst>
            </a:prstGeom>
            <a:solidFill>
              <a:srgbClr val="99FF99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endPara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642860" y="507782"/>
              <a:ext cx="322707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bạo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ngược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771082" y="4539442"/>
            <a:ext cx="10738954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hách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7035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68287" y="1476375"/>
            <a:ext cx="5703888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739466" y="87488"/>
            <a:ext cx="4955823" cy="3615268"/>
            <a:chOff x="6739466" y="87488"/>
            <a:chExt cx="4955823" cy="3615268"/>
          </a:xfrm>
        </p:grpSpPr>
        <p:sp>
          <p:nvSpPr>
            <p:cNvPr id="3" name="Text Box 5"/>
            <p:cNvSpPr>
              <a:spLocks noChangeArrowheads="1"/>
            </p:cNvSpPr>
            <p:nvPr/>
          </p:nvSpPr>
          <p:spPr bwMode="auto">
            <a:xfrm>
              <a:off x="6739466" y="87488"/>
              <a:ext cx="4955823" cy="3615268"/>
            </a:xfrm>
            <a:prstGeom prst="cloudCallout">
              <a:avLst>
                <a:gd name="adj1" fmla="val -62169"/>
                <a:gd name="adj2" fmla="val 91028"/>
              </a:avLst>
            </a:prstGeom>
            <a:solidFill>
              <a:srgbClr val="99FF99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endPara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168443" y="498101"/>
              <a:ext cx="400755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tụng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alt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44581" y="4775387"/>
            <a:ext cx="11255188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72266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399" y="137986"/>
            <a:ext cx="11573435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Ba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trẫm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Đa-ghét-xtan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trẫm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Trói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4116" y="5471732"/>
            <a:ext cx="11429999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52399" y="5252269"/>
            <a:ext cx="11593793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2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. Hoạt động thực hành - Bài 4B: Con người Việt Nam | VNEN Tiếng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6" y="2587356"/>
            <a:ext cx="8305800" cy="4270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2400" y="227013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2400" y="945520"/>
            <a:ext cx="12039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513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12488" y="3006632"/>
            <a:ext cx="944599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66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66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66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66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66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altLang="en-US" sz="6600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6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in de PHAM THI en clip | Plantillas para diapositiva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9" y="0"/>
            <a:ext cx="118759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578225" y="1848557"/>
            <a:ext cx="5111750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4922" y="2779891"/>
            <a:ext cx="11678356" cy="28623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Đa-ghét-xtan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746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" y="3361"/>
            <a:ext cx="12187231" cy="6857349"/>
          </a:xfrm>
          <a:prstGeom prst="rect">
            <a:avLst/>
          </a:prstGeom>
        </p:spPr>
      </p:pic>
      <p:sp>
        <p:nvSpPr>
          <p:cNvPr id="3" name="矩形 259">
            <a:extLst>
              <a:ext uri="{FF2B5EF4-FFF2-40B4-BE49-F238E27FC236}">
                <a16:creationId xmlns:a16="http://schemas.microsoft.com/office/drawing/2014/main" id="{3972B3B0-8BC2-486C-B232-9F001FD05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891" y="1796116"/>
            <a:ext cx="7544846" cy="198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685504">
              <a:buNone/>
            </a:pPr>
            <a:r>
              <a:rPr lang="en-US" altLang="zh-CN" sz="5865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Chúc</a:t>
            </a:r>
            <a:r>
              <a:rPr lang="en-US" altLang="zh-CN" sz="586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 </a:t>
            </a:r>
            <a:r>
              <a:rPr lang="en-US" altLang="zh-CN" sz="5865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các</a:t>
            </a:r>
            <a:r>
              <a:rPr lang="en-US" altLang="zh-CN" sz="586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 con </a:t>
            </a:r>
          </a:p>
          <a:p>
            <a:pPr algn="ctr" defTabSz="685504">
              <a:buNone/>
            </a:pPr>
            <a:r>
              <a:rPr lang="en-US" altLang="zh-CN" sz="5865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chăm</a:t>
            </a:r>
            <a:r>
              <a:rPr lang="en-US" altLang="zh-CN" sz="586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 </a:t>
            </a:r>
            <a:r>
              <a:rPr lang="en-US" altLang="zh-CN" sz="5865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ngoan</a:t>
            </a:r>
            <a:r>
              <a:rPr lang="en-US" altLang="zh-CN" sz="586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, </a:t>
            </a:r>
            <a:r>
              <a:rPr lang="en-US" altLang="zh-CN" sz="5865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học</a:t>
            </a:r>
            <a:r>
              <a:rPr lang="en-US" altLang="zh-CN" sz="586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 </a:t>
            </a:r>
            <a:r>
              <a:rPr lang="en-US" altLang="zh-CN" sz="5865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tốt</a:t>
            </a:r>
            <a:r>
              <a:rPr lang="en-US" altLang="zh-CN" sz="586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!</a:t>
            </a:r>
            <a:endParaRPr lang="en-US" altLang="zh-CN" sz="5865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1" y="1423128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21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8A74F-B083-41A0-B445-5EAFF68C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02AE0-95D1-42F8-BE64-45510431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02" y="758388"/>
            <a:ext cx="7254006" cy="36331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787FC1-3780-47D0-9E6A-AD18E7955281}"/>
              </a:ext>
            </a:extLst>
          </p:cNvPr>
          <p:cNvSpPr/>
          <p:nvPr/>
        </p:nvSpPr>
        <p:spPr>
          <a:xfrm>
            <a:off x="4876800" y="1938635"/>
            <a:ext cx="37623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9027653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7594" y="662379"/>
            <a:ext cx="8779229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lang="en-US" altLang="en-US" sz="60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000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6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6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6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altLang="en-US" sz="6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8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Mẫu Background đẹp, đơn giản, sang trọng, tinh tế cho PowerPoint, 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7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33482" y="1177767"/>
            <a:ext cx="1192503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1083347" y="1794802"/>
            <a:ext cx="10320528" cy="28623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toàn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ngợi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có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phách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đẹp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chết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khuất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cường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quyền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18397" y="543458"/>
            <a:ext cx="49552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en-US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 autoUpdateAnimBg="0"/>
      <p:bldP spid="5123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78B0E-AC03-4D04-961F-E69D4308C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A6E75-D18A-4191-8CF5-2A217E44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77D05-1F82-4B13-BBC1-3801C6480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777" y="739338"/>
            <a:ext cx="7254006" cy="3633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9116507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. Hoạt động thực hành - Bài 4B: Con người Việt Nam | VNEN Tiế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" y="676112"/>
            <a:ext cx="10429875" cy="6181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8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Việt 4 - Một nhà thơ chân chí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416" y="245806"/>
            <a:ext cx="11338462" cy="646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4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Mẫu Background đẹp, đơn giản, sang trọng, tinh tế cho PowerPoint, 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33482" y="1177767"/>
            <a:ext cx="11925035" cy="50167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Đa-ghét-xtan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2979209" y="707228"/>
            <a:ext cx="598646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NHÀ THƠ CHÂN CHÍNH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3964405" y="54712"/>
            <a:ext cx="35862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320265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 autoUpdateAnimBg="0"/>
      <p:bldP spid="5123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Mẫu Background đẹp, đơn giản, sang trọng, tinh tế cho PowerPoint, 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341667"/>
            <a:ext cx="12112978" cy="61247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trẫm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Đa-ghét-xtan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trẫm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Trói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51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1316</Words>
  <Application>Microsoft Office PowerPoint</Application>
  <PresentationFormat>Widescreen</PresentationFormat>
  <Paragraphs>53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Calibri Light</vt:lpstr>
      <vt:lpstr>等线</vt:lpstr>
      <vt:lpstr>Times New Roman</vt:lpstr>
      <vt:lpstr>字魂27号-布丁体</vt:lpstr>
      <vt:lpstr>字魂36号-正文宋楷</vt:lpstr>
      <vt:lpstr>Office Theme</vt:lpstr>
      <vt:lpstr>1_Office Theme</vt:lpstr>
      <vt:lpstr>Default Design</vt:lpstr>
      <vt:lpstr>1_Default Design</vt:lpstr>
      <vt:lpstr>2_Default Design</vt:lpstr>
      <vt:lpstr>3_Default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</dc:creator>
  <cp:lastModifiedBy>Techsi.vn</cp:lastModifiedBy>
  <cp:revision>16</cp:revision>
  <dcterms:created xsi:type="dcterms:W3CDTF">2021-08-25T13:35:00Z</dcterms:created>
  <dcterms:modified xsi:type="dcterms:W3CDTF">2022-09-26T02:29:20Z</dcterms:modified>
</cp:coreProperties>
</file>