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96" r:id="rId2"/>
    <p:sldId id="260" r:id="rId3"/>
    <p:sldId id="291" r:id="rId4"/>
    <p:sldId id="293" r:id="rId5"/>
    <p:sldId id="295" r:id="rId6"/>
    <p:sldId id="262" r:id="rId7"/>
    <p:sldId id="283" r:id="rId8"/>
    <p:sldId id="284" r:id="rId9"/>
    <p:sldId id="268" r:id="rId10"/>
    <p:sldId id="287" r:id="rId11"/>
    <p:sldId id="286" r:id="rId12"/>
    <p:sldId id="285" r:id="rId13"/>
    <p:sldId id="288" r:id="rId14"/>
    <p:sldId id="270" r:id="rId15"/>
    <p:sldId id="289" r:id="rId16"/>
  </p:sldIdLst>
  <p:sldSz cx="12192000" cy="6858000"/>
  <p:notesSz cx="6858000" cy="9144000"/>
  <p:embeddedFontLst>
    <p:embeddedFont>
      <p:font typeface="DengXian" panose="02010600030101010101" pitchFamily="2" charset="-122"/>
      <p:regular r:id="rId18"/>
      <p:bold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HP001 4 hàng" panose="020B0603050302020204" pitchFamily="34" charset="0"/>
      <p:regular r:id="rId25"/>
      <p:bold r:id="rId26"/>
    </p:embeddedFont>
    <p:embeddedFont>
      <p:font typeface="UVN Dzung Dakao" panose="00000400000000000000" pitchFamily="2" charset="0"/>
      <p:italic r:id="rId27"/>
    </p:embeddedFont>
  </p:embeddedFontLst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15E"/>
    <a:srgbClr val="FFC3D3"/>
    <a:srgbClr val="FF96B7"/>
    <a:srgbClr val="E684B0"/>
    <a:srgbClr val="00A980"/>
    <a:srgbClr val="E5683B"/>
    <a:srgbClr val="000000"/>
    <a:srgbClr val="F39800"/>
    <a:srgbClr val="009464"/>
    <a:srgbClr val="EB6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06542F-0F73-4522-8689-3099B4A0204E}" v="31" dt="2021-09-29T08:20:43.9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h Minh" userId="c88dfc56186a36e0" providerId="LiveId" clId="{B206542F-0F73-4522-8689-3099B4A0204E}"/>
    <pc:docChg chg="undo custSel addSld modSld">
      <pc:chgData name="Anh Minh" userId="c88dfc56186a36e0" providerId="LiveId" clId="{B206542F-0F73-4522-8689-3099B4A0204E}" dt="2021-09-29T08:21:29.706" v="125" actId="14100"/>
      <pc:docMkLst>
        <pc:docMk/>
      </pc:docMkLst>
      <pc:sldChg chg="addSp delSp modSp mod delAnim">
        <pc:chgData name="Anh Minh" userId="c88dfc56186a36e0" providerId="LiveId" clId="{B206542F-0F73-4522-8689-3099B4A0204E}" dt="2021-09-29T08:15:54.672" v="8" actId="1076"/>
        <pc:sldMkLst>
          <pc:docMk/>
          <pc:sldMk cId="0" sldId="258"/>
        </pc:sldMkLst>
        <pc:grpChg chg="del">
          <ac:chgData name="Anh Minh" userId="c88dfc56186a36e0" providerId="LiveId" clId="{B206542F-0F73-4522-8689-3099B4A0204E}" dt="2021-09-29T08:15:08.873" v="0" actId="478"/>
          <ac:grpSpMkLst>
            <pc:docMk/>
            <pc:sldMk cId="0" sldId="258"/>
            <ac:grpSpMk id="27" creationId="{00000000-0000-0000-0000-000000000000}"/>
          </ac:grpSpMkLst>
        </pc:grpChg>
        <pc:picChg chg="add mod">
          <ac:chgData name="Anh Minh" userId="c88dfc56186a36e0" providerId="LiveId" clId="{B206542F-0F73-4522-8689-3099B4A0204E}" dt="2021-09-29T08:15:54.672" v="8" actId="1076"/>
          <ac:picMkLst>
            <pc:docMk/>
            <pc:sldMk cId="0" sldId="258"/>
            <ac:picMk id="3" creationId="{04DF9067-792D-4CA5-AF52-9B5A81123464}"/>
          </ac:picMkLst>
        </pc:picChg>
      </pc:sldChg>
      <pc:sldChg chg="addSp modSp new mod modAnim">
        <pc:chgData name="Anh Minh" userId="c88dfc56186a36e0" providerId="LiveId" clId="{B206542F-0F73-4522-8689-3099B4A0204E}" dt="2021-09-29T08:21:29.706" v="125" actId="14100"/>
        <pc:sldMkLst>
          <pc:docMk/>
          <pc:sldMk cId="3365396018" sldId="296"/>
        </pc:sldMkLst>
        <pc:spChg chg="add mod">
          <ac:chgData name="Anh Minh" userId="c88dfc56186a36e0" providerId="LiveId" clId="{B206542F-0F73-4522-8689-3099B4A0204E}" dt="2021-09-29T08:19:52.486" v="50" actId="255"/>
          <ac:spMkLst>
            <pc:docMk/>
            <pc:sldMk cId="3365396018" sldId="296"/>
            <ac:spMk id="7" creationId="{C7424008-8D6C-4836-ABC0-9CD43A5BFC59}"/>
          </ac:spMkLst>
        </pc:spChg>
        <pc:spChg chg="add mod">
          <ac:chgData name="Anh Minh" userId="c88dfc56186a36e0" providerId="LiveId" clId="{B206542F-0F73-4522-8689-3099B4A0204E}" dt="2021-09-29T08:20:25.757" v="58" actId="14100"/>
          <ac:spMkLst>
            <pc:docMk/>
            <pc:sldMk cId="3365396018" sldId="296"/>
            <ac:spMk id="8" creationId="{BEA56BF7-5E14-4A83-A523-58F1CC6BC471}"/>
          </ac:spMkLst>
        </pc:spChg>
        <pc:spChg chg="add mod">
          <ac:chgData name="Anh Minh" userId="c88dfc56186a36e0" providerId="LiveId" clId="{B206542F-0F73-4522-8689-3099B4A0204E}" dt="2021-09-29T08:20:33.201" v="59" actId="1076"/>
          <ac:spMkLst>
            <pc:docMk/>
            <pc:sldMk cId="3365396018" sldId="296"/>
            <ac:spMk id="14" creationId="{2BC40CFA-E8F1-49A0-B078-0737AC0886DB}"/>
          </ac:spMkLst>
        </pc:spChg>
        <pc:spChg chg="add mod">
          <ac:chgData name="Anh Minh" userId="c88dfc56186a36e0" providerId="LiveId" clId="{B206542F-0F73-4522-8689-3099B4A0204E}" dt="2021-09-29T08:19:52.486" v="50" actId="255"/>
          <ac:spMkLst>
            <pc:docMk/>
            <pc:sldMk cId="3365396018" sldId="296"/>
            <ac:spMk id="15" creationId="{24499170-258C-4D32-BF85-7F4ABCA741FE}"/>
          </ac:spMkLst>
        </pc:spChg>
        <pc:spChg chg="add mod">
          <ac:chgData name="Anh Minh" userId="c88dfc56186a36e0" providerId="LiveId" clId="{B206542F-0F73-4522-8689-3099B4A0204E}" dt="2021-09-29T08:21:29.706" v="125" actId="14100"/>
          <ac:spMkLst>
            <pc:docMk/>
            <pc:sldMk cId="3365396018" sldId="296"/>
            <ac:spMk id="16" creationId="{B21F5E4D-A9CC-4B05-A470-8D1753898186}"/>
          </ac:spMkLst>
        </pc:spChg>
        <pc:picChg chg="add mod">
          <ac:chgData name="Anh Minh" userId="c88dfc56186a36e0" providerId="LiveId" clId="{B206542F-0F73-4522-8689-3099B4A0204E}" dt="2021-09-29T08:17:21.078" v="10"/>
          <ac:picMkLst>
            <pc:docMk/>
            <pc:sldMk cId="3365396018" sldId="296"/>
            <ac:picMk id="2" creationId="{A07023ED-5A65-499D-938C-9519426633BD}"/>
          </ac:picMkLst>
        </pc:picChg>
        <pc:picChg chg="add mod">
          <ac:chgData name="Anh Minh" userId="c88dfc56186a36e0" providerId="LiveId" clId="{B206542F-0F73-4522-8689-3099B4A0204E}" dt="2021-09-29T08:17:21.078" v="10"/>
          <ac:picMkLst>
            <pc:docMk/>
            <pc:sldMk cId="3365396018" sldId="296"/>
            <ac:picMk id="3" creationId="{5D59CB15-6A14-446E-80EE-DBCD916CA06C}"/>
          </ac:picMkLst>
        </pc:picChg>
        <pc:picChg chg="add mod">
          <ac:chgData name="Anh Minh" userId="c88dfc56186a36e0" providerId="LiveId" clId="{B206542F-0F73-4522-8689-3099B4A0204E}" dt="2021-09-29T08:17:21.078" v="10"/>
          <ac:picMkLst>
            <pc:docMk/>
            <pc:sldMk cId="3365396018" sldId="296"/>
            <ac:picMk id="4" creationId="{91FEA60D-83E5-44DA-BE1B-4B6ABA6108A4}"/>
          </ac:picMkLst>
        </pc:picChg>
        <pc:picChg chg="add mod">
          <ac:chgData name="Anh Minh" userId="c88dfc56186a36e0" providerId="LiveId" clId="{B206542F-0F73-4522-8689-3099B4A0204E}" dt="2021-09-29T08:17:21.078" v="10"/>
          <ac:picMkLst>
            <pc:docMk/>
            <pc:sldMk cId="3365396018" sldId="296"/>
            <ac:picMk id="5" creationId="{837ADF82-6589-4787-B7E5-5BF293AAB0F8}"/>
          </ac:picMkLst>
        </pc:picChg>
        <pc:picChg chg="add mod">
          <ac:chgData name="Anh Minh" userId="c88dfc56186a36e0" providerId="LiveId" clId="{B206542F-0F73-4522-8689-3099B4A0204E}" dt="2021-09-29T08:17:21.078" v="10"/>
          <ac:picMkLst>
            <pc:docMk/>
            <pc:sldMk cId="3365396018" sldId="296"/>
            <ac:picMk id="6" creationId="{2C8E8272-57F3-4970-ABF3-996392C5721B}"/>
          </ac:picMkLst>
        </pc:picChg>
        <pc:picChg chg="add mod">
          <ac:chgData name="Anh Minh" userId="c88dfc56186a36e0" providerId="LiveId" clId="{B206542F-0F73-4522-8689-3099B4A0204E}" dt="2021-09-29T08:17:21.078" v="10"/>
          <ac:picMkLst>
            <pc:docMk/>
            <pc:sldMk cId="3365396018" sldId="296"/>
            <ac:picMk id="9" creationId="{9C3F0C2D-2444-4FE1-BBF4-D2CE8DCF1A41}"/>
          </ac:picMkLst>
        </pc:picChg>
        <pc:picChg chg="add mod">
          <ac:chgData name="Anh Minh" userId="c88dfc56186a36e0" providerId="LiveId" clId="{B206542F-0F73-4522-8689-3099B4A0204E}" dt="2021-09-29T08:20:11.529" v="56" actId="1076"/>
          <ac:picMkLst>
            <pc:docMk/>
            <pc:sldMk cId="3365396018" sldId="296"/>
            <ac:picMk id="10" creationId="{37A12450-60F6-4F2D-B7F2-67ACDE62BF72}"/>
          </ac:picMkLst>
        </pc:picChg>
        <pc:picChg chg="add mod">
          <ac:chgData name="Anh Minh" userId="c88dfc56186a36e0" providerId="LiveId" clId="{B206542F-0F73-4522-8689-3099B4A0204E}" dt="2021-09-29T08:17:21.078" v="10"/>
          <ac:picMkLst>
            <pc:docMk/>
            <pc:sldMk cId="3365396018" sldId="296"/>
            <ac:picMk id="11" creationId="{A40731FD-DD1D-465A-B6AB-8826D82CDF2E}"/>
          </ac:picMkLst>
        </pc:picChg>
        <pc:picChg chg="add mod">
          <ac:chgData name="Anh Minh" userId="c88dfc56186a36e0" providerId="LiveId" clId="{B206542F-0F73-4522-8689-3099B4A0204E}" dt="2021-09-29T08:17:21.078" v="10"/>
          <ac:picMkLst>
            <pc:docMk/>
            <pc:sldMk cId="3365396018" sldId="296"/>
            <ac:picMk id="12" creationId="{967D3865-4377-4423-B770-FC59996A21E4}"/>
          </ac:picMkLst>
        </pc:picChg>
        <pc:picChg chg="add mod">
          <ac:chgData name="Anh Minh" userId="c88dfc56186a36e0" providerId="LiveId" clId="{B206542F-0F73-4522-8689-3099B4A0204E}" dt="2021-09-29T08:17:56.967" v="18" actId="1076"/>
          <ac:picMkLst>
            <pc:docMk/>
            <pc:sldMk cId="3365396018" sldId="296"/>
            <ac:picMk id="13" creationId="{AF2DCEC2-987E-47AD-B876-D299459F2C9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99712-BCBD-485D-918F-9AD41409DE7E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35EA5-CFB5-4B4D-9934-29A872776F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712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366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220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Bệnh do thiếu I ốt: U tuyến giáp dẫn đến bướu cổ. Trẻ em kém phát triển về trí tuệ và thể chất.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446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21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555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1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08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41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70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19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63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85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66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76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92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81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99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54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334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21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7032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298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744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6021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1469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670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5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50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223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601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7905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13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21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09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61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23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66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94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A8F8784-23E5-4AB7-9482-6B5ED68101F9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466" y="5696422"/>
            <a:ext cx="1344591" cy="1161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3ECC95-97C6-477F-AC35-AF0534038000}"/>
              </a:ext>
            </a:extLst>
          </p:cNvPr>
          <p:cNvSpPr txBox="1"/>
          <p:nvPr userDrawn="1"/>
        </p:nvSpPr>
        <p:spPr>
          <a:xfrm>
            <a:off x="11401399" y="0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E684B0"/>
                </a:solidFill>
                <a:latin typeface="UTM Azuki" panose="02040603050506020204" pitchFamily="18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BCA7B-B4CC-423D-8A93-CB68428E74F3}"/>
              </a:ext>
            </a:extLst>
          </p:cNvPr>
          <p:cNvSpPr txBox="1"/>
          <p:nvPr userDrawn="1"/>
        </p:nvSpPr>
        <p:spPr>
          <a:xfrm>
            <a:off x="11401398" y="6488668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TM Azuki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2" r:id="rId2"/>
    <p:sldLayoutId id="2147483681" r:id="rId3"/>
    <p:sldLayoutId id="2147483679" r:id="rId4"/>
    <p:sldLayoutId id="2147483678" r:id="rId5"/>
    <p:sldLayoutId id="2147483677" r:id="rId6"/>
    <p:sldLayoutId id="2147483676" r:id="rId7"/>
    <p:sldLayoutId id="2147483675" r:id="rId8"/>
    <p:sldLayoutId id="2147483674" r:id="rId9"/>
    <p:sldLayoutId id="2147483673" r:id="rId10"/>
    <p:sldLayoutId id="2147483668" r:id="rId11"/>
    <p:sldLayoutId id="2147483666" r:id="rId12"/>
    <p:sldLayoutId id="2147483665" r:id="rId13"/>
    <p:sldLayoutId id="2147483663" r:id="rId14"/>
    <p:sldLayoutId id="2147483662" r:id="rId15"/>
    <p:sldLayoutId id="2147483661" r:id="rId16"/>
    <p:sldLayoutId id="2147483660" r:id="rId17"/>
    <p:sldLayoutId id="2147483659" r:id="rId18"/>
    <p:sldLayoutId id="2147483658" r:id="rId19"/>
    <p:sldLayoutId id="2147483657" r:id="rId20"/>
    <p:sldLayoutId id="2147483652" r:id="rId21"/>
    <p:sldLayoutId id="2147483650" r:id="rId22"/>
    <p:sldLayoutId id="2147483680" r:id="rId23"/>
    <p:sldLayoutId id="2147483672" r:id="rId24"/>
    <p:sldLayoutId id="2147483671" r:id="rId25"/>
    <p:sldLayoutId id="2147483670" r:id="rId26"/>
    <p:sldLayoutId id="2147483669" r:id="rId27"/>
    <p:sldLayoutId id="2147483667" r:id="rId28"/>
    <p:sldLayoutId id="2147483664" r:id="rId29"/>
    <p:sldLayoutId id="2147483656" r:id="rId30"/>
    <p:sldLayoutId id="2147483655" r:id="rId31"/>
    <p:sldLayoutId id="2147483654" r:id="rId32"/>
    <p:sldLayoutId id="2147483653" r:id="rId33"/>
    <p:sldLayoutId id="2147483651" r:id="rId3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5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36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2.xml"/><Relationship Id="rId4" Type="http://schemas.openxmlformats.org/officeDocument/2006/relationships/audio" Target="../media/media2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28.jpe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1.jpeg"/><Relationship Id="rId5" Type="http://schemas.openxmlformats.org/officeDocument/2006/relationships/image" Target="../media/image26.jpeg"/><Relationship Id="rId10" Type="http://schemas.openxmlformats.org/officeDocument/2006/relationships/image" Target="http://www.hanoitravelfun.com/wp-content/uploads/2011/12/Nem-ran-Spring-roll-500x383.jp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>
            <a:extLst>
              <a:ext uri="{FF2B5EF4-FFF2-40B4-BE49-F238E27FC236}">
                <a16:creationId xmlns:a16="http://schemas.microsoft.com/office/drawing/2014/main" id="{A07023ED-5A65-499D-938C-9519426633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 t="53190" r="24233" b="15555"/>
          <a:stretch>
            <a:fillRect/>
          </a:stretch>
        </p:blipFill>
        <p:spPr>
          <a:xfrm>
            <a:off x="8210225" y="531428"/>
            <a:ext cx="3126658" cy="4574575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5D59CB15-6A14-446E-80EE-DBCD916CA0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>
            <a:fillRect/>
          </a:stretch>
        </p:blipFill>
        <p:spPr>
          <a:xfrm>
            <a:off x="0" y="3923071"/>
            <a:ext cx="12192000" cy="2954594"/>
          </a:xfrm>
          <a:prstGeom prst="rect">
            <a:avLst/>
          </a:prstGeom>
        </p:spPr>
      </p:pic>
      <p:pic>
        <p:nvPicPr>
          <p:cNvPr id="4" name="图片 20">
            <a:extLst>
              <a:ext uri="{FF2B5EF4-FFF2-40B4-BE49-F238E27FC236}">
                <a16:creationId xmlns:a16="http://schemas.microsoft.com/office/drawing/2014/main" id="{91FEA60D-83E5-44DA-BE1B-4B6ABA6108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>
            <a:fillRect/>
          </a:stretch>
        </p:blipFill>
        <p:spPr>
          <a:xfrm>
            <a:off x="9526458" y="5132421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837ADF82-6589-4787-B7E5-5BF293AAB0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>
            <a:fillRect/>
          </a:stretch>
        </p:blipFill>
        <p:spPr>
          <a:xfrm>
            <a:off x="-255848" y="4307471"/>
            <a:ext cx="1652626" cy="159706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2C8E8272-57F3-4970-ABF3-996392C572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8" t="64613" r="-2083" b="16965"/>
          <a:stretch>
            <a:fillRect/>
          </a:stretch>
        </p:blipFill>
        <p:spPr>
          <a:xfrm>
            <a:off x="10843764" y="3836318"/>
            <a:ext cx="1124051" cy="169047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圆角 23">
            <a:extLst>
              <a:ext uri="{FF2B5EF4-FFF2-40B4-BE49-F238E27FC236}">
                <a16:creationId xmlns:a16="http://schemas.microsoft.com/office/drawing/2014/main" id="{C7424008-8D6C-4836-ABC0-9CD43A5BFC59}"/>
              </a:ext>
            </a:extLst>
          </p:cNvPr>
          <p:cNvSpPr/>
          <p:nvPr/>
        </p:nvSpPr>
        <p:spPr>
          <a:xfrm>
            <a:off x="224186" y="1653441"/>
            <a:ext cx="10619578" cy="3284437"/>
          </a:xfrm>
          <a:prstGeom prst="roundRect">
            <a:avLst>
              <a:gd name="adj" fmla="val 31351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id="{BEA56BF7-5E14-4A83-A523-58F1CC6BC471}"/>
              </a:ext>
            </a:extLst>
          </p:cNvPr>
          <p:cNvSpPr/>
          <p:nvPr/>
        </p:nvSpPr>
        <p:spPr>
          <a:xfrm>
            <a:off x="2803817" y="3577297"/>
            <a:ext cx="6954495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buFontTx/>
              <a:buNone/>
            </a:pPr>
            <a:r>
              <a:rPr lang="en-US" altLang="vi-VN" sz="3200" b="1" dirty="0" err="1">
                <a:latin typeface="HP001 4 hàng" panose="020B0603050302020204" pitchFamily="34" charset="0"/>
              </a:rPr>
              <a:t>Bài</a:t>
            </a:r>
            <a:r>
              <a:rPr lang="en-US" altLang="vi-VN" sz="3200" b="1" dirty="0">
                <a:latin typeface="HP001 4 hàng" panose="020B0603050302020204" pitchFamily="34" charset="0"/>
              </a:rPr>
              <a:t> 9: </a:t>
            </a:r>
            <a:r>
              <a:rPr lang="en-US" altLang="vi-VN" sz="3200" b="1" dirty="0" err="1">
                <a:latin typeface="HP001 4 hàng" panose="020B0603050302020204" pitchFamily="34" charset="0"/>
              </a:rPr>
              <a:t>Sử</a:t>
            </a:r>
            <a:r>
              <a:rPr lang="en-US" altLang="vi-VN" sz="3200" b="1" dirty="0"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latin typeface="HP001 4 hàng" panose="020B0603050302020204" pitchFamily="34" charset="0"/>
              </a:rPr>
              <a:t>dụng</a:t>
            </a:r>
            <a:r>
              <a:rPr lang="en-US" altLang="vi-VN" sz="3200" b="1" dirty="0"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latin typeface="HP001 4 hàng" panose="020B0603050302020204" pitchFamily="34" charset="0"/>
              </a:rPr>
              <a:t>hợp</a:t>
            </a:r>
            <a:r>
              <a:rPr lang="en-US" altLang="vi-VN" sz="3200" b="1" dirty="0"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latin typeface="HP001 4 hàng" panose="020B0603050302020204" pitchFamily="34" charset="0"/>
              </a:rPr>
              <a:t>lí</a:t>
            </a:r>
            <a:r>
              <a:rPr lang="en-US" altLang="vi-VN" sz="3200" b="1" dirty="0"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latin typeface="HP001 4 hàng" panose="020B0603050302020204" pitchFamily="34" charset="0"/>
              </a:rPr>
              <a:t>các</a:t>
            </a:r>
            <a:r>
              <a:rPr lang="en-US" altLang="vi-VN" sz="3200" b="1" dirty="0"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latin typeface="HP001 4 hàng" panose="020B0603050302020204" pitchFamily="34" charset="0"/>
              </a:rPr>
              <a:t>chất</a:t>
            </a:r>
            <a:r>
              <a:rPr lang="en-US" altLang="vi-VN" sz="3200" b="1" dirty="0"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latin typeface="HP001 4 hàng" panose="020B0603050302020204" pitchFamily="34" charset="0"/>
              </a:rPr>
              <a:t>béo</a:t>
            </a:r>
            <a:r>
              <a:rPr lang="en-US" altLang="vi-VN" sz="3200" b="1" dirty="0">
                <a:latin typeface="HP001 4 hàng" panose="020B0603050302020204" pitchFamily="34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altLang="vi-VN" sz="3200" b="1" dirty="0" err="1">
                <a:latin typeface="HP001 4 hàng" panose="020B0603050302020204" pitchFamily="34" charset="0"/>
              </a:rPr>
              <a:t>và</a:t>
            </a:r>
            <a:r>
              <a:rPr lang="en-US" altLang="vi-VN" sz="3200" b="1" dirty="0"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latin typeface="HP001 4 hàng" panose="020B0603050302020204" pitchFamily="34" charset="0"/>
              </a:rPr>
              <a:t>muối</a:t>
            </a:r>
            <a:r>
              <a:rPr lang="en-US" altLang="vi-VN" sz="3200" b="1" dirty="0"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latin typeface="HP001 4 hàng" panose="020B0603050302020204" pitchFamily="34" charset="0"/>
              </a:rPr>
              <a:t>ăn</a:t>
            </a:r>
            <a:endParaRPr lang="en-US" altLang="vi-VN" sz="3200" b="1" dirty="0">
              <a:latin typeface="HP001 4 hàng" panose="020B0603050302020204" pitchFamily="34" charset="0"/>
            </a:endParaRPr>
          </a:p>
        </p:txBody>
      </p:sp>
      <p:pic>
        <p:nvPicPr>
          <p:cNvPr id="9" name="图片 17">
            <a:extLst>
              <a:ext uri="{FF2B5EF4-FFF2-40B4-BE49-F238E27FC236}">
                <a16:creationId xmlns:a16="http://schemas.microsoft.com/office/drawing/2014/main" id="{9C3F0C2D-2444-4FE1-BBF4-D2CE8DCF1A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7677513" y="4456651"/>
            <a:ext cx="1399087" cy="738707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37A12450-60F6-4F2D-B7F2-67ACDE62BF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6" t="38567" r="8711" b="47240"/>
          <a:stretch>
            <a:fillRect/>
          </a:stretch>
        </p:blipFill>
        <p:spPr>
          <a:xfrm>
            <a:off x="818539" y="3862851"/>
            <a:ext cx="2106012" cy="203520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6">
            <a:extLst>
              <a:ext uri="{FF2B5EF4-FFF2-40B4-BE49-F238E27FC236}">
                <a16:creationId xmlns:a16="http://schemas.microsoft.com/office/drawing/2014/main" id="{A40731FD-DD1D-465A-B6AB-8826D82CDF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2122860" y="1287119"/>
            <a:ext cx="2032563" cy="1073177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967D3865-4377-4423-B770-FC59996A21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6" t="38567" r="8711" b="47240"/>
          <a:stretch>
            <a:fillRect/>
          </a:stretch>
        </p:blipFill>
        <p:spPr>
          <a:xfrm>
            <a:off x="3769252" y="4782469"/>
            <a:ext cx="1185178" cy="114533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F2DCEC2-987E-47AD-B876-D299459F2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138" y="-19698"/>
            <a:ext cx="3096174" cy="28063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C40CFA-E8F1-49A0-B078-0737AC0886DB}"/>
              </a:ext>
            </a:extLst>
          </p:cNvPr>
          <p:cNvSpPr txBox="1"/>
          <p:nvPr/>
        </p:nvSpPr>
        <p:spPr>
          <a:xfrm>
            <a:off x="4653516" y="2873022"/>
            <a:ext cx="1827744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3200" b="1" dirty="0">
                <a:latin typeface="HP001 4 hàng" panose="020B0603050302020204" pitchFamily="34" charset="0"/>
              </a:rPr>
              <a:t>Khoa </a:t>
            </a:r>
            <a:r>
              <a:rPr lang="en-US" sz="3200" b="1" dirty="0" err="1">
                <a:latin typeface="HP001 4 hàng" panose="020B0603050302020204" pitchFamily="34" charset="0"/>
              </a:rPr>
              <a:t>học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499170-258C-4D32-BF85-7F4ABCA741FE}"/>
              </a:ext>
            </a:extLst>
          </p:cNvPr>
          <p:cNvSpPr txBox="1"/>
          <p:nvPr/>
        </p:nvSpPr>
        <p:spPr>
          <a:xfrm>
            <a:off x="11416876" y="-19698"/>
            <a:ext cx="1275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C3D3"/>
                </a:solidFill>
                <a:latin typeface="UTM Azuki" panose="02040603050506020204" pitchFamily="18" charset="0"/>
              </a:rPr>
              <a:t>KTUTS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1F5E4D-A9CC-4B05-A470-8D1753898186}"/>
              </a:ext>
            </a:extLst>
          </p:cNvPr>
          <p:cNvSpPr txBox="1"/>
          <p:nvPr/>
        </p:nvSpPr>
        <p:spPr>
          <a:xfrm>
            <a:off x="2433688" y="2063155"/>
            <a:ext cx="763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latin typeface="HP001 4 hàng" panose="020B0603050302020204" pitchFamily="34" charset="0"/>
              </a:rPr>
              <a:t> … </a:t>
            </a:r>
            <a:r>
              <a:rPr lang="en-US" sz="3200" b="1" dirty="0" err="1"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</a:rPr>
              <a:t> … </a:t>
            </a:r>
            <a:r>
              <a:rPr lang="en-US" sz="3200" b="1" dirty="0" err="1"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latin typeface="HP001 4 hàng" panose="020B0603050302020204" pitchFamily="34" charset="0"/>
              </a:rPr>
              <a:t> 10 </a:t>
            </a:r>
            <a:r>
              <a:rPr lang="en-US" sz="3200" b="1" dirty="0" err="1"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36539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>
            <a:fillRect/>
          </a:stretch>
        </p:blipFill>
        <p:spPr>
          <a:xfrm>
            <a:off x="0" y="4501134"/>
            <a:ext cx="12192000" cy="4262284"/>
          </a:xfrm>
          <a:prstGeom prst="rect">
            <a:avLst/>
          </a:prstGeom>
        </p:spPr>
      </p:pic>
      <p:pic>
        <p:nvPicPr>
          <p:cNvPr id="11" name="Picture 4" descr="http://file.medinet.gov.vn/UploadImages/tytphuong5qgv/Thumbnails29022018050247thieu-ot-b.jpg?w=900">
            <a:extLst>
              <a:ext uri="{FF2B5EF4-FFF2-40B4-BE49-F238E27FC236}">
                <a16:creationId xmlns:a16="http://schemas.microsoft.com/office/drawing/2014/main" id="{C25953D2-1DC0-4C1A-AF94-1DB5613D5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907" y="1367408"/>
            <a:ext cx="5385762" cy="5035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: 圆角 5"/>
          <p:cNvSpPr/>
          <p:nvPr/>
        </p:nvSpPr>
        <p:spPr>
          <a:xfrm>
            <a:off x="2433015" y="135123"/>
            <a:ext cx="7475504" cy="94844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892314" y="225724"/>
            <a:ext cx="675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bệnh gây ra khi thiếu i-ốt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9142077" y="394119"/>
            <a:ext cx="1796321" cy="948443"/>
          </a:xfrm>
          <a:prstGeom prst="rect">
            <a:avLst/>
          </a:prstGeom>
        </p:spPr>
      </p:pic>
      <p:pic>
        <p:nvPicPr>
          <p:cNvPr id="13" name="Picture 2" descr="Káº¿t quáº£ hÃ¬nh áº£nh cho hÃ¬nh áº£nh ngÆ°á»i bá» thiáº¿u iá»t">
            <a:extLst>
              <a:ext uri="{FF2B5EF4-FFF2-40B4-BE49-F238E27FC236}">
                <a16:creationId xmlns:a16="http://schemas.microsoft.com/office/drawing/2014/main" id="{5DBA51FD-84DE-4DAD-91DA-DE38D4B97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31" y="1450633"/>
            <a:ext cx="3203123" cy="377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Káº¿t quáº£ hÃ¬nh áº£nh cho hÃ¬nh áº£nh ngÆ°á»i bá» thiáº¿u iá»t">
            <a:extLst>
              <a:ext uri="{FF2B5EF4-FFF2-40B4-BE49-F238E27FC236}">
                <a16:creationId xmlns:a16="http://schemas.microsoft.com/office/drawing/2014/main" id="{171E8BF5-2F74-42F6-8AC1-7E2346B2C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6454" y="1450633"/>
            <a:ext cx="3108804" cy="3793322"/>
          </a:xfrm>
          <a:prstGeom prst="rect">
            <a:avLst/>
          </a:prstGeom>
          <a:noFill/>
        </p:spPr>
      </p:pic>
      <p:pic>
        <p:nvPicPr>
          <p:cNvPr id="17" name="Picture 2" descr="HÃ¬nh áº£nh liÃªn quan">
            <a:extLst>
              <a:ext uri="{FF2B5EF4-FFF2-40B4-BE49-F238E27FC236}">
                <a16:creationId xmlns:a16="http://schemas.microsoft.com/office/drawing/2014/main" id="{61C9552F-F07D-4B68-9A64-C58A3D4D4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" t="2718" r="568" b="2616"/>
          <a:stretch/>
        </p:blipFill>
        <p:spPr bwMode="auto">
          <a:xfrm>
            <a:off x="6672908" y="1358034"/>
            <a:ext cx="5385761" cy="5035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child holding a sign&#10;&#10;Description automatically generated with medium confidence">
            <a:extLst>
              <a:ext uri="{FF2B5EF4-FFF2-40B4-BE49-F238E27FC236}">
                <a16:creationId xmlns:a16="http://schemas.microsoft.com/office/drawing/2014/main" id="{4C596929-10CA-48C4-96CC-D25C22BBA15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426" y="4501134"/>
            <a:ext cx="2812263" cy="281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0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/>
        </p:nvSpPr>
        <p:spPr>
          <a:xfrm>
            <a:off x="693684" y="211366"/>
            <a:ext cx="10113746" cy="94844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152982" y="301967"/>
            <a:ext cx="94598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 sao chúng ta nên không nên ăn mặn?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9909269" y="474576"/>
            <a:ext cx="1796321" cy="94844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567" y="1080335"/>
            <a:ext cx="5630104" cy="39720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>
            <a:fillRect/>
          </a:stretch>
        </p:blipFill>
        <p:spPr>
          <a:xfrm>
            <a:off x="0" y="3571662"/>
            <a:ext cx="12192000" cy="42622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94E8C2E-663D-4488-9DFF-1F8211B10AE6}"/>
              </a:ext>
            </a:extLst>
          </p:cNvPr>
          <p:cNvGrpSpPr/>
          <p:nvPr/>
        </p:nvGrpSpPr>
        <p:grpSpPr>
          <a:xfrm>
            <a:off x="2181225" y="1352655"/>
            <a:ext cx="7562850" cy="4425010"/>
            <a:chOff x="3251632" y="1034178"/>
            <a:chExt cx="7562850" cy="4425010"/>
          </a:xfrm>
        </p:grpSpPr>
        <p:pic>
          <p:nvPicPr>
            <p:cNvPr id="12" name="图片 1">
              <a:extLst>
                <a:ext uri="{FF2B5EF4-FFF2-40B4-BE49-F238E27FC236}">
                  <a16:creationId xmlns:a16="http://schemas.microsoft.com/office/drawing/2014/main" id="{1159B531-AFA8-4B55-829A-4F6E793BB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45" b="20745"/>
            <a:stretch/>
          </p:blipFill>
          <p:spPr>
            <a:xfrm>
              <a:off x="3251632" y="1034178"/>
              <a:ext cx="7562850" cy="442501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912C71-99DE-4037-AA89-D18B6C51AAA2}"/>
                </a:ext>
              </a:extLst>
            </p:cNvPr>
            <p:cNvSpPr txBox="1"/>
            <p:nvPr/>
          </p:nvSpPr>
          <p:spPr>
            <a:xfrm>
              <a:off x="4461699" y="2253125"/>
              <a:ext cx="514271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vi-VN" sz="3600" b="1">
                  <a:solidFill>
                    <a:srgbClr val="66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 hạn chế ăn mặn để tránh bệnh huyết áp cao.</a:t>
              </a: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" b="1681"/>
          <a:stretch/>
        </p:blipFill>
        <p:spPr>
          <a:xfrm>
            <a:off x="9184264" y="4285284"/>
            <a:ext cx="3239284" cy="313037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32">
            <a:extLst>
              <a:ext uri="{FF2B5EF4-FFF2-40B4-BE49-F238E27FC236}">
                <a16:creationId xmlns:a16="http://schemas.microsoft.com/office/drawing/2014/main" id="{1547E028-7338-4833-981E-D3495786D1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0304" y="1435061"/>
            <a:ext cx="4273203" cy="4273203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8B3EE66-0904-422B-844E-ECF5F4075E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>
            <a:fillRect/>
          </a:stretch>
        </p:blipFill>
        <p:spPr>
          <a:xfrm>
            <a:off x="1814736" y="4441170"/>
            <a:ext cx="2444364" cy="23621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7FC7B9EB-4135-4C80-9396-960717833C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>
            <a:fillRect/>
          </a:stretch>
        </p:blipFill>
        <p:spPr>
          <a:xfrm>
            <a:off x="555685" y="5983516"/>
            <a:ext cx="649872" cy="9773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7985618C-3BC1-4D1F-8B5A-6AE37C0674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>
            <a:fillRect/>
          </a:stretch>
        </p:blipFill>
        <p:spPr>
          <a:xfrm>
            <a:off x="143992" y="5608622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859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/>
        </p:nvSpPr>
        <p:spPr>
          <a:xfrm>
            <a:off x="3162299" y="135123"/>
            <a:ext cx="6193769" cy="94844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829050" y="225724"/>
            <a:ext cx="52635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Huyết áp cao dẫn tới: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8589627" y="394119"/>
            <a:ext cx="1796321" cy="9484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>
            <a:fillRect/>
          </a:stretch>
        </p:blipFill>
        <p:spPr>
          <a:xfrm>
            <a:off x="0" y="3474897"/>
            <a:ext cx="12192000" cy="4262284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1C9552F-F07D-4B68-9A64-C58A3D4D4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" r="171"/>
          <a:stretch/>
        </p:blipFill>
        <p:spPr bwMode="auto">
          <a:xfrm>
            <a:off x="2320923" y="1251961"/>
            <a:ext cx="7876520" cy="5606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child holding a sign&#10;&#10;Description automatically generated with medium confidence">
            <a:extLst>
              <a:ext uri="{FF2B5EF4-FFF2-40B4-BE49-F238E27FC236}">
                <a16:creationId xmlns:a16="http://schemas.microsoft.com/office/drawing/2014/main" id="{4C596929-10CA-48C4-96CC-D25C22BBA1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160" y="3429000"/>
            <a:ext cx="3748334" cy="374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2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3403C0-3D19-4C3B-83FD-3C8C514ADE0A}"/>
              </a:ext>
            </a:extLst>
          </p:cNvPr>
          <p:cNvGrpSpPr/>
          <p:nvPr/>
        </p:nvGrpSpPr>
        <p:grpSpPr>
          <a:xfrm>
            <a:off x="208989" y="941225"/>
            <a:ext cx="11850221" cy="5686749"/>
            <a:chOff x="8987" y="1082350"/>
            <a:chExt cx="11850221" cy="5686749"/>
          </a:xfrm>
        </p:grpSpPr>
        <p:sp>
          <p:nvSpPr>
            <p:cNvPr id="104" name="矩形: 圆角 4">
              <a:extLst>
                <a:ext uri="{FF2B5EF4-FFF2-40B4-BE49-F238E27FC236}">
                  <a16:creationId xmlns:a16="http://schemas.microsoft.com/office/drawing/2014/main" id="{683071EA-2EDB-4977-B14A-EA936FCC1816}"/>
                </a:ext>
              </a:extLst>
            </p:cNvPr>
            <p:cNvSpPr/>
            <p:nvPr/>
          </p:nvSpPr>
          <p:spPr>
            <a:xfrm>
              <a:off x="8987" y="1082350"/>
              <a:ext cx="11850221" cy="5686749"/>
            </a:xfrm>
            <a:prstGeom prst="roundRect">
              <a:avLst>
                <a:gd name="adj" fmla="val 11649"/>
              </a:avLst>
            </a:prstGeom>
            <a:solidFill>
              <a:srgbClr val="FFFE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r>
                <a:rPr lang="fr-LU" alt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endParaRPr lang="en-US" altLang="vi-VN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矩形: 圆角 4">
              <a:extLst>
                <a:ext uri="{FF2B5EF4-FFF2-40B4-BE49-F238E27FC236}">
                  <a16:creationId xmlns:a16="http://schemas.microsoft.com/office/drawing/2014/main" id="{FA93FC98-BA91-40A1-A6FB-EDAA50BD785C}"/>
                </a:ext>
              </a:extLst>
            </p:cNvPr>
            <p:cNvSpPr/>
            <p:nvPr/>
          </p:nvSpPr>
          <p:spPr>
            <a:xfrm>
              <a:off x="269022" y="1338309"/>
              <a:ext cx="11330150" cy="5171982"/>
            </a:xfrm>
            <a:prstGeom prst="roundRect">
              <a:avLst>
                <a:gd name="adj" fmla="val 7821"/>
              </a:avLst>
            </a:prstGeom>
            <a:noFill/>
            <a:ln w="57150">
              <a:solidFill>
                <a:srgbClr val="EB6B8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07" name="图片 6">
            <a:extLst>
              <a:ext uri="{FF2B5EF4-FFF2-40B4-BE49-F238E27FC236}">
                <a16:creationId xmlns:a16="http://schemas.microsoft.com/office/drawing/2014/main" id="{65136BF9-5092-4FE3-8818-AF44AAC030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>
            <a:fillRect/>
          </a:stretch>
        </p:blipFill>
        <p:spPr>
          <a:xfrm>
            <a:off x="0" y="4257367"/>
            <a:ext cx="12192000" cy="2620297"/>
          </a:xfrm>
          <a:prstGeom prst="rect">
            <a:avLst/>
          </a:prstGeom>
        </p:spPr>
      </p:pic>
      <p:pic>
        <p:nvPicPr>
          <p:cNvPr id="108" name="图片 7">
            <a:extLst>
              <a:ext uri="{FF2B5EF4-FFF2-40B4-BE49-F238E27FC236}">
                <a16:creationId xmlns:a16="http://schemas.microsoft.com/office/drawing/2014/main" id="{65229F20-81FB-4F03-B55A-0F72B78448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6" t="38567" r="8711" b="47240"/>
          <a:stretch>
            <a:fillRect/>
          </a:stretch>
        </p:blipFill>
        <p:spPr>
          <a:xfrm>
            <a:off x="10029398" y="3171964"/>
            <a:ext cx="2106012" cy="2035206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9" name="图片 8">
            <a:extLst>
              <a:ext uri="{FF2B5EF4-FFF2-40B4-BE49-F238E27FC236}">
                <a16:creationId xmlns:a16="http://schemas.microsoft.com/office/drawing/2014/main" id="{F3D9E8F7-55B3-495A-AEA3-F108B49A89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>
            <a:fillRect/>
          </a:stretch>
        </p:blipFill>
        <p:spPr>
          <a:xfrm>
            <a:off x="-556899" y="4445017"/>
            <a:ext cx="2444364" cy="23621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9459" name="AutoShape 10">
            <a:extLst>
              <a:ext uri="{FF2B5EF4-FFF2-40B4-BE49-F238E27FC236}">
                <a16:creationId xmlns:a16="http://schemas.microsoft.com/office/drawing/2014/main" id="{02527E81-F201-4945-9B31-B6AB5455C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88899"/>
            <a:ext cx="6096000" cy="1063934"/>
          </a:xfrm>
          <a:prstGeom prst="horizontalScroll">
            <a:avLst>
              <a:gd name="adj" fmla="val 12500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800" b="1">
                <a:effectLst>
                  <a:glow rad="127000">
                    <a:srgbClr val="FFC3D3"/>
                  </a:glow>
                </a:effectLst>
                <a:latin typeface="UVN Dzung Dakao" panose="00000400000000000000" pitchFamily="2" charset="0"/>
              </a:rPr>
              <a:t>Trò chơi: Ô chữ bí ẩ̉n</a:t>
            </a:r>
          </a:p>
        </p:txBody>
      </p:sp>
      <p:sp>
        <p:nvSpPr>
          <p:cNvPr id="12301" name="Rectangle 13">
            <a:extLst>
              <a:ext uri="{FF2B5EF4-FFF2-40B4-BE49-F238E27FC236}">
                <a16:creationId xmlns:a16="http://schemas.microsoft.com/office/drawing/2014/main" id="{FD1A2396-388F-4208-9C74-2913B1537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6383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302" name="Rectangle 14">
            <a:extLst>
              <a:ext uri="{FF2B5EF4-FFF2-40B4-BE49-F238E27FC236}">
                <a16:creationId xmlns:a16="http://schemas.microsoft.com/office/drawing/2014/main" id="{CA13FA18-6AB6-4D49-B7FB-E0EF20569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098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303" name="Rectangle 15">
            <a:extLst>
              <a:ext uri="{FF2B5EF4-FFF2-40B4-BE49-F238E27FC236}">
                <a16:creationId xmlns:a16="http://schemas.microsoft.com/office/drawing/2014/main" id="{907F27AC-D7A2-4309-AD9C-5B6BA5348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7813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304" name="Rectangle 16">
            <a:extLst>
              <a:ext uri="{FF2B5EF4-FFF2-40B4-BE49-F238E27FC236}">
                <a16:creationId xmlns:a16="http://schemas.microsoft.com/office/drawing/2014/main" id="{3ED447CA-9D18-4668-901D-A55E9FA37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3528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305" name="Rectangle 17">
            <a:extLst>
              <a:ext uri="{FF2B5EF4-FFF2-40B4-BE49-F238E27FC236}">
                <a16:creationId xmlns:a16="http://schemas.microsoft.com/office/drawing/2014/main" id="{31F2F138-2E4D-4C11-988A-B32FE0DD1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9243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306" name="Rectangle 18">
            <a:extLst>
              <a:ext uri="{FF2B5EF4-FFF2-40B4-BE49-F238E27FC236}">
                <a16:creationId xmlns:a16="http://schemas.microsoft.com/office/drawing/2014/main" id="{5255E75E-7F31-4BCA-9FB5-6796C1ED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6383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307" name="Rectangle 19">
            <a:extLst>
              <a:ext uri="{FF2B5EF4-FFF2-40B4-BE49-F238E27FC236}">
                <a16:creationId xmlns:a16="http://schemas.microsoft.com/office/drawing/2014/main" id="{0D965C35-7ED9-4E8D-949E-1D84B8AC4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2098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308" name="Rectangle 20">
            <a:extLst>
              <a:ext uri="{FF2B5EF4-FFF2-40B4-BE49-F238E27FC236}">
                <a16:creationId xmlns:a16="http://schemas.microsoft.com/office/drawing/2014/main" id="{521B3834-8524-45C6-B22E-DE3C7F11F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7813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309" name="Rectangle 21">
            <a:extLst>
              <a:ext uri="{FF2B5EF4-FFF2-40B4-BE49-F238E27FC236}">
                <a16:creationId xmlns:a16="http://schemas.microsoft.com/office/drawing/2014/main" id="{ED649BE2-2A45-417A-894D-EB9595C5B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3528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310" name="Rectangle 22">
            <a:extLst>
              <a:ext uri="{FF2B5EF4-FFF2-40B4-BE49-F238E27FC236}">
                <a16:creationId xmlns:a16="http://schemas.microsoft.com/office/drawing/2014/main" id="{2B3C3957-7B44-4D0D-BECD-7DA7C20F3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9243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311" name="Rectangle 23">
            <a:extLst>
              <a:ext uri="{FF2B5EF4-FFF2-40B4-BE49-F238E27FC236}">
                <a16:creationId xmlns:a16="http://schemas.microsoft.com/office/drawing/2014/main" id="{E8E48C39-C6B3-483C-92F6-EC5212D28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599" y="5270500"/>
            <a:ext cx="8639695" cy="1066800"/>
          </a:xfrm>
          <a:custGeom>
            <a:avLst/>
            <a:gdLst>
              <a:gd name="connsiteX0" fmla="*/ 0 w 8639695"/>
              <a:gd name="connsiteY0" fmla="*/ 0 h 1066800"/>
              <a:gd name="connsiteX1" fmla="*/ 578195 w 8639695"/>
              <a:gd name="connsiteY1" fmla="*/ 0 h 1066800"/>
              <a:gd name="connsiteX2" fmla="*/ 1069993 w 8639695"/>
              <a:gd name="connsiteY2" fmla="*/ 0 h 1066800"/>
              <a:gd name="connsiteX3" fmla="*/ 1734585 w 8639695"/>
              <a:gd name="connsiteY3" fmla="*/ 0 h 1066800"/>
              <a:gd name="connsiteX4" fmla="*/ 2226383 w 8639695"/>
              <a:gd name="connsiteY4" fmla="*/ 0 h 1066800"/>
              <a:gd name="connsiteX5" fmla="*/ 2804578 w 8639695"/>
              <a:gd name="connsiteY5" fmla="*/ 0 h 1066800"/>
              <a:gd name="connsiteX6" fmla="*/ 3469170 w 8639695"/>
              <a:gd name="connsiteY6" fmla="*/ 0 h 1066800"/>
              <a:gd name="connsiteX7" fmla="*/ 4220159 w 8639695"/>
              <a:gd name="connsiteY7" fmla="*/ 0 h 1066800"/>
              <a:gd name="connsiteX8" fmla="*/ 4971148 w 8639695"/>
              <a:gd name="connsiteY8" fmla="*/ 0 h 1066800"/>
              <a:gd name="connsiteX9" fmla="*/ 5635740 w 8639695"/>
              <a:gd name="connsiteY9" fmla="*/ 0 h 1066800"/>
              <a:gd name="connsiteX10" fmla="*/ 6386728 w 8639695"/>
              <a:gd name="connsiteY10" fmla="*/ 0 h 1066800"/>
              <a:gd name="connsiteX11" fmla="*/ 6878526 w 8639695"/>
              <a:gd name="connsiteY11" fmla="*/ 0 h 1066800"/>
              <a:gd name="connsiteX12" fmla="*/ 7283927 w 8639695"/>
              <a:gd name="connsiteY12" fmla="*/ 0 h 1066800"/>
              <a:gd name="connsiteX13" fmla="*/ 7689329 w 8639695"/>
              <a:gd name="connsiteY13" fmla="*/ 0 h 1066800"/>
              <a:gd name="connsiteX14" fmla="*/ 8639695 w 8639695"/>
              <a:gd name="connsiteY14" fmla="*/ 0 h 1066800"/>
              <a:gd name="connsiteX15" fmla="*/ 8639695 w 8639695"/>
              <a:gd name="connsiteY15" fmla="*/ 522732 h 1066800"/>
              <a:gd name="connsiteX16" fmla="*/ 8639695 w 8639695"/>
              <a:gd name="connsiteY16" fmla="*/ 1066800 h 1066800"/>
              <a:gd name="connsiteX17" fmla="*/ 8234294 w 8639695"/>
              <a:gd name="connsiteY17" fmla="*/ 1066800 h 1066800"/>
              <a:gd name="connsiteX18" fmla="*/ 7656099 w 8639695"/>
              <a:gd name="connsiteY18" fmla="*/ 1066800 h 1066800"/>
              <a:gd name="connsiteX19" fmla="*/ 7077904 w 8639695"/>
              <a:gd name="connsiteY19" fmla="*/ 1066800 h 1066800"/>
              <a:gd name="connsiteX20" fmla="*/ 6499709 w 8639695"/>
              <a:gd name="connsiteY20" fmla="*/ 1066800 h 1066800"/>
              <a:gd name="connsiteX21" fmla="*/ 5662323 w 8639695"/>
              <a:gd name="connsiteY21" fmla="*/ 1066800 h 1066800"/>
              <a:gd name="connsiteX22" fmla="*/ 5084128 w 8639695"/>
              <a:gd name="connsiteY22" fmla="*/ 1066800 h 1066800"/>
              <a:gd name="connsiteX23" fmla="*/ 4592330 w 8639695"/>
              <a:gd name="connsiteY23" fmla="*/ 1066800 h 1066800"/>
              <a:gd name="connsiteX24" fmla="*/ 3841341 w 8639695"/>
              <a:gd name="connsiteY24" fmla="*/ 1066800 h 1066800"/>
              <a:gd name="connsiteX25" fmla="*/ 3003955 w 8639695"/>
              <a:gd name="connsiteY25" fmla="*/ 1066800 h 1066800"/>
              <a:gd name="connsiteX26" fmla="*/ 2252967 w 8639695"/>
              <a:gd name="connsiteY26" fmla="*/ 1066800 h 1066800"/>
              <a:gd name="connsiteX27" fmla="*/ 1847566 w 8639695"/>
              <a:gd name="connsiteY27" fmla="*/ 1066800 h 1066800"/>
              <a:gd name="connsiteX28" fmla="*/ 1010180 w 8639695"/>
              <a:gd name="connsiteY28" fmla="*/ 1066800 h 1066800"/>
              <a:gd name="connsiteX29" fmla="*/ 0 w 8639695"/>
              <a:gd name="connsiteY29" fmla="*/ 1066800 h 1066800"/>
              <a:gd name="connsiteX30" fmla="*/ 0 w 8639695"/>
              <a:gd name="connsiteY30" fmla="*/ 533400 h 1066800"/>
              <a:gd name="connsiteX31" fmla="*/ 0 w 8639695"/>
              <a:gd name="connsiteY31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39695" h="1066800" fill="none" extrusionOk="0">
                <a:moveTo>
                  <a:pt x="0" y="0"/>
                </a:moveTo>
                <a:cubicBezTo>
                  <a:pt x="288622" y="5864"/>
                  <a:pt x="443168" y="3820"/>
                  <a:pt x="578195" y="0"/>
                </a:cubicBezTo>
                <a:cubicBezTo>
                  <a:pt x="713223" y="-3820"/>
                  <a:pt x="883649" y="24464"/>
                  <a:pt x="1069993" y="0"/>
                </a:cubicBezTo>
                <a:cubicBezTo>
                  <a:pt x="1256337" y="-24464"/>
                  <a:pt x="1408340" y="-23781"/>
                  <a:pt x="1734585" y="0"/>
                </a:cubicBezTo>
                <a:cubicBezTo>
                  <a:pt x="2060830" y="23781"/>
                  <a:pt x="2018961" y="-5495"/>
                  <a:pt x="2226383" y="0"/>
                </a:cubicBezTo>
                <a:cubicBezTo>
                  <a:pt x="2433805" y="5495"/>
                  <a:pt x="2622640" y="22815"/>
                  <a:pt x="2804578" y="0"/>
                </a:cubicBezTo>
                <a:cubicBezTo>
                  <a:pt x="2986517" y="-22815"/>
                  <a:pt x="3147248" y="-1635"/>
                  <a:pt x="3469170" y="0"/>
                </a:cubicBezTo>
                <a:cubicBezTo>
                  <a:pt x="3791092" y="1635"/>
                  <a:pt x="3901177" y="5914"/>
                  <a:pt x="4220159" y="0"/>
                </a:cubicBezTo>
                <a:cubicBezTo>
                  <a:pt x="4539141" y="-5914"/>
                  <a:pt x="4776594" y="19468"/>
                  <a:pt x="4971148" y="0"/>
                </a:cubicBezTo>
                <a:cubicBezTo>
                  <a:pt x="5165702" y="-19468"/>
                  <a:pt x="5488980" y="12186"/>
                  <a:pt x="5635740" y="0"/>
                </a:cubicBezTo>
                <a:cubicBezTo>
                  <a:pt x="5782500" y="-12186"/>
                  <a:pt x="6162817" y="-16735"/>
                  <a:pt x="6386728" y="0"/>
                </a:cubicBezTo>
                <a:cubicBezTo>
                  <a:pt x="6610639" y="16735"/>
                  <a:pt x="6754156" y="8549"/>
                  <a:pt x="6878526" y="0"/>
                </a:cubicBezTo>
                <a:cubicBezTo>
                  <a:pt x="7002896" y="-8549"/>
                  <a:pt x="7101252" y="17732"/>
                  <a:pt x="7283927" y="0"/>
                </a:cubicBezTo>
                <a:cubicBezTo>
                  <a:pt x="7466602" y="-17732"/>
                  <a:pt x="7548261" y="14344"/>
                  <a:pt x="7689329" y="0"/>
                </a:cubicBezTo>
                <a:cubicBezTo>
                  <a:pt x="7830397" y="-14344"/>
                  <a:pt x="8175328" y="47109"/>
                  <a:pt x="8639695" y="0"/>
                </a:cubicBezTo>
                <a:cubicBezTo>
                  <a:pt x="8648510" y="157189"/>
                  <a:pt x="8654356" y="370422"/>
                  <a:pt x="8639695" y="522732"/>
                </a:cubicBezTo>
                <a:cubicBezTo>
                  <a:pt x="8625034" y="675042"/>
                  <a:pt x="8613480" y="807480"/>
                  <a:pt x="8639695" y="1066800"/>
                </a:cubicBezTo>
                <a:cubicBezTo>
                  <a:pt x="8554846" y="1085301"/>
                  <a:pt x="8376911" y="1077189"/>
                  <a:pt x="8234294" y="1066800"/>
                </a:cubicBezTo>
                <a:cubicBezTo>
                  <a:pt x="8091677" y="1056411"/>
                  <a:pt x="7858467" y="1078810"/>
                  <a:pt x="7656099" y="1066800"/>
                </a:cubicBezTo>
                <a:cubicBezTo>
                  <a:pt x="7453732" y="1054790"/>
                  <a:pt x="7327132" y="1082933"/>
                  <a:pt x="7077904" y="1066800"/>
                </a:cubicBezTo>
                <a:cubicBezTo>
                  <a:pt x="6828677" y="1050667"/>
                  <a:pt x="6634163" y="1052355"/>
                  <a:pt x="6499709" y="1066800"/>
                </a:cubicBezTo>
                <a:cubicBezTo>
                  <a:pt x="6365255" y="1081245"/>
                  <a:pt x="5904930" y="1052194"/>
                  <a:pt x="5662323" y="1066800"/>
                </a:cubicBezTo>
                <a:cubicBezTo>
                  <a:pt x="5419716" y="1081406"/>
                  <a:pt x="5337316" y="1084161"/>
                  <a:pt x="5084128" y="1066800"/>
                </a:cubicBezTo>
                <a:cubicBezTo>
                  <a:pt x="4830941" y="1049439"/>
                  <a:pt x="4789594" y="1066755"/>
                  <a:pt x="4592330" y="1066800"/>
                </a:cubicBezTo>
                <a:cubicBezTo>
                  <a:pt x="4395066" y="1066845"/>
                  <a:pt x="4181941" y="1059012"/>
                  <a:pt x="3841341" y="1066800"/>
                </a:cubicBezTo>
                <a:cubicBezTo>
                  <a:pt x="3500741" y="1074588"/>
                  <a:pt x="3326388" y="1030800"/>
                  <a:pt x="3003955" y="1066800"/>
                </a:cubicBezTo>
                <a:cubicBezTo>
                  <a:pt x="2681522" y="1102800"/>
                  <a:pt x="2497761" y="1101349"/>
                  <a:pt x="2252967" y="1066800"/>
                </a:cubicBezTo>
                <a:cubicBezTo>
                  <a:pt x="2008173" y="1032251"/>
                  <a:pt x="2046746" y="1071953"/>
                  <a:pt x="1847566" y="1066800"/>
                </a:cubicBezTo>
                <a:cubicBezTo>
                  <a:pt x="1648386" y="1061647"/>
                  <a:pt x="1362659" y="1042961"/>
                  <a:pt x="1010180" y="1066800"/>
                </a:cubicBezTo>
                <a:cubicBezTo>
                  <a:pt x="657701" y="1090639"/>
                  <a:pt x="308481" y="1031767"/>
                  <a:pt x="0" y="1066800"/>
                </a:cubicBezTo>
                <a:cubicBezTo>
                  <a:pt x="-17299" y="941116"/>
                  <a:pt x="5308" y="663205"/>
                  <a:pt x="0" y="533400"/>
                </a:cubicBezTo>
                <a:cubicBezTo>
                  <a:pt x="-5308" y="403595"/>
                  <a:pt x="-4811" y="129852"/>
                  <a:pt x="0" y="0"/>
                </a:cubicBezTo>
                <a:close/>
              </a:path>
              <a:path w="8639695" h="1066800" stroke="0" extrusionOk="0">
                <a:moveTo>
                  <a:pt x="0" y="0"/>
                </a:moveTo>
                <a:cubicBezTo>
                  <a:pt x="297101" y="12065"/>
                  <a:pt x="667124" y="-24203"/>
                  <a:pt x="837386" y="0"/>
                </a:cubicBezTo>
                <a:cubicBezTo>
                  <a:pt x="1007648" y="24203"/>
                  <a:pt x="1441218" y="7321"/>
                  <a:pt x="1674772" y="0"/>
                </a:cubicBezTo>
                <a:cubicBezTo>
                  <a:pt x="1908326" y="-7321"/>
                  <a:pt x="2098086" y="-4151"/>
                  <a:pt x="2512157" y="0"/>
                </a:cubicBezTo>
                <a:cubicBezTo>
                  <a:pt x="2926229" y="4151"/>
                  <a:pt x="3126187" y="10604"/>
                  <a:pt x="3349543" y="0"/>
                </a:cubicBezTo>
                <a:cubicBezTo>
                  <a:pt x="3572899" y="-10604"/>
                  <a:pt x="3700862" y="25366"/>
                  <a:pt x="4014135" y="0"/>
                </a:cubicBezTo>
                <a:cubicBezTo>
                  <a:pt x="4327408" y="-25366"/>
                  <a:pt x="4301248" y="-23912"/>
                  <a:pt x="4505933" y="0"/>
                </a:cubicBezTo>
                <a:cubicBezTo>
                  <a:pt x="4710618" y="23912"/>
                  <a:pt x="4850743" y="-24172"/>
                  <a:pt x="5170525" y="0"/>
                </a:cubicBezTo>
                <a:cubicBezTo>
                  <a:pt x="5490307" y="24172"/>
                  <a:pt x="5514449" y="21255"/>
                  <a:pt x="5662323" y="0"/>
                </a:cubicBezTo>
                <a:cubicBezTo>
                  <a:pt x="5810197" y="-21255"/>
                  <a:pt x="6129657" y="-31350"/>
                  <a:pt x="6413312" y="0"/>
                </a:cubicBezTo>
                <a:cubicBezTo>
                  <a:pt x="6696967" y="31350"/>
                  <a:pt x="6792148" y="-17929"/>
                  <a:pt x="6991507" y="0"/>
                </a:cubicBezTo>
                <a:cubicBezTo>
                  <a:pt x="7190866" y="17929"/>
                  <a:pt x="7217061" y="8675"/>
                  <a:pt x="7396908" y="0"/>
                </a:cubicBezTo>
                <a:cubicBezTo>
                  <a:pt x="7576755" y="-8675"/>
                  <a:pt x="7788633" y="16579"/>
                  <a:pt x="7888706" y="0"/>
                </a:cubicBezTo>
                <a:cubicBezTo>
                  <a:pt x="7988779" y="-16579"/>
                  <a:pt x="8364328" y="23240"/>
                  <a:pt x="8639695" y="0"/>
                </a:cubicBezTo>
                <a:cubicBezTo>
                  <a:pt x="8640051" y="135963"/>
                  <a:pt x="8647546" y="293947"/>
                  <a:pt x="8639695" y="533400"/>
                </a:cubicBezTo>
                <a:cubicBezTo>
                  <a:pt x="8631844" y="772853"/>
                  <a:pt x="8646913" y="862743"/>
                  <a:pt x="8639695" y="1066800"/>
                </a:cubicBezTo>
                <a:cubicBezTo>
                  <a:pt x="8526921" y="1081358"/>
                  <a:pt x="8408008" y="1069822"/>
                  <a:pt x="8234294" y="1066800"/>
                </a:cubicBezTo>
                <a:cubicBezTo>
                  <a:pt x="8060580" y="1063778"/>
                  <a:pt x="7823673" y="1077972"/>
                  <a:pt x="7656099" y="1066800"/>
                </a:cubicBezTo>
                <a:cubicBezTo>
                  <a:pt x="7488526" y="1055628"/>
                  <a:pt x="7237555" y="1067605"/>
                  <a:pt x="6991507" y="1066800"/>
                </a:cubicBezTo>
                <a:cubicBezTo>
                  <a:pt x="6745459" y="1065995"/>
                  <a:pt x="6638331" y="1046169"/>
                  <a:pt x="6326915" y="1066800"/>
                </a:cubicBezTo>
                <a:cubicBezTo>
                  <a:pt x="6015499" y="1087431"/>
                  <a:pt x="5802562" y="1034246"/>
                  <a:pt x="5575926" y="1066800"/>
                </a:cubicBezTo>
                <a:cubicBezTo>
                  <a:pt x="5349290" y="1099354"/>
                  <a:pt x="5259163" y="1045578"/>
                  <a:pt x="4997731" y="1066800"/>
                </a:cubicBezTo>
                <a:cubicBezTo>
                  <a:pt x="4736300" y="1088022"/>
                  <a:pt x="4706454" y="1077008"/>
                  <a:pt x="4505933" y="1066800"/>
                </a:cubicBezTo>
                <a:cubicBezTo>
                  <a:pt x="4305412" y="1056592"/>
                  <a:pt x="4198634" y="1053522"/>
                  <a:pt x="4100532" y="1066800"/>
                </a:cubicBezTo>
                <a:cubicBezTo>
                  <a:pt x="4002430" y="1080078"/>
                  <a:pt x="3770934" y="1072955"/>
                  <a:pt x="3608734" y="1066800"/>
                </a:cubicBezTo>
                <a:cubicBezTo>
                  <a:pt x="3446534" y="1060645"/>
                  <a:pt x="3330460" y="1087713"/>
                  <a:pt x="3116936" y="1066800"/>
                </a:cubicBezTo>
                <a:cubicBezTo>
                  <a:pt x="2903412" y="1045887"/>
                  <a:pt x="2726658" y="1074990"/>
                  <a:pt x="2452344" y="1066800"/>
                </a:cubicBezTo>
                <a:cubicBezTo>
                  <a:pt x="2178030" y="1058610"/>
                  <a:pt x="2068955" y="1060928"/>
                  <a:pt x="1960546" y="1066800"/>
                </a:cubicBezTo>
                <a:cubicBezTo>
                  <a:pt x="1852137" y="1072672"/>
                  <a:pt x="1435069" y="1061018"/>
                  <a:pt x="1295954" y="1066800"/>
                </a:cubicBezTo>
                <a:cubicBezTo>
                  <a:pt x="1156839" y="1072582"/>
                  <a:pt x="944646" y="1089942"/>
                  <a:pt x="717759" y="1066800"/>
                </a:cubicBezTo>
                <a:cubicBezTo>
                  <a:pt x="490872" y="1043658"/>
                  <a:pt x="343156" y="1075027"/>
                  <a:pt x="0" y="1066800"/>
                </a:cubicBezTo>
                <a:cubicBezTo>
                  <a:pt x="-23663" y="836205"/>
                  <a:pt x="21004" y="671305"/>
                  <a:pt x="0" y="565404"/>
                </a:cubicBezTo>
                <a:cubicBezTo>
                  <a:pt x="-21004" y="459503"/>
                  <a:pt x="25223" y="266308"/>
                  <a:pt x="0" y="0"/>
                </a:cubicBezTo>
                <a:close/>
              </a:path>
            </a:pathLst>
          </a:custGeom>
          <a:solidFill>
            <a:srgbClr val="FFC3D3"/>
          </a:solidFill>
          <a:ln w="38100">
            <a:solidFill>
              <a:srgbClr val="E4215E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7360791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Câu 1: Ăn thức ăn có nhiều chất béo dễ gây nên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bệnh gì?</a:t>
            </a:r>
            <a:r>
              <a:rPr lang="en-US" altLang="vi-VN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19471" name="Group 173">
            <a:extLst>
              <a:ext uri="{FF2B5EF4-FFF2-40B4-BE49-F238E27FC236}">
                <a16:creationId xmlns:a16="http://schemas.microsoft.com/office/drawing/2014/main" id="{1D1ADE76-55EA-4FA6-9812-8519931C5D3D}"/>
              </a:ext>
            </a:extLst>
          </p:cNvPr>
          <p:cNvGrpSpPr>
            <a:grpSpLocks/>
          </p:cNvGrpSpPr>
          <p:nvPr/>
        </p:nvGrpSpPr>
        <p:grpSpPr bwMode="auto">
          <a:xfrm>
            <a:off x="4445000" y="2171700"/>
            <a:ext cx="5969000" cy="533400"/>
            <a:chOff x="1888" y="1368"/>
            <a:chExt cx="3760" cy="336"/>
          </a:xfrm>
        </p:grpSpPr>
        <p:sp>
          <p:nvSpPr>
            <p:cNvPr id="19550" name="AutoShape 24">
              <a:extLst>
                <a:ext uri="{FF2B5EF4-FFF2-40B4-BE49-F238E27FC236}">
                  <a16:creationId xmlns:a16="http://schemas.microsoft.com/office/drawing/2014/main" id="{F84EF4B2-5A79-4E59-B919-AC2716685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51" name="AutoShape 40">
              <a:extLst>
                <a:ext uri="{FF2B5EF4-FFF2-40B4-BE49-F238E27FC236}">
                  <a16:creationId xmlns:a16="http://schemas.microsoft.com/office/drawing/2014/main" id="{009BB70F-40DA-438F-A4E1-382441CA5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4" y="1368"/>
              <a:ext cx="376" cy="336"/>
            </a:xfrm>
            <a:prstGeom prst="flowChartProcess">
              <a:avLst/>
            </a:prstGeom>
            <a:solidFill>
              <a:srgbClr val="DDDDDD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52" name="AutoShape 41">
              <a:extLst>
                <a:ext uri="{FF2B5EF4-FFF2-40B4-BE49-F238E27FC236}">
                  <a16:creationId xmlns:a16="http://schemas.microsoft.com/office/drawing/2014/main" id="{86B51F3C-02F7-473F-95B6-303082580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53" name="AutoShape 42">
              <a:extLst>
                <a:ext uri="{FF2B5EF4-FFF2-40B4-BE49-F238E27FC236}">
                  <a16:creationId xmlns:a16="http://schemas.microsoft.com/office/drawing/2014/main" id="{F3C4B396-253C-4F2C-8BCF-53CAF65A9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54" name="AutoShape 43">
              <a:extLst>
                <a:ext uri="{FF2B5EF4-FFF2-40B4-BE49-F238E27FC236}">
                  <a16:creationId xmlns:a16="http://schemas.microsoft.com/office/drawing/2014/main" id="{12C8FADD-FFF4-44FD-A68A-05AD31303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2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55" name="AutoShape 44">
              <a:extLst>
                <a:ext uri="{FF2B5EF4-FFF2-40B4-BE49-F238E27FC236}">
                  <a16:creationId xmlns:a16="http://schemas.microsoft.com/office/drawing/2014/main" id="{A693B0D5-F770-4BD7-98B7-482DEA40E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56" name="AutoShape 45">
              <a:extLst>
                <a:ext uri="{FF2B5EF4-FFF2-40B4-BE49-F238E27FC236}">
                  <a16:creationId xmlns:a16="http://schemas.microsoft.com/office/drawing/2014/main" id="{9D756721-2E7E-4A29-ACB9-08788279B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4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57" name="AutoShape 46">
              <a:extLst>
                <a:ext uri="{FF2B5EF4-FFF2-40B4-BE49-F238E27FC236}">
                  <a16:creationId xmlns:a16="http://schemas.microsoft.com/office/drawing/2014/main" id="{3D4F1565-B8CC-4913-8F13-C08174487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0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58" name="AutoShape 47">
              <a:extLst>
                <a:ext uri="{FF2B5EF4-FFF2-40B4-BE49-F238E27FC236}">
                  <a16:creationId xmlns:a16="http://schemas.microsoft.com/office/drawing/2014/main" id="{0044E7C1-3723-47D4-87E1-A0F2F7A1B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59" name="AutoShape 48">
              <a:extLst>
                <a:ext uri="{FF2B5EF4-FFF2-40B4-BE49-F238E27FC236}">
                  <a16:creationId xmlns:a16="http://schemas.microsoft.com/office/drawing/2014/main" id="{67A9D007-09DB-4860-AEB5-237347E69A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2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</p:grpSp>
      <p:grpSp>
        <p:nvGrpSpPr>
          <p:cNvPr id="19472" name="Group 172">
            <a:extLst>
              <a:ext uri="{FF2B5EF4-FFF2-40B4-BE49-F238E27FC236}">
                <a16:creationId xmlns:a16="http://schemas.microsoft.com/office/drawing/2014/main" id="{0643ABBD-2D52-4B2E-9FA4-5E6C13ED402E}"/>
              </a:ext>
            </a:extLst>
          </p:cNvPr>
          <p:cNvGrpSpPr>
            <a:grpSpLocks/>
          </p:cNvGrpSpPr>
          <p:nvPr/>
        </p:nvGrpSpPr>
        <p:grpSpPr bwMode="auto">
          <a:xfrm>
            <a:off x="3848100" y="1638300"/>
            <a:ext cx="4178300" cy="533400"/>
            <a:chOff x="1512" y="1032"/>
            <a:chExt cx="2632" cy="336"/>
          </a:xfrm>
        </p:grpSpPr>
        <p:sp>
          <p:nvSpPr>
            <p:cNvPr id="19543" name="AutoShape 49">
              <a:extLst>
                <a:ext uri="{FF2B5EF4-FFF2-40B4-BE49-F238E27FC236}">
                  <a16:creationId xmlns:a16="http://schemas.microsoft.com/office/drawing/2014/main" id="{26B83994-4618-4EDD-83F4-999FAFA0F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032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44" name="AutoShape 50">
              <a:extLst>
                <a:ext uri="{FF2B5EF4-FFF2-40B4-BE49-F238E27FC236}">
                  <a16:creationId xmlns:a16="http://schemas.microsoft.com/office/drawing/2014/main" id="{A59FE85F-9FC3-473D-AF9D-843DC967D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1032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45" name="AutoShape 51">
              <a:extLst>
                <a:ext uri="{FF2B5EF4-FFF2-40B4-BE49-F238E27FC236}">
                  <a16:creationId xmlns:a16="http://schemas.microsoft.com/office/drawing/2014/main" id="{0B34A9B9-373F-4F4A-A40D-8497475FB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4" y="1032"/>
              <a:ext cx="376" cy="336"/>
            </a:xfrm>
            <a:prstGeom prst="flowChartProcess">
              <a:avLst/>
            </a:prstGeom>
            <a:solidFill>
              <a:srgbClr val="DDDDDD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46" name="AutoShape 52">
              <a:extLst>
                <a:ext uri="{FF2B5EF4-FFF2-40B4-BE49-F238E27FC236}">
                  <a16:creationId xmlns:a16="http://schemas.microsoft.com/office/drawing/2014/main" id="{2D40E325-76AF-43CE-8E46-C052272DA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032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47" name="AutoShape 53">
              <a:extLst>
                <a:ext uri="{FF2B5EF4-FFF2-40B4-BE49-F238E27FC236}">
                  <a16:creationId xmlns:a16="http://schemas.microsoft.com/office/drawing/2014/main" id="{05B32919-FBCF-47C5-B60A-074CD27923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1032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48" name="AutoShape 54">
              <a:extLst>
                <a:ext uri="{FF2B5EF4-FFF2-40B4-BE49-F238E27FC236}">
                  <a16:creationId xmlns:a16="http://schemas.microsoft.com/office/drawing/2014/main" id="{87F0B1C3-4CA9-43C1-A2EB-2341301A5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2" y="1032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49" name="AutoShape 55">
              <a:extLst>
                <a:ext uri="{FF2B5EF4-FFF2-40B4-BE49-F238E27FC236}">
                  <a16:creationId xmlns:a16="http://schemas.microsoft.com/office/drawing/2014/main" id="{2D4F070E-8A98-4887-BB0D-72506A228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" y="1032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</p:grpSp>
      <p:grpSp>
        <p:nvGrpSpPr>
          <p:cNvPr id="19473" name="Group 141">
            <a:extLst>
              <a:ext uri="{FF2B5EF4-FFF2-40B4-BE49-F238E27FC236}">
                <a16:creationId xmlns:a16="http://schemas.microsoft.com/office/drawing/2014/main" id="{09642EE9-49ED-4FDF-B727-5AEC94490617}"/>
              </a:ext>
            </a:extLst>
          </p:cNvPr>
          <p:cNvGrpSpPr>
            <a:grpSpLocks/>
          </p:cNvGrpSpPr>
          <p:nvPr/>
        </p:nvGrpSpPr>
        <p:grpSpPr bwMode="auto">
          <a:xfrm>
            <a:off x="3848100" y="2705100"/>
            <a:ext cx="4178300" cy="533400"/>
            <a:chOff x="1136" y="1704"/>
            <a:chExt cx="2632" cy="336"/>
          </a:xfrm>
        </p:grpSpPr>
        <p:sp>
          <p:nvSpPr>
            <p:cNvPr id="19536" name="AutoShape 61">
              <a:extLst>
                <a:ext uri="{FF2B5EF4-FFF2-40B4-BE49-F238E27FC236}">
                  <a16:creationId xmlns:a16="http://schemas.microsoft.com/office/drawing/2014/main" id="{68C4AF40-B176-4F8E-9520-BAFC884C5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37" name="AutoShape 62">
              <a:extLst>
                <a:ext uri="{FF2B5EF4-FFF2-40B4-BE49-F238E27FC236}">
                  <a16:creationId xmlns:a16="http://schemas.microsoft.com/office/drawing/2014/main" id="{21ED0BCA-A213-4B71-B574-402EA429F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38" name="AutoShape 63">
              <a:extLst>
                <a:ext uri="{FF2B5EF4-FFF2-40B4-BE49-F238E27FC236}">
                  <a16:creationId xmlns:a16="http://schemas.microsoft.com/office/drawing/2014/main" id="{D732784E-4BE1-4B35-BC6D-62C8441A2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1704"/>
              <a:ext cx="376" cy="336"/>
            </a:xfrm>
            <a:prstGeom prst="flowChartProcess">
              <a:avLst/>
            </a:prstGeom>
            <a:solidFill>
              <a:srgbClr val="DDDDDD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39" name="AutoShape 64">
              <a:extLst>
                <a:ext uri="{FF2B5EF4-FFF2-40B4-BE49-F238E27FC236}">
                  <a16:creationId xmlns:a16="http://schemas.microsoft.com/office/drawing/2014/main" id="{58A91CF4-F2ED-425D-95EC-7630CF8CA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4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40" name="AutoShape 65">
              <a:extLst>
                <a:ext uri="{FF2B5EF4-FFF2-40B4-BE49-F238E27FC236}">
                  <a16:creationId xmlns:a16="http://schemas.microsoft.com/office/drawing/2014/main" id="{E9BAE853-7930-4267-9DBD-411263363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41" name="AutoShape 66">
              <a:extLst>
                <a:ext uri="{FF2B5EF4-FFF2-40B4-BE49-F238E27FC236}">
                  <a16:creationId xmlns:a16="http://schemas.microsoft.com/office/drawing/2014/main" id="{93E998FF-EF93-4FA2-AA75-E35A3D4E1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42" name="AutoShape 67">
              <a:extLst>
                <a:ext uri="{FF2B5EF4-FFF2-40B4-BE49-F238E27FC236}">
                  <a16:creationId xmlns:a16="http://schemas.microsoft.com/office/drawing/2014/main" id="{9D2305F3-F044-4632-BFF0-0D2FEF7013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2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</p:grpSp>
      <p:grpSp>
        <p:nvGrpSpPr>
          <p:cNvPr id="19474" name="Group 142">
            <a:extLst>
              <a:ext uri="{FF2B5EF4-FFF2-40B4-BE49-F238E27FC236}">
                <a16:creationId xmlns:a16="http://schemas.microsoft.com/office/drawing/2014/main" id="{EEC61993-84A6-44A5-83F5-864A0C0E064E}"/>
              </a:ext>
            </a:extLst>
          </p:cNvPr>
          <p:cNvGrpSpPr>
            <a:grpSpLocks/>
          </p:cNvGrpSpPr>
          <p:nvPr/>
        </p:nvGrpSpPr>
        <p:grpSpPr bwMode="auto">
          <a:xfrm>
            <a:off x="5041900" y="3238500"/>
            <a:ext cx="1790700" cy="533400"/>
            <a:chOff x="1888" y="2040"/>
            <a:chExt cx="1128" cy="336"/>
          </a:xfrm>
        </p:grpSpPr>
        <p:sp>
          <p:nvSpPr>
            <p:cNvPr id="19533" name="AutoShape 70">
              <a:extLst>
                <a:ext uri="{FF2B5EF4-FFF2-40B4-BE49-F238E27FC236}">
                  <a16:creationId xmlns:a16="http://schemas.microsoft.com/office/drawing/2014/main" id="{38743054-6BF6-4246-BD0A-4C13122D6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2040"/>
              <a:ext cx="376" cy="336"/>
            </a:xfrm>
            <a:prstGeom prst="flowChartProcess">
              <a:avLst/>
            </a:prstGeom>
            <a:solidFill>
              <a:srgbClr val="DDDDDD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34" name="AutoShape 71">
              <a:extLst>
                <a:ext uri="{FF2B5EF4-FFF2-40B4-BE49-F238E27FC236}">
                  <a16:creationId xmlns:a16="http://schemas.microsoft.com/office/drawing/2014/main" id="{BBA1B7FC-D346-430E-842D-917497518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4" y="2040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35" name="AutoShape 72">
              <a:extLst>
                <a:ext uri="{FF2B5EF4-FFF2-40B4-BE49-F238E27FC236}">
                  <a16:creationId xmlns:a16="http://schemas.microsoft.com/office/drawing/2014/main" id="{7DD6BA7F-5D32-4DC6-88C5-7F7E54795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040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</p:grpSp>
      <p:grpSp>
        <p:nvGrpSpPr>
          <p:cNvPr id="19475" name="Group 143">
            <a:extLst>
              <a:ext uri="{FF2B5EF4-FFF2-40B4-BE49-F238E27FC236}">
                <a16:creationId xmlns:a16="http://schemas.microsoft.com/office/drawing/2014/main" id="{67014AD0-C3BF-493B-83B6-D1DF98CFA09F}"/>
              </a:ext>
            </a:extLst>
          </p:cNvPr>
          <p:cNvGrpSpPr>
            <a:grpSpLocks/>
          </p:cNvGrpSpPr>
          <p:nvPr/>
        </p:nvGrpSpPr>
        <p:grpSpPr bwMode="auto">
          <a:xfrm>
            <a:off x="5041900" y="3771900"/>
            <a:ext cx="2984500" cy="533400"/>
            <a:chOff x="1888" y="2376"/>
            <a:chExt cx="1880" cy="336"/>
          </a:xfrm>
        </p:grpSpPr>
        <p:sp>
          <p:nvSpPr>
            <p:cNvPr id="19528" name="AutoShape 79">
              <a:extLst>
                <a:ext uri="{FF2B5EF4-FFF2-40B4-BE49-F238E27FC236}">
                  <a16:creationId xmlns:a16="http://schemas.microsoft.com/office/drawing/2014/main" id="{71F3C557-5E19-4658-93A0-DAC703634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2376"/>
              <a:ext cx="376" cy="336"/>
            </a:xfrm>
            <a:prstGeom prst="flowChartProcess">
              <a:avLst/>
            </a:prstGeom>
            <a:solidFill>
              <a:srgbClr val="DDDDDD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29" name="AutoShape 80">
              <a:extLst>
                <a:ext uri="{FF2B5EF4-FFF2-40B4-BE49-F238E27FC236}">
                  <a16:creationId xmlns:a16="http://schemas.microsoft.com/office/drawing/2014/main" id="{3F1B32A7-7958-4E11-9C72-FE69E52B8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4" y="2376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30" name="AutoShape 81">
              <a:extLst>
                <a:ext uri="{FF2B5EF4-FFF2-40B4-BE49-F238E27FC236}">
                  <a16:creationId xmlns:a16="http://schemas.microsoft.com/office/drawing/2014/main" id="{0F0CFDA1-D94E-41F2-B589-F0F872706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376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31" name="AutoShape 82">
              <a:extLst>
                <a:ext uri="{FF2B5EF4-FFF2-40B4-BE49-F238E27FC236}">
                  <a16:creationId xmlns:a16="http://schemas.microsoft.com/office/drawing/2014/main" id="{F5914DC2-9AB8-47CA-BBE4-C9582991A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2376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32" name="AutoShape 83">
              <a:extLst>
                <a:ext uri="{FF2B5EF4-FFF2-40B4-BE49-F238E27FC236}">
                  <a16:creationId xmlns:a16="http://schemas.microsoft.com/office/drawing/2014/main" id="{22E614EF-F3AA-44C8-9370-C5206F92A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2" y="2376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</p:grpSp>
      <p:grpSp>
        <p:nvGrpSpPr>
          <p:cNvPr id="19476" name="Group 144">
            <a:extLst>
              <a:ext uri="{FF2B5EF4-FFF2-40B4-BE49-F238E27FC236}">
                <a16:creationId xmlns:a16="http://schemas.microsoft.com/office/drawing/2014/main" id="{C0EC68E0-A64A-4994-93EE-E93EE75888B8}"/>
              </a:ext>
            </a:extLst>
          </p:cNvPr>
          <p:cNvGrpSpPr>
            <a:grpSpLocks/>
          </p:cNvGrpSpPr>
          <p:nvPr/>
        </p:nvGrpSpPr>
        <p:grpSpPr bwMode="auto">
          <a:xfrm>
            <a:off x="3848100" y="4305300"/>
            <a:ext cx="1790700" cy="533400"/>
            <a:chOff x="1136" y="2712"/>
            <a:chExt cx="1128" cy="336"/>
          </a:xfrm>
        </p:grpSpPr>
        <p:sp>
          <p:nvSpPr>
            <p:cNvPr id="19525" name="AutoShape 92">
              <a:extLst>
                <a:ext uri="{FF2B5EF4-FFF2-40B4-BE49-F238E27FC236}">
                  <a16:creationId xmlns:a16="http://schemas.microsoft.com/office/drawing/2014/main" id="{1BAEF974-8967-4C90-BEBE-5F35F3959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" y="2712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26" name="AutoShape 93">
              <a:extLst>
                <a:ext uri="{FF2B5EF4-FFF2-40B4-BE49-F238E27FC236}">
                  <a16:creationId xmlns:a16="http://schemas.microsoft.com/office/drawing/2014/main" id="{D28ACF07-0382-4BBF-9D7F-460F4DF2F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2712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  <p:sp>
          <p:nvSpPr>
            <p:cNvPr id="19527" name="AutoShape 94">
              <a:extLst>
                <a:ext uri="{FF2B5EF4-FFF2-40B4-BE49-F238E27FC236}">
                  <a16:creationId xmlns:a16="http://schemas.microsoft.com/office/drawing/2014/main" id="{CEAFD34C-F071-4E21-A51A-F7C5F591D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2712"/>
              <a:ext cx="376" cy="336"/>
            </a:xfrm>
            <a:prstGeom prst="flowChartProcess">
              <a:avLst/>
            </a:prstGeom>
            <a:solidFill>
              <a:srgbClr val="DDDDDD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138">
            <a:extLst>
              <a:ext uri="{FF2B5EF4-FFF2-40B4-BE49-F238E27FC236}">
                <a16:creationId xmlns:a16="http://schemas.microsoft.com/office/drawing/2014/main" id="{D4FA75D1-DB51-4ABD-AE20-31585C8E58A6}"/>
              </a:ext>
            </a:extLst>
          </p:cNvPr>
          <p:cNvGrpSpPr>
            <a:grpSpLocks/>
          </p:cNvGrpSpPr>
          <p:nvPr/>
        </p:nvGrpSpPr>
        <p:grpSpPr bwMode="auto">
          <a:xfrm>
            <a:off x="3848100" y="1638300"/>
            <a:ext cx="4178300" cy="533400"/>
            <a:chOff x="2208" y="768"/>
            <a:chExt cx="2632" cy="336"/>
          </a:xfrm>
        </p:grpSpPr>
        <p:sp>
          <p:nvSpPr>
            <p:cNvPr id="19518" name="AutoShape 109">
              <a:extLst>
                <a:ext uri="{FF2B5EF4-FFF2-40B4-BE49-F238E27FC236}">
                  <a16:creationId xmlns:a16="http://schemas.microsoft.com/office/drawing/2014/main" id="{7C2E458D-E199-46D4-9E64-0DE22AA63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7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T</a:t>
              </a:r>
            </a:p>
          </p:txBody>
        </p:sp>
        <p:sp>
          <p:nvSpPr>
            <p:cNvPr id="19519" name="AutoShape 110">
              <a:extLst>
                <a:ext uri="{FF2B5EF4-FFF2-40B4-BE49-F238E27FC236}">
                  <a16:creationId xmlns:a16="http://schemas.microsoft.com/office/drawing/2014/main" id="{FB5C593D-5F4B-414F-A97F-9984CEBD8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" y="7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I</a:t>
              </a:r>
            </a:p>
          </p:txBody>
        </p:sp>
        <p:sp>
          <p:nvSpPr>
            <p:cNvPr id="19520" name="AutoShape 111">
              <a:extLst>
                <a:ext uri="{FF2B5EF4-FFF2-40B4-BE49-F238E27FC236}">
                  <a16:creationId xmlns:a16="http://schemas.microsoft.com/office/drawing/2014/main" id="{2E69A1E1-31EE-4F7D-9847-58094C535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0" y="768"/>
              <a:ext cx="376" cy="336"/>
            </a:xfrm>
            <a:prstGeom prst="flowChartProcess">
              <a:avLst/>
            </a:prstGeom>
            <a:solidFill>
              <a:srgbClr val="FF96B7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19521" name="AutoShape 112">
              <a:extLst>
                <a:ext uri="{FF2B5EF4-FFF2-40B4-BE49-F238E27FC236}">
                  <a16:creationId xmlns:a16="http://schemas.microsoft.com/office/drawing/2014/main" id="{F27F5AF7-F6DD-4B4B-9C0A-4782F6421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6" y="7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M</a:t>
              </a:r>
            </a:p>
          </p:txBody>
        </p:sp>
        <p:sp>
          <p:nvSpPr>
            <p:cNvPr id="19522" name="AutoShape 113">
              <a:extLst>
                <a:ext uri="{FF2B5EF4-FFF2-40B4-BE49-F238E27FC236}">
                  <a16:creationId xmlns:a16="http://schemas.microsoft.com/office/drawing/2014/main" id="{03E7553F-EF25-4745-80E1-E65974A5D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7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Ạ</a:t>
              </a:r>
            </a:p>
          </p:txBody>
        </p:sp>
        <p:sp>
          <p:nvSpPr>
            <p:cNvPr id="19523" name="AutoShape 114">
              <a:extLst>
                <a:ext uri="{FF2B5EF4-FFF2-40B4-BE49-F238E27FC236}">
                  <a16:creationId xmlns:a16="http://schemas.microsoft.com/office/drawing/2014/main" id="{647D1C0E-C3B4-48C1-BC01-B2DC7B83B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8" y="7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C</a:t>
              </a:r>
            </a:p>
          </p:txBody>
        </p:sp>
        <p:sp>
          <p:nvSpPr>
            <p:cNvPr id="19524" name="AutoShape 115">
              <a:extLst>
                <a:ext uri="{FF2B5EF4-FFF2-40B4-BE49-F238E27FC236}">
                  <a16:creationId xmlns:a16="http://schemas.microsoft.com/office/drawing/2014/main" id="{54D1BF6A-D39A-449E-BF19-C7F6A97BD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7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H</a:t>
              </a:r>
            </a:p>
          </p:txBody>
        </p:sp>
      </p:grpSp>
      <p:grpSp>
        <p:nvGrpSpPr>
          <p:cNvPr id="9" name="Group 174">
            <a:extLst>
              <a:ext uri="{FF2B5EF4-FFF2-40B4-BE49-F238E27FC236}">
                <a16:creationId xmlns:a16="http://schemas.microsoft.com/office/drawing/2014/main" id="{C6B088CC-32C6-408B-8E80-BD606BAEF515}"/>
              </a:ext>
            </a:extLst>
          </p:cNvPr>
          <p:cNvGrpSpPr>
            <a:grpSpLocks/>
          </p:cNvGrpSpPr>
          <p:nvPr/>
        </p:nvGrpSpPr>
        <p:grpSpPr bwMode="auto">
          <a:xfrm>
            <a:off x="4445000" y="2171700"/>
            <a:ext cx="5969000" cy="533400"/>
            <a:chOff x="1888" y="1368"/>
            <a:chExt cx="3760" cy="336"/>
          </a:xfrm>
        </p:grpSpPr>
        <p:sp>
          <p:nvSpPr>
            <p:cNvPr id="19508" name="AutoShape 175">
              <a:extLst>
                <a:ext uri="{FF2B5EF4-FFF2-40B4-BE49-F238E27FC236}">
                  <a16:creationId xmlns:a16="http://schemas.microsoft.com/office/drawing/2014/main" id="{54DDC957-2596-4915-A0A8-08653AC09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H</a:t>
              </a:r>
            </a:p>
          </p:txBody>
        </p:sp>
        <p:sp>
          <p:nvSpPr>
            <p:cNvPr id="19509" name="AutoShape 176">
              <a:extLst>
                <a:ext uri="{FF2B5EF4-FFF2-40B4-BE49-F238E27FC236}">
                  <a16:creationId xmlns:a16="http://schemas.microsoft.com/office/drawing/2014/main" id="{C8CA8AA8-7A38-4015-9E0A-C1CFA240A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4" y="1368"/>
              <a:ext cx="376" cy="336"/>
            </a:xfrm>
            <a:prstGeom prst="flowChartProcess">
              <a:avLst/>
            </a:prstGeom>
            <a:solidFill>
              <a:srgbClr val="FF96B7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>
                  <a:solidFill>
                    <a:schemeClr val="bg1"/>
                  </a:solidFill>
                </a:rPr>
                <a:t>U</a:t>
              </a:r>
            </a:p>
          </p:txBody>
        </p:sp>
        <p:sp>
          <p:nvSpPr>
            <p:cNvPr id="19510" name="AutoShape 177">
              <a:extLst>
                <a:ext uri="{FF2B5EF4-FFF2-40B4-BE49-F238E27FC236}">
                  <a16:creationId xmlns:a16="http://schemas.microsoft.com/office/drawing/2014/main" id="{39574FFD-6FDB-432B-A003-D5AF5C160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Y</a:t>
              </a:r>
            </a:p>
          </p:txBody>
        </p:sp>
        <p:sp>
          <p:nvSpPr>
            <p:cNvPr id="19511" name="AutoShape 178">
              <a:extLst>
                <a:ext uri="{FF2B5EF4-FFF2-40B4-BE49-F238E27FC236}">
                  <a16:creationId xmlns:a16="http://schemas.microsoft.com/office/drawing/2014/main" id="{9A703149-FB43-41CA-AF12-B6782775E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Ế</a:t>
              </a:r>
            </a:p>
          </p:txBody>
        </p:sp>
        <p:sp>
          <p:nvSpPr>
            <p:cNvPr id="19512" name="AutoShape 179">
              <a:extLst>
                <a:ext uri="{FF2B5EF4-FFF2-40B4-BE49-F238E27FC236}">
                  <a16:creationId xmlns:a16="http://schemas.microsoft.com/office/drawing/2014/main" id="{4F666831-222B-4495-ABB5-9C5B00AA5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2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T</a:t>
              </a:r>
            </a:p>
          </p:txBody>
        </p:sp>
        <p:sp>
          <p:nvSpPr>
            <p:cNvPr id="19513" name="AutoShape 180">
              <a:extLst>
                <a:ext uri="{FF2B5EF4-FFF2-40B4-BE49-F238E27FC236}">
                  <a16:creationId xmlns:a16="http://schemas.microsoft.com/office/drawing/2014/main" id="{8A7BB500-BFDD-4A46-A295-A98CDE47B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Á</a:t>
              </a:r>
            </a:p>
          </p:txBody>
        </p:sp>
        <p:sp>
          <p:nvSpPr>
            <p:cNvPr id="19514" name="AutoShape 181">
              <a:extLst>
                <a:ext uri="{FF2B5EF4-FFF2-40B4-BE49-F238E27FC236}">
                  <a16:creationId xmlns:a16="http://schemas.microsoft.com/office/drawing/2014/main" id="{1DAE8F24-AF90-4EBE-8386-FB92927F3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4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P</a:t>
              </a:r>
            </a:p>
          </p:txBody>
        </p:sp>
        <p:sp>
          <p:nvSpPr>
            <p:cNvPr id="19515" name="AutoShape 182">
              <a:extLst>
                <a:ext uri="{FF2B5EF4-FFF2-40B4-BE49-F238E27FC236}">
                  <a16:creationId xmlns:a16="http://schemas.microsoft.com/office/drawing/2014/main" id="{54371D1B-9EE8-4EE9-9819-6BD3DEF09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0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C</a:t>
              </a:r>
            </a:p>
          </p:txBody>
        </p:sp>
        <p:sp>
          <p:nvSpPr>
            <p:cNvPr id="19516" name="AutoShape 183">
              <a:extLst>
                <a:ext uri="{FF2B5EF4-FFF2-40B4-BE49-F238E27FC236}">
                  <a16:creationId xmlns:a16="http://schemas.microsoft.com/office/drawing/2014/main" id="{C5221D7E-D90F-4276-BD2F-C536239F6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A</a:t>
              </a:r>
            </a:p>
          </p:txBody>
        </p:sp>
        <p:sp>
          <p:nvSpPr>
            <p:cNvPr id="19517" name="AutoShape 184">
              <a:extLst>
                <a:ext uri="{FF2B5EF4-FFF2-40B4-BE49-F238E27FC236}">
                  <a16:creationId xmlns:a16="http://schemas.microsoft.com/office/drawing/2014/main" id="{96735A6B-231A-4A4A-BD50-8368CCBE5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2" y="1368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O</a:t>
              </a:r>
            </a:p>
          </p:txBody>
        </p:sp>
      </p:grpSp>
      <p:sp>
        <p:nvSpPr>
          <p:cNvPr id="12499" name="Rectangle 211">
            <a:extLst>
              <a:ext uri="{FF2B5EF4-FFF2-40B4-BE49-F238E27FC236}">
                <a16:creationId xmlns:a16="http://schemas.microsoft.com/office/drawing/2014/main" id="{E5DC9D60-7E42-4E04-83AF-830971413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599" y="5270500"/>
            <a:ext cx="8639695" cy="1066800"/>
          </a:xfrm>
          <a:custGeom>
            <a:avLst/>
            <a:gdLst>
              <a:gd name="connsiteX0" fmla="*/ 0 w 8639695"/>
              <a:gd name="connsiteY0" fmla="*/ 0 h 1066800"/>
              <a:gd name="connsiteX1" fmla="*/ 664592 w 8639695"/>
              <a:gd name="connsiteY1" fmla="*/ 0 h 1066800"/>
              <a:gd name="connsiteX2" fmla="*/ 1415581 w 8639695"/>
              <a:gd name="connsiteY2" fmla="*/ 0 h 1066800"/>
              <a:gd name="connsiteX3" fmla="*/ 1820982 w 8639695"/>
              <a:gd name="connsiteY3" fmla="*/ 0 h 1066800"/>
              <a:gd name="connsiteX4" fmla="*/ 2571971 w 8639695"/>
              <a:gd name="connsiteY4" fmla="*/ 0 h 1066800"/>
              <a:gd name="connsiteX5" fmla="*/ 2977372 w 8639695"/>
              <a:gd name="connsiteY5" fmla="*/ 0 h 1066800"/>
              <a:gd name="connsiteX6" fmla="*/ 3469170 w 8639695"/>
              <a:gd name="connsiteY6" fmla="*/ 0 h 1066800"/>
              <a:gd name="connsiteX7" fmla="*/ 3960968 w 8639695"/>
              <a:gd name="connsiteY7" fmla="*/ 0 h 1066800"/>
              <a:gd name="connsiteX8" fmla="*/ 4366369 w 8639695"/>
              <a:gd name="connsiteY8" fmla="*/ 0 h 1066800"/>
              <a:gd name="connsiteX9" fmla="*/ 5117358 w 8639695"/>
              <a:gd name="connsiteY9" fmla="*/ 0 h 1066800"/>
              <a:gd name="connsiteX10" fmla="*/ 5954744 w 8639695"/>
              <a:gd name="connsiteY10" fmla="*/ 0 h 1066800"/>
              <a:gd name="connsiteX11" fmla="*/ 6705733 w 8639695"/>
              <a:gd name="connsiteY11" fmla="*/ 0 h 1066800"/>
              <a:gd name="connsiteX12" fmla="*/ 7111134 w 8639695"/>
              <a:gd name="connsiteY12" fmla="*/ 0 h 1066800"/>
              <a:gd name="connsiteX13" fmla="*/ 7948519 w 8639695"/>
              <a:gd name="connsiteY13" fmla="*/ 0 h 1066800"/>
              <a:gd name="connsiteX14" fmla="*/ 8639695 w 8639695"/>
              <a:gd name="connsiteY14" fmla="*/ 0 h 1066800"/>
              <a:gd name="connsiteX15" fmla="*/ 8639695 w 8639695"/>
              <a:gd name="connsiteY15" fmla="*/ 554736 h 1066800"/>
              <a:gd name="connsiteX16" fmla="*/ 8639695 w 8639695"/>
              <a:gd name="connsiteY16" fmla="*/ 1066800 h 1066800"/>
              <a:gd name="connsiteX17" fmla="*/ 7975103 w 8639695"/>
              <a:gd name="connsiteY17" fmla="*/ 1066800 h 1066800"/>
              <a:gd name="connsiteX18" fmla="*/ 7137717 w 8639695"/>
              <a:gd name="connsiteY18" fmla="*/ 1066800 h 1066800"/>
              <a:gd name="connsiteX19" fmla="*/ 6559522 w 8639695"/>
              <a:gd name="connsiteY19" fmla="*/ 1066800 h 1066800"/>
              <a:gd name="connsiteX20" fmla="*/ 6154121 w 8639695"/>
              <a:gd name="connsiteY20" fmla="*/ 1066800 h 1066800"/>
              <a:gd name="connsiteX21" fmla="*/ 5316735 w 8639695"/>
              <a:gd name="connsiteY21" fmla="*/ 1066800 h 1066800"/>
              <a:gd name="connsiteX22" fmla="*/ 4911334 w 8639695"/>
              <a:gd name="connsiteY22" fmla="*/ 1066800 h 1066800"/>
              <a:gd name="connsiteX23" fmla="*/ 4333139 w 8639695"/>
              <a:gd name="connsiteY23" fmla="*/ 1066800 h 1066800"/>
              <a:gd name="connsiteX24" fmla="*/ 3841341 w 8639695"/>
              <a:gd name="connsiteY24" fmla="*/ 1066800 h 1066800"/>
              <a:gd name="connsiteX25" fmla="*/ 3090352 w 8639695"/>
              <a:gd name="connsiteY25" fmla="*/ 1066800 h 1066800"/>
              <a:gd name="connsiteX26" fmla="*/ 2684951 w 8639695"/>
              <a:gd name="connsiteY26" fmla="*/ 1066800 h 1066800"/>
              <a:gd name="connsiteX27" fmla="*/ 1933962 w 8639695"/>
              <a:gd name="connsiteY27" fmla="*/ 1066800 h 1066800"/>
              <a:gd name="connsiteX28" fmla="*/ 1096577 w 8639695"/>
              <a:gd name="connsiteY28" fmla="*/ 1066800 h 1066800"/>
              <a:gd name="connsiteX29" fmla="*/ 0 w 8639695"/>
              <a:gd name="connsiteY29" fmla="*/ 1066800 h 1066800"/>
              <a:gd name="connsiteX30" fmla="*/ 0 w 8639695"/>
              <a:gd name="connsiteY30" fmla="*/ 522732 h 1066800"/>
              <a:gd name="connsiteX31" fmla="*/ 0 w 8639695"/>
              <a:gd name="connsiteY31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39695" h="1066800" fill="none" extrusionOk="0">
                <a:moveTo>
                  <a:pt x="0" y="0"/>
                </a:moveTo>
                <a:cubicBezTo>
                  <a:pt x="301920" y="19112"/>
                  <a:pt x="528421" y="-12945"/>
                  <a:pt x="664592" y="0"/>
                </a:cubicBezTo>
                <a:cubicBezTo>
                  <a:pt x="800763" y="12945"/>
                  <a:pt x="1070545" y="29767"/>
                  <a:pt x="1415581" y="0"/>
                </a:cubicBezTo>
                <a:cubicBezTo>
                  <a:pt x="1760617" y="-29767"/>
                  <a:pt x="1651076" y="8184"/>
                  <a:pt x="1820982" y="0"/>
                </a:cubicBezTo>
                <a:cubicBezTo>
                  <a:pt x="1990888" y="-8184"/>
                  <a:pt x="2366112" y="-11647"/>
                  <a:pt x="2571971" y="0"/>
                </a:cubicBezTo>
                <a:cubicBezTo>
                  <a:pt x="2777830" y="11647"/>
                  <a:pt x="2810911" y="-5668"/>
                  <a:pt x="2977372" y="0"/>
                </a:cubicBezTo>
                <a:cubicBezTo>
                  <a:pt x="3143833" y="5668"/>
                  <a:pt x="3340837" y="19386"/>
                  <a:pt x="3469170" y="0"/>
                </a:cubicBezTo>
                <a:cubicBezTo>
                  <a:pt x="3597503" y="-19386"/>
                  <a:pt x="3853966" y="10663"/>
                  <a:pt x="3960968" y="0"/>
                </a:cubicBezTo>
                <a:cubicBezTo>
                  <a:pt x="4067970" y="-10663"/>
                  <a:pt x="4214530" y="-10318"/>
                  <a:pt x="4366369" y="0"/>
                </a:cubicBezTo>
                <a:cubicBezTo>
                  <a:pt x="4518208" y="10318"/>
                  <a:pt x="4769640" y="-34382"/>
                  <a:pt x="5117358" y="0"/>
                </a:cubicBezTo>
                <a:cubicBezTo>
                  <a:pt x="5465076" y="34382"/>
                  <a:pt x="5763460" y="-8471"/>
                  <a:pt x="5954744" y="0"/>
                </a:cubicBezTo>
                <a:cubicBezTo>
                  <a:pt x="6146028" y="8471"/>
                  <a:pt x="6526173" y="23336"/>
                  <a:pt x="6705733" y="0"/>
                </a:cubicBezTo>
                <a:cubicBezTo>
                  <a:pt x="6885293" y="-23336"/>
                  <a:pt x="6924289" y="2962"/>
                  <a:pt x="7111134" y="0"/>
                </a:cubicBezTo>
                <a:cubicBezTo>
                  <a:pt x="7297979" y="-2962"/>
                  <a:pt x="7773776" y="-12087"/>
                  <a:pt x="7948519" y="0"/>
                </a:cubicBezTo>
                <a:cubicBezTo>
                  <a:pt x="8123263" y="12087"/>
                  <a:pt x="8375696" y="-28543"/>
                  <a:pt x="8639695" y="0"/>
                </a:cubicBezTo>
                <a:cubicBezTo>
                  <a:pt x="8641171" y="135137"/>
                  <a:pt x="8617926" y="330604"/>
                  <a:pt x="8639695" y="554736"/>
                </a:cubicBezTo>
                <a:cubicBezTo>
                  <a:pt x="8661464" y="778868"/>
                  <a:pt x="8623330" y="896416"/>
                  <a:pt x="8639695" y="1066800"/>
                </a:cubicBezTo>
                <a:cubicBezTo>
                  <a:pt x="8418733" y="1061260"/>
                  <a:pt x="8169222" y="1039925"/>
                  <a:pt x="7975103" y="1066800"/>
                </a:cubicBezTo>
                <a:cubicBezTo>
                  <a:pt x="7780984" y="1093675"/>
                  <a:pt x="7540447" y="1089900"/>
                  <a:pt x="7137717" y="1066800"/>
                </a:cubicBezTo>
                <a:cubicBezTo>
                  <a:pt x="6734987" y="1043700"/>
                  <a:pt x="6713831" y="1085346"/>
                  <a:pt x="6559522" y="1066800"/>
                </a:cubicBezTo>
                <a:cubicBezTo>
                  <a:pt x="6405213" y="1048254"/>
                  <a:pt x="6267067" y="1057089"/>
                  <a:pt x="6154121" y="1066800"/>
                </a:cubicBezTo>
                <a:cubicBezTo>
                  <a:pt x="6041175" y="1076511"/>
                  <a:pt x="5702639" y="1037389"/>
                  <a:pt x="5316735" y="1066800"/>
                </a:cubicBezTo>
                <a:cubicBezTo>
                  <a:pt x="4930831" y="1096211"/>
                  <a:pt x="5000525" y="1046603"/>
                  <a:pt x="4911334" y="1066800"/>
                </a:cubicBezTo>
                <a:cubicBezTo>
                  <a:pt x="4822143" y="1086997"/>
                  <a:pt x="4620790" y="1092553"/>
                  <a:pt x="4333139" y="1066800"/>
                </a:cubicBezTo>
                <a:cubicBezTo>
                  <a:pt x="4045489" y="1041047"/>
                  <a:pt x="4080987" y="1090204"/>
                  <a:pt x="3841341" y="1066800"/>
                </a:cubicBezTo>
                <a:cubicBezTo>
                  <a:pt x="3601695" y="1043396"/>
                  <a:pt x="3444281" y="1070005"/>
                  <a:pt x="3090352" y="1066800"/>
                </a:cubicBezTo>
                <a:cubicBezTo>
                  <a:pt x="2736423" y="1063595"/>
                  <a:pt x="2860370" y="1051653"/>
                  <a:pt x="2684951" y="1066800"/>
                </a:cubicBezTo>
                <a:cubicBezTo>
                  <a:pt x="2509532" y="1081947"/>
                  <a:pt x="2267881" y="1095653"/>
                  <a:pt x="1933962" y="1066800"/>
                </a:cubicBezTo>
                <a:cubicBezTo>
                  <a:pt x="1600043" y="1037947"/>
                  <a:pt x="1292012" y="1076014"/>
                  <a:pt x="1096577" y="1066800"/>
                </a:cubicBezTo>
                <a:cubicBezTo>
                  <a:pt x="901143" y="1057586"/>
                  <a:pt x="479383" y="1012828"/>
                  <a:pt x="0" y="1066800"/>
                </a:cubicBezTo>
                <a:cubicBezTo>
                  <a:pt x="19112" y="806312"/>
                  <a:pt x="-2958" y="743540"/>
                  <a:pt x="0" y="522732"/>
                </a:cubicBezTo>
                <a:cubicBezTo>
                  <a:pt x="2958" y="301924"/>
                  <a:pt x="3189" y="151469"/>
                  <a:pt x="0" y="0"/>
                </a:cubicBezTo>
                <a:close/>
              </a:path>
              <a:path w="8639695" h="1066800" stroke="0" extrusionOk="0">
                <a:moveTo>
                  <a:pt x="0" y="0"/>
                </a:moveTo>
                <a:cubicBezTo>
                  <a:pt x="171895" y="3363"/>
                  <a:pt x="364735" y="-423"/>
                  <a:pt x="491798" y="0"/>
                </a:cubicBezTo>
                <a:cubicBezTo>
                  <a:pt x="618861" y="423"/>
                  <a:pt x="904595" y="-4565"/>
                  <a:pt x="1156390" y="0"/>
                </a:cubicBezTo>
                <a:cubicBezTo>
                  <a:pt x="1408185" y="4565"/>
                  <a:pt x="1552567" y="-21483"/>
                  <a:pt x="1734585" y="0"/>
                </a:cubicBezTo>
                <a:cubicBezTo>
                  <a:pt x="1916603" y="21483"/>
                  <a:pt x="2264358" y="-4927"/>
                  <a:pt x="2399177" y="0"/>
                </a:cubicBezTo>
                <a:cubicBezTo>
                  <a:pt x="2533996" y="4927"/>
                  <a:pt x="2768009" y="-19968"/>
                  <a:pt x="2977372" y="0"/>
                </a:cubicBezTo>
                <a:cubicBezTo>
                  <a:pt x="3186736" y="19968"/>
                  <a:pt x="3581611" y="-35599"/>
                  <a:pt x="3814758" y="0"/>
                </a:cubicBezTo>
                <a:cubicBezTo>
                  <a:pt x="4047905" y="35599"/>
                  <a:pt x="4205629" y="25834"/>
                  <a:pt x="4565747" y="0"/>
                </a:cubicBezTo>
                <a:cubicBezTo>
                  <a:pt x="4925865" y="-25834"/>
                  <a:pt x="4811480" y="-12031"/>
                  <a:pt x="4971148" y="0"/>
                </a:cubicBezTo>
                <a:cubicBezTo>
                  <a:pt x="5130816" y="12031"/>
                  <a:pt x="5348906" y="20983"/>
                  <a:pt x="5635740" y="0"/>
                </a:cubicBezTo>
                <a:cubicBezTo>
                  <a:pt x="5922574" y="-20983"/>
                  <a:pt x="5884948" y="-18633"/>
                  <a:pt x="6041141" y="0"/>
                </a:cubicBezTo>
                <a:cubicBezTo>
                  <a:pt x="6197334" y="18633"/>
                  <a:pt x="6503646" y="28150"/>
                  <a:pt x="6878526" y="0"/>
                </a:cubicBezTo>
                <a:cubicBezTo>
                  <a:pt x="7253407" y="-28150"/>
                  <a:pt x="7284242" y="12112"/>
                  <a:pt x="7543118" y="0"/>
                </a:cubicBezTo>
                <a:cubicBezTo>
                  <a:pt x="7801994" y="-12112"/>
                  <a:pt x="8362749" y="37372"/>
                  <a:pt x="8639695" y="0"/>
                </a:cubicBezTo>
                <a:cubicBezTo>
                  <a:pt x="8659771" y="262979"/>
                  <a:pt x="8651171" y="399897"/>
                  <a:pt x="8639695" y="544068"/>
                </a:cubicBezTo>
                <a:cubicBezTo>
                  <a:pt x="8628219" y="688239"/>
                  <a:pt x="8647870" y="917415"/>
                  <a:pt x="8639695" y="1066800"/>
                </a:cubicBezTo>
                <a:cubicBezTo>
                  <a:pt x="8486080" y="1071064"/>
                  <a:pt x="8411416" y="1059843"/>
                  <a:pt x="8234294" y="1066800"/>
                </a:cubicBezTo>
                <a:cubicBezTo>
                  <a:pt x="8057172" y="1073757"/>
                  <a:pt x="8028903" y="1056960"/>
                  <a:pt x="7828893" y="1066800"/>
                </a:cubicBezTo>
                <a:cubicBezTo>
                  <a:pt x="7628883" y="1076640"/>
                  <a:pt x="7285403" y="1092180"/>
                  <a:pt x="7077904" y="1066800"/>
                </a:cubicBezTo>
                <a:cubicBezTo>
                  <a:pt x="6870405" y="1041420"/>
                  <a:pt x="6768433" y="1045325"/>
                  <a:pt x="6586106" y="1066800"/>
                </a:cubicBezTo>
                <a:cubicBezTo>
                  <a:pt x="6403779" y="1088275"/>
                  <a:pt x="6241894" y="1092765"/>
                  <a:pt x="6007911" y="1066800"/>
                </a:cubicBezTo>
                <a:cubicBezTo>
                  <a:pt x="5773929" y="1040835"/>
                  <a:pt x="5517857" y="1058714"/>
                  <a:pt x="5256922" y="1066800"/>
                </a:cubicBezTo>
                <a:cubicBezTo>
                  <a:pt x="4995987" y="1074886"/>
                  <a:pt x="4921594" y="1041522"/>
                  <a:pt x="4678727" y="1066800"/>
                </a:cubicBezTo>
                <a:cubicBezTo>
                  <a:pt x="4435860" y="1092078"/>
                  <a:pt x="4384348" y="1043732"/>
                  <a:pt x="4186929" y="1066800"/>
                </a:cubicBezTo>
                <a:cubicBezTo>
                  <a:pt x="3989510" y="1089868"/>
                  <a:pt x="3816666" y="1067264"/>
                  <a:pt x="3695131" y="1066800"/>
                </a:cubicBezTo>
                <a:cubicBezTo>
                  <a:pt x="3573596" y="1066336"/>
                  <a:pt x="3134550" y="1079606"/>
                  <a:pt x="2944142" y="1066800"/>
                </a:cubicBezTo>
                <a:cubicBezTo>
                  <a:pt x="2753734" y="1053994"/>
                  <a:pt x="2702949" y="1050257"/>
                  <a:pt x="2538741" y="1066800"/>
                </a:cubicBezTo>
                <a:cubicBezTo>
                  <a:pt x="2374533" y="1083343"/>
                  <a:pt x="2273794" y="1048675"/>
                  <a:pt x="2133340" y="1066800"/>
                </a:cubicBezTo>
                <a:cubicBezTo>
                  <a:pt x="1992886" y="1084925"/>
                  <a:pt x="1762843" y="1043211"/>
                  <a:pt x="1555145" y="1066800"/>
                </a:cubicBezTo>
                <a:cubicBezTo>
                  <a:pt x="1347447" y="1090389"/>
                  <a:pt x="1346001" y="1077319"/>
                  <a:pt x="1149744" y="1066800"/>
                </a:cubicBezTo>
                <a:cubicBezTo>
                  <a:pt x="953487" y="1056281"/>
                  <a:pt x="536291" y="1069963"/>
                  <a:pt x="0" y="1066800"/>
                </a:cubicBezTo>
                <a:cubicBezTo>
                  <a:pt x="5677" y="952184"/>
                  <a:pt x="-10074" y="731909"/>
                  <a:pt x="0" y="554736"/>
                </a:cubicBezTo>
                <a:cubicBezTo>
                  <a:pt x="10074" y="377563"/>
                  <a:pt x="9306" y="117985"/>
                  <a:pt x="0" y="0"/>
                </a:cubicBezTo>
                <a:close/>
              </a:path>
            </a:pathLst>
          </a:custGeom>
          <a:solidFill>
            <a:srgbClr val="FFC3D3"/>
          </a:solidFill>
          <a:ln w="38100">
            <a:solidFill>
              <a:srgbClr val="E4215E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41697798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Câu 2: Ăn mặn dễ gây nên bệnh nào?</a:t>
            </a:r>
            <a:endParaRPr lang="en-US" altLang="vi-VN">
              <a:solidFill>
                <a:schemeClr val="tx1"/>
              </a:solidFill>
            </a:endParaRPr>
          </a:p>
        </p:txBody>
      </p:sp>
      <p:grpSp>
        <p:nvGrpSpPr>
          <p:cNvPr id="10" name="Group 269">
            <a:extLst>
              <a:ext uri="{FF2B5EF4-FFF2-40B4-BE49-F238E27FC236}">
                <a16:creationId xmlns:a16="http://schemas.microsoft.com/office/drawing/2014/main" id="{9FD9452A-14E2-45C5-B3F9-0CC64E161F8B}"/>
              </a:ext>
            </a:extLst>
          </p:cNvPr>
          <p:cNvGrpSpPr>
            <a:grpSpLocks/>
          </p:cNvGrpSpPr>
          <p:nvPr/>
        </p:nvGrpSpPr>
        <p:grpSpPr bwMode="auto">
          <a:xfrm>
            <a:off x="3848100" y="2705100"/>
            <a:ext cx="4178300" cy="533400"/>
            <a:chOff x="1136" y="1704"/>
            <a:chExt cx="2632" cy="336"/>
          </a:xfrm>
        </p:grpSpPr>
        <p:sp>
          <p:nvSpPr>
            <p:cNvPr id="19501" name="AutoShape 270">
              <a:extLst>
                <a:ext uri="{FF2B5EF4-FFF2-40B4-BE49-F238E27FC236}">
                  <a16:creationId xmlns:a16="http://schemas.microsoft.com/office/drawing/2014/main" id="{483C7B02-F71A-49EF-A8E8-F7F31CD68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P</a:t>
              </a:r>
            </a:p>
          </p:txBody>
        </p:sp>
        <p:sp>
          <p:nvSpPr>
            <p:cNvPr id="19502" name="AutoShape 271">
              <a:extLst>
                <a:ext uri="{FF2B5EF4-FFF2-40B4-BE49-F238E27FC236}">
                  <a16:creationId xmlns:a16="http://schemas.microsoft.com/office/drawing/2014/main" id="{979EA4C8-C494-41DB-856C-4BF4F09DB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H</a:t>
              </a:r>
            </a:p>
          </p:txBody>
        </p:sp>
        <p:sp>
          <p:nvSpPr>
            <p:cNvPr id="19503" name="AutoShape 272">
              <a:extLst>
                <a:ext uri="{FF2B5EF4-FFF2-40B4-BE49-F238E27FC236}">
                  <a16:creationId xmlns:a16="http://schemas.microsoft.com/office/drawing/2014/main" id="{7FDFDDF8-318D-4357-AFB2-F4FB1FC13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1704"/>
              <a:ext cx="376" cy="336"/>
            </a:xfrm>
            <a:prstGeom prst="flowChartProcess">
              <a:avLst/>
            </a:prstGeom>
            <a:solidFill>
              <a:srgbClr val="FF96B7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>
                  <a:solidFill>
                    <a:schemeClr val="bg1"/>
                  </a:solidFill>
                </a:rPr>
                <a:t>Ố</a:t>
              </a:r>
            </a:p>
          </p:txBody>
        </p:sp>
        <p:sp>
          <p:nvSpPr>
            <p:cNvPr id="19504" name="AutoShape 273">
              <a:extLst>
                <a:ext uri="{FF2B5EF4-FFF2-40B4-BE49-F238E27FC236}">
                  <a16:creationId xmlns:a16="http://schemas.microsoft.com/office/drawing/2014/main" id="{A7D07C01-CE41-46EF-B1CD-0CBA38DBE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4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I</a:t>
              </a:r>
            </a:p>
          </p:txBody>
        </p:sp>
        <p:sp>
          <p:nvSpPr>
            <p:cNvPr id="19505" name="AutoShape 274">
              <a:extLst>
                <a:ext uri="{FF2B5EF4-FFF2-40B4-BE49-F238E27FC236}">
                  <a16:creationId xmlns:a16="http://schemas.microsoft.com/office/drawing/2014/main" id="{C366094C-32A7-44BF-AC19-755876DC2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H</a:t>
              </a:r>
            </a:p>
          </p:txBody>
        </p:sp>
        <p:sp>
          <p:nvSpPr>
            <p:cNvPr id="19506" name="AutoShape 275">
              <a:extLst>
                <a:ext uri="{FF2B5EF4-FFF2-40B4-BE49-F238E27FC236}">
                  <a16:creationId xmlns:a16="http://schemas.microsoft.com/office/drawing/2014/main" id="{6E78A6C5-B860-42B5-A313-D35B44AC3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Ợ</a:t>
              </a:r>
            </a:p>
          </p:txBody>
        </p:sp>
        <p:sp>
          <p:nvSpPr>
            <p:cNvPr id="19507" name="AutoShape 276">
              <a:extLst>
                <a:ext uri="{FF2B5EF4-FFF2-40B4-BE49-F238E27FC236}">
                  <a16:creationId xmlns:a16="http://schemas.microsoft.com/office/drawing/2014/main" id="{B64CA9F6-CF49-499C-ACDD-D417F9A3F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2" y="1704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P</a:t>
              </a:r>
            </a:p>
          </p:txBody>
        </p:sp>
      </p:grpSp>
      <p:sp>
        <p:nvSpPr>
          <p:cNvPr id="12565" name="Rectangle 277">
            <a:extLst>
              <a:ext uri="{FF2B5EF4-FFF2-40B4-BE49-F238E27FC236}">
                <a16:creationId xmlns:a16="http://schemas.microsoft.com/office/drawing/2014/main" id="{4FF14C88-3D20-493E-97F9-729BE0A71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599" y="5270500"/>
            <a:ext cx="8639695" cy="1295400"/>
          </a:xfrm>
          <a:custGeom>
            <a:avLst/>
            <a:gdLst>
              <a:gd name="connsiteX0" fmla="*/ 0 w 8639695"/>
              <a:gd name="connsiteY0" fmla="*/ 0 h 1295400"/>
              <a:gd name="connsiteX1" fmla="*/ 750989 w 8639695"/>
              <a:gd name="connsiteY1" fmla="*/ 0 h 1295400"/>
              <a:gd name="connsiteX2" fmla="*/ 1501978 w 8639695"/>
              <a:gd name="connsiteY2" fmla="*/ 0 h 1295400"/>
              <a:gd name="connsiteX3" fmla="*/ 2080173 w 8639695"/>
              <a:gd name="connsiteY3" fmla="*/ 0 h 1295400"/>
              <a:gd name="connsiteX4" fmla="*/ 2571971 w 8639695"/>
              <a:gd name="connsiteY4" fmla="*/ 0 h 1295400"/>
              <a:gd name="connsiteX5" fmla="*/ 3150166 w 8639695"/>
              <a:gd name="connsiteY5" fmla="*/ 0 h 1295400"/>
              <a:gd name="connsiteX6" fmla="*/ 3987552 w 8639695"/>
              <a:gd name="connsiteY6" fmla="*/ 0 h 1295400"/>
              <a:gd name="connsiteX7" fmla="*/ 4392953 w 8639695"/>
              <a:gd name="connsiteY7" fmla="*/ 0 h 1295400"/>
              <a:gd name="connsiteX8" fmla="*/ 4884751 w 8639695"/>
              <a:gd name="connsiteY8" fmla="*/ 0 h 1295400"/>
              <a:gd name="connsiteX9" fmla="*/ 5376549 w 8639695"/>
              <a:gd name="connsiteY9" fmla="*/ 0 h 1295400"/>
              <a:gd name="connsiteX10" fmla="*/ 5868347 w 8639695"/>
              <a:gd name="connsiteY10" fmla="*/ 0 h 1295400"/>
              <a:gd name="connsiteX11" fmla="*/ 6273748 w 8639695"/>
              <a:gd name="connsiteY11" fmla="*/ 0 h 1295400"/>
              <a:gd name="connsiteX12" fmla="*/ 7111134 w 8639695"/>
              <a:gd name="connsiteY12" fmla="*/ 0 h 1295400"/>
              <a:gd name="connsiteX13" fmla="*/ 7948519 w 8639695"/>
              <a:gd name="connsiteY13" fmla="*/ 0 h 1295400"/>
              <a:gd name="connsiteX14" fmla="*/ 8639695 w 8639695"/>
              <a:gd name="connsiteY14" fmla="*/ 0 h 1295400"/>
              <a:gd name="connsiteX15" fmla="*/ 8639695 w 8639695"/>
              <a:gd name="connsiteY15" fmla="*/ 673608 h 1295400"/>
              <a:gd name="connsiteX16" fmla="*/ 8639695 w 8639695"/>
              <a:gd name="connsiteY16" fmla="*/ 1295400 h 1295400"/>
              <a:gd name="connsiteX17" fmla="*/ 8061500 w 8639695"/>
              <a:gd name="connsiteY17" fmla="*/ 1295400 h 1295400"/>
              <a:gd name="connsiteX18" fmla="*/ 7483305 w 8639695"/>
              <a:gd name="connsiteY18" fmla="*/ 1295400 h 1295400"/>
              <a:gd name="connsiteX19" fmla="*/ 7077904 w 8639695"/>
              <a:gd name="connsiteY19" fmla="*/ 1295400 h 1295400"/>
              <a:gd name="connsiteX20" fmla="*/ 6240518 w 8639695"/>
              <a:gd name="connsiteY20" fmla="*/ 1295400 h 1295400"/>
              <a:gd name="connsiteX21" fmla="*/ 5835117 w 8639695"/>
              <a:gd name="connsiteY21" fmla="*/ 1295400 h 1295400"/>
              <a:gd name="connsiteX22" fmla="*/ 5429716 w 8639695"/>
              <a:gd name="connsiteY22" fmla="*/ 1295400 h 1295400"/>
              <a:gd name="connsiteX23" fmla="*/ 4678727 w 8639695"/>
              <a:gd name="connsiteY23" fmla="*/ 1295400 h 1295400"/>
              <a:gd name="connsiteX24" fmla="*/ 4186929 w 8639695"/>
              <a:gd name="connsiteY24" fmla="*/ 1295400 h 1295400"/>
              <a:gd name="connsiteX25" fmla="*/ 3781528 w 8639695"/>
              <a:gd name="connsiteY25" fmla="*/ 1295400 h 1295400"/>
              <a:gd name="connsiteX26" fmla="*/ 3203333 w 8639695"/>
              <a:gd name="connsiteY26" fmla="*/ 1295400 h 1295400"/>
              <a:gd name="connsiteX27" fmla="*/ 2452344 w 8639695"/>
              <a:gd name="connsiteY27" fmla="*/ 1295400 h 1295400"/>
              <a:gd name="connsiteX28" fmla="*/ 1960546 w 8639695"/>
              <a:gd name="connsiteY28" fmla="*/ 1295400 h 1295400"/>
              <a:gd name="connsiteX29" fmla="*/ 1209557 w 8639695"/>
              <a:gd name="connsiteY29" fmla="*/ 1295400 h 1295400"/>
              <a:gd name="connsiteX30" fmla="*/ 717759 w 8639695"/>
              <a:gd name="connsiteY30" fmla="*/ 1295400 h 1295400"/>
              <a:gd name="connsiteX31" fmla="*/ 0 w 8639695"/>
              <a:gd name="connsiteY31" fmla="*/ 1295400 h 1295400"/>
              <a:gd name="connsiteX32" fmla="*/ 0 w 8639695"/>
              <a:gd name="connsiteY32" fmla="*/ 621792 h 1295400"/>
              <a:gd name="connsiteX33" fmla="*/ 0 w 8639695"/>
              <a:gd name="connsiteY33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639695" h="1295400" fill="none" extrusionOk="0">
                <a:moveTo>
                  <a:pt x="0" y="0"/>
                </a:moveTo>
                <a:cubicBezTo>
                  <a:pt x="254666" y="35861"/>
                  <a:pt x="581647" y="-5629"/>
                  <a:pt x="750989" y="0"/>
                </a:cubicBezTo>
                <a:cubicBezTo>
                  <a:pt x="920331" y="5629"/>
                  <a:pt x="1180277" y="2163"/>
                  <a:pt x="1501978" y="0"/>
                </a:cubicBezTo>
                <a:cubicBezTo>
                  <a:pt x="1823679" y="-2163"/>
                  <a:pt x="1917173" y="-15791"/>
                  <a:pt x="2080173" y="0"/>
                </a:cubicBezTo>
                <a:cubicBezTo>
                  <a:pt x="2243173" y="15791"/>
                  <a:pt x="2330678" y="10413"/>
                  <a:pt x="2571971" y="0"/>
                </a:cubicBezTo>
                <a:cubicBezTo>
                  <a:pt x="2813264" y="-10413"/>
                  <a:pt x="2966480" y="9332"/>
                  <a:pt x="3150166" y="0"/>
                </a:cubicBezTo>
                <a:cubicBezTo>
                  <a:pt x="3333852" y="-9332"/>
                  <a:pt x="3587049" y="-10810"/>
                  <a:pt x="3987552" y="0"/>
                </a:cubicBezTo>
                <a:cubicBezTo>
                  <a:pt x="4388055" y="10810"/>
                  <a:pt x="4227006" y="-8248"/>
                  <a:pt x="4392953" y="0"/>
                </a:cubicBezTo>
                <a:cubicBezTo>
                  <a:pt x="4558900" y="8248"/>
                  <a:pt x="4698188" y="-18756"/>
                  <a:pt x="4884751" y="0"/>
                </a:cubicBezTo>
                <a:cubicBezTo>
                  <a:pt x="5071314" y="18756"/>
                  <a:pt x="5181743" y="4055"/>
                  <a:pt x="5376549" y="0"/>
                </a:cubicBezTo>
                <a:cubicBezTo>
                  <a:pt x="5571355" y="-4055"/>
                  <a:pt x="5752129" y="4898"/>
                  <a:pt x="5868347" y="0"/>
                </a:cubicBezTo>
                <a:cubicBezTo>
                  <a:pt x="5984565" y="-4898"/>
                  <a:pt x="6118190" y="18683"/>
                  <a:pt x="6273748" y="0"/>
                </a:cubicBezTo>
                <a:cubicBezTo>
                  <a:pt x="6429306" y="-18683"/>
                  <a:pt x="6942651" y="30030"/>
                  <a:pt x="7111134" y="0"/>
                </a:cubicBezTo>
                <a:cubicBezTo>
                  <a:pt x="7279617" y="-30030"/>
                  <a:pt x="7662398" y="36904"/>
                  <a:pt x="7948519" y="0"/>
                </a:cubicBezTo>
                <a:cubicBezTo>
                  <a:pt x="8234640" y="-36904"/>
                  <a:pt x="8398727" y="-30789"/>
                  <a:pt x="8639695" y="0"/>
                </a:cubicBezTo>
                <a:cubicBezTo>
                  <a:pt x="8614261" y="279721"/>
                  <a:pt x="8612489" y="345466"/>
                  <a:pt x="8639695" y="673608"/>
                </a:cubicBezTo>
                <a:cubicBezTo>
                  <a:pt x="8666901" y="1001750"/>
                  <a:pt x="8656386" y="1125791"/>
                  <a:pt x="8639695" y="1295400"/>
                </a:cubicBezTo>
                <a:cubicBezTo>
                  <a:pt x="8511987" y="1320799"/>
                  <a:pt x="8281458" y="1306991"/>
                  <a:pt x="8061500" y="1295400"/>
                </a:cubicBezTo>
                <a:cubicBezTo>
                  <a:pt x="7841543" y="1283809"/>
                  <a:pt x="7731710" y="1303723"/>
                  <a:pt x="7483305" y="1295400"/>
                </a:cubicBezTo>
                <a:cubicBezTo>
                  <a:pt x="7234901" y="1287077"/>
                  <a:pt x="7236743" y="1300610"/>
                  <a:pt x="7077904" y="1295400"/>
                </a:cubicBezTo>
                <a:cubicBezTo>
                  <a:pt x="6919065" y="1290190"/>
                  <a:pt x="6525921" y="1321736"/>
                  <a:pt x="6240518" y="1295400"/>
                </a:cubicBezTo>
                <a:cubicBezTo>
                  <a:pt x="5955115" y="1269064"/>
                  <a:pt x="6028230" y="1280677"/>
                  <a:pt x="5835117" y="1295400"/>
                </a:cubicBezTo>
                <a:cubicBezTo>
                  <a:pt x="5642004" y="1310123"/>
                  <a:pt x="5617280" y="1312831"/>
                  <a:pt x="5429716" y="1295400"/>
                </a:cubicBezTo>
                <a:cubicBezTo>
                  <a:pt x="5242152" y="1277969"/>
                  <a:pt x="4964405" y="1282091"/>
                  <a:pt x="4678727" y="1295400"/>
                </a:cubicBezTo>
                <a:cubicBezTo>
                  <a:pt x="4393049" y="1308709"/>
                  <a:pt x="4309073" y="1297354"/>
                  <a:pt x="4186929" y="1295400"/>
                </a:cubicBezTo>
                <a:cubicBezTo>
                  <a:pt x="4064785" y="1293446"/>
                  <a:pt x="3935984" y="1291670"/>
                  <a:pt x="3781528" y="1295400"/>
                </a:cubicBezTo>
                <a:cubicBezTo>
                  <a:pt x="3627072" y="1299130"/>
                  <a:pt x="3396587" y="1281036"/>
                  <a:pt x="3203333" y="1295400"/>
                </a:cubicBezTo>
                <a:cubicBezTo>
                  <a:pt x="3010079" y="1309764"/>
                  <a:pt x="2631864" y="1291783"/>
                  <a:pt x="2452344" y="1295400"/>
                </a:cubicBezTo>
                <a:cubicBezTo>
                  <a:pt x="2272824" y="1299017"/>
                  <a:pt x="2192464" y="1288925"/>
                  <a:pt x="1960546" y="1295400"/>
                </a:cubicBezTo>
                <a:cubicBezTo>
                  <a:pt x="1728628" y="1301875"/>
                  <a:pt x="1576786" y="1328619"/>
                  <a:pt x="1209557" y="1295400"/>
                </a:cubicBezTo>
                <a:cubicBezTo>
                  <a:pt x="842328" y="1262181"/>
                  <a:pt x="941035" y="1294583"/>
                  <a:pt x="717759" y="1295400"/>
                </a:cubicBezTo>
                <a:cubicBezTo>
                  <a:pt x="494483" y="1296217"/>
                  <a:pt x="221212" y="1280870"/>
                  <a:pt x="0" y="1295400"/>
                </a:cubicBezTo>
                <a:cubicBezTo>
                  <a:pt x="7411" y="1124938"/>
                  <a:pt x="-16118" y="840215"/>
                  <a:pt x="0" y="621792"/>
                </a:cubicBezTo>
                <a:cubicBezTo>
                  <a:pt x="16118" y="403369"/>
                  <a:pt x="-30944" y="221151"/>
                  <a:pt x="0" y="0"/>
                </a:cubicBezTo>
                <a:close/>
              </a:path>
              <a:path w="8639695" h="1295400" stroke="0" extrusionOk="0">
                <a:moveTo>
                  <a:pt x="0" y="0"/>
                </a:moveTo>
                <a:cubicBezTo>
                  <a:pt x="180645" y="40239"/>
                  <a:pt x="496824" y="-28093"/>
                  <a:pt x="837386" y="0"/>
                </a:cubicBezTo>
                <a:cubicBezTo>
                  <a:pt x="1177948" y="28093"/>
                  <a:pt x="1330634" y="17949"/>
                  <a:pt x="1588375" y="0"/>
                </a:cubicBezTo>
                <a:cubicBezTo>
                  <a:pt x="1846116" y="-17949"/>
                  <a:pt x="1989102" y="-26827"/>
                  <a:pt x="2166570" y="0"/>
                </a:cubicBezTo>
                <a:cubicBezTo>
                  <a:pt x="2344038" y="26827"/>
                  <a:pt x="2790420" y="-10859"/>
                  <a:pt x="3003955" y="0"/>
                </a:cubicBezTo>
                <a:cubicBezTo>
                  <a:pt x="3217490" y="10859"/>
                  <a:pt x="3252564" y="10424"/>
                  <a:pt x="3409357" y="0"/>
                </a:cubicBezTo>
                <a:cubicBezTo>
                  <a:pt x="3566150" y="-10424"/>
                  <a:pt x="3769660" y="-11100"/>
                  <a:pt x="3901155" y="0"/>
                </a:cubicBezTo>
                <a:cubicBezTo>
                  <a:pt x="4032650" y="11100"/>
                  <a:pt x="4443818" y="31098"/>
                  <a:pt x="4652143" y="0"/>
                </a:cubicBezTo>
                <a:cubicBezTo>
                  <a:pt x="4860468" y="-31098"/>
                  <a:pt x="4899109" y="23104"/>
                  <a:pt x="5143941" y="0"/>
                </a:cubicBezTo>
                <a:cubicBezTo>
                  <a:pt x="5388773" y="-23104"/>
                  <a:pt x="5489402" y="10310"/>
                  <a:pt x="5722136" y="0"/>
                </a:cubicBezTo>
                <a:cubicBezTo>
                  <a:pt x="5954871" y="-10310"/>
                  <a:pt x="6338851" y="5272"/>
                  <a:pt x="6559522" y="0"/>
                </a:cubicBezTo>
                <a:cubicBezTo>
                  <a:pt x="6780193" y="-5272"/>
                  <a:pt x="6786166" y="-661"/>
                  <a:pt x="6964923" y="0"/>
                </a:cubicBezTo>
                <a:cubicBezTo>
                  <a:pt x="7143680" y="661"/>
                  <a:pt x="7459576" y="17934"/>
                  <a:pt x="7629515" y="0"/>
                </a:cubicBezTo>
                <a:cubicBezTo>
                  <a:pt x="7799454" y="-17934"/>
                  <a:pt x="7881451" y="-12285"/>
                  <a:pt x="8034916" y="0"/>
                </a:cubicBezTo>
                <a:cubicBezTo>
                  <a:pt x="8188381" y="12285"/>
                  <a:pt x="8482637" y="-19836"/>
                  <a:pt x="8639695" y="0"/>
                </a:cubicBezTo>
                <a:cubicBezTo>
                  <a:pt x="8657683" y="132452"/>
                  <a:pt x="8651052" y="356231"/>
                  <a:pt x="8639695" y="608838"/>
                </a:cubicBezTo>
                <a:cubicBezTo>
                  <a:pt x="8628338" y="861445"/>
                  <a:pt x="8608373" y="987005"/>
                  <a:pt x="8639695" y="1295400"/>
                </a:cubicBezTo>
                <a:cubicBezTo>
                  <a:pt x="8477660" y="1307935"/>
                  <a:pt x="8427841" y="1277605"/>
                  <a:pt x="8234294" y="1295400"/>
                </a:cubicBezTo>
                <a:cubicBezTo>
                  <a:pt x="8040747" y="1313195"/>
                  <a:pt x="7776620" y="1295602"/>
                  <a:pt x="7569702" y="1295400"/>
                </a:cubicBezTo>
                <a:cubicBezTo>
                  <a:pt x="7362784" y="1295198"/>
                  <a:pt x="7099710" y="1315142"/>
                  <a:pt x="6818713" y="1295400"/>
                </a:cubicBezTo>
                <a:cubicBezTo>
                  <a:pt x="6537716" y="1275658"/>
                  <a:pt x="6392119" y="1287675"/>
                  <a:pt x="6240518" y="1295400"/>
                </a:cubicBezTo>
                <a:cubicBezTo>
                  <a:pt x="6088918" y="1303125"/>
                  <a:pt x="5969331" y="1289108"/>
                  <a:pt x="5835117" y="1295400"/>
                </a:cubicBezTo>
                <a:cubicBezTo>
                  <a:pt x="5700903" y="1301692"/>
                  <a:pt x="5288677" y="1318077"/>
                  <a:pt x="4997731" y="1295400"/>
                </a:cubicBezTo>
                <a:cubicBezTo>
                  <a:pt x="4706785" y="1272723"/>
                  <a:pt x="4667908" y="1300941"/>
                  <a:pt x="4505933" y="1295400"/>
                </a:cubicBezTo>
                <a:cubicBezTo>
                  <a:pt x="4343958" y="1289859"/>
                  <a:pt x="4158262" y="1276185"/>
                  <a:pt x="4014135" y="1295400"/>
                </a:cubicBezTo>
                <a:cubicBezTo>
                  <a:pt x="3870008" y="1314615"/>
                  <a:pt x="3475009" y="1276377"/>
                  <a:pt x="3263146" y="1295400"/>
                </a:cubicBezTo>
                <a:cubicBezTo>
                  <a:pt x="3051283" y="1314423"/>
                  <a:pt x="2881143" y="1306051"/>
                  <a:pt x="2771348" y="1295400"/>
                </a:cubicBezTo>
                <a:cubicBezTo>
                  <a:pt x="2661553" y="1284749"/>
                  <a:pt x="2340543" y="1287074"/>
                  <a:pt x="1933962" y="1295400"/>
                </a:cubicBezTo>
                <a:cubicBezTo>
                  <a:pt x="1527381" y="1303726"/>
                  <a:pt x="1608766" y="1279071"/>
                  <a:pt x="1355768" y="1295400"/>
                </a:cubicBezTo>
                <a:cubicBezTo>
                  <a:pt x="1102770" y="1311729"/>
                  <a:pt x="340599" y="1307229"/>
                  <a:pt x="0" y="1295400"/>
                </a:cubicBezTo>
                <a:cubicBezTo>
                  <a:pt x="-27619" y="1086363"/>
                  <a:pt x="32872" y="835974"/>
                  <a:pt x="0" y="621792"/>
                </a:cubicBezTo>
                <a:cubicBezTo>
                  <a:pt x="-32872" y="407610"/>
                  <a:pt x="-17983" y="287582"/>
                  <a:pt x="0" y="0"/>
                </a:cubicBezTo>
                <a:close/>
              </a:path>
            </a:pathLst>
          </a:custGeom>
          <a:solidFill>
            <a:srgbClr val="FFC3D3"/>
          </a:solidFill>
          <a:ln w="38100">
            <a:solidFill>
              <a:srgbClr val="E4215E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07897154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Câu 3: Điền vào chỗ trống: Cần ăn… chất béo có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nguồn gốc động vật và chất béo có nguồn gốc thực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vật?</a:t>
            </a:r>
            <a:endParaRPr lang="en-US" altLang="vi-VN">
              <a:solidFill>
                <a:schemeClr val="tx1"/>
              </a:solidFill>
            </a:endParaRPr>
          </a:p>
        </p:txBody>
      </p:sp>
      <p:sp>
        <p:nvSpPr>
          <p:cNvPr id="12581" name="Rectangle 293">
            <a:extLst>
              <a:ext uri="{FF2B5EF4-FFF2-40B4-BE49-F238E27FC236}">
                <a16:creationId xmlns:a16="http://schemas.microsoft.com/office/drawing/2014/main" id="{EE03839F-BC56-46E1-8F5F-68DB17209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599" y="5270500"/>
            <a:ext cx="8639695" cy="1295400"/>
          </a:xfrm>
          <a:custGeom>
            <a:avLst/>
            <a:gdLst>
              <a:gd name="connsiteX0" fmla="*/ 0 w 8639695"/>
              <a:gd name="connsiteY0" fmla="*/ 0 h 1295400"/>
              <a:gd name="connsiteX1" fmla="*/ 491798 w 8639695"/>
              <a:gd name="connsiteY1" fmla="*/ 0 h 1295400"/>
              <a:gd name="connsiteX2" fmla="*/ 1069993 w 8639695"/>
              <a:gd name="connsiteY2" fmla="*/ 0 h 1295400"/>
              <a:gd name="connsiteX3" fmla="*/ 1734585 w 8639695"/>
              <a:gd name="connsiteY3" fmla="*/ 0 h 1295400"/>
              <a:gd name="connsiteX4" fmla="*/ 2399177 w 8639695"/>
              <a:gd name="connsiteY4" fmla="*/ 0 h 1295400"/>
              <a:gd name="connsiteX5" fmla="*/ 2804578 w 8639695"/>
              <a:gd name="connsiteY5" fmla="*/ 0 h 1295400"/>
              <a:gd name="connsiteX6" fmla="*/ 3382773 w 8639695"/>
              <a:gd name="connsiteY6" fmla="*/ 0 h 1295400"/>
              <a:gd name="connsiteX7" fmla="*/ 3960968 w 8639695"/>
              <a:gd name="connsiteY7" fmla="*/ 0 h 1295400"/>
              <a:gd name="connsiteX8" fmla="*/ 4711957 w 8639695"/>
              <a:gd name="connsiteY8" fmla="*/ 0 h 1295400"/>
              <a:gd name="connsiteX9" fmla="*/ 5376549 w 8639695"/>
              <a:gd name="connsiteY9" fmla="*/ 0 h 1295400"/>
              <a:gd name="connsiteX10" fmla="*/ 6041141 w 8639695"/>
              <a:gd name="connsiteY10" fmla="*/ 0 h 1295400"/>
              <a:gd name="connsiteX11" fmla="*/ 6878526 w 8639695"/>
              <a:gd name="connsiteY11" fmla="*/ 0 h 1295400"/>
              <a:gd name="connsiteX12" fmla="*/ 7543118 w 8639695"/>
              <a:gd name="connsiteY12" fmla="*/ 0 h 1295400"/>
              <a:gd name="connsiteX13" fmla="*/ 8639695 w 8639695"/>
              <a:gd name="connsiteY13" fmla="*/ 0 h 1295400"/>
              <a:gd name="connsiteX14" fmla="*/ 8639695 w 8639695"/>
              <a:gd name="connsiteY14" fmla="*/ 621792 h 1295400"/>
              <a:gd name="connsiteX15" fmla="*/ 8639695 w 8639695"/>
              <a:gd name="connsiteY15" fmla="*/ 1295400 h 1295400"/>
              <a:gd name="connsiteX16" fmla="*/ 7975103 w 8639695"/>
              <a:gd name="connsiteY16" fmla="*/ 1295400 h 1295400"/>
              <a:gd name="connsiteX17" fmla="*/ 7224114 w 8639695"/>
              <a:gd name="connsiteY17" fmla="*/ 1295400 h 1295400"/>
              <a:gd name="connsiteX18" fmla="*/ 6386728 w 8639695"/>
              <a:gd name="connsiteY18" fmla="*/ 1295400 h 1295400"/>
              <a:gd name="connsiteX19" fmla="*/ 5981327 w 8639695"/>
              <a:gd name="connsiteY19" fmla="*/ 1295400 h 1295400"/>
              <a:gd name="connsiteX20" fmla="*/ 5489529 w 8639695"/>
              <a:gd name="connsiteY20" fmla="*/ 1295400 h 1295400"/>
              <a:gd name="connsiteX21" fmla="*/ 4738540 w 8639695"/>
              <a:gd name="connsiteY21" fmla="*/ 1295400 h 1295400"/>
              <a:gd name="connsiteX22" fmla="*/ 3987552 w 8639695"/>
              <a:gd name="connsiteY22" fmla="*/ 1295400 h 1295400"/>
              <a:gd name="connsiteX23" fmla="*/ 3236563 w 8639695"/>
              <a:gd name="connsiteY23" fmla="*/ 1295400 h 1295400"/>
              <a:gd name="connsiteX24" fmla="*/ 2658368 w 8639695"/>
              <a:gd name="connsiteY24" fmla="*/ 1295400 h 1295400"/>
              <a:gd name="connsiteX25" fmla="*/ 1993776 w 8639695"/>
              <a:gd name="connsiteY25" fmla="*/ 1295400 h 1295400"/>
              <a:gd name="connsiteX26" fmla="*/ 1329184 w 8639695"/>
              <a:gd name="connsiteY26" fmla="*/ 1295400 h 1295400"/>
              <a:gd name="connsiteX27" fmla="*/ 923783 w 8639695"/>
              <a:gd name="connsiteY27" fmla="*/ 1295400 h 1295400"/>
              <a:gd name="connsiteX28" fmla="*/ 0 w 8639695"/>
              <a:gd name="connsiteY28" fmla="*/ 1295400 h 1295400"/>
              <a:gd name="connsiteX29" fmla="*/ 0 w 8639695"/>
              <a:gd name="connsiteY29" fmla="*/ 673608 h 1295400"/>
              <a:gd name="connsiteX30" fmla="*/ 0 w 8639695"/>
              <a:gd name="connsiteY30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639695" h="1295400" fill="none" extrusionOk="0">
                <a:moveTo>
                  <a:pt x="0" y="0"/>
                </a:moveTo>
                <a:cubicBezTo>
                  <a:pt x="101236" y="24587"/>
                  <a:pt x="321622" y="21292"/>
                  <a:pt x="491798" y="0"/>
                </a:cubicBezTo>
                <a:cubicBezTo>
                  <a:pt x="661974" y="-21292"/>
                  <a:pt x="869982" y="-21672"/>
                  <a:pt x="1069993" y="0"/>
                </a:cubicBezTo>
                <a:cubicBezTo>
                  <a:pt x="1270005" y="21672"/>
                  <a:pt x="1537638" y="-25836"/>
                  <a:pt x="1734585" y="0"/>
                </a:cubicBezTo>
                <a:cubicBezTo>
                  <a:pt x="1931532" y="25836"/>
                  <a:pt x="2197774" y="14843"/>
                  <a:pt x="2399177" y="0"/>
                </a:cubicBezTo>
                <a:cubicBezTo>
                  <a:pt x="2600580" y="-14843"/>
                  <a:pt x="2669017" y="-8848"/>
                  <a:pt x="2804578" y="0"/>
                </a:cubicBezTo>
                <a:cubicBezTo>
                  <a:pt x="2940139" y="8848"/>
                  <a:pt x="3232338" y="-384"/>
                  <a:pt x="3382773" y="0"/>
                </a:cubicBezTo>
                <a:cubicBezTo>
                  <a:pt x="3533208" y="384"/>
                  <a:pt x="3839620" y="17218"/>
                  <a:pt x="3960968" y="0"/>
                </a:cubicBezTo>
                <a:cubicBezTo>
                  <a:pt x="4082317" y="-17218"/>
                  <a:pt x="4523776" y="36526"/>
                  <a:pt x="4711957" y="0"/>
                </a:cubicBezTo>
                <a:cubicBezTo>
                  <a:pt x="4900138" y="-36526"/>
                  <a:pt x="5069321" y="7755"/>
                  <a:pt x="5376549" y="0"/>
                </a:cubicBezTo>
                <a:cubicBezTo>
                  <a:pt x="5683777" y="-7755"/>
                  <a:pt x="5809206" y="19849"/>
                  <a:pt x="6041141" y="0"/>
                </a:cubicBezTo>
                <a:cubicBezTo>
                  <a:pt x="6273076" y="-19849"/>
                  <a:pt x="6672881" y="33383"/>
                  <a:pt x="6878526" y="0"/>
                </a:cubicBezTo>
                <a:cubicBezTo>
                  <a:pt x="7084172" y="-33383"/>
                  <a:pt x="7370629" y="1419"/>
                  <a:pt x="7543118" y="0"/>
                </a:cubicBezTo>
                <a:cubicBezTo>
                  <a:pt x="7715607" y="-1419"/>
                  <a:pt x="8153573" y="44363"/>
                  <a:pt x="8639695" y="0"/>
                </a:cubicBezTo>
                <a:cubicBezTo>
                  <a:pt x="8639352" y="295337"/>
                  <a:pt x="8626706" y="323031"/>
                  <a:pt x="8639695" y="621792"/>
                </a:cubicBezTo>
                <a:cubicBezTo>
                  <a:pt x="8652684" y="920553"/>
                  <a:pt x="8670243" y="980171"/>
                  <a:pt x="8639695" y="1295400"/>
                </a:cubicBezTo>
                <a:cubicBezTo>
                  <a:pt x="8393387" y="1298431"/>
                  <a:pt x="8197158" y="1315610"/>
                  <a:pt x="7975103" y="1295400"/>
                </a:cubicBezTo>
                <a:cubicBezTo>
                  <a:pt x="7753048" y="1275190"/>
                  <a:pt x="7419873" y="1300443"/>
                  <a:pt x="7224114" y="1295400"/>
                </a:cubicBezTo>
                <a:cubicBezTo>
                  <a:pt x="7028355" y="1290357"/>
                  <a:pt x="6637825" y="1270994"/>
                  <a:pt x="6386728" y="1295400"/>
                </a:cubicBezTo>
                <a:cubicBezTo>
                  <a:pt x="6135631" y="1319806"/>
                  <a:pt x="6065759" y="1291380"/>
                  <a:pt x="5981327" y="1295400"/>
                </a:cubicBezTo>
                <a:cubicBezTo>
                  <a:pt x="5896895" y="1299420"/>
                  <a:pt x="5605249" y="1318337"/>
                  <a:pt x="5489529" y="1295400"/>
                </a:cubicBezTo>
                <a:cubicBezTo>
                  <a:pt x="5373809" y="1272463"/>
                  <a:pt x="5016453" y="1325285"/>
                  <a:pt x="4738540" y="1295400"/>
                </a:cubicBezTo>
                <a:cubicBezTo>
                  <a:pt x="4460627" y="1265515"/>
                  <a:pt x="4269412" y="1322257"/>
                  <a:pt x="3987552" y="1295400"/>
                </a:cubicBezTo>
                <a:cubicBezTo>
                  <a:pt x="3705692" y="1268543"/>
                  <a:pt x="3581988" y="1329643"/>
                  <a:pt x="3236563" y="1295400"/>
                </a:cubicBezTo>
                <a:cubicBezTo>
                  <a:pt x="2891138" y="1261157"/>
                  <a:pt x="2905000" y="1314091"/>
                  <a:pt x="2658368" y="1295400"/>
                </a:cubicBezTo>
                <a:cubicBezTo>
                  <a:pt x="2411737" y="1276709"/>
                  <a:pt x="2222803" y="1328150"/>
                  <a:pt x="1993776" y="1295400"/>
                </a:cubicBezTo>
                <a:cubicBezTo>
                  <a:pt x="1764749" y="1262650"/>
                  <a:pt x="1551864" y="1273990"/>
                  <a:pt x="1329184" y="1295400"/>
                </a:cubicBezTo>
                <a:cubicBezTo>
                  <a:pt x="1106504" y="1316810"/>
                  <a:pt x="1064092" y="1314286"/>
                  <a:pt x="923783" y="1295400"/>
                </a:cubicBezTo>
                <a:cubicBezTo>
                  <a:pt x="783474" y="1276514"/>
                  <a:pt x="443651" y="1297211"/>
                  <a:pt x="0" y="1295400"/>
                </a:cubicBezTo>
                <a:cubicBezTo>
                  <a:pt x="-8257" y="1005131"/>
                  <a:pt x="29441" y="867585"/>
                  <a:pt x="0" y="673608"/>
                </a:cubicBezTo>
                <a:cubicBezTo>
                  <a:pt x="-29441" y="479631"/>
                  <a:pt x="-23434" y="289331"/>
                  <a:pt x="0" y="0"/>
                </a:cubicBezTo>
                <a:close/>
              </a:path>
              <a:path w="8639695" h="1295400" stroke="0" extrusionOk="0">
                <a:moveTo>
                  <a:pt x="0" y="0"/>
                </a:moveTo>
                <a:cubicBezTo>
                  <a:pt x="180315" y="16415"/>
                  <a:pt x="273988" y="-5323"/>
                  <a:pt x="405401" y="0"/>
                </a:cubicBezTo>
                <a:cubicBezTo>
                  <a:pt x="536814" y="5323"/>
                  <a:pt x="822894" y="8323"/>
                  <a:pt x="1069993" y="0"/>
                </a:cubicBezTo>
                <a:cubicBezTo>
                  <a:pt x="1317092" y="-8323"/>
                  <a:pt x="1368660" y="19046"/>
                  <a:pt x="1475394" y="0"/>
                </a:cubicBezTo>
                <a:cubicBezTo>
                  <a:pt x="1582128" y="-19046"/>
                  <a:pt x="1871977" y="11780"/>
                  <a:pt x="2053589" y="0"/>
                </a:cubicBezTo>
                <a:cubicBezTo>
                  <a:pt x="2235201" y="-11780"/>
                  <a:pt x="2358087" y="-5950"/>
                  <a:pt x="2458990" y="0"/>
                </a:cubicBezTo>
                <a:cubicBezTo>
                  <a:pt x="2559893" y="5950"/>
                  <a:pt x="3009005" y="21773"/>
                  <a:pt x="3209979" y="0"/>
                </a:cubicBezTo>
                <a:cubicBezTo>
                  <a:pt x="3410953" y="-21773"/>
                  <a:pt x="3532530" y="-17446"/>
                  <a:pt x="3615380" y="0"/>
                </a:cubicBezTo>
                <a:cubicBezTo>
                  <a:pt x="3698230" y="17446"/>
                  <a:pt x="4068164" y="25489"/>
                  <a:pt x="4279972" y="0"/>
                </a:cubicBezTo>
                <a:cubicBezTo>
                  <a:pt x="4491780" y="-25489"/>
                  <a:pt x="4604173" y="23087"/>
                  <a:pt x="4771770" y="0"/>
                </a:cubicBezTo>
                <a:cubicBezTo>
                  <a:pt x="4939367" y="-23087"/>
                  <a:pt x="5010388" y="-15818"/>
                  <a:pt x="5177171" y="0"/>
                </a:cubicBezTo>
                <a:cubicBezTo>
                  <a:pt x="5343954" y="15818"/>
                  <a:pt x="5461242" y="19141"/>
                  <a:pt x="5582572" y="0"/>
                </a:cubicBezTo>
                <a:cubicBezTo>
                  <a:pt x="5703902" y="-19141"/>
                  <a:pt x="6017576" y="-15662"/>
                  <a:pt x="6160767" y="0"/>
                </a:cubicBezTo>
                <a:cubicBezTo>
                  <a:pt x="6303958" y="15662"/>
                  <a:pt x="6384887" y="7349"/>
                  <a:pt x="6566168" y="0"/>
                </a:cubicBezTo>
                <a:cubicBezTo>
                  <a:pt x="6747449" y="-7349"/>
                  <a:pt x="6821765" y="-1763"/>
                  <a:pt x="7057966" y="0"/>
                </a:cubicBezTo>
                <a:cubicBezTo>
                  <a:pt x="7294167" y="1763"/>
                  <a:pt x="7536756" y="20578"/>
                  <a:pt x="7722558" y="0"/>
                </a:cubicBezTo>
                <a:cubicBezTo>
                  <a:pt x="7908360" y="-20578"/>
                  <a:pt x="8250948" y="-16579"/>
                  <a:pt x="8639695" y="0"/>
                </a:cubicBezTo>
                <a:cubicBezTo>
                  <a:pt x="8629157" y="317487"/>
                  <a:pt x="8662270" y="375990"/>
                  <a:pt x="8639695" y="660654"/>
                </a:cubicBezTo>
                <a:cubicBezTo>
                  <a:pt x="8617120" y="945318"/>
                  <a:pt x="8662667" y="995434"/>
                  <a:pt x="8639695" y="1295400"/>
                </a:cubicBezTo>
                <a:cubicBezTo>
                  <a:pt x="8404611" y="1286692"/>
                  <a:pt x="8295043" y="1308740"/>
                  <a:pt x="8147897" y="1295400"/>
                </a:cubicBezTo>
                <a:cubicBezTo>
                  <a:pt x="8000751" y="1282060"/>
                  <a:pt x="7895793" y="1300942"/>
                  <a:pt x="7742496" y="1295400"/>
                </a:cubicBezTo>
                <a:cubicBezTo>
                  <a:pt x="7589199" y="1289858"/>
                  <a:pt x="7495459" y="1292074"/>
                  <a:pt x="7250698" y="1295400"/>
                </a:cubicBezTo>
                <a:cubicBezTo>
                  <a:pt x="7005937" y="1298726"/>
                  <a:pt x="6786094" y="1288038"/>
                  <a:pt x="6499709" y="1295400"/>
                </a:cubicBezTo>
                <a:cubicBezTo>
                  <a:pt x="6213324" y="1302762"/>
                  <a:pt x="6234768" y="1311540"/>
                  <a:pt x="6094308" y="1295400"/>
                </a:cubicBezTo>
                <a:cubicBezTo>
                  <a:pt x="5953848" y="1279260"/>
                  <a:pt x="5590743" y="1276416"/>
                  <a:pt x="5256922" y="1295400"/>
                </a:cubicBezTo>
                <a:cubicBezTo>
                  <a:pt x="4923101" y="1314384"/>
                  <a:pt x="4745400" y="1300168"/>
                  <a:pt x="4505933" y="1295400"/>
                </a:cubicBezTo>
                <a:cubicBezTo>
                  <a:pt x="4266466" y="1290632"/>
                  <a:pt x="4104479" y="1276108"/>
                  <a:pt x="3754944" y="1295400"/>
                </a:cubicBezTo>
                <a:cubicBezTo>
                  <a:pt x="3405409" y="1314692"/>
                  <a:pt x="3446648" y="1311492"/>
                  <a:pt x="3263146" y="1295400"/>
                </a:cubicBezTo>
                <a:cubicBezTo>
                  <a:pt x="3079644" y="1279308"/>
                  <a:pt x="2895283" y="1307621"/>
                  <a:pt x="2684951" y="1295400"/>
                </a:cubicBezTo>
                <a:cubicBezTo>
                  <a:pt x="2474619" y="1283179"/>
                  <a:pt x="2176456" y="1311568"/>
                  <a:pt x="2020359" y="1295400"/>
                </a:cubicBezTo>
                <a:cubicBezTo>
                  <a:pt x="1864262" y="1279232"/>
                  <a:pt x="1506204" y="1335638"/>
                  <a:pt x="1182974" y="1295400"/>
                </a:cubicBezTo>
                <a:cubicBezTo>
                  <a:pt x="859744" y="1255162"/>
                  <a:pt x="922545" y="1290644"/>
                  <a:pt x="777573" y="1295400"/>
                </a:cubicBezTo>
                <a:cubicBezTo>
                  <a:pt x="632601" y="1300156"/>
                  <a:pt x="224297" y="1291087"/>
                  <a:pt x="0" y="1295400"/>
                </a:cubicBezTo>
                <a:cubicBezTo>
                  <a:pt x="27797" y="1110841"/>
                  <a:pt x="29074" y="952595"/>
                  <a:pt x="0" y="647700"/>
                </a:cubicBezTo>
                <a:cubicBezTo>
                  <a:pt x="-29074" y="342805"/>
                  <a:pt x="-13107" y="284721"/>
                  <a:pt x="0" y="0"/>
                </a:cubicBezTo>
                <a:close/>
              </a:path>
            </a:pathLst>
          </a:custGeom>
          <a:solidFill>
            <a:srgbClr val="FFC3D3"/>
          </a:solidFill>
          <a:ln w="38100">
            <a:solidFill>
              <a:srgbClr val="E4215E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4005734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Câu 4: Trong muối ăn thường có chất gì?</a:t>
            </a:r>
            <a:endParaRPr lang="en-US" altLang="vi-VN">
              <a:solidFill>
                <a:schemeClr val="tx1"/>
              </a:solidFill>
            </a:endParaRPr>
          </a:p>
        </p:txBody>
      </p:sp>
      <p:grpSp>
        <p:nvGrpSpPr>
          <p:cNvPr id="11" name="Group 294">
            <a:extLst>
              <a:ext uri="{FF2B5EF4-FFF2-40B4-BE49-F238E27FC236}">
                <a16:creationId xmlns:a16="http://schemas.microsoft.com/office/drawing/2014/main" id="{1183E4FC-FCD5-407B-9056-7C756B1CE4EC}"/>
              </a:ext>
            </a:extLst>
          </p:cNvPr>
          <p:cNvGrpSpPr>
            <a:grpSpLocks/>
          </p:cNvGrpSpPr>
          <p:nvPr/>
        </p:nvGrpSpPr>
        <p:grpSpPr bwMode="auto">
          <a:xfrm>
            <a:off x="5041900" y="3251200"/>
            <a:ext cx="1790700" cy="533400"/>
            <a:chOff x="1888" y="2040"/>
            <a:chExt cx="1128" cy="336"/>
          </a:xfrm>
        </p:grpSpPr>
        <p:sp>
          <p:nvSpPr>
            <p:cNvPr id="19498" name="AutoShape 295">
              <a:extLst>
                <a:ext uri="{FF2B5EF4-FFF2-40B4-BE49-F238E27FC236}">
                  <a16:creationId xmlns:a16="http://schemas.microsoft.com/office/drawing/2014/main" id="{61451E8A-4918-45B2-A7D7-51A310725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2040"/>
              <a:ext cx="376" cy="336"/>
            </a:xfrm>
            <a:prstGeom prst="flowChartProcess">
              <a:avLst/>
            </a:prstGeom>
            <a:solidFill>
              <a:srgbClr val="FF96B7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19499" name="AutoShape 296">
              <a:extLst>
                <a:ext uri="{FF2B5EF4-FFF2-40B4-BE49-F238E27FC236}">
                  <a16:creationId xmlns:a16="http://schemas.microsoft.com/office/drawing/2014/main" id="{8B8E5E0B-32EA-4964-85B5-C46A8406C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4" y="2040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Ố</a:t>
              </a:r>
            </a:p>
          </p:txBody>
        </p:sp>
        <p:sp>
          <p:nvSpPr>
            <p:cNvPr id="19500" name="AutoShape 297">
              <a:extLst>
                <a:ext uri="{FF2B5EF4-FFF2-40B4-BE49-F238E27FC236}">
                  <a16:creationId xmlns:a16="http://schemas.microsoft.com/office/drawing/2014/main" id="{C0ADDDEF-F3DB-4E87-82FF-BA9F3CBE6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040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T</a:t>
              </a:r>
            </a:p>
          </p:txBody>
        </p:sp>
      </p:grpSp>
      <p:sp>
        <p:nvSpPr>
          <p:cNvPr id="19484" name="Rectangle 314">
            <a:extLst>
              <a:ext uri="{FF2B5EF4-FFF2-40B4-BE49-F238E27FC236}">
                <a16:creationId xmlns:a16="http://schemas.microsoft.com/office/drawing/2014/main" id="{A07F39A9-B45F-4EE4-A7B1-719FA0BE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4958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9485" name="Rectangle 315">
            <a:extLst>
              <a:ext uri="{FF2B5EF4-FFF2-40B4-BE49-F238E27FC236}">
                <a16:creationId xmlns:a16="http://schemas.microsoft.com/office/drawing/2014/main" id="{758388BA-D6E8-41D0-887E-1B0431A7E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5700" y="4483100"/>
            <a:ext cx="457200" cy="457200"/>
          </a:xfrm>
          <a:prstGeom prst="rect">
            <a:avLst/>
          </a:prstGeom>
          <a:solidFill>
            <a:srgbClr val="FFC3D3"/>
          </a:solidFill>
          <a:ln w="28575">
            <a:solidFill>
              <a:srgbClr val="E4215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2604" name="Rectangle 316">
            <a:extLst>
              <a:ext uri="{FF2B5EF4-FFF2-40B4-BE49-F238E27FC236}">
                <a16:creationId xmlns:a16="http://schemas.microsoft.com/office/drawing/2014/main" id="{6EF7FFB7-46FD-41DF-807B-E12C82284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599" y="5270500"/>
            <a:ext cx="8639695" cy="1295400"/>
          </a:xfrm>
          <a:custGeom>
            <a:avLst/>
            <a:gdLst>
              <a:gd name="connsiteX0" fmla="*/ 0 w 8639695"/>
              <a:gd name="connsiteY0" fmla="*/ 0 h 1295400"/>
              <a:gd name="connsiteX1" fmla="*/ 491798 w 8639695"/>
              <a:gd name="connsiteY1" fmla="*/ 0 h 1295400"/>
              <a:gd name="connsiteX2" fmla="*/ 1156390 w 8639695"/>
              <a:gd name="connsiteY2" fmla="*/ 0 h 1295400"/>
              <a:gd name="connsiteX3" fmla="*/ 1734585 w 8639695"/>
              <a:gd name="connsiteY3" fmla="*/ 0 h 1295400"/>
              <a:gd name="connsiteX4" fmla="*/ 2485574 w 8639695"/>
              <a:gd name="connsiteY4" fmla="*/ 0 h 1295400"/>
              <a:gd name="connsiteX5" fmla="*/ 2890975 w 8639695"/>
              <a:gd name="connsiteY5" fmla="*/ 0 h 1295400"/>
              <a:gd name="connsiteX6" fmla="*/ 3641964 w 8639695"/>
              <a:gd name="connsiteY6" fmla="*/ 0 h 1295400"/>
              <a:gd name="connsiteX7" fmla="*/ 4392953 w 8639695"/>
              <a:gd name="connsiteY7" fmla="*/ 0 h 1295400"/>
              <a:gd name="connsiteX8" fmla="*/ 5230338 w 8639695"/>
              <a:gd name="connsiteY8" fmla="*/ 0 h 1295400"/>
              <a:gd name="connsiteX9" fmla="*/ 5981327 w 8639695"/>
              <a:gd name="connsiteY9" fmla="*/ 0 h 1295400"/>
              <a:gd name="connsiteX10" fmla="*/ 6818713 w 8639695"/>
              <a:gd name="connsiteY10" fmla="*/ 0 h 1295400"/>
              <a:gd name="connsiteX11" fmla="*/ 7656099 w 8639695"/>
              <a:gd name="connsiteY11" fmla="*/ 0 h 1295400"/>
              <a:gd name="connsiteX12" fmla="*/ 8639695 w 8639695"/>
              <a:gd name="connsiteY12" fmla="*/ 0 h 1295400"/>
              <a:gd name="connsiteX13" fmla="*/ 8639695 w 8639695"/>
              <a:gd name="connsiteY13" fmla="*/ 634746 h 1295400"/>
              <a:gd name="connsiteX14" fmla="*/ 8639695 w 8639695"/>
              <a:gd name="connsiteY14" fmla="*/ 1295400 h 1295400"/>
              <a:gd name="connsiteX15" fmla="*/ 8147897 w 8639695"/>
              <a:gd name="connsiteY15" fmla="*/ 1295400 h 1295400"/>
              <a:gd name="connsiteX16" fmla="*/ 7396908 w 8639695"/>
              <a:gd name="connsiteY16" fmla="*/ 1295400 h 1295400"/>
              <a:gd name="connsiteX17" fmla="*/ 6559522 w 8639695"/>
              <a:gd name="connsiteY17" fmla="*/ 1295400 h 1295400"/>
              <a:gd name="connsiteX18" fmla="*/ 6154121 w 8639695"/>
              <a:gd name="connsiteY18" fmla="*/ 1295400 h 1295400"/>
              <a:gd name="connsiteX19" fmla="*/ 5316735 w 8639695"/>
              <a:gd name="connsiteY19" fmla="*/ 1295400 h 1295400"/>
              <a:gd name="connsiteX20" fmla="*/ 4652143 w 8639695"/>
              <a:gd name="connsiteY20" fmla="*/ 1295400 h 1295400"/>
              <a:gd name="connsiteX21" fmla="*/ 3901155 w 8639695"/>
              <a:gd name="connsiteY21" fmla="*/ 1295400 h 1295400"/>
              <a:gd name="connsiteX22" fmla="*/ 3063769 w 8639695"/>
              <a:gd name="connsiteY22" fmla="*/ 1295400 h 1295400"/>
              <a:gd name="connsiteX23" fmla="*/ 2312780 w 8639695"/>
              <a:gd name="connsiteY23" fmla="*/ 1295400 h 1295400"/>
              <a:gd name="connsiteX24" fmla="*/ 1907379 w 8639695"/>
              <a:gd name="connsiteY24" fmla="*/ 1295400 h 1295400"/>
              <a:gd name="connsiteX25" fmla="*/ 1156390 w 8639695"/>
              <a:gd name="connsiteY25" fmla="*/ 1295400 h 1295400"/>
              <a:gd name="connsiteX26" fmla="*/ 0 w 8639695"/>
              <a:gd name="connsiteY26" fmla="*/ 1295400 h 1295400"/>
              <a:gd name="connsiteX27" fmla="*/ 0 w 8639695"/>
              <a:gd name="connsiteY27" fmla="*/ 647700 h 1295400"/>
              <a:gd name="connsiteX28" fmla="*/ 0 w 8639695"/>
              <a:gd name="connsiteY28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639695" h="1295400" fill="none" extrusionOk="0">
                <a:moveTo>
                  <a:pt x="0" y="0"/>
                </a:moveTo>
                <a:cubicBezTo>
                  <a:pt x="204721" y="-8629"/>
                  <a:pt x="364672" y="17417"/>
                  <a:pt x="491798" y="0"/>
                </a:cubicBezTo>
                <a:cubicBezTo>
                  <a:pt x="618924" y="-17417"/>
                  <a:pt x="1004373" y="-9179"/>
                  <a:pt x="1156390" y="0"/>
                </a:cubicBezTo>
                <a:cubicBezTo>
                  <a:pt x="1308407" y="9179"/>
                  <a:pt x="1485436" y="-19126"/>
                  <a:pt x="1734585" y="0"/>
                </a:cubicBezTo>
                <a:cubicBezTo>
                  <a:pt x="1983734" y="19126"/>
                  <a:pt x="2117557" y="-33371"/>
                  <a:pt x="2485574" y="0"/>
                </a:cubicBezTo>
                <a:cubicBezTo>
                  <a:pt x="2853591" y="33371"/>
                  <a:pt x="2776923" y="9150"/>
                  <a:pt x="2890975" y="0"/>
                </a:cubicBezTo>
                <a:cubicBezTo>
                  <a:pt x="3005027" y="-9150"/>
                  <a:pt x="3319002" y="-7882"/>
                  <a:pt x="3641964" y="0"/>
                </a:cubicBezTo>
                <a:cubicBezTo>
                  <a:pt x="3964926" y="7882"/>
                  <a:pt x="4085605" y="17027"/>
                  <a:pt x="4392953" y="0"/>
                </a:cubicBezTo>
                <a:cubicBezTo>
                  <a:pt x="4700301" y="-17027"/>
                  <a:pt x="4840040" y="35206"/>
                  <a:pt x="5230338" y="0"/>
                </a:cubicBezTo>
                <a:cubicBezTo>
                  <a:pt x="5620636" y="-35206"/>
                  <a:pt x="5630948" y="24351"/>
                  <a:pt x="5981327" y="0"/>
                </a:cubicBezTo>
                <a:cubicBezTo>
                  <a:pt x="6331706" y="-24351"/>
                  <a:pt x="6453120" y="-33662"/>
                  <a:pt x="6818713" y="0"/>
                </a:cubicBezTo>
                <a:cubicBezTo>
                  <a:pt x="7184306" y="33662"/>
                  <a:pt x="7467259" y="-11547"/>
                  <a:pt x="7656099" y="0"/>
                </a:cubicBezTo>
                <a:cubicBezTo>
                  <a:pt x="7844939" y="11547"/>
                  <a:pt x="8278195" y="-46167"/>
                  <a:pt x="8639695" y="0"/>
                </a:cubicBezTo>
                <a:cubicBezTo>
                  <a:pt x="8651298" y="233079"/>
                  <a:pt x="8646252" y="437285"/>
                  <a:pt x="8639695" y="634746"/>
                </a:cubicBezTo>
                <a:cubicBezTo>
                  <a:pt x="8633138" y="832207"/>
                  <a:pt x="8668956" y="999079"/>
                  <a:pt x="8639695" y="1295400"/>
                </a:cubicBezTo>
                <a:cubicBezTo>
                  <a:pt x="8401055" y="1292930"/>
                  <a:pt x="8320156" y="1318325"/>
                  <a:pt x="8147897" y="1295400"/>
                </a:cubicBezTo>
                <a:cubicBezTo>
                  <a:pt x="7975638" y="1272475"/>
                  <a:pt x="7626024" y="1273333"/>
                  <a:pt x="7396908" y="1295400"/>
                </a:cubicBezTo>
                <a:cubicBezTo>
                  <a:pt x="7167792" y="1317467"/>
                  <a:pt x="6886128" y="1284017"/>
                  <a:pt x="6559522" y="1295400"/>
                </a:cubicBezTo>
                <a:cubicBezTo>
                  <a:pt x="6232916" y="1306783"/>
                  <a:pt x="6330594" y="1293269"/>
                  <a:pt x="6154121" y="1295400"/>
                </a:cubicBezTo>
                <a:cubicBezTo>
                  <a:pt x="5977648" y="1297531"/>
                  <a:pt x="5523064" y="1268388"/>
                  <a:pt x="5316735" y="1295400"/>
                </a:cubicBezTo>
                <a:cubicBezTo>
                  <a:pt x="5110406" y="1322412"/>
                  <a:pt x="4969293" y="1282509"/>
                  <a:pt x="4652143" y="1295400"/>
                </a:cubicBezTo>
                <a:cubicBezTo>
                  <a:pt x="4334993" y="1308291"/>
                  <a:pt x="4266220" y="1261450"/>
                  <a:pt x="3901155" y="1295400"/>
                </a:cubicBezTo>
                <a:cubicBezTo>
                  <a:pt x="3536090" y="1329350"/>
                  <a:pt x="3467665" y="1293532"/>
                  <a:pt x="3063769" y="1295400"/>
                </a:cubicBezTo>
                <a:cubicBezTo>
                  <a:pt x="2659873" y="1297268"/>
                  <a:pt x="2494732" y="1279527"/>
                  <a:pt x="2312780" y="1295400"/>
                </a:cubicBezTo>
                <a:cubicBezTo>
                  <a:pt x="2130828" y="1311273"/>
                  <a:pt x="2096257" y="1302979"/>
                  <a:pt x="1907379" y="1295400"/>
                </a:cubicBezTo>
                <a:cubicBezTo>
                  <a:pt x="1718501" y="1287821"/>
                  <a:pt x="1422801" y="1267251"/>
                  <a:pt x="1156390" y="1295400"/>
                </a:cubicBezTo>
                <a:cubicBezTo>
                  <a:pt x="889979" y="1323549"/>
                  <a:pt x="428531" y="1283942"/>
                  <a:pt x="0" y="1295400"/>
                </a:cubicBezTo>
                <a:cubicBezTo>
                  <a:pt x="29918" y="1023982"/>
                  <a:pt x="-28015" y="935700"/>
                  <a:pt x="0" y="647700"/>
                </a:cubicBezTo>
                <a:cubicBezTo>
                  <a:pt x="28015" y="359700"/>
                  <a:pt x="17911" y="308386"/>
                  <a:pt x="0" y="0"/>
                </a:cubicBezTo>
                <a:close/>
              </a:path>
              <a:path w="8639695" h="1295400" stroke="0" extrusionOk="0">
                <a:moveTo>
                  <a:pt x="0" y="0"/>
                </a:moveTo>
                <a:cubicBezTo>
                  <a:pt x="188437" y="13437"/>
                  <a:pt x="525336" y="6137"/>
                  <a:pt x="750989" y="0"/>
                </a:cubicBezTo>
                <a:cubicBezTo>
                  <a:pt x="976642" y="-6137"/>
                  <a:pt x="1337726" y="-32889"/>
                  <a:pt x="1501978" y="0"/>
                </a:cubicBezTo>
                <a:cubicBezTo>
                  <a:pt x="1666230" y="32889"/>
                  <a:pt x="1963459" y="-13103"/>
                  <a:pt x="2080173" y="0"/>
                </a:cubicBezTo>
                <a:cubicBezTo>
                  <a:pt x="2196888" y="13103"/>
                  <a:pt x="2393937" y="-15637"/>
                  <a:pt x="2485574" y="0"/>
                </a:cubicBezTo>
                <a:cubicBezTo>
                  <a:pt x="2577211" y="15637"/>
                  <a:pt x="2920349" y="-21700"/>
                  <a:pt x="3322960" y="0"/>
                </a:cubicBezTo>
                <a:cubicBezTo>
                  <a:pt x="3725571" y="21700"/>
                  <a:pt x="3831166" y="13521"/>
                  <a:pt x="4160345" y="0"/>
                </a:cubicBezTo>
                <a:cubicBezTo>
                  <a:pt x="4489524" y="-13521"/>
                  <a:pt x="4460086" y="16675"/>
                  <a:pt x="4565747" y="0"/>
                </a:cubicBezTo>
                <a:cubicBezTo>
                  <a:pt x="4671408" y="-16675"/>
                  <a:pt x="4850254" y="-11178"/>
                  <a:pt x="4971148" y="0"/>
                </a:cubicBezTo>
                <a:cubicBezTo>
                  <a:pt x="5092042" y="11178"/>
                  <a:pt x="5279962" y="13187"/>
                  <a:pt x="5376549" y="0"/>
                </a:cubicBezTo>
                <a:cubicBezTo>
                  <a:pt x="5473136" y="-13187"/>
                  <a:pt x="5745065" y="-23654"/>
                  <a:pt x="6041141" y="0"/>
                </a:cubicBezTo>
                <a:cubicBezTo>
                  <a:pt x="6337217" y="23654"/>
                  <a:pt x="6411600" y="32075"/>
                  <a:pt x="6705733" y="0"/>
                </a:cubicBezTo>
                <a:cubicBezTo>
                  <a:pt x="6999866" y="-32075"/>
                  <a:pt x="7242258" y="-16740"/>
                  <a:pt x="7456721" y="0"/>
                </a:cubicBezTo>
                <a:cubicBezTo>
                  <a:pt x="7671184" y="16740"/>
                  <a:pt x="8180709" y="-18206"/>
                  <a:pt x="8639695" y="0"/>
                </a:cubicBezTo>
                <a:cubicBezTo>
                  <a:pt x="8635632" y="205587"/>
                  <a:pt x="8660925" y="396854"/>
                  <a:pt x="8639695" y="673608"/>
                </a:cubicBezTo>
                <a:cubicBezTo>
                  <a:pt x="8618465" y="950362"/>
                  <a:pt x="8665049" y="1119865"/>
                  <a:pt x="8639695" y="1295400"/>
                </a:cubicBezTo>
                <a:cubicBezTo>
                  <a:pt x="8490860" y="1319887"/>
                  <a:pt x="8268933" y="1275547"/>
                  <a:pt x="8061500" y="1295400"/>
                </a:cubicBezTo>
                <a:cubicBezTo>
                  <a:pt x="7854067" y="1315253"/>
                  <a:pt x="7647312" y="1278559"/>
                  <a:pt x="7483305" y="1295400"/>
                </a:cubicBezTo>
                <a:cubicBezTo>
                  <a:pt x="7319299" y="1312241"/>
                  <a:pt x="7089157" y="1327191"/>
                  <a:pt x="6818713" y="1295400"/>
                </a:cubicBezTo>
                <a:cubicBezTo>
                  <a:pt x="6548269" y="1263609"/>
                  <a:pt x="6520427" y="1288931"/>
                  <a:pt x="6326915" y="1295400"/>
                </a:cubicBezTo>
                <a:cubicBezTo>
                  <a:pt x="6133403" y="1301869"/>
                  <a:pt x="6030598" y="1308070"/>
                  <a:pt x="5921514" y="1295400"/>
                </a:cubicBezTo>
                <a:cubicBezTo>
                  <a:pt x="5812430" y="1282730"/>
                  <a:pt x="5665590" y="1288116"/>
                  <a:pt x="5429716" y="1295400"/>
                </a:cubicBezTo>
                <a:cubicBezTo>
                  <a:pt x="5193842" y="1302684"/>
                  <a:pt x="4779098" y="1331978"/>
                  <a:pt x="4592330" y="1295400"/>
                </a:cubicBezTo>
                <a:cubicBezTo>
                  <a:pt x="4405562" y="1258822"/>
                  <a:pt x="4150803" y="1267563"/>
                  <a:pt x="4014135" y="1295400"/>
                </a:cubicBezTo>
                <a:cubicBezTo>
                  <a:pt x="3877467" y="1323237"/>
                  <a:pt x="3486325" y="1254712"/>
                  <a:pt x="3176749" y="1295400"/>
                </a:cubicBezTo>
                <a:cubicBezTo>
                  <a:pt x="2867173" y="1336088"/>
                  <a:pt x="2936199" y="1309985"/>
                  <a:pt x="2771348" y="1295400"/>
                </a:cubicBezTo>
                <a:cubicBezTo>
                  <a:pt x="2606497" y="1280815"/>
                  <a:pt x="2196940" y="1289745"/>
                  <a:pt x="1933962" y="1295400"/>
                </a:cubicBezTo>
                <a:cubicBezTo>
                  <a:pt x="1670984" y="1301055"/>
                  <a:pt x="1544288" y="1285810"/>
                  <a:pt x="1442164" y="1295400"/>
                </a:cubicBezTo>
                <a:cubicBezTo>
                  <a:pt x="1340040" y="1304990"/>
                  <a:pt x="1011791" y="1335094"/>
                  <a:pt x="604779" y="1295400"/>
                </a:cubicBezTo>
                <a:cubicBezTo>
                  <a:pt x="197768" y="1255706"/>
                  <a:pt x="295097" y="1281249"/>
                  <a:pt x="0" y="1295400"/>
                </a:cubicBezTo>
                <a:cubicBezTo>
                  <a:pt x="14937" y="1083379"/>
                  <a:pt x="28758" y="806093"/>
                  <a:pt x="0" y="634746"/>
                </a:cubicBezTo>
                <a:cubicBezTo>
                  <a:pt x="-28758" y="463399"/>
                  <a:pt x="-10827" y="147692"/>
                  <a:pt x="0" y="0"/>
                </a:cubicBezTo>
                <a:close/>
              </a:path>
            </a:pathLst>
          </a:custGeom>
          <a:solidFill>
            <a:srgbClr val="FFC3D3"/>
          </a:solidFill>
          <a:ln w="38100">
            <a:solidFill>
              <a:srgbClr val="E4215E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1532482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Câu 5: Từ chỉ hoạt động liên quan đến bệnh huyết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áp cao?</a:t>
            </a:r>
            <a:endParaRPr lang="en-US" altLang="vi-VN">
              <a:solidFill>
                <a:schemeClr val="tx1"/>
              </a:solidFill>
            </a:endParaRPr>
          </a:p>
        </p:txBody>
      </p:sp>
      <p:grpSp>
        <p:nvGrpSpPr>
          <p:cNvPr id="12" name="Group 317">
            <a:extLst>
              <a:ext uri="{FF2B5EF4-FFF2-40B4-BE49-F238E27FC236}">
                <a16:creationId xmlns:a16="http://schemas.microsoft.com/office/drawing/2014/main" id="{C57BAC13-7AB2-4626-A5C8-23C5C6A4E7C6}"/>
              </a:ext>
            </a:extLst>
          </p:cNvPr>
          <p:cNvGrpSpPr>
            <a:grpSpLocks/>
          </p:cNvGrpSpPr>
          <p:nvPr/>
        </p:nvGrpSpPr>
        <p:grpSpPr bwMode="auto">
          <a:xfrm>
            <a:off x="5041900" y="3771900"/>
            <a:ext cx="2984500" cy="533400"/>
            <a:chOff x="1888" y="2376"/>
            <a:chExt cx="1880" cy="336"/>
          </a:xfrm>
        </p:grpSpPr>
        <p:sp>
          <p:nvSpPr>
            <p:cNvPr id="19493" name="AutoShape 318">
              <a:extLst>
                <a:ext uri="{FF2B5EF4-FFF2-40B4-BE49-F238E27FC236}">
                  <a16:creationId xmlns:a16="http://schemas.microsoft.com/office/drawing/2014/main" id="{AA373CA7-94CB-4EC6-866C-E7E09281D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2376"/>
              <a:ext cx="376" cy="336"/>
            </a:xfrm>
            <a:prstGeom prst="flowChartProcess">
              <a:avLst/>
            </a:prstGeom>
            <a:solidFill>
              <a:srgbClr val="FF96B7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>
                  <a:solidFill>
                    <a:schemeClr val="bg1"/>
                  </a:solidFill>
                </a:rPr>
                <a:t>Ă</a:t>
              </a:r>
            </a:p>
          </p:txBody>
        </p:sp>
        <p:sp>
          <p:nvSpPr>
            <p:cNvPr id="19494" name="AutoShape 319">
              <a:extLst>
                <a:ext uri="{FF2B5EF4-FFF2-40B4-BE49-F238E27FC236}">
                  <a16:creationId xmlns:a16="http://schemas.microsoft.com/office/drawing/2014/main" id="{36E6291A-0510-4549-92E9-F6AA2D3869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4" y="2376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N</a:t>
              </a:r>
            </a:p>
          </p:txBody>
        </p:sp>
        <p:sp>
          <p:nvSpPr>
            <p:cNvPr id="19495" name="AutoShape 320">
              <a:extLst>
                <a:ext uri="{FF2B5EF4-FFF2-40B4-BE49-F238E27FC236}">
                  <a16:creationId xmlns:a16="http://schemas.microsoft.com/office/drawing/2014/main" id="{57168DAF-CB03-4395-9F33-38747865C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2376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M</a:t>
              </a:r>
            </a:p>
          </p:txBody>
        </p:sp>
        <p:sp>
          <p:nvSpPr>
            <p:cNvPr id="19496" name="AutoShape 321">
              <a:extLst>
                <a:ext uri="{FF2B5EF4-FFF2-40B4-BE49-F238E27FC236}">
                  <a16:creationId xmlns:a16="http://schemas.microsoft.com/office/drawing/2014/main" id="{7A433DA9-50AF-4CEB-ADA3-D8A2AFFB73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2376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Ặ</a:t>
              </a:r>
            </a:p>
          </p:txBody>
        </p:sp>
        <p:sp>
          <p:nvSpPr>
            <p:cNvPr id="19497" name="AutoShape 322">
              <a:extLst>
                <a:ext uri="{FF2B5EF4-FFF2-40B4-BE49-F238E27FC236}">
                  <a16:creationId xmlns:a16="http://schemas.microsoft.com/office/drawing/2014/main" id="{38B0AD86-1DA9-4E91-B1BA-EB3998C95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2" y="2376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N</a:t>
              </a:r>
            </a:p>
          </p:txBody>
        </p:sp>
      </p:grpSp>
      <p:sp>
        <p:nvSpPr>
          <p:cNvPr id="12643" name="Rectangle 355">
            <a:extLst>
              <a:ext uri="{FF2B5EF4-FFF2-40B4-BE49-F238E27FC236}">
                <a16:creationId xmlns:a16="http://schemas.microsoft.com/office/drawing/2014/main" id="{0BB48812-0E25-4569-9C24-C0892A3F7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599" y="5270500"/>
            <a:ext cx="8639695" cy="1295400"/>
          </a:xfrm>
          <a:custGeom>
            <a:avLst/>
            <a:gdLst>
              <a:gd name="connsiteX0" fmla="*/ 0 w 8639695"/>
              <a:gd name="connsiteY0" fmla="*/ 0 h 1295400"/>
              <a:gd name="connsiteX1" fmla="*/ 837386 w 8639695"/>
              <a:gd name="connsiteY1" fmla="*/ 0 h 1295400"/>
              <a:gd name="connsiteX2" fmla="*/ 1501978 w 8639695"/>
              <a:gd name="connsiteY2" fmla="*/ 0 h 1295400"/>
              <a:gd name="connsiteX3" fmla="*/ 1993776 w 8639695"/>
              <a:gd name="connsiteY3" fmla="*/ 0 h 1295400"/>
              <a:gd name="connsiteX4" fmla="*/ 2831162 w 8639695"/>
              <a:gd name="connsiteY4" fmla="*/ 0 h 1295400"/>
              <a:gd name="connsiteX5" fmla="*/ 3409357 w 8639695"/>
              <a:gd name="connsiteY5" fmla="*/ 0 h 1295400"/>
              <a:gd name="connsiteX6" fmla="*/ 4246742 w 8639695"/>
              <a:gd name="connsiteY6" fmla="*/ 0 h 1295400"/>
              <a:gd name="connsiteX7" fmla="*/ 4824937 w 8639695"/>
              <a:gd name="connsiteY7" fmla="*/ 0 h 1295400"/>
              <a:gd name="connsiteX8" fmla="*/ 5230338 w 8639695"/>
              <a:gd name="connsiteY8" fmla="*/ 0 h 1295400"/>
              <a:gd name="connsiteX9" fmla="*/ 5981327 w 8639695"/>
              <a:gd name="connsiteY9" fmla="*/ 0 h 1295400"/>
              <a:gd name="connsiteX10" fmla="*/ 6818713 w 8639695"/>
              <a:gd name="connsiteY10" fmla="*/ 0 h 1295400"/>
              <a:gd name="connsiteX11" fmla="*/ 7310511 w 8639695"/>
              <a:gd name="connsiteY11" fmla="*/ 0 h 1295400"/>
              <a:gd name="connsiteX12" fmla="*/ 7975103 w 8639695"/>
              <a:gd name="connsiteY12" fmla="*/ 0 h 1295400"/>
              <a:gd name="connsiteX13" fmla="*/ 8639695 w 8639695"/>
              <a:gd name="connsiteY13" fmla="*/ 0 h 1295400"/>
              <a:gd name="connsiteX14" fmla="*/ 8639695 w 8639695"/>
              <a:gd name="connsiteY14" fmla="*/ 647700 h 1295400"/>
              <a:gd name="connsiteX15" fmla="*/ 8639695 w 8639695"/>
              <a:gd name="connsiteY15" fmla="*/ 1295400 h 1295400"/>
              <a:gd name="connsiteX16" fmla="*/ 7802309 w 8639695"/>
              <a:gd name="connsiteY16" fmla="*/ 1295400 h 1295400"/>
              <a:gd name="connsiteX17" fmla="*/ 7137717 w 8639695"/>
              <a:gd name="connsiteY17" fmla="*/ 1295400 h 1295400"/>
              <a:gd name="connsiteX18" fmla="*/ 6732316 w 8639695"/>
              <a:gd name="connsiteY18" fmla="*/ 1295400 h 1295400"/>
              <a:gd name="connsiteX19" fmla="*/ 5981327 w 8639695"/>
              <a:gd name="connsiteY19" fmla="*/ 1295400 h 1295400"/>
              <a:gd name="connsiteX20" fmla="*/ 5403132 w 8639695"/>
              <a:gd name="connsiteY20" fmla="*/ 1295400 h 1295400"/>
              <a:gd name="connsiteX21" fmla="*/ 4997731 w 8639695"/>
              <a:gd name="connsiteY21" fmla="*/ 1295400 h 1295400"/>
              <a:gd name="connsiteX22" fmla="*/ 4592330 w 8639695"/>
              <a:gd name="connsiteY22" fmla="*/ 1295400 h 1295400"/>
              <a:gd name="connsiteX23" fmla="*/ 3927738 w 8639695"/>
              <a:gd name="connsiteY23" fmla="*/ 1295400 h 1295400"/>
              <a:gd name="connsiteX24" fmla="*/ 3522337 w 8639695"/>
              <a:gd name="connsiteY24" fmla="*/ 1295400 h 1295400"/>
              <a:gd name="connsiteX25" fmla="*/ 2684951 w 8639695"/>
              <a:gd name="connsiteY25" fmla="*/ 1295400 h 1295400"/>
              <a:gd name="connsiteX26" fmla="*/ 2279550 w 8639695"/>
              <a:gd name="connsiteY26" fmla="*/ 1295400 h 1295400"/>
              <a:gd name="connsiteX27" fmla="*/ 1874149 w 8639695"/>
              <a:gd name="connsiteY27" fmla="*/ 1295400 h 1295400"/>
              <a:gd name="connsiteX28" fmla="*/ 1468748 w 8639695"/>
              <a:gd name="connsiteY28" fmla="*/ 1295400 h 1295400"/>
              <a:gd name="connsiteX29" fmla="*/ 1063347 w 8639695"/>
              <a:gd name="connsiteY29" fmla="*/ 1295400 h 1295400"/>
              <a:gd name="connsiteX30" fmla="*/ 0 w 8639695"/>
              <a:gd name="connsiteY30" fmla="*/ 1295400 h 1295400"/>
              <a:gd name="connsiteX31" fmla="*/ 0 w 8639695"/>
              <a:gd name="connsiteY31" fmla="*/ 621792 h 1295400"/>
              <a:gd name="connsiteX32" fmla="*/ 0 w 8639695"/>
              <a:gd name="connsiteY32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639695" h="1295400" fill="none" extrusionOk="0">
                <a:moveTo>
                  <a:pt x="0" y="0"/>
                </a:moveTo>
                <a:cubicBezTo>
                  <a:pt x="288499" y="41062"/>
                  <a:pt x="644798" y="-7829"/>
                  <a:pt x="837386" y="0"/>
                </a:cubicBezTo>
                <a:cubicBezTo>
                  <a:pt x="1029974" y="7829"/>
                  <a:pt x="1288806" y="-32114"/>
                  <a:pt x="1501978" y="0"/>
                </a:cubicBezTo>
                <a:cubicBezTo>
                  <a:pt x="1715150" y="32114"/>
                  <a:pt x="1797685" y="9770"/>
                  <a:pt x="1993776" y="0"/>
                </a:cubicBezTo>
                <a:cubicBezTo>
                  <a:pt x="2189867" y="-9770"/>
                  <a:pt x="2662430" y="23100"/>
                  <a:pt x="2831162" y="0"/>
                </a:cubicBezTo>
                <a:cubicBezTo>
                  <a:pt x="2999894" y="-23100"/>
                  <a:pt x="3127567" y="-20775"/>
                  <a:pt x="3409357" y="0"/>
                </a:cubicBezTo>
                <a:cubicBezTo>
                  <a:pt x="3691148" y="20775"/>
                  <a:pt x="3889512" y="8781"/>
                  <a:pt x="4246742" y="0"/>
                </a:cubicBezTo>
                <a:cubicBezTo>
                  <a:pt x="4603972" y="-8781"/>
                  <a:pt x="4701068" y="-3323"/>
                  <a:pt x="4824937" y="0"/>
                </a:cubicBezTo>
                <a:cubicBezTo>
                  <a:pt x="4948806" y="3323"/>
                  <a:pt x="5104645" y="19936"/>
                  <a:pt x="5230338" y="0"/>
                </a:cubicBezTo>
                <a:cubicBezTo>
                  <a:pt x="5356031" y="-19936"/>
                  <a:pt x="5700960" y="16638"/>
                  <a:pt x="5981327" y="0"/>
                </a:cubicBezTo>
                <a:cubicBezTo>
                  <a:pt x="6261694" y="-16638"/>
                  <a:pt x="6494624" y="27686"/>
                  <a:pt x="6818713" y="0"/>
                </a:cubicBezTo>
                <a:cubicBezTo>
                  <a:pt x="7142802" y="-27686"/>
                  <a:pt x="7161286" y="-17932"/>
                  <a:pt x="7310511" y="0"/>
                </a:cubicBezTo>
                <a:cubicBezTo>
                  <a:pt x="7459736" y="17932"/>
                  <a:pt x="7739041" y="-1060"/>
                  <a:pt x="7975103" y="0"/>
                </a:cubicBezTo>
                <a:cubicBezTo>
                  <a:pt x="8211165" y="1060"/>
                  <a:pt x="8381336" y="-15479"/>
                  <a:pt x="8639695" y="0"/>
                </a:cubicBezTo>
                <a:cubicBezTo>
                  <a:pt x="8646361" y="189065"/>
                  <a:pt x="8624497" y="347732"/>
                  <a:pt x="8639695" y="647700"/>
                </a:cubicBezTo>
                <a:cubicBezTo>
                  <a:pt x="8654893" y="947668"/>
                  <a:pt x="8649801" y="1083560"/>
                  <a:pt x="8639695" y="1295400"/>
                </a:cubicBezTo>
                <a:cubicBezTo>
                  <a:pt x="8418394" y="1283683"/>
                  <a:pt x="7973992" y="1291203"/>
                  <a:pt x="7802309" y="1295400"/>
                </a:cubicBezTo>
                <a:cubicBezTo>
                  <a:pt x="7630626" y="1299597"/>
                  <a:pt x="7344909" y="1267589"/>
                  <a:pt x="7137717" y="1295400"/>
                </a:cubicBezTo>
                <a:cubicBezTo>
                  <a:pt x="6930525" y="1323211"/>
                  <a:pt x="6919181" y="1279711"/>
                  <a:pt x="6732316" y="1295400"/>
                </a:cubicBezTo>
                <a:cubicBezTo>
                  <a:pt x="6545451" y="1311089"/>
                  <a:pt x="6257458" y="1277430"/>
                  <a:pt x="5981327" y="1295400"/>
                </a:cubicBezTo>
                <a:cubicBezTo>
                  <a:pt x="5705196" y="1313370"/>
                  <a:pt x="5654399" y="1298042"/>
                  <a:pt x="5403132" y="1295400"/>
                </a:cubicBezTo>
                <a:cubicBezTo>
                  <a:pt x="5151866" y="1292758"/>
                  <a:pt x="5144363" y="1289784"/>
                  <a:pt x="4997731" y="1295400"/>
                </a:cubicBezTo>
                <a:cubicBezTo>
                  <a:pt x="4851099" y="1301016"/>
                  <a:pt x="4749670" y="1288890"/>
                  <a:pt x="4592330" y="1295400"/>
                </a:cubicBezTo>
                <a:cubicBezTo>
                  <a:pt x="4434990" y="1301910"/>
                  <a:pt x="4162719" y="1327182"/>
                  <a:pt x="3927738" y="1295400"/>
                </a:cubicBezTo>
                <a:cubicBezTo>
                  <a:pt x="3692757" y="1263618"/>
                  <a:pt x="3639616" y="1287382"/>
                  <a:pt x="3522337" y="1295400"/>
                </a:cubicBezTo>
                <a:cubicBezTo>
                  <a:pt x="3405058" y="1303418"/>
                  <a:pt x="2905747" y="1297962"/>
                  <a:pt x="2684951" y="1295400"/>
                </a:cubicBezTo>
                <a:cubicBezTo>
                  <a:pt x="2464155" y="1292838"/>
                  <a:pt x="2455878" y="1283591"/>
                  <a:pt x="2279550" y="1295400"/>
                </a:cubicBezTo>
                <a:cubicBezTo>
                  <a:pt x="2103222" y="1307209"/>
                  <a:pt x="2002873" y="1304945"/>
                  <a:pt x="1874149" y="1295400"/>
                </a:cubicBezTo>
                <a:cubicBezTo>
                  <a:pt x="1745425" y="1285855"/>
                  <a:pt x="1619947" y="1311857"/>
                  <a:pt x="1468748" y="1295400"/>
                </a:cubicBezTo>
                <a:cubicBezTo>
                  <a:pt x="1317549" y="1278943"/>
                  <a:pt x="1220679" y="1310610"/>
                  <a:pt x="1063347" y="1295400"/>
                </a:cubicBezTo>
                <a:cubicBezTo>
                  <a:pt x="906015" y="1280190"/>
                  <a:pt x="366618" y="1318241"/>
                  <a:pt x="0" y="1295400"/>
                </a:cubicBezTo>
                <a:cubicBezTo>
                  <a:pt x="517" y="1020125"/>
                  <a:pt x="-3859" y="803988"/>
                  <a:pt x="0" y="621792"/>
                </a:cubicBezTo>
                <a:cubicBezTo>
                  <a:pt x="3859" y="439596"/>
                  <a:pt x="16477" y="199602"/>
                  <a:pt x="0" y="0"/>
                </a:cubicBezTo>
                <a:close/>
              </a:path>
              <a:path w="8639695" h="1295400" stroke="0" extrusionOk="0">
                <a:moveTo>
                  <a:pt x="0" y="0"/>
                </a:moveTo>
                <a:cubicBezTo>
                  <a:pt x="101215" y="-14463"/>
                  <a:pt x="318211" y="19332"/>
                  <a:pt x="491798" y="0"/>
                </a:cubicBezTo>
                <a:cubicBezTo>
                  <a:pt x="665385" y="-19332"/>
                  <a:pt x="768687" y="11564"/>
                  <a:pt x="897199" y="0"/>
                </a:cubicBezTo>
                <a:cubicBezTo>
                  <a:pt x="1025711" y="-11564"/>
                  <a:pt x="1215488" y="16815"/>
                  <a:pt x="1388997" y="0"/>
                </a:cubicBezTo>
                <a:cubicBezTo>
                  <a:pt x="1562506" y="-16815"/>
                  <a:pt x="2053302" y="36266"/>
                  <a:pt x="2226383" y="0"/>
                </a:cubicBezTo>
                <a:cubicBezTo>
                  <a:pt x="2399464" y="-36266"/>
                  <a:pt x="2779966" y="-36590"/>
                  <a:pt x="2977372" y="0"/>
                </a:cubicBezTo>
                <a:cubicBezTo>
                  <a:pt x="3174778" y="36590"/>
                  <a:pt x="3451502" y="23194"/>
                  <a:pt x="3641964" y="0"/>
                </a:cubicBezTo>
                <a:cubicBezTo>
                  <a:pt x="3832426" y="-23194"/>
                  <a:pt x="4013035" y="-8316"/>
                  <a:pt x="4133762" y="0"/>
                </a:cubicBezTo>
                <a:cubicBezTo>
                  <a:pt x="4254489" y="8316"/>
                  <a:pt x="4552594" y="-4833"/>
                  <a:pt x="4711957" y="0"/>
                </a:cubicBezTo>
                <a:cubicBezTo>
                  <a:pt x="4871320" y="4833"/>
                  <a:pt x="5035036" y="4911"/>
                  <a:pt x="5290152" y="0"/>
                </a:cubicBezTo>
                <a:cubicBezTo>
                  <a:pt x="5545269" y="-4911"/>
                  <a:pt x="5809626" y="32671"/>
                  <a:pt x="6127538" y="0"/>
                </a:cubicBezTo>
                <a:cubicBezTo>
                  <a:pt x="6445450" y="-32671"/>
                  <a:pt x="6412837" y="19361"/>
                  <a:pt x="6619336" y="0"/>
                </a:cubicBezTo>
                <a:cubicBezTo>
                  <a:pt x="6825835" y="-19361"/>
                  <a:pt x="7151919" y="17877"/>
                  <a:pt x="7456721" y="0"/>
                </a:cubicBezTo>
                <a:cubicBezTo>
                  <a:pt x="7761524" y="-17877"/>
                  <a:pt x="7837497" y="-9603"/>
                  <a:pt x="7948519" y="0"/>
                </a:cubicBezTo>
                <a:cubicBezTo>
                  <a:pt x="8059541" y="9603"/>
                  <a:pt x="8465103" y="-4093"/>
                  <a:pt x="8639695" y="0"/>
                </a:cubicBezTo>
                <a:cubicBezTo>
                  <a:pt x="8652217" y="279674"/>
                  <a:pt x="8626706" y="335854"/>
                  <a:pt x="8639695" y="647700"/>
                </a:cubicBezTo>
                <a:cubicBezTo>
                  <a:pt x="8652684" y="959546"/>
                  <a:pt x="8612795" y="1053426"/>
                  <a:pt x="8639695" y="1295400"/>
                </a:cubicBezTo>
                <a:cubicBezTo>
                  <a:pt x="8426017" y="1288852"/>
                  <a:pt x="8274911" y="1317627"/>
                  <a:pt x="8147897" y="1295400"/>
                </a:cubicBezTo>
                <a:cubicBezTo>
                  <a:pt x="8020883" y="1273173"/>
                  <a:pt x="7479149" y="1333930"/>
                  <a:pt x="7310511" y="1295400"/>
                </a:cubicBezTo>
                <a:cubicBezTo>
                  <a:pt x="7141873" y="1256870"/>
                  <a:pt x="6980338" y="1309232"/>
                  <a:pt x="6818713" y="1295400"/>
                </a:cubicBezTo>
                <a:cubicBezTo>
                  <a:pt x="6657088" y="1281568"/>
                  <a:pt x="6432480" y="1274856"/>
                  <a:pt x="6067724" y="1295400"/>
                </a:cubicBezTo>
                <a:cubicBezTo>
                  <a:pt x="5702968" y="1315944"/>
                  <a:pt x="5626489" y="1328319"/>
                  <a:pt x="5316735" y="1295400"/>
                </a:cubicBezTo>
                <a:cubicBezTo>
                  <a:pt x="5006981" y="1262481"/>
                  <a:pt x="4716747" y="1273331"/>
                  <a:pt x="4565747" y="1295400"/>
                </a:cubicBezTo>
                <a:cubicBezTo>
                  <a:pt x="4414747" y="1317469"/>
                  <a:pt x="4272739" y="1293357"/>
                  <a:pt x="4160345" y="1295400"/>
                </a:cubicBezTo>
                <a:cubicBezTo>
                  <a:pt x="4047951" y="1297443"/>
                  <a:pt x="3549655" y="1306230"/>
                  <a:pt x="3322960" y="1295400"/>
                </a:cubicBezTo>
                <a:cubicBezTo>
                  <a:pt x="3096265" y="1284570"/>
                  <a:pt x="2834709" y="1305080"/>
                  <a:pt x="2485574" y="1295400"/>
                </a:cubicBezTo>
                <a:cubicBezTo>
                  <a:pt x="2136439" y="1285720"/>
                  <a:pt x="2111790" y="1319078"/>
                  <a:pt x="1993776" y="1295400"/>
                </a:cubicBezTo>
                <a:cubicBezTo>
                  <a:pt x="1875762" y="1271722"/>
                  <a:pt x="1502984" y="1303013"/>
                  <a:pt x="1242787" y="1295400"/>
                </a:cubicBezTo>
                <a:cubicBezTo>
                  <a:pt x="982590" y="1287787"/>
                  <a:pt x="927391" y="1276152"/>
                  <a:pt x="837386" y="1295400"/>
                </a:cubicBezTo>
                <a:cubicBezTo>
                  <a:pt x="747381" y="1314648"/>
                  <a:pt x="312347" y="1305130"/>
                  <a:pt x="0" y="1295400"/>
                </a:cubicBezTo>
                <a:cubicBezTo>
                  <a:pt x="-10453" y="1162875"/>
                  <a:pt x="-24616" y="903062"/>
                  <a:pt x="0" y="660654"/>
                </a:cubicBezTo>
                <a:cubicBezTo>
                  <a:pt x="24616" y="418246"/>
                  <a:pt x="-16167" y="314963"/>
                  <a:pt x="0" y="0"/>
                </a:cubicBezTo>
                <a:close/>
              </a:path>
            </a:pathLst>
          </a:custGeom>
          <a:solidFill>
            <a:srgbClr val="FFC3D3"/>
          </a:solidFill>
          <a:ln w="38100">
            <a:solidFill>
              <a:srgbClr val="E4215E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7847159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accent2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tx1"/>
                </a:solidFill>
              </a:rPr>
              <a:t>Câu 6: Muối ăn thường có vị gì?</a:t>
            </a:r>
            <a:endParaRPr lang="en-US" altLang="vi-VN">
              <a:solidFill>
                <a:schemeClr val="tx1"/>
              </a:solidFill>
            </a:endParaRPr>
          </a:p>
        </p:txBody>
      </p:sp>
      <p:grpSp>
        <p:nvGrpSpPr>
          <p:cNvPr id="13" name="Group 360">
            <a:extLst>
              <a:ext uri="{FF2B5EF4-FFF2-40B4-BE49-F238E27FC236}">
                <a16:creationId xmlns:a16="http://schemas.microsoft.com/office/drawing/2014/main" id="{429A680A-B052-4D0D-BC06-CCB19EF75788}"/>
              </a:ext>
            </a:extLst>
          </p:cNvPr>
          <p:cNvGrpSpPr>
            <a:grpSpLocks/>
          </p:cNvGrpSpPr>
          <p:nvPr/>
        </p:nvGrpSpPr>
        <p:grpSpPr bwMode="auto">
          <a:xfrm>
            <a:off x="3848100" y="4305300"/>
            <a:ext cx="1790700" cy="533400"/>
            <a:chOff x="1136" y="2712"/>
            <a:chExt cx="1128" cy="336"/>
          </a:xfrm>
        </p:grpSpPr>
        <p:sp>
          <p:nvSpPr>
            <p:cNvPr id="19490" name="AutoShape 361">
              <a:extLst>
                <a:ext uri="{FF2B5EF4-FFF2-40B4-BE49-F238E27FC236}">
                  <a16:creationId xmlns:a16="http://schemas.microsoft.com/office/drawing/2014/main" id="{FCAF6277-BDEF-4367-971D-95926BBEF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" y="2712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M</a:t>
              </a:r>
            </a:p>
          </p:txBody>
        </p:sp>
        <p:sp>
          <p:nvSpPr>
            <p:cNvPr id="19491" name="AutoShape 362">
              <a:extLst>
                <a:ext uri="{FF2B5EF4-FFF2-40B4-BE49-F238E27FC236}">
                  <a16:creationId xmlns:a16="http://schemas.microsoft.com/office/drawing/2014/main" id="{F16909F7-08F6-40E2-9021-81C75B1DA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2712"/>
              <a:ext cx="376" cy="336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/>
                <a:t>Ặ</a:t>
              </a:r>
            </a:p>
          </p:txBody>
        </p:sp>
        <p:sp>
          <p:nvSpPr>
            <p:cNvPr id="19492" name="AutoShape 363">
              <a:extLst>
                <a:ext uri="{FF2B5EF4-FFF2-40B4-BE49-F238E27FC236}">
                  <a16:creationId xmlns:a16="http://schemas.microsoft.com/office/drawing/2014/main" id="{4E7B2BCC-9B67-4B34-903C-4EE1FAD96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2712"/>
              <a:ext cx="376" cy="336"/>
            </a:xfrm>
            <a:prstGeom prst="flowChartProcess">
              <a:avLst/>
            </a:prstGeom>
            <a:solidFill>
              <a:srgbClr val="FF96B7"/>
            </a:solidFill>
            <a:ln w="28575">
              <a:solidFill>
                <a:srgbClr val="E4215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200" b="1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3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14CA75E0-C267-4102-8180-C98B2A734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00581" y="133503"/>
            <a:ext cx="487363" cy="487363"/>
          </a:xfrm>
          <a:prstGeom prst="rect">
            <a:avLst/>
          </a:prstGeom>
        </p:spPr>
      </p:pic>
      <p:pic>
        <p:nvPicPr>
          <p:cNvPr id="4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CCE86C77-6ED4-4B1C-B269-0274F2C32A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98682" y="953502"/>
            <a:ext cx="487363" cy="487363"/>
          </a:xfrm>
          <a:prstGeom prst="rect">
            <a:avLst/>
          </a:prstGeom>
        </p:spPr>
      </p:pic>
      <p:pic>
        <p:nvPicPr>
          <p:cNvPr id="112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4EAD8E5D-A568-40B1-B522-BC0A858DC6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00581" y="1723775"/>
            <a:ext cx="487363" cy="487363"/>
          </a:xfrm>
          <a:prstGeom prst="rect">
            <a:avLst/>
          </a:prstGeom>
        </p:spPr>
      </p:pic>
      <p:pic>
        <p:nvPicPr>
          <p:cNvPr id="113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C4F08C02-A3A9-4F52-BE70-EFFB91239B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00581" y="2522537"/>
            <a:ext cx="487363" cy="487363"/>
          </a:xfrm>
          <a:prstGeom prst="rect">
            <a:avLst/>
          </a:prstGeom>
        </p:spPr>
      </p:pic>
      <p:pic>
        <p:nvPicPr>
          <p:cNvPr id="114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BDE08651-31D1-4FFF-86EF-C052AA3662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6606" y="4061315"/>
            <a:ext cx="487363" cy="487363"/>
          </a:xfrm>
          <a:prstGeom prst="rect">
            <a:avLst/>
          </a:prstGeom>
        </p:spPr>
      </p:pic>
      <p:pic>
        <p:nvPicPr>
          <p:cNvPr id="11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0A4512E6-8873-4F93-A9DE-E51D7DA85E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55454" y="3314047"/>
            <a:ext cx="487363" cy="487363"/>
          </a:xfrm>
          <a:prstGeom prst="rect">
            <a:avLst/>
          </a:prstGeom>
        </p:spPr>
      </p:pic>
      <p:pic>
        <p:nvPicPr>
          <p:cNvPr id="116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244C93D1-F47B-4259-BB2D-9756EFE4EB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40582" y="488238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735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12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500"/>
                                        <p:tgtEl>
                                          <p:spTgt spid="12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35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1000"/>
                                        <p:tgtEl>
                                          <p:spTgt spid="1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9" dur="1000"/>
                                        <p:tgtEl>
                                          <p:spTgt spid="12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735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2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2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3735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12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8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94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735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85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4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5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2311" grpId="0" animBg="1"/>
      <p:bldP spid="12311" grpId="1" animBg="1"/>
      <p:bldP spid="12499" grpId="0" animBg="1"/>
      <p:bldP spid="12499" grpId="1" animBg="1"/>
      <p:bldP spid="12565" grpId="0" animBg="1"/>
      <p:bldP spid="12565" grpId="1" animBg="1"/>
      <p:bldP spid="12581" grpId="0" animBg="1"/>
      <p:bldP spid="12581" grpId="1" animBg="1"/>
      <p:bldP spid="12604" grpId="0" animBg="1"/>
      <p:bldP spid="1260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>
            <a:fillRect/>
          </a:stretch>
        </p:blipFill>
        <p:spPr>
          <a:xfrm>
            <a:off x="0" y="4237741"/>
            <a:ext cx="12192000" cy="262029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>
            <a:fillRect/>
          </a:stretch>
        </p:blipFill>
        <p:spPr>
          <a:xfrm>
            <a:off x="185961" y="3797655"/>
            <a:ext cx="2444364" cy="23621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>
            <a:fillRect/>
          </a:stretch>
        </p:blipFill>
        <p:spPr>
          <a:xfrm>
            <a:off x="-28247" y="5148829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id="{36E0DD0D-6B0D-4D96-B364-1ED5BE9B77DA}"/>
              </a:ext>
            </a:extLst>
          </p:cNvPr>
          <p:cNvSpPr/>
          <p:nvPr/>
        </p:nvSpPr>
        <p:spPr>
          <a:xfrm>
            <a:off x="630778" y="1238419"/>
            <a:ext cx="11090584" cy="2035206"/>
          </a:xfrm>
          <a:custGeom>
            <a:avLst/>
            <a:gdLst>
              <a:gd name="connsiteX0" fmla="*/ 0 w 11090584"/>
              <a:gd name="connsiteY0" fmla="*/ 264337 h 1585990"/>
              <a:gd name="connsiteX1" fmla="*/ 264337 w 11090584"/>
              <a:gd name="connsiteY1" fmla="*/ 0 h 1585990"/>
              <a:gd name="connsiteX2" fmla="*/ 1062348 w 11090584"/>
              <a:gd name="connsiteY2" fmla="*/ 0 h 1585990"/>
              <a:gd name="connsiteX3" fmla="*/ 1860359 w 11090584"/>
              <a:gd name="connsiteY3" fmla="*/ 0 h 1585990"/>
              <a:gd name="connsiteX4" fmla="*/ 2658370 w 11090584"/>
              <a:gd name="connsiteY4" fmla="*/ 0 h 1585990"/>
              <a:gd name="connsiteX5" fmla="*/ 3350762 w 11090584"/>
              <a:gd name="connsiteY5" fmla="*/ 0 h 1585990"/>
              <a:gd name="connsiteX6" fmla="*/ 4043154 w 11090584"/>
              <a:gd name="connsiteY6" fmla="*/ 0 h 1585990"/>
              <a:gd name="connsiteX7" fmla="*/ 4524307 w 11090584"/>
              <a:gd name="connsiteY7" fmla="*/ 0 h 1585990"/>
              <a:gd name="connsiteX8" fmla="*/ 5005461 w 11090584"/>
              <a:gd name="connsiteY8" fmla="*/ 0 h 1585990"/>
              <a:gd name="connsiteX9" fmla="*/ 5275377 w 11090584"/>
              <a:gd name="connsiteY9" fmla="*/ 0 h 1585990"/>
              <a:gd name="connsiteX10" fmla="*/ 5967768 w 11090584"/>
              <a:gd name="connsiteY10" fmla="*/ 0 h 1585990"/>
              <a:gd name="connsiteX11" fmla="*/ 6660160 w 11090584"/>
              <a:gd name="connsiteY11" fmla="*/ 0 h 1585990"/>
              <a:gd name="connsiteX12" fmla="*/ 7352552 w 11090584"/>
              <a:gd name="connsiteY12" fmla="*/ 0 h 1585990"/>
              <a:gd name="connsiteX13" fmla="*/ 8044944 w 11090584"/>
              <a:gd name="connsiteY13" fmla="*/ 0 h 1585990"/>
              <a:gd name="connsiteX14" fmla="*/ 8631717 w 11090584"/>
              <a:gd name="connsiteY14" fmla="*/ 0 h 1585990"/>
              <a:gd name="connsiteX15" fmla="*/ 9007251 w 11090584"/>
              <a:gd name="connsiteY15" fmla="*/ 0 h 1585990"/>
              <a:gd name="connsiteX16" fmla="*/ 9488405 w 11090584"/>
              <a:gd name="connsiteY16" fmla="*/ 0 h 1585990"/>
              <a:gd name="connsiteX17" fmla="*/ 10180797 w 11090584"/>
              <a:gd name="connsiteY17" fmla="*/ 0 h 1585990"/>
              <a:gd name="connsiteX18" fmla="*/ 10826247 w 11090584"/>
              <a:gd name="connsiteY18" fmla="*/ 0 h 1585990"/>
              <a:gd name="connsiteX19" fmla="*/ 11090584 w 11090584"/>
              <a:gd name="connsiteY19" fmla="*/ 264337 h 1585990"/>
              <a:gd name="connsiteX20" fmla="*/ 11090584 w 11090584"/>
              <a:gd name="connsiteY20" fmla="*/ 771849 h 1585990"/>
              <a:gd name="connsiteX21" fmla="*/ 11090584 w 11090584"/>
              <a:gd name="connsiteY21" fmla="*/ 1321653 h 1585990"/>
              <a:gd name="connsiteX22" fmla="*/ 10826247 w 11090584"/>
              <a:gd name="connsiteY22" fmla="*/ 1585990 h 1585990"/>
              <a:gd name="connsiteX23" fmla="*/ 10239474 w 11090584"/>
              <a:gd name="connsiteY23" fmla="*/ 1585990 h 1585990"/>
              <a:gd name="connsiteX24" fmla="*/ 9969559 w 11090584"/>
              <a:gd name="connsiteY24" fmla="*/ 1585990 h 1585990"/>
              <a:gd name="connsiteX25" fmla="*/ 9594024 w 11090584"/>
              <a:gd name="connsiteY25" fmla="*/ 1585990 h 1585990"/>
              <a:gd name="connsiteX26" fmla="*/ 9218490 w 11090584"/>
              <a:gd name="connsiteY26" fmla="*/ 1585990 h 1585990"/>
              <a:gd name="connsiteX27" fmla="*/ 8420479 w 11090584"/>
              <a:gd name="connsiteY27" fmla="*/ 1585990 h 1585990"/>
              <a:gd name="connsiteX28" fmla="*/ 7833706 w 11090584"/>
              <a:gd name="connsiteY28" fmla="*/ 1585990 h 1585990"/>
              <a:gd name="connsiteX29" fmla="*/ 7352552 w 11090584"/>
              <a:gd name="connsiteY29" fmla="*/ 1585990 h 1585990"/>
              <a:gd name="connsiteX30" fmla="*/ 6554541 w 11090584"/>
              <a:gd name="connsiteY30" fmla="*/ 1585990 h 1585990"/>
              <a:gd name="connsiteX31" fmla="*/ 5967768 w 11090584"/>
              <a:gd name="connsiteY31" fmla="*/ 1585990 h 1585990"/>
              <a:gd name="connsiteX32" fmla="*/ 5275377 w 11090584"/>
              <a:gd name="connsiteY32" fmla="*/ 1585990 h 1585990"/>
              <a:gd name="connsiteX33" fmla="*/ 5005461 w 11090584"/>
              <a:gd name="connsiteY33" fmla="*/ 1585990 h 1585990"/>
              <a:gd name="connsiteX34" fmla="*/ 4735546 w 11090584"/>
              <a:gd name="connsiteY34" fmla="*/ 1585990 h 1585990"/>
              <a:gd name="connsiteX35" fmla="*/ 3937535 w 11090584"/>
              <a:gd name="connsiteY35" fmla="*/ 1585990 h 1585990"/>
              <a:gd name="connsiteX36" fmla="*/ 3456381 w 11090584"/>
              <a:gd name="connsiteY36" fmla="*/ 1585990 h 1585990"/>
              <a:gd name="connsiteX37" fmla="*/ 3186465 w 11090584"/>
              <a:gd name="connsiteY37" fmla="*/ 1585990 h 1585990"/>
              <a:gd name="connsiteX38" fmla="*/ 2494074 w 11090584"/>
              <a:gd name="connsiteY38" fmla="*/ 1585990 h 1585990"/>
              <a:gd name="connsiteX39" fmla="*/ 1907301 w 11090584"/>
              <a:gd name="connsiteY39" fmla="*/ 1585990 h 1585990"/>
              <a:gd name="connsiteX40" fmla="*/ 1637385 w 11090584"/>
              <a:gd name="connsiteY40" fmla="*/ 1585990 h 1585990"/>
              <a:gd name="connsiteX41" fmla="*/ 1367470 w 11090584"/>
              <a:gd name="connsiteY41" fmla="*/ 1585990 h 1585990"/>
              <a:gd name="connsiteX42" fmla="*/ 264337 w 11090584"/>
              <a:gd name="connsiteY42" fmla="*/ 1585990 h 1585990"/>
              <a:gd name="connsiteX43" fmla="*/ 0 w 11090584"/>
              <a:gd name="connsiteY43" fmla="*/ 1321653 h 1585990"/>
              <a:gd name="connsiteX44" fmla="*/ 0 w 11090584"/>
              <a:gd name="connsiteY44" fmla="*/ 771849 h 1585990"/>
              <a:gd name="connsiteX45" fmla="*/ 0 w 11090584"/>
              <a:gd name="connsiteY45" fmla="*/ 264337 h 158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090584" h="1585990" fill="none" extrusionOk="0">
                <a:moveTo>
                  <a:pt x="0" y="264337"/>
                </a:moveTo>
                <a:cubicBezTo>
                  <a:pt x="-11136" y="91030"/>
                  <a:pt x="123028" y="3824"/>
                  <a:pt x="264337" y="0"/>
                </a:cubicBezTo>
                <a:cubicBezTo>
                  <a:pt x="628324" y="-56884"/>
                  <a:pt x="742528" y="33778"/>
                  <a:pt x="1062348" y="0"/>
                </a:cubicBezTo>
                <a:cubicBezTo>
                  <a:pt x="1382168" y="-33778"/>
                  <a:pt x="1592887" y="9354"/>
                  <a:pt x="1860359" y="0"/>
                </a:cubicBezTo>
                <a:cubicBezTo>
                  <a:pt x="2127831" y="-9354"/>
                  <a:pt x="2281183" y="18341"/>
                  <a:pt x="2658370" y="0"/>
                </a:cubicBezTo>
                <a:cubicBezTo>
                  <a:pt x="3035557" y="-18341"/>
                  <a:pt x="3040735" y="27942"/>
                  <a:pt x="3350762" y="0"/>
                </a:cubicBezTo>
                <a:cubicBezTo>
                  <a:pt x="3660789" y="-27942"/>
                  <a:pt x="3796928" y="63951"/>
                  <a:pt x="4043154" y="0"/>
                </a:cubicBezTo>
                <a:cubicBezTo>
                  <a:pt x="4289380" y="-63951"/>
                  <a:pt x="4351154" y="15744"/>
                  <a:pt x="4524307" y="0"/>
                </a:cubicBezTo>
                <a:cubicBezTo>
                  <a:pt x="4697460" y="-15744"/>
                  <a:pt x="4853406" y="31792"/>
                  <a:pt x="5005461" y="0"/>
                </a:cubicBezTo>
                <a:cubicBezTo>
                  <a:pt x="5157516" y="-31792"/>
                  <a:pt x="5192850" y="11890"/>
                  <a:pt x="5275377" y="0"/>
                </a:cubicBezTo>
                <a:cubicBezTo>
                  <a:pt x="5357904" y="-11890"/>
                  <a:pt x="5777684" y="7678"/>
                  <a:pt x="5967768" y="0"/>
                </a:cubicBezTo>
                <a:cubicBezTo>
                  <a:pt x="6157852" y="-7678"/>
                  <a:pt x="6410270" y="80018"/>
                  <a:pt x="6660160" y="0"/>
                </a:cubicBezTo>
                <a:cubicBezTo>
                  <a:pt x="6910050" y="-80018"/>
                  <a:pt x="7185188" y="41169"/>
                  <a:pt x="7352552" y="0"/>
                </a:cubicBezTo>
                <a:cubicBezTo>
                  <a:pt x="7519916" y="-41169"/>
                  <a:pt x="7866503" y="53100"/>
                  <a:pt x="8044944" y="0"/>
                </a:cubicBezTo>
                <a:cubicBezTo>
                  <a:pt x="8223385" y="-53100"/>
                  <a:pt x="8442192" y="55936"/>
                  <a:pt x="8631717" y="0"/>
                </a:cubicBezTo>
                <a:cubicBezTo>
                  <a:pt x="8821242" y="-55936"/>
                  <a:pt x="8829332" y="24229"/>
                  <a:pt x="9007251" y="0"/>
                </a:cubicBezTo>
                <a:cubicBezTo>
                  <a:pt x="9185170" y="-24229"/>
                  <a:pt x="9253639" y="49632"/>
                  <a:pt x="9488405" y="0"/>
                </a:cubicBezTo>
                <a:cubicBezTo>
                  <a:pt x="9723171" y="-49632"/>
                  <a:pt x="9843715" y="23958"/>
                  <a:pt x="10180797" y="0"/>
                </a:cubicBezTo>
                <a:cubicBezTo>
                  <a:pt x="10517879" y="-23958"/>
                  <a:pt x="10641730" y="24873"/>
                  <a:pt x="10826247" y="0"/>
                </a:cubicBezTo>
                <a:cubicBezTo>
                  <a:pt x="10976763" y="759"/>
                  <a:pt x="11094261" y="141320"/>
                  <a:pt x="11090584" y="264337"/>
                </a:cubicBezTo>
                <a:cubicBezTo>
                  <a:pt x="11147888" y="454114"/>
                  <a:pt x="11056906" y="561360"/>
                  <a:pt x="11090584" y="771849"/>
                </a:cubicBezTo>
                <a:cubicBezTo>
                  <a:pt x="11124262" y="982338"/>
                  <a:pt x="11039176" y="1110269"/>
                  <a:pt x="11090584" y="1321653"/>
                </a:cubicBezTo>
                <a:cubicBezTo>
                  <a:pt x="11091503" y="1472996"/>
                  <a:pt x="10993034" y="1615620"/>
                  <a:pt x="10826247" y="1585990"/>
                </a:cubicBezTo>
                <a:cubicBezTo>
                  <a:pt x="10638960" y="1620616"/>
                  <a:pt x="10365163" y="1546845"/>
                  <a:pt x="10239474" y="1585990"/>
                </a:cubicBezTo>
                <a:cubicBezTo>
                  <a:pt x="10113785" y="1625135"/>
                  <a:pt x="10044952" y="1576609"/>
                  <a:pt x="9969559" y="1585990"/>
                </a:cubicBezTo>
                <a:cubicBezTo>
                  <a:pt x="9894167" y="1595371"/>
                  <a:pt x="9672000" y="1550409"/>
                  <a:pt x="9594024" y="1585990"/>
                </a:cubicBezTo>
                <a:cubicBezTo>
                  <a:pt x="9516048" y="1621571"/>
                  <a:pt x="9362049" y="1567298"/>
                  <a:pt x="9218490" y="1585990"/>
                </a:cubicBezTo>
                <a:cubicBezTo>
                  <a:pt x="9074931" y="1604682"/>
                  <a:pt x="8682529" y="1567695"/>
                  <a:pt x="8420479" y="1585990"/>
                </a:cubicBezTo>
                <a:cubicBezTo>
                  <a:pt x="8158429" y="1604285"/>
                  <a:pt x="8008041" y="1571061"/>
                  <a:pt x="7833706" y="1585990"/>
                </a:cubicBezTo>
                <a:cubicBezTo>
                  <a:pt x="7659371" y="1600919"/>
                  <a:pt x="7512308" y="1581661"/>
                  <a:pt x="7352552" y="1585990"/>
                </a:cubicBezTo>
                <a:cubicBezTo>
                  <a:pt x="7192796" y="1590319"/>
                  <a:pt x="6927877" y="1535737"/>
                  <a:pt x="6554541" y="1585990"/>
                </a:cubicBezTo>
                <a:cubicBezTo>
                  <a:pt x="6181205" y="1636243"/>
                  <a:pt x="6169899" y="1537432"/>
                  <a:pt x="5967768" y="1585990"/>
                </a:cubicBezTo>
                <a:cubicBezTo>
                  <a:pt x="5765637" y="1634548"/>
                  <a:pt x="5556456" y="1580308"/>
                  <a:pt x="5275377" y="1585990"/>
                </a:cubicBezTo>
                <a:cubicBezTo>
                  <a:pt x="4994298" y="1591672"/>
                  <a:pt x="5134999" y="1572157"/>
                  <a:pt x="5005461" y="1585990"/>
                </a:cubicBezTo>
                <a:cubicBezTo>
                  <a:pt x="4875923" y="1599823"/>
                  <a:pt x="4805429" y="1580985"/>
                  <a:pt x="4735546" y="1585990"/>
                </a:cubicBezTo>
                <a:cubicBezTo>
                  <a:pt x="4665663" y="1590995"/>
                  <a:pt x="4188246" y="1552096"/>
                  <a:pt x="3937535" y="1585990"/>
                </a:cubicBezTo>
                <a:cubicBezTo>
                  <a:pt x="3686824" y="1619884"/>
                  <a:pt x="3668386" y="1560689"/>
                  <a:pt x="3456381" y="1585990"/>
                </a:cubicBezTo>
                <a:cubicBezTo>
                  <a:pt x="3244376" y="1611291"/>
                  <a:pt x="3274753" y="1556360"/>
                  <a:pt x="3186465" y="1585990"/>
                </a:cubicBezTo>
                <a:cubicBezTo>
                  <a:pt x="3098177" y="1615620"/>
                  <a:pt x="2739102" y="1561476"/>
                  <a:pt x="2494074" y="1585990"/>
                </a:cubicBezTo>
                <a:cubicBezTo>
                  <a:pt x="2249046" y="1610504"/>
                  <a:pt x="2186118" y="1524629"/>
                  <a:pt x="1907301" y="1585990"/>
                </a:cubicBezTo>
                <a:cubicBezTo>
                  <a:pt x="1628484" y="1647351"/>
                  <a:pt x="1703034" y="1567498"/>
                  <a:pt x="1637385" y="1585990"/>
                </a:cubicBezTo>
                <a:cubicBezTo>
                  <a:pt x="1571736" y="1604482"/>
                  <a:pt x="1447914" y="1561292"/>
                  <a:pt x="1367470" y="1585990"/>
                </a:cubicBezTo>
                <a:cubicBezTo>
                  <a:pt x="1287027" y="1610688"/>
                  <a:pt x="711412" y="1576371"/>
                  <a:pt x="264337" y="1585990"/>
                </a:cubicBezTo>
                <a:cubicBezTo>
                  <a:pt x="147346" y="1563194"/>
                  <a:pt x="29044" y="1496494"/>
                  <a:pt x="0" y="1321653"/>
                </a:cubicBezTo>
                <a:cubicBezTo>
                  <a:pt x="-61312" y="1060575"/>
                  <a:pt x="57115" y="887291"/>
                  <a:pt x="0" y="771849"/>
                </a:cubicBezTo>
                <a:cubicBezTo>
                  <a:pt x="-57115" y="656407"/>
                  <a:pt x="4492" y="415893"/>
                  <a:pt x="0" y="264337"/>
                </a:cubicBezTo>
                <a:close/>
              </a:path>
              <a:path w="11090584" h="1585990" stroke="0" extrusionOk="0">
                <a:moveTo>
                  <a:pt x="0" y="264337"/>
                </a:moveTo>
                <a:cubicBezTo>
                  <a:pt x="-5508" y="128490"/>
                  <a:pt x="150500" y="23718"/>
                  <a:pt x="264337" y="0"/>
                </a:cubicBezTo>
                <a:cubicBezTo>
                  <a:pt x="504385" y="-48898"/>
                  <a:pt x="620427" y="7145"/>
                  <a:pt x="851110" y="0"/>
                </a:cubicBezTo>
                <a:cubicBezTo>
                  <a:pt x="1081793" y="-7145"/>
                  <a:pt x="1124505" y="27732"/>
                  <a:pt x="1226644" y="0"/>
                </a:cubicBezTo>
                <a:cubicBezTo>
                  <a:pt x="1328783" y="-27732"/>
                  <a:pt x="1501745" y="47302"/>
                  <a:pt x="1707798" y="0"/>
                </a:cubicBezTo>
                <a:cubicBezTo>
                  <a:pt x="1913851" y="-47302"/>
                  <a:pt x="1870640" y="13568"/>
                  <a:pt x="1977714" y="0"/>
                </a:cubicBezTo>
                <a:cubicBezTo>
                  <a:pt x="2084788" y="-13568"/>
                  <a:pt x="2416361" y="32703"/>
                  <a:pt x="2775724" y="0"/>
                </a:cubicBezTo>
                <a:cubicBezTo>
                  <a:pt x="3135087" y="-32703"/>
                  <a:pt x="2965640" y="13843"/>
                  <a:pt x="3045640" y="0"/>
                </a:cubicBezTo>
                <a:cubicBezTo>
                  <a:pt x="3125640" y="-13843"/>
                  <a:pt x="3273191" y="42874"/>
                  <a:pt x="3421175" y="0"/>
                </a:cubicBezTo>
                <a:cubicBezTo>
                  <a:pt x="3569159" y="-42874"/>
                  <a:pt x="3866460" y="6434"/>
                  <a:pt x="4007947" y="0"/>
                </a:cubicBezTo>
                <a:cubicBezTo>
                  <a:pt x="4149434" y="-6434"/>
                  <a:pt x="4144302" y="29608"/>
                  <a:pt x="4277863" y="0"/>
                </a:cubicBezTo>
                <a:cubicBezTo>
                  <a:pt x="4411424" y="-29608"/>
                  <a:pt x="4767121" y="684"/>
                  <a:pt x="5075874" y="0"/>
                </a:cubicBezTo>
                <a:cubicBezTo>
                  <a:pt x="5384627" y="-684"/>
                  <a:pt x="5216022" y="15818"/>
                  <a:pt x="5345789" y="0"/>
                </a:cubicBezTo>
                <a:cubicBezTo>
                  <a:pt x="5475557" y="-15818"/>
                  <a:pt x="5658900" y="21221"/>
                  <a:pt x="5932562" y="0"/>
                </a:cubicBezTo>
                <a:cubicBezTo>
                  <a:pt x="6206224" y="-21221"/>
                  <a:pt x="6293316" y="7578"/>
                  <a:pt x="6413716" y="0"/>
                </a:cubicBezTo>
                <a:cubicBezTo>
                  <a:pt x="6534116" y="-7578"/>
                  <a:pt x="6594992" y="30601"/>
                  <a:pt x="6683631" y="0"/>
                </a:cubicBezTo>
                <a:cubicBezTo>
                  <a:pt x="6772270" y="-30601"/>
                  <a:pt x="6927159" y="36501"/>
                  <a:pt x="7059166" y="0"/>
                </a:cubicBezTo>
                <a:cubicBezTo>
                  <a:pt x="7191174" y="-36501"/>
                  <a:pt x="7356715" y="27220"/>
                  <a:pt x="7434700" y="0"/>
                </a:cubicBezTo>
                <a:cubicBezTo>
                  <a:pt x="7512685" y="-27220"/>
                  <a:pt x="7661334" y="34343"/>
                  <a:pt x="7810235" y="0"/>
                </a:cubicBezTo>
                <a:cubicBezTo>
                  <a:pt x="7959137" y="-34343"/>
                  <a:pt x="7967376" y="3303"/>
                  <a:pt x="8080150" y="0"/>
                </a:cubicBezTo>
                <a:cubicBezTo>
                  <a:pt x="8192924" y="-3303"/>
                  <a:pt x="8493283" y="2382"/>
                  <a:pt x="8772542" y="0"/>
                </a:cubicBezTo>
                <a:cubicBezTo>
                  <a:pt x="9051801" y="-2382"/>
                  <a:pt x="9090326" y="45566"/>
                  <a:pt x="9253696" y="0"/>
                </a:cubicBezTo>
                <a:cubicBezTo>
                  <a:pt x="9417066" y="-45566"/>
                  <a:pt x="9607733" y="46889"/>
                  <a:pt x="9946088" y="0"/>
                </a:cubicBezTo>
                <a:cubicBezTo>
                  <a:pt x="10284443" y="-46889"/>
                  <a:pt x="10576464" y="25097"/>
                  <a:pt x="10826247" y="0"/>
                </a:cubicBezTo>
                <a:cubicBezTo>
                  <a:pt x="10934516" y="18442"/>
                  <a:pt x="11090862" y="132490"/>
                  <a:pt x="11090584" y="264337"/>
                </a:cubicBezTo>
                <a:cubicBezTo>
                  <a:pt x="11102681" y="412087"/>
                  <a:pt x="11069141" y="605032"/>
                  <a:pt x="11090584" y="792995"/>
                </a:cubicBezTo>
                <a:cubicBezTo>
                  <a:pt x="11112027" y="980958"/>
                  <a:pt x="11055441" y="1133892"/>
                  <a:pt x="11090584" y="1321653"/>
                </a:cubicBezTo>
                <a:cubicBezTo>
                  <a:pt x="11091364" y="1486575"/>
                  <a:pt x="10966090" y="1610838"/>
                  <a:pt x="10826247" y="1585990"/>
                </a:cubicBezTo>
                <a:cubicBezTo>
                  <a:pt x="10574193" y="1627853"/>
                  <a:pt x="10356709" y="1520191"/>
                  <a:pt x="10028236" y="1585990"/>
                </a:cubicBezTo>
                <a:cubicBezTo>
                  <a:pt x="9699763" y="1651789"/>
                  <a:pt x="9737763" y="1580106"/>
                  <a:pt x="9652701" y="1585990"/>
                </a:cubicBezTo>
                <a:cubicBezTo>
                  <a:pt x="9567640" y="1591874"/>
                  <a:pt x="9180471" y="1498808"/>
                  <a:pt x="8854690" y="1585990"/>
                </a:cubicBezTo>
                <a:cubicBezTo>
                  <a:pt x="8528909" y="1673172"/>
                  <a:pt x="8390261" y="1580961"/>
                  <a:pt x="8162299" y="1585990"/>
                </a:cubicBezTo>
                <a:cubicBezTo>
                  <a:pt x="7934337" y="1591019"/>
                  <a:pt x="7740861" y="1522588"/>
                  <a:pt x="7469907" y="1585990"/>
                </a:cubicBezTo>
                <a:cubicBezTo>
                  <a:pt x="7198953" y="1649392"/>
                  <a:pt x="7036815" y="1536044"/>
                  <a:pt x="6671896" y="1585990"/>
                </a:cubicBezTo>
                <a:cubicBezTo>
                  <a:pt x="6306977" y="1635936"/>
                  <a:pt x="6142266" y="1563561"/>
                  <a:pt x="5873885" y="1585990"/>
                </a:cubicBezTo>
                <a:cubicBezTo>
                  <a:pt x="5605504" y="1608419"/>
                  <a:pt x="5261291" y="1557122"/>
                  <a:pt x="5075874" y="1585990"/>
                </a:cubicBezTo>
                <a:cubicBezTo>
                  <a:pt x="4890457" y="1614858"/>
                  <a:pt x="4905819" y="1578268"/>
                  <a:pt x="4805958" y="1585990"/>
                </a:cubicBezTo>
                <a:cubicBezTo>
                  <a:pt x="4706097" y="1593712"/>
                  <a:pt x="4628775" y="1566000"/>
                  <a:pt x="4536043" y="1585990"/>
                </a:cubicBezTo>
                <a:cubicBezTo>
                  <a:pt x="4443312" y="1605980"/>
                  <a:pt x="4164561" y="1573621"/>
                  <a:pt x="4054889" y="1585990"/>
                </a:cubicBezTo>
                <a:cubicBezTo>
                  <a:pt x="3945217" y="1598359"/>
                  <a:pt x="3621738" y="1529171"/>
                  <a:pt x="3468116" y="1585990"/>
                </a:cubicBezTo>
                <a:cubicBezTo>
                  <a:pt x="3314494" y="1642809"/>
                  <a:pt x="2959760" y="1551031"/>
                  <a:pt x="2775724" y="1585990"/>
                </a:cubicBezTo>
                <a:cubicBezTo>
                  <a:pt x="2591688" y="1620949"/>
                  <a:pt x="2535511" y="1564268"/>
                  <a:pt x="2400190" y="1585990"/>
                </a:cubicBezTo>
                <a:cubicBezTo>
                  <a:pt x="2264869" y="1607712"/>
                  <a:pt x="1961098" y="1567753"/>
                  <a:pt x="1813417" y="1585990"/>
                </a:cubicBezTo>
                <a:cubicBezTo>
                  <a:pt x="1665736" y="1604227"/>
                  <a:pt x="1337563" y="1508129"/>
                  <a:pt x="1015406" y="1585990"/>
                </a:cubicBezTo>
                <a:cubicBezTo>
                  <a:pt x="693249" y="1663851"/>
                  <a:pt x="536328" y="1547535"/>
                  <a:pt x="264337" y="1585990"/>
                </a:cubicBezTo>
                <a:cubicBezTo>
                  <a:pt x="126254" y="1616275"/>
                  <a:pt x="-14116" y="1470314"/>
                  <a:pt x="0" y="1321653"/>
                </a:cubicBezTo>
                <a:cubicBezTo>
                  <a:pt x="-5548" y="1089597"/>
                  <a:pt x="8860" y="1008469"/>
                  <a:pt x="0" y="792995"/>
                </a:cubicBezTo>
                <a:cubicBezTo>
                  <a:pt x="-8860" y="577521"/>
                  <a:pt x="14280" y="514348"/>
                  <a:pt x="0" y="264337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A9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just">
              <a:spcBef>
                <a:spcPct val="50000"/>
              </a:spcBef>
            </a:pPr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2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Cần </a:t>
            </a:r>
            <a:r>
              <a:rPr lang="en-US" altLang="vi-VN" sz="3200" b="1">
                <a:solidFill>
                  <a:srgbClr val="E4215E"/>
                </a:solidFill>
                <a:latin typeface="Times New Roman" panose="02020603050405020304" pitchFamily="18" charset="0"/>
              </a:rPr>
              <a:t>phối hợp </a:t>
            </a:r>
            <a:r>
              <a:rPr lang="en-US" altLang="vi-VN" sz="32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chất béo có nguồn gốc động vật và chất béo có nguồn gốc thực vật để đảm bảo cung cấp đủ các loại chất béo cho cơ thể.  Nên </a:t>
            </a:r>
            <a:r>
              <a:rPr lang="en-US" altLang="vi-VN" sz="3200" b="1">
                <a:solidFill>
                  <a:srgbClr val="E4215E"/>
                </a:solidFill>
                <a:latin typeface="Times New Roman" panose="02020603050405020304" pitchFamily="18" charset="0"/>
              </a:rPr>
              <a:t>ăn ít </a:t>
            </a:r>
            <a:r>
              <a:rPr lang="en-US" altLang="vi-VN" sz="32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thức ăn chứa nhiều chất béo động vật để phòng tránh các bệnh như huyết áp cao, tim mạch,...</a:t>
            </a:r>
            <a:endParaRPr lang="en-US" altLang="vi-VN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图片 17">
            <a:extLst>
              <a:ext uri="{FF2B5EF4-FFF2-40B4-BE49-F238E27FC236}">
                <a16:creationId xmlns:a16="http://schemas.microsoft.com/office/drawing/2014/main" id="{7A225B8D-1E0C-4441-980E-38BE099743BA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216223" y="-32657"/>
            <a:ext cx="3010277" cy="13563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8D07735-EB42-47F4-BEE8-DB28A9849CFB}"/>
              </a:ext>
            </a:extLst>
          </p:cNvPr>
          <p:cNvSpPr/>
          <p:nvPr/>
        </p:nvSpPr>
        <p:spPr>
          <a:xfrm>
            <a:off x="3848041" y="-32657"/>
            <a:ext cx="4495918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en-US" sz="7200" b="1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7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nhớ</a:t>
            </a:r>
            <a:endParaRPr lang="en-US" alt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Showcard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: Rounded Corners 3">
            <a:extLst>
              <a:ext uri="{FF2B5EF4-FFF2-40B4-BE49-F238E27FC236}">
                <a16:creationId xmlns:a16="http://schemas.microsoft.com/office/drawing/2014/main" id="{18E3E33A-EDF6-47F7-AC35-8002150B34A8}"/>
              </a:ext>
            </a:extLst>
          </p:cNvPr>
          <p:cNvSpPr/>
          <p:nvPr/>
        </p:nvSpPr>
        <p:spPr>
          <a:xfrm>
            <a:off x="630778" y="3588615"/>
            <a:ext cx="11090584" cy="2358270"/>
          </a:xfrm>
          <a:custGeom>
            <a:avLst/>
            <a:gdLst>
              <a:gd name="connsiteX0" fmla="*/ 0 w 11090584"/>
              <a:gd name="connsiteY0" fmla="*/ 315138 h 1890788"/>
              <a:gd name="connsiteX1" fmla="*/ 315138 w 11090584"/>
              <a:gd name="connsiteY1" fmla="*/ 0 h 1890788"/>
              <a:gd name="connsiteX2" fmla="*/ 1000869 w 11090584"/>
              <a:gd name="connsiteY2" fmla="*/ 0 h 1890788"/>
              <a:gd name="connsiteX3" fmla="*/ 1791204 w 11090584"/>
              <a:gd name="connsiteY3" fmla="*/ 0 h 1890788"/>
              <a:gd name="connsiteX4" fmla="*/ 2476935 w 11090584"/>
              <a:gd name="connsiteY4" fmla="*/ 0 h 1890788"/>
              <a:gd name="connsiteX5" fmla="*/ 3162666 w 11090584"/>
              <a:gd name="connsiteY5" fmla="*/ 0 h 1890788"/>
              <a:gd name="connsiteX6" fmla="*/ 3639191 w 11090584"/>
              <a:gd name="connsiteY6" fmla="*/ 0 h 1890788"/>
              <a:gd name="connsiteX7" fmla="*/ 4115717 w 11090584"/>
              <a:gd name="connsiteY7" fmla="*/ 0 h 1890788"/>
              <a:gd name="connsiteX8" fmla="*/ 4383036 w 11090584"/>
              <a:gd name="connsiteY8" fmla="*/ 0 h 1890788"/>
              <a:gd name="connsiteX9" fmla="*/ 5068767 w 11090584"/>
              <a:gd name="connsiteY9" fmla="*/ 0 h 1890788"/>
              <a:gd name="connsiteX10" fmla="*/ 5754498 w 11090584"/>
              <a:gd name="connsiteY10" fmla="*/ 0 h 1890788"/>
              <a:gd name="connsiteX11" fmla="*/ 6440229 w 11090584"/>
              <a:gd name="connsiteY11" fmla="*/ 0 h 1890788"/>
              <a:gd name="connsiteX12" fmla="*/ 7125961 w 11090584"/>
              <a:gd name="connsiteY12" fmla="*/ 0 h 1890788"/>
              <a:gd name="connsiteX13" fmla="*/ 7707089 w 11090584"/>
              <a:gd name="connsiteY13" fmla="*/ 0 h 1890788"/>
              <a:gd name="connsiteX14" fmla="*/ 8079011 w 11090584"/>
              <a:gd name="connsiteY14" fmla="*/ 0 h 1890788"/>
              <a:gd name="connsiteX15" fmla="*/ 8555536 w 11090584"/>
              <a:gd name="connsiteY15" fmla="*/ 0 h 1890788"/>
              <a:gd name="connsiteX16" fmla="*/ 9241267 w 11090584"/>
              <a:gd name="connsiteY16" fmla="*/ 0 h 1890788"/>
              <a:gd name="connsiteX17" fmla="*/ 10031602 w 11090584"/>
              <a:gd name="connsiteY17" fmla="*/ 0 h 1890788"/>
              <a:gd name="connsiteX18" fmla="*/ 10775446 w 11090584"/>
              <a:gd name="connsiteY18" fmla="*/ 0 h 1890788"/>
              <a:gd name="connsiteX19" fmla="*/ 11090584 w 11090584"/>
              <a:gd name="connsiteY19" fmla="*/ 315138 h 1890788"/>
              <a:gd name="connsiteX20" fmla="*/ 11090584 w 11090584"/>
              <a:gd name="connsiteY20" fmla="*/ 735309 h 1890788"/>
              <a:gd name="connsiteX21" fmla="*/ 11090584 w 11090584"/>
              <a:gd name="connsiteY21" fmla="*/ 1155479 h 1890788"/>
              <a:gd name="connsiteX22" fmla="*/ 11090584 w 11090584"/>
              <a:gd name="connsiteY22" fmla="*/ 1575650 h 1890788"/>
              <a:gd name="connsiteX23" fmla="*/ 10775446 w 11090584"/>
              <a:gd name="connsiteY23" fmla="*/ 1890788 h 1890788"/>
              <a:gd name="connsiteX24" fmla="*/ 9985112 w 11090584"/>
              <a:gd name="connsiteY24" fmla="*/ 1890788 h 1890788"/>
              <a:gd name="connsiteX25" fmla="*/ 9613190 w 11090584"/>
              <a:gd name="connsiteY25" fmla="*/ 1890788 h 1890788"/>
              <a:gd name="connsiteX26" fmla="*/ 8822855 w 11090584"/>
              <a:gd name="connsiteY26" fmla="*/ 1890788 h 1890788"/>
              <a:gd name="connsiteX27" fmla="*/ 8241727 w 11090584"/>
              <a:gd name="connsiteY27" fmla="*/ 1890788 h 1890788"/>
              <a:gd name="connsiteX28" fmla="*/ 7765202 w 11090584"/>
              <a:gd name="connsiteY28" fmla="*/ 1890788 h 1890788"/>
              <a:gd name="connsiteX29" fmla="*/ 6974867 w 11090584"/>
              <a:gd name="connsiteY29" fmla="*/ 1890788 h 1890788"/>
              <a:gd name="connsiteX30" fmla="*/ 6393739 w 11090584"/>
              <a:gd name="connsiteY30" fmla="*/ 1890788 h 1890788"/>
              <a:gd name="connsiteX31" fmla="*/ 5708008 w 11090584"/>
              <a:gd name="connsiteY31" fmla="*/ 1890788 h 1890788"/>
              <a:gd name="connsiteX32" fmla="*/ 5440689 w 11090584"/>
              <a:gd name="connsiteY32" fmla="*/ 1890788 h 1890788"/>
              <a:gd name="connsiteX33" fmla="*/ 5173370 w 11090584"/>
              <a:gd name="connsiteY33" fmla="*/ 1890788 h 1890788"/>
              <a:gd name="connsiteX34" fmla="*/ 4383036 w 11090584"/>
              <a:gd name="connsiteY34" fmla="*/ 1890788 h 1890788"/>
              <a:gd name="connsiteX35" fmla="*/ 3906510 w 11090584"/>
              <a:gd name="connsiteY35" fmla="*/ 1890788 h 1890788"/>
              <a:gd name="connsiteX36" fmla="*/ 3639191 w 11090584"/>
              <a:gd name="connsiteY36" fmla="*/ 1890788 h 1890788"/>
              <a:gd name="connsiteX37" fmla="*/ 2953460 w 11090584"/>
              <a:gd name="connsiteY37" fmla="*/ 1890788 h 1890788"/>
              <a:gd name="connsiteX38" fmla="*/ 2372332 w 11090584"/>
              <a:gd name="connsiteY38" fmla="*/ 1890788 h 1890788"/>
              <a:gd name="connsiteX39" fmla="*/ 2105013 w 11090584"/>
              <a:gd name="connsiteY39" fmla="*/ 1890788 h 1890788"/>
              <a:gd name="connsiteX40" fmla="*/ 1837694 w 11090584"/>
              <a:gd name="connsiteY40" fmla="*/ 1890788 h 1890788"/>
              <a:gd name="connsiteX41" fmla="*/ 1151963 w 11090584"/>
              <a:gd name="connsiteY41" fmla="*/ 1890788 h 1890788"/>
              <a:gd name="connsiteX42" fmla="*/ 315138 w 11090584"/>
              <a:gd name="connsiteY42" fmla="*/ 1890788 h 1890788"/>
              <a:gd name="connsiteX43" fmla="*/ 0 w 11090584"/>
              <a:gd name="connsiteY43" fmla="*/ 1575650 h 1890788"/>
              <a:gd name="connsiteX44" fmla="*/ 0 w 11090584"/>
              <a:gd name="connsiteY44" fmla="*/ 1168084 h 1890788"/>
              <a:gd name="connsiteX45" fmla="*/ 0 w 11090584"/>
              <a:gd name="connsiteY45" fmla="*/ 773124 h 1890788"/>
              <a:gd name="connsiteX46" fmla="*/ 0 w 11090584"/>
              <a:gd name="connsiteY46" fmla="*/ 315138 h 189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090584" h="1890788" fill="none" extrusionOk="0">
                <a:moveTo>
                  <a:pt x="0" y="315138"/>
                </a:moveTo>
                <a:cubicBezTo>
                  <a:pt x="3514" y="156158"/>
                  <a:pt x="151120" y="-13453"/>
                  <a:pt x="315138" y="0"/>
                </a:cubicBezTo>
                <a:cubicBezTo>
                  <a:pt x="621989" y="-19492"/>
                  <a:pt x="782257" y="57425"/>
                  <a:pt x="1000869" y="0"/>
                </a:cubicBezTo>
                <a:cubicBezTo>
                  <a:pt x="1219481" y="-57425"/>
                  <a:pt x="1596387" y="55573"/>
                  <a:pt x="1791204" y="0"/>
                </a:cubicBezTo>
                <a:cubicBezTo>
                  <a:pt x="1986021" y="-55573"/>
                  <a:pt x="2275582" y="9662"/>
                  <a:pt x="2476935" y="0"/>
                </a:cubicBezTo>
                <a:cubicBezTo>
                  <a:pt x="2678288" y="-9662"/>
                  <a:pt x="2959555" y="20096"/>
                  <a:pt x="3162666" y="0"/>
                </a:cubicBezTo>
                <a:cubicBezTo>
                  <a:pt x="3365777" y="-20096"/>
                  <a:pt x="3472945" y="55374"/>
                  <a:pt x="3639191" y="0"/>
                </a:cubicBezTo>
                <a:cubicBezTo>
                  <a:pt x="3805437" y="-55374"/>
                  <a:pt x="3906308" y="12908"/>
                  <a:pt x="4115717" y="0"/>
                </a:cubicBezTo>
                <a:cubicBezTo>
                  <a:pt x="4325126" y="-12908"/>
                  <a:pt x="4325899" y="7546"/>
                  <a:pt x="4383036" y="0"/>
                </a:cubicBezTo>
                <a:cubicBezTo>
                  <a:pt x="4440173" y="-7546"/>
                  <a:pt x="4779264" y="70554"/>
                  <a:pt x="5068767" y="0"/>
                </a:cubicBezTo>
                <a:cubicBezTo>
                  <a:pt x="5358270" y="-70554"/>
                  <a:pt x="5539042" y="62712"/>
                  <a:pt x="5754498" y="0"/>
                </a:cubicBezTo>
                <a:cubicBezTo>
                  <a:pt x="5969954" y="-62712"/>
                  <a:pt x="6238509" y="12604"/>
                  <a:pt x="6440229" y="0"/>
                </a:cubicBezTo>
                <a:cubicBezTo>
                  <a:pt x="6641949" y="-12604"/>
                  <a:pt x="6932909" y="68744"/>
                  <a:pt x="7125961" y="0"/>
                </a:cubicBezTo>
                <a:cubicBezTo>
                  <a:pt x="7319013" y="-68744"/>
                  <a:pt x="7485535" y="10627"/>
                  <a:pt x="7707089" y="0"/>
                </a:cubicBezTo>
                <a:cubicBezTo>
                  <a:pt x="7928643" y="-10627"/>
                  <a:pt x="7972843" y="8497"/>
                  <a:pt x="8079011" y="0"/>
                </a:cubicBezTo>
                <a:cubicBezTo>
                  <a:pt x="8185179" y="-8497"/>
                  <a:pt x="8361760" y="46278"/>
                  <a:pt x="8555536" y="0"/>
                </a:cubicBezTo>
                <a:cubicBezTo>
                  <a:pt x="8749312" y="-46278"/>
                  <a:pt x="9027403" y="12130"/>
                  <a:pt x="9241267" y="0"/>
                </a:cubicBezTo>
                <a:cubicBezTo>
                  <a:pt x="9455131" y="-12130"/>
                  <a:pt x="9834335" y="66408"/>
                  <a:pt x="10031602" y="0"/>
                </a:cubicBezTo>
                <a:cubicBezTo>
                  <a:pt x="10228870" y="-66408"/>
                  <a:pt x="10490435" y="30168"/>
                  <a:pt x="10775446" y="0"/>
                </a:cubicBezTo>
                <a:cubicBezTo>
                  <a:pt x="10962030" y="-43522"/>
                  <a:pt x="11088555" y="127523"/>
                  <a:pt x="11090584" y="315138"/>
                </a:cubicBezTo>
                <a:cubicBezTo>
                  <a:pt x="11098281" y="511744"/>
                  <a:pt x="11079965" y="640620"/>
                  <a:pt x="11090584" y="735309"/>
                </a:cubicBezTo>
                <a:cubicBezTo>
                  <a:pt x="11101203" y="829998"/>
                  <a:pt x="11071382" y="994890"/>
                  <a:pt x="11090584" y="1155479"/>
                </a:cubicBezTo>
                <a:cubicBezTo>
                  <a:pt x="11109786" y="1316068"/>
                  <a:pt x="11068091" y="1390980"/>
                  <a:pt x="11090584" y="1575650"/>
                </a:cubicBezTo>
                <a:cubicBezTo>
                  <a:pt x="11083987" y="1757766"/>
                  <a:pt x="10965927" y="1856622"/>
                  <a:pt x="10775446" y="1890788"/>
                </a:cubicBezTo>
                <a:cubicBezTo>
                  <a:pt x="10468438" y="1974256"/>
                  <a:pt x="10221077" y="1879817"/>
                  <a:pt x="9985112" y="1890788"/>
                </a:cubicBezTo>
                <a:cubicBezTo>
                  <a:pt x="9749147" y="1901759"/>
                  <a:pt x="9722879" y="1861193"/>
                  <a:pt x="9613190" y="1890788"/>
                </a:cubicBezTo>
                <a:cubicBezTo>
                  <a:pt x="9503501" y="1920383"/>
                  <a:pt x="9017414" y="1800490"/>
                  <a:pt x="8822855" y="1890788"/>
                </a:cubicBezTo>
                <a:cubicBezTo>
                  <a:pt x="8628296" y="1981086"/>
                  <a:pt x="8498907" y="1883290"/>
                  <a:pt x="8241727" y="1890788"/>
                </a:cubicBezTo>
                <a:cubicBezTo>
                  <a:pt x="7984547" y="1898286"/>
                  <a:pt x="7972556" y="1863811"/>
                  <a:pt x="7765202" y="1890788"/>
                </a:cubicBezTo>
                <a:cubicBezTo>
                  <a:pt x="7557849" y="1917765"/>
                  <a:pt x="7182778" y="1841569"/>
                  <a:pt x="6974867" y="1890788"/>
                </a:cubicBezTo>
                <a:cubicBezTo>
                  <a:pt x="6766956" y="1940007"/>
                  <a:pt x="6640493" y="1857074"/>
                  <a:pt x="6393739" y="1890788"/>
                </a:cubicBezTo>
                <a:cubicBezTo>
                  <a:pt x="6146985" y="1924502"/>
                  <a:pt x="5921166" y="1876621"/>
                  <a:pt x="5708008" y="1890788"/>
                </a:cubicBezTo>
                <a:cubicBezTo>
                  <a:pt x="5494850" y="1904955"/>
                  <a:pt x="5546715" y="1884104"/>
                  <a:pt x="5440689" y="1890788"/>
                </a:cubicBezTo>
                <a:cubicBezTo>
                  <a:pt x="5334663" y="1897472"/>
                  <a:pt x="5258105" y="1860827"/>
                  <a:pt x="5173370" y="1890788"/>
                </a:cubicBezTo>
                <a:cubicBezTo>
                  <a:pt x="5088635" y="1920749"/>
                  <a:pt x="4663748" y="1814421"/>
                  <a:pt x="4383036" y="1890788"/>
                </a:cubicBezTo>
                <a:cubicBezTo>
                  <a:pt x="4102324" y="1967155"/>
                  <a:pt x="4128915" y="1848380"/>
                  <a:pt x="3906510" y="1890788"/>
                </a:cubicBezTo>
                <a:cubicBezTo>
                  <a:pt x="3684105" y="1933196"/>
                  <a:pt x="3764385" y="1874583"/>
                  <a:pt x="3639191" y="1890788"/>
                </a:cubicBezTo>
                <a:cubicBezTo>
                  <a:pt x="3513997" y="1906993"/>
                  <a:pt x="3187509" y="1827403"/>
                  <a:pt x="2953460" y="1890788"/>
                </a:cubicBezTo>
                <a:cubicBezTo>
                  <a:pt x="2719411" y="1954173"/>
                  <a:pt x="2615615" y="1871429"/>
                  <a:pt x="2372332" y="1890788"/>
                </a:cubicBezTo>
                <a:cubicBezTo>
                  <a:pt x="2129049" y="1910147"/>
                  <a:pt x="2171062" y="1883800"/>
                  <a:pt x="2105013" y="1890788"/>
                </a:cubicBezTo>
                <a:cubicBezTo>
                  <a:pt x="2038964" y="1897776"/>
                  <a:pt x="1917929" y="1878067"/>
                  <a:pt x="1837694" y="1890788"/>
                </a:cubicBezTo>
                <a:cubicBezTo>
                  <a:pt x="1757459" y="1903509"/>
                  <a:pt x="1474923" y="1812904"/>
                  <a:pt x="1151963" y="1890788"/>
                </a:cubicBezTo>
                <a:cubicBezTo>
                  <a:pt x="829003" y="1968672"/>
                  <a:pt x="490452" y="1830788"/>
                  <a:pt x="315138" y="1890788"/>
                </a:cubicBezTo>
                <a:cubicBezTo>
                  <a:pt x="146245" y="1930064"/>
                  <a:pt x="49820" y="1748205"/>
                  <a:pt x="0" y="1575650"/>
                </a:cubicBezTo>
                <a:cubicBezTo>
                  <a:pt x="-24861" y="1492144"/>
                  <a:pt x="38709" y="1280638"/>
                  <a:pt x="0" y="1168084"/>
                </a:cubicBezTo>
                <a:cubicBezTo>
                  <a:pt x="-38709" y="1055530"/>
                  <a:pt x="12784" y="965908"/>
                  <a:pt x="0" y="773124"/>
                </a:cubicBezTo>
                <a:cubicBezTo>
                  <a:pt x="-12784" y="580340"/>
                  <a:pt x="53500" y="483404"/>
                  <a:pt x="0" y="315138"/>
                </a:cubicBezTo>
                <a:close/>
              </a:path>
              <a:path w="11090584" h="1890788" stroke="0" extrusionOk="0">
                <a:moveTo>
                  <a:pt x="0" y="315138"/>
                </a:moveTo>
                <a:cubicBezTo>
                  <a:pt x="-22580" y="182670"/>
                  <a:pt x="169023" y="20604"/>
                  <a:pt x="315138" y="0"/>
                </a:cubicBezTo>
                <a:cubicBezTo>
                  <a:pt x="595911" y="-48236"/>
                  <a:pt x="606807" y="24046"/>
                  <a:pt x="896266" y="0"/>
                </a:cubicBezTo>
                <a:cubicBezTo>
                  <a:pt x="1185725" y="-24046"/>
                  <a:pt x="1190182" y="24970"/>
                  <a:pt x="1268188" y="0"/>
                </a:cubicBezTo>
                <a:cubicBezTo>
                  <a:pt x="1346194" y="-24970"/>
                  <a:pt x="1634527" y="10157"/>
                  <a:pt x="1744713" y="0"/>
                </a:cubicBezTo>
                <a:cubicBezTo>
                  <a:pt x="1854900" y="-10157"/>
                  <a:pt x="1887350" y="27702"/>
                  <a:pt x="2012032" y="0"/>
                </a:cubicBezTo>
                <a:cubicBezTo>
                  <a:pt x="2136714" y="-27702"/>
                  <a:pt x="2605589" y="26526"/>
                  <a:pt x="2802367" y="0"/>
                </a:cubicBezTo>
                <a:cubicBezTo>
                  <a:pt x="2999145" y="-26526"/>
                  <a:pt x="3013589" y="26110"/>
                  <a:pt x="3069686" y="0"/>
                </a:cubicBezTo>
                <a:cubicBezTo>
                  <a:pt x="3125783" y="-26110"/>
                  <a:pt x="3307067" y="1575"/>
                  <a:pt x="3441608" y="0"/>
                </a:cubicBezTo>
                <a:cubicBezTo>
                  <a:pt x="3576149" y="-1575"/>
                  <a:pt x="3874566" y="67609"/>
                  <a:pt x="4022736" y="0"/>
                </a:cubicBezTo>
                <a:cubicBezTo>
                  <a:pt x="4170906" y="-67609"/>
                  <a:pt x="4214071" y="17575"/>
                  <a:pt x="4290055" y="0"/>
                </a:cubicBezTo>
                <a:cubicBezTo>
                  <a:pt x="4366039" y="-17575"/>
                  <a:pt x="4716833" y="79161"/>
                  <a:pt x="5080389" y="0"/>
                </a:cubicBezTo>
                <a:cubicBezTo>
                  <a:pt x="5443945" y="-79161"/>
                  <a:pt x="5275714" y="24350"/>
                  <a:pt x="5347708" y="0"/>
                </a:cubicBezTo>
                <a:cubicBezTo>
                  <a:pt x="5419702" y="-24350"/>
                  <a:pt x="5743763" y="39405"/>
                  <a:pt x="5928837" y="0"/>
                </a:cubicBezTo>
                <a:cubicBezTo>
                  <a:pt x="6113911" y="-39405"/>
                  <a:pt x="6243104" y="25185"/>
                  <a:pt x="6405362" y="0"/>
                </a:cubicBezTo>
                <a:cubicBezTo>
                  <a:pt x="6567621" y="-25185"/>
                  <a:pt x="6590997" y="27352"/>
                  <a:pt x="6672681" y="0"/>
                </a:cubicBezTo>
                <a:cubicBezTo>
                  <a:pt x="6754365" y="-27352"/>
                  <a:pt x="6912350" y="42930"/>
                  <a:pt x="7044603" y="0"/>
                </a:cubicBezTo>
                <a:cubicBezTo>
                  <a:pt x="7176856" y="-42930"/>
                  <a:pt x="7258417" y="29435"/>
                  <a:pt x="7416525" y="0"/>
                </a:cubicBezTo>
                <a:cubicBezTo>
                  <a:pt x="7574633" y="-29435"/>
                  <a:pt x="7637069" y="42275"/>
                  <a:pt x="7788447" y="0"/>
                </a:cubicBezTo>
                <a:cubicBezTo>
                  <a:pt x="7939825" y="-42275"/>
                  <a:pt x="7974138" y="19912"/>
                  <a:pt x="8055766" y="0"/>
                </a:cubicBezTo>
                <a:cubicBezTo>
                  <a:pt x="8137394" y="-19912"/>
                  <a:pt x="8604129" y="23639"/>
                  <a:pt x="8741497" y="0"/>
                </a:cubicBezTo>
                <a:cubicBezTo>
                  <a:pt x="8878865" y="-23639"/>
                  <a:pt x="9112997" y="1316"/>
                  <a:pt x="9218022" y="0"/>
                </a:cubicBezTo>
                <a:cubicBezTo>
                  <a:pt x="9323048" y="-1316"/>
                  <a:pt x="9660017" y="32725"/>
                  <a:pt x="9903754" y="0"/>
                </a:cubicBezTo>
                <a:cubicBezTo>
                  <a:pt x="10147491" y="-32725"/>
                  <a:pt x="10485135" y="31310"/>
                  <a:pt x="10775446" y="0"/>
                </a:cubicBezTo>
                <a:cubicBezTo>
                  <a:pt x="10927424" y="10789"/>
                  <a:pt x="11091575" y="191511"/>
                  <a:pt x="11090584" y="315138"/>
                </a:cubicBezTo>
                <a:cubicBezTo>
                  <a:pt x="11122129" y="487430"/>
                  <a:pt x="11054532" y="545637"/>
                  <a:pt x="11090584" y="735309"/>
                </a:cubicBezTo>
                <a:cubicBezTo>
                  <a:pt x="11126636" y="924981"/>
                  <a:pt x="11046631" y="963770"/>
                  <a:pt x="11090584" y="1130269"/>
                </a:cubicBezTo>
                <a:cubicBezTo>
                  <a:pt x="11134537" y="1296768"/>
                  <a:pt x="11053232" y="1440313"/>
                  <a:pt x="11090584" y="1575650"/>
                </a:cubicBezTo>
                <a:cubicBezTo>
                  <a:pt x="11065130" y="1747819"/>
                  <a:pt x="10901993" y="1874259"/>
                  <a:pt x="10775446" y="1890788"/>
                </a:cubicBezTo>
                <a:cubicBezTo>
                  <a:pt x="10525054" y="1951742"/>
                  <a:pt x="10362134" y="1806704"/>
                  <a:pt x="9985112" y="1890788"/>
                </a:cubicBezTo>
                <a:cubicBezTo>
                  <a:pt x="9608090" y="1974872"/>
                  <a:pt x="9367994" y="1863471"/>
                  <a:pt x="9194777" y="1890788"/>
                </a:cubicBezTo>
                <a:cubicBezTo>
                  <a:pt x="9021560" y="1918105"/>
                  <a:pt x="8810805" y="1888865"/>
                  <a:pt x="8509046" y="1890788"/>
                </a:cubicBezTo>
                <a:cubicBezTo>
                  <a:pt x="8207287" y="1892711"/>
                  <a:pt x="8102041" y="1863515"/>
                  <a:pt x="7823315" y="1890788"/>
                </a:cubicBezTo>
                <a:cubicBezTo>
                  <a:pt x="7544589" y="1918061"/>
                  <a:pt x="7297257" y="1828741"/>
                  <a:pt x="7032980" y="1890788"/>
                </a:cubicBezTo>
                <a:cubicBezTo>
                  <a:pt x="6768704" y="1952835"/>
                  <a:pt x="6447957" y="1867057"/>
                  <a:pt x="6242646" y="1890788"/>
                </a:cubicBezTo>
                <a:cubicBezTo>
                  <a:pt x="6037335" y="1914519"/>
                  <a:pt x="5738690" y="1880623"/>
                  <a:pt x="5452311" y="1890788"/>
                </a:cubicBezTo>
                <a:cubicBezTo>
                  <a:pt x="5165933" y="1900953"/>
                  <a:pt x="5310615" y="1890420"/>
                  <a:pt x="5184993" y="1890788"/>
                </a:cubicBezTo>
                <a:cubicBezTo>
                  <a:pt x="5059371" y="1891156"/>
                  <a:pt x="5043855" y="1888332"/>
                  <a:pt x="4917674" y="1890788"/>
                </a:cubicBezTo>
                <a:cubicBezTo>
                  <a:pt x="4791493" y="1893244"/>
                  <a:pt x="4632827" y="1873156"/>
                  <a:pt x="4441148" y="1890788"/>
                </a:cubicBezTo>
                <a:cubicBezTo>
                  <a:pt x="4249469" y="1908420"/>
                  <a:pt x="4089333" y="1836703"/>
                  <a:pt x="3860020" y="1890788"/>
                </a:cubicBezTo>
                <a:cubicBezTo>
                  <a:pt x="3630707" y="1944873"/>
                  <a:pt x="3456198" y="1814574"/>
                  <a:pt x="3174289" y="1890788"/>
                </a:cubicBezTo>
                <a:cubicBezTo>
                  <a:pt x="2892380" y="1967002"/>
                  <a:pt x="2929493" y="1884468"/>
                  <a:pt x="2802367" y="1890788"/>
                </a:cubicBezTo>
                <a:cubicBezTo>
                  <a:pt x="2675241" y="1897108"/>
                  <a:pt x="2463234" y="1845283"/>
                  <a:pt x="2221239" y="1890788"/>
                </a:cubicBezTo>
                <a:cubicBezTo>
                  <a:pt x="1979244" y="1936293"/>
                  <a:pt x="1752960" y="1819783"/>
                  <a:pt x="1430904" y="1890788"/>
                </a:cubicBezTo>
                <a:cubicBezTo>
                  <a:pt x="1108849" y="1961793"/>
                  <a:pt x="710020" y="1835313"/>
                  <a:pt x="315138" y="1890788"/>
                </a:cubicBezTo>
                <a:cubicBezTo>
                  <a:pt x="152255" y="1933551"/>
                  <a:pt x="-28273" y="1755049"/>
                  <a:pt x="0" y="1575650"/>
                </a:cubicBezTo>
                <a:cubicBezTo>
                  <a:pt x="-31327" y="1443570"/>
                  <a:pt x="10940" y="1351811"/>
                  <a:pt x="0" y="1155479"/>
                </a:cubicBezTo>
                <a:cubicBezTo>
                  <a:pt x="-10940" y="959147"/>
                  <a:pt x="29953" y="904307"/>
                  <a:pt x="0" y="722704"/>
                </a:cubicBezTo>
                <a:cubicBezTo>
                  <a:pt x="-29953" y="541101"/>
                  <a:pt x="12478" y="496315"/>
                  <a:pt x="0" y="31513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E684B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200" b="1">
                <a:solidFill>
                  <a:srgbClr val="FF0066"/>
                </a:solidFill>
                <a:latin typeface="Times New Roman" panose="02020603050405020304" pitchFamily="18" charset="0"/>
              </a:rPr>
              <a:t>	Cơ thể chỉ cần một lượng i-ốt </a:t>
            </a:r>
            <a:r>
              <a:rPr lang="en-US" altLang="vi-VN" sz="32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rất nhỏ</a:t>
            </a:r>
            <a:r>
              <a:rPr lang="en-US" altLang="vi-VN" sz="3200" b="1">
                <a:solidFill>
                  <a:srgbClr val="FF0066"/>
                </a:solidFill>
                <a:latin typeface="Times New Roman" panose="02020603050405020304" pitchFamily="18" charset="0"/>
              </a:rPr>
              <a:t>. Nếu thiếu i-ốt, cơ thể sẽ </a:t>
            </a:r>
            <a:r>
              <a:rPr lang="en-US" altLang="vi-VN" sz="32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kém phát triển </a:t>
            </a:r>
            <a:r>
              <a:rPr lang="en-US" altLang="vi-VN" sz="3200" b="1">
                <a:solidFill>
                  <a:srgbClr val="FF0066"/>
                </a:solidFill>
                <a:latin typeface="Times New Roman" panose="02020603050405020304" pitchFamily="18" charset="0"/>
              </a:rPr>
              <a:t>cả về thể lực và  trí tuệ. Vì vậy nên dùng muối có bổ sung i-ốt.</a:t>
            </a:r>
            <a:endParaRPr lang="en-US" altLang="vi-VN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sz="3200" b="1">
                <a:solidFill>
                  <a:srgbClr val="FF0066"/>
                </a:solidFill>
                <a:latin typeface="Times New Roman" panose="02020603050405020304" pitchFamily="18" charset="0"/>
              </a:rPr>
              <a:t>	Cần </a:t>
            </a:r>
            <a:r>
              <a:rPr lang="en-US" altLang="vi-VN" sz="32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hạn chế ăn mặn </a:t>
            </a:r>
            <a:r>
              <a:rPr lang="en-US" altLang="vi-VN" sz="3200" b="1">
                <a:solidFill>
                  <a:srgbClr val="FF0066"/>
                </a:solidFill>
                <a:latin typeface="Times New Roman" panose="02020603050405020304" pitchFamily="18" charset="0"/>
              </a:rPr>
              <a:t>để tránh bệnh huyết áp cao. 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6" t="38567" r="8711" b="47240"/>
          <a:stretch>
            <a:fillRect/>
          </a:stretch>
        </p:blipFill>
        <p:spPr>
          <a:xfrm>
            <a:off x="10216223" y="4780028"/>
            <a:ext cx="2106012" cy="203520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608B77F7-4C9F-4031-BA6A-503748CFE1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-328019" y="350590"/>
            <a:ext cx="2581754" cy="1363145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9DF3E94D-61F5-41F9-AE8C-938C5EEC0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10216223" y="2645015"/>
            <a:ext cx="2581754" cy="1363145"/>
          </a:xfrm>
          <a:prstGeom prst="rect">
            <a:avLst/>
          </a:prstGeom>
        </p:spPr>
      </p:pic>
      <p:pic>
        <p:nvPicPr>
          <p:cNvPr id="15" name="图片 17">
            <a:extLst>
              <a:ext uri="{FF2B5EF4-FFF2-40B4-BE49-F238E27FC236}">
                <a16:creationId xmlns:a16="http://schemas.microsoft.com/office/drawing/2014/main" id="{B80AC490-467C-456F-A169-A4FF3470B8ED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1603506" y="-681751"/>
            <a:ext cx="3010277" cy="13563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>
            <a:fillRect/>
          </a:stretch>
        </p:blipFill>
        <p:spPr>
          <a:xfrm>
            <a:off x="9525" y="3244645"/>
            <a:ext cx="12192000" cy="36330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>
            <a:fillRect/>
          </a:stretch>
        </p:blipFill>
        <p:spPr>
          <a:xfrm>
            <a:off x="10847712" y="2560879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>
            <a:fillRect/>
          </a:stretch>
        </p:blipFill>
        <p:spPr>
          <a:xfrm>
            <a:off x="9526458" y="5132421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>
            <a:fillRect/>
          </a:stretch>
        </p:blipFill>
        <p:spPr>
          <a:xfrm>
            <a:off x="7799670" y="4262623"/>
            <a:ext cx="1652626" cy="159706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8" t="64613" r="-2083" b="16965"/>
          <a:stretch>
            <a:fillRect/>
          </a:stretch>
        </p:blipFill>
        <p:spPr>
          <a:xfrm>
            <a:off x="10481427" y="3541350"/>
            <a:ext cx="1124051" cy="169047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10286448" y="5528526"/>
            <a:ext cx="1433893" cy="75708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10030561" y="338870"/>
            <a:ext cx="1440960" cy="760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1" t="53190" r="24233" b="15555"/>
          <a:stretch>
            <a:fillRect/>
          </a:stretch>
        </p:blipFill>
        <p:spPr>
          <a:xfrm>
            <a:off x="1" y="2303089"/>
            <a:ext cx="3126658" cy="45745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" t="68548" r="5297" b="8531"/>
          <a:stretch/>
        </p:blipFill>
        <p:spPr>
          <a:xfrm>
            <a:off x="2202426" y="4783594"/>
            <a:ext cx="4218868" cy="234198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169863" y="1926780"/>
            <a:ext cx="2032563" cy="1073177"/>
          </a:xfrm>
          <a:prstGeom prst="rect">
            <a:avLst/>
          </a:prstGeom>
        </p:spPr>
      </p:pic>
      <p:pic>
        <p:nvPicPr>
          <p:cNvPr id="34" name="5bfd36810f0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77838" y="769938"/>
            <a:ext cx="487363" cy="4873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519493-E43E-43AD-BD8B-5101F39C86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9059" r="19734" b="25034"/>
          <a:stretch/>
        </p:blipFill>
        <p:spPr>
          <a:xfrm flipH="1">
            <a:off x="2889585" y="-104108"/>
            <a:ext cx="8195202" cy="56326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6674058-D6F9-4CD2-BDF7-CC0C4D0A9944}"/>
              </a:ext>
            </a:extLst>
          </p:cNvPr>
          <p:cNvSpPr txBox="1"/>
          <p:nvPr/>
        </p:nvSpPr>
        <p:spPr>
          <a:xfrm>
            <a:off x="4059220" y="1271624"/>
            <a:ext cx="534370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EB6B89">
                        <a:tint val="66000"/>
                        <a:satMod val="160000"/>
                      </a:srgbClr>
                    </a:gs>
                    <a:gs pos="50000">
                      <a:srgbClr val="EB6B89">
                        <a:tint val="44500"/>
                        <a:satMod val="160000"/>
                      </a:srgbClr>
                    </a:gs>
                    <a:gs pos="100000">
                      <a:srgbClr val="EB6B89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383534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>
            <a:extLst>
              <a:ext uri="{FF2B5EF4-FFF2-40B4-BE49-F238E27FC236}">
                <a16:creationId xmlns:a16="http://schemas.microsoft.com/office/drawing/2014/main" id="{5AC82413-234C-46DD-A442-FF26C94832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>
            <a:fillRect/>
          </a:stretch>
        </p:blipFill>
        <p:spPr>
          <a:xfrm>
            <a:off x="0" y="4807780"/>
            <a:ext cx="12192000" cy="250231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8228327" y="3153600"/>
            <a:ext cx="3679099" cy="2642759"/>
            <a:chOff x="8228327" y="3153600"/>
            <a:chExt cx="3679099" cy="264275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8" t="64613" r="-2083" b="16965"/>
            <a:stretch>
              <a:fillRect/>
            </a:stretch>
          </p:blipFill>
          <p:spPr>
            <a:xfrm>
              <a:off x="10171480" y="3185653"/>
              <a:ext cx="1735946" cy="2610706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584" t="66991" r="70781" b="18816"/>
            <a:stretch>
              <a:fillRect/>
            </a:stretch>
          </p:blipFill>
          <p:spPr>
            <a:xfrm>
              <a:off x="8228327" y="3153600"/>
              <a:ext cx="2492359" cy="2408563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" t="52330" r="5297" b="8531"/>
          <a:stretch>
            <a:fillRect/>
          </a:stretch>
        </p:blipFill>
        <p:spPr>
          <a:xfrm>
            <a:off x="6770301" y="2100240"/>
            <a:ext cx="5813077" cy="5510315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88B88B8B-F7F6-4218-91BC-D0B6EE6350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9" b="18895"/>
          <a:stretch/>
        </p:blipFill>
        <p:spPr>
          <a:xfrm>
            <a:off x="5325651" y="-550075"/>
            <a:ext cx="8071720" cy="40384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75F38F-BD10-495D-BA67-8FD3DC8E6191}"/>
              </a:ext>
            </a:extLst>
          </p:cNvPr>
          <p:cNvSpPr txBox="1"/>
          <p:nvPr/>
        </p:nvSpPr>
        <p:spPr>
          <a:xfrm>
            <a:off x="7346240" y="691243"/>
            <a:ext cx="4479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Chất béo có vai trò như thế nào với cơ thể?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49C5D8-A97E-4740-8858-A617CDEEC53F}"/>
              </a:ext>
            </a:extLst>
          </p:cNvPr>
          <p:cNvGrpSpPr/>
          <p:nvPr/>
        </p:nvGrpSpPr>
        <p:grpSpPr>
          <a:xfrm>
            <a:off x="133052" y="3750906"/>
            <a:ext cx="6881555" cy="2930148"/>
            <a:chOff x="133052" y="3750906"/>
            <a:chExt cx="6881555" cy="2930148"/>
          </a:xfrm>
        </p:grpSpPr>
        <p:sp>
          <p:nvSpPr>
            <p:cNvPr id="5" name="矩形: 圆角 4"/>
            <p:cNvSpPr/>
            <p:nvPr/>
          </p:nvSpPr>
          <p:spPr>
            <a:xfrm>
              <a:off x="133052" y="3750906"/>
              <a:ext cx="6881555" cy="2930148"/>
            </a:xfrm>
            <a:prstGeom prst="roundRect">
              <a:avLst>
                <a:gd name="adj" fmla="val 11649"/>
              </a:avLst>
            </a:prstGeom>
            <a:solidFill>
              <a:srgbClr val="FFFE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r>
                <a:rPr lang="fr-LU" alt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endParaRPr lang="en-US" altLang="vi-VN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矩形: 圆角 4">
              <a:extLst>
                <a:ext uri="{FF2B5EF4-FFF2-40B4-BE49-F238E27FC236}">
                  <a16:creationId xmlns:a16="http://schemas.microsoft.com/office/drawing/2014/main" id="{81F9C663-6805-4E9C-BD46-BB3B6FDDA0C1}"/>
                </a:ext>
              </a:extLst>
            </p:cNvPr>
            <p:cNvSpPr/>
            <p:nvPr/>
          </p:nvSpPr>
          <p:spPr>
            <a:xfrm>
              <a:off x="365760" y="3931920"/>
              <a:ext cx="6404541" cy="2560320"/>
            </a:xfrm>
            <a:prstGeom prst="roundRect">
              <a:avLst>
                <a:gd name="adj" fmla="val 7821"/>
              </a:avLst>
            </a:prstGeom>
            <a:noFill/>
            <a:ln w="57150">
              <a:solidFill>
                <a:srgbClr val="EB6B8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7CCA395-D194-4C54-9A77-D5471613156B}"/>
              </a:ext>
            </a:extLst>
          </p:cNvPr>
          <p:cNvSpPr txBox="1"/>
          <p:nvPr/>
        </p:nvSpPr>
        <p:spPr>
          <a:xfrm>
            <a:off x="661491" y="3892856"/>
            <a:ext cx="5813077" cy="2496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LU" altLang="vi-V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Chất béo rất </a:t>
            </a:r>
            <a:r>
              <a:rPr lang="fr-LU" altLang="vi-VN" sz="36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 năng lượng</a:t>
            </a:r>
            <a:r>
              <a:rPr lang="fr-LU" altLang="vi-V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giúp cơ thể hấp thu các vi-ta-min: </a:t>
            </a:r>
            <a:r>
              <a:rPr lang="fr-LU" altLang="vi-VN" sz="3600" b="1">
                <a:solidFill>
                  <a:srgbClr val="00A9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D, E, K</a:t>
            </a:r>
            <a:r>
              <a:rPr lang="fr-LU" altLang="vi-VN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3992E-A8B6-4E66-B75B-9FD7A24A14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839" y="0"/>
            <a:ext cx="3670861" cy="36708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1DEC4F4-8F14-4C8F-8A7F-D2866232DCC7}"/>
              </a:ext>
            </a:extLst>
          </p:cNvPr>
          <p:cNvGrpSpPr/>
          <p:nvPr/>
        </p:nvGrpSpPr>
        <p:grpSpPr>
          <a:xfrm>
            <a:off x="1070029" y="104594"/>
            <a:ext cx="10331748" cy="2469273"/>
            <a:chOff x="1171630" y="183617"/>
            <a:chExt cx="10331748" cy="24692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28D0629-041D-4243-AE1D-80443911DA62}"/>
                </a:ext>
              </a:extLst>
            </p:cNvPr>
            <p:cNvGrpSpPr/>
            <p:nvPr/>
          </p:nvGrpSpPr>
          <p:grpSpPr>
            <a:xfrm>
              <a:off x="1171630" y="183617"/>
              <a:ext cx="10331748" cy="2469273"/>
              <a:chOff x="133052" y="3750906"/>
              <a:chExt cx="6881555" cy="9324619"/>
            </a:xfrm>
          </p:grpSpPr>
          <p:sp>
            <p:nvSpPr>
              <p:cNvPr id="7" name="矩形: 圆角 4">
                <a:extLst>
                  <a:ext uri="{FF2B5EF4-FFF2-40B4-BE49-F238E27FC236}">
                    <a16:creationId xmlns:a16="http://schemas.microsoft.com/office/drawing/2014/main" id="{DE0DD36D-C3D8-41A9-A7E6-88AC3B8557B6}"/>
                  </a:ext>
                </a:extLst>
              </p:cNvPr>
              <p:cNvSpPr/>
              <p:nvPr/>
            </p:nvSpPr>
            <p:spPr>
              <a:xfrm>
                <a:off x="133052" y="3750906"/>
                <a:ext cx="6881555" cy="9324619"/>
              </a:xfrm>
              <a:prstGeom prst="roundRect">
                <a:avLst>
                  <a:gd name="adj" fmla="val 11649"/>
                </a:avLst>
              </a:prstGeom>
              <a:solidFill>
                <a:srgbClr val="FFFE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r>
                  <a:rPr lang="fr-LU" altLang="vi-VN" sz="4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alt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矩形: 圆角 4">
                <a:extLst>
                  <a:ext uri="{FF2B5EF4-FFF2-40B4-BE49-F238E27FC236}">
                    <a16:creationId xmlns:a16="http://schemas.microsoft.com/office/drawing/2014/main" id="{142AC90B-89BA-4963-A56C-3E9E5147A66A}"/>
                  </a:ext>
                </a:extLst>
              </p:cNvPr>
              <p:cNvSpPr/>
              <p:nvPr/>
            </p:nvSpPr>
            <p:spPr>
              <a:xfrm>
                <a:off x="365760" y="4818243"/>
                <a:ext cx="6404541" cy="7170221"/>
              </a:xfrm>
              <a:prstGeom prst="roundRect">
                <a:avLst>
                  <a:gd name="adj" fmla="val 7821"/>
                </a:avLst>
              </a:prstGeom>
              <a:noFill/>
              <a:ln w="57150">
                <a:solidFill>
                  <a:srgbClr val="EB6B8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F1C21B3-1C72-45B7-9742-BE7DC69CEEA6}"/>
                </a:ext>
              </a:extLst>
            </p:cNvPr>
            <p:cNvSpPr txBox="1"/>
            <p:nvPr/>
          </p:nvSpPr>
          <p:spPr>
            <a:xfrm>
              <a:off x="1413134" y="466261"/>
              <a:ext cx="9848740" cy="16655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LU" altLang="vi-VN" sz="3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fr-LU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chiên đồ ăn, gia đình em thường sử dụng dầu thực vật hay mỡ động vật?</a:t>
              </a:r>
              <a:endParaRPr lang="en-US" sz="3600"/>
            </a:p>
          </p:txBody>
        </p:sp>
      </p:grpSp>
      <p:pic>
        <p:nvPicPr>
          <p:cNvPr id="12" name="Picture 11" descr="A group of glass bottles&#10;&#10;Description automatically generated with medium confidence">
            <a:extLst>
              <a:ext uri="{FF2B5EF4-FFF2-40B4-BE49-F238E27FC236}">
                <a16:creationId xmlns:a16="http://schemas.microsoft.com/office/drawing/2014/main" id="{63E91388-4B9D-40C4-BE80-1D86D499E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29" y="2856511"/>
            <a:ext cx="5715000" cy="3762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264433-7C27-44A8-B8D2-73C86E792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r="12025"/>
          <a:stretch/>
        </p:blipFill>
        <p:spPr>
          <a:xfrm>
            <a:off x="6235903" y="2856510"/>
            <a:ext cx="5715000" cy="3762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46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4">
            <a:extLst>
              <a:ext uri="{FF2B5EF4-FFF2-40B4-BE49-F238E27FC236}">
                <a16:creationId xmlns:a16="http://schemas.microsoft.com/office/drawing/2014/main" id="{7C9042C4-AB56-4D5F-BCE4-8BCCEE3B77A4}"/>
              </a:ext>
            </a:extLst>
          </p:cNvPr>
          <p:cNvSpPr/>
          <p:nvPr/>
        </p:nvSpPr>
        <p:spPr>
          <a:xfrm>
            <a:off x="208989" y="941225"/>
            <a:ext cx="11850221" cy="5686749"/>
          </a:xfrm>
          <a:prstGeom prst="roundRect">
            <a:avLst>
              <a:gd name="adj" fmla="val 11649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fr-LU" altLang="vi-VN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vi-VN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DEC4F4-8F14-4C8F-8A7F-D2866232DCC7}"/>
              </a:ext>
            </a:extLst>
          </p:cNvPr>
          <p:cNvGrpSpPr/>
          <p:nvPr/>
        </p:nvGrpSpPr>
        <p:grpSpPr>
          <a:xfrm>
            <a:off x="1142237" y="301161"/>
            <a:ext cx="10001250" cy="1280128"/>
            <a:chOff x="1345642" y="319088"/>
            <a:chExt cx="10001250" cy="12801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28D0629-041D-4243-AE1D-80443911DA62}"/>
                </a:ext>
              </a:extLst>
            </p:cNvPr>
            <p:cNvGrpSpPr/>
            <p:nvPr/>
          </p:nvGrpSpPr>
          <p:grpSpPr>
            <a:xfrm>
              <a:off x="1345642" y="319088"/>
              <a:ext cx="10001250" cy="1280128"/>
              <a:chOff x="248954" y="4262484"/>
              <a:chExt cx="6661424" cy="4834097"/>
            </a:xfrm>
          </p:grpSpPr>
          <p:sp>
            <p:nvSpPr>
              <p:cNvPr id="7" name="矩形: 圆角 4">
                <a:extLst>
                  <a:ext uri="{FF2B5EF4-FFF2-40B4-BE49-F238E27FC236}">
                    <a16:creationId xmlns:a16="http://schemas.microsoft.com/office/drawing/2014/main" id="{DE0DD36D-C3D8-41A9-A7E6-88AC3B8557B6}"/>
                  </a:ext>
                </a:extLst>
              </p:cNvPr>
              <p:cNvSpPr/>
              <p:nvPr/>
            </p:nvSpPr>
            <p:spPr>
              <a:xfrm>
                <a:off x="248954" y="4262484"/>
                <a:ext cx="6661424" cy="4834097"/>
              </a:xfrm>
              <a:prstGeom prst="roundRect">
                <a:avLst>
                  <a:gd name="adj" fmla="val 11649"/>
                </a:avLst>
              </a:prstGeom>
              <a:solidFill>
                <a:srgbClr val="FFFEF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r>
                  <a:rPr lang="fr-LU" altLang="vi-VN" sz="4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alt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矩形: 圆角 4">
                <a:extLst>
                  <a:ext uri="{FF2B5EF4-FFF2-40B4-BE49-F238E27FC236}">
                    <a16:creationId xmlns:a16="http://schemas.microsoft.com/office/drawing/2014/main" id="{142AC90B-89BA-4963-A56C-3E9E5147A66A}"/>
                  </a:ext>
                </a:extLst>
              </p:cNvPr>
              <p:cNvSpPr/>
              <p:nvPr/>
            </p:nvSpPr>
            <p:spPr>
              <a:xfrm>
                <a:off x="365760" y="4818244"/>
                <a:ext cx="6404541" cy="3555112"/>
              </a:xfrm>
              <a:prstGeom prst="roundRect">
                <a:avLst>
                  <a:gd name="adj" fmla="val 7821"/>
                </a:avLst>
              </a:prstGeom>
              <a:noFill/>
              <a:ln w="57150">
                <a:solidFill>
                  <a:srgbClr val="EB6B8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F1C21B3-1C72-45B7-9742-BE7DC69CEEA6}"/>
                </a:ext>
              </a:extLst>
            </p:cNvPr>
            <p:cNvSpPr txBox="1"/>
            <p:nvPr/>
          </p:nvSpPr>
          <p:spPr>
            <a:xfrm>
              <a:off x="1404427" y="387451"/>
              <a:ext cx="9848740" cy="9169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LU" altLang="vi-VN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fr-LU" altLang="vi-VN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số loại dầu thực vật</a:t>
              </a:r>
              <a:endParaRPr lang="en-US" sz="4000"/>
            </a:p>
          </p:txBody>
        </p:sp>
      </p:grpSp>
      <p:pic>
        <p:nvPicPr>
          <p:cNvPr id="3" name="Picture 2" descr="A bottle of oil next to a sunflower&#10;&#10;Description automatically generated with low confidence">
            <a:extLst>
              <a:ext uri="{FF2B5EF4-FFF2-40B4-BE49-F238E27FC236}">
                <a16:creationId xmlns:a16="http://schemas.microsoft.com/office/drawing/2014/main" id="{3941019B-798C-40D5-A374-AFE54665302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1" y="1669197"/>
            <a:ext cx="2947603" cy="2862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B11AB1-47A6-4175-9DB9-F9ACFCB1803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55" y="1354869"/>
            <a:ext cx="3312239" cy="3672590"/>
          </a:xfrm>
          <a:prstGeom prst="rect">
            <a:avLst/>
          </a:prstGeom>
        </p:spPr>
      </p:pic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A99D80C0-6261-4BC8-98FB-38BDC9B468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0" r="18796" b="58933"/>
          <a:stretch/>
        </p:blipFill>
        <p:spPr>
          <a:xfrm>
            <a:off x="6349884" y="1581289"/>
            <a:ext cx="1684178" cy="2859778"/>
          </a:xfrm>
          <a:prstGeom prst="rect">
            <a:avLst/>
          </a:prstGeom>
        </p:spPr>
      </p:pic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2BC8220C-C168-4D80-9D20-D1BB9DBFC9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771" y="4128038"/>
            <a:ext cx="3043987" cy="2862143"/>
          </a:xfrm>
          <a:prstGeom prst="rect">
            <a:avLst/>
          </a:prstGeom>
        </p:spPr>
      </p:pic>
      <p:pic>
        <p:nvPicPr>
          <p:cNvPr id="22" name="Picture 21" descr="A picture containing cup&#10;&#10;Description automatically generated">
            <a:extLst>
              <a:ext uri="{FF2B5EF4-FFF2-40B4-BE49-F238E27FC236}">
                <a16:creationId xmlns:a16="http://schemas.microsoft.com/office/drawing/2014/main" id="{66E5A93E-A637-4708-85B5-CDB1047AB9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355" y="4537866"/>
            <a:ext cx="3390111" cy="20424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750ECD-4B94-4FC1-ADFB-29E1AF269C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" b="2192"/>
          <a:stretch/>
        </p:blipFill>
        <p:spPr>
          <a:xfrm>
            <a:off x="8583168" y="1798077"/>
            <a:ext cx="2790511" cy="264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4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40B055E2-A648-4D98-AB48-EFC8F0CCCC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1" t="3601" b="66330"/>
          <a:stretch/>
        </p:blipFill>
        <p:spPr>
          <a:xfrm>
            <a:off x="2211738" y="-294005"/>
            <a:ext cx="8493764" cy="6430161"/>
          </a:xfrm>
          <a:prstGeom prst="rect">
            <a:avLst/>
          </a:prstGeom>
        </p:spPr>
      </p:pic>
      <p:sp>
        <p:nvSpPr>
          <p:cNvPr id="3" name="矩形 1">
            <a:extLst>
              <a:ext uri="{FF2B5EF4-FFF2-40B4-BE49-F238E27FC236}">
                <a16:creationId xmlns:a16="http://schemas.microsoft.com/office/drawing/2014/main" id="{BF36C721-84E8-4171-94E0-D113BEC76545}"/>
              </a:ext>
            </a:extLst>
          </p:cNvPr>
          <p:cNvSpPr/>
          <p:nvPr/>
        </p:nvSpPr>
        <p:spPr>
          <a:xfrm>
            <a:off x="2860131" y="2155567"/>
            <a:ext cx="68270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LU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LU" altLang="vi-VN" sz="3600" b="1">
                <a:solidFill>
                  <a:srgbClr val="E421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ăn </a:t>
            </a:r>
            <a:r>
              <a:rPr lang="fr-LU" altLang="vi-VN" sz="36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 hợp chất béo có nguồn gốc </a:t>
            </a:r>
            <a:r>
              <a:rPr lang="fr-LU" altLang="vi-VN" sz="36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</a:t>
            </a:r>
            <a:r>
              <a:rPr lang="fr-LU" altLang="vi-VN" sz="36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chất béo có nguồn gốc </a:t>
            </a:r>
            <a:r>
              <a:rPr lang="fr-LU" altLang="vi-VN" sz="36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</a:t>
            </a:r>
            <a:r>
              <a:rPr lang="fr-LU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đảm bảo cung cấp đủ các loại chất béo cho cơ thể. 	</a:t>
            </a:r>
          </a:p>
        </p:txBody>
      </p:sp>
    </p:spTree>
    <p:extLst>
      <p:ext uri="{BB962C8B-B14F-4D97-AF65-F5344CB8AC3E}">
        <p14:creationId xmlns:p14="http://schemas.microsoft.com/office/powerpoint/2010/main" val="120595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>
            <a:fillRect/>
          </a:stretch>
        </p:blipFill>
        <p:spPr>
          <a:xfrm>
            <a:off x="1734164" y="183410"/>
            <a:ext cx="3802868" cy="367501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3">
            <a:extLst>
              <a:ext uri="{FF2B5EF4-FFF2-40B4-BE49-F238E27FC236}">
                <a16:creationId xmlns:a16="http://schemas.microsoft.com/office/drawing/2014/main" id="{6B9A4C6C-ED5D-4E60-8FE6-1E2FA5E1CA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661"/>
            <a:ext cx="12192000" cy="4000339"/>
          </a:xfrm>
          <a:prstGeom prst="rect">
            <a:avLst/>
          </a:prstGeom>
        </p:spPr>
      </p:pic>
      <p:pic>
        <p:nvPicPr>
          <p:cNvPr id="31" name="图片 9">
            <a:extLst>
              <a:ext uri="{FF2B5EF4-FFF2-40B4-BE49-F238E27FC236}">
                <a16:creationId xmlns:a16="http://schemas.microsoft.com/office/drawing/2014/main" id="{2A2EB9E4-8C22-4DA6-80DA-BC4510DB0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/>
          <a:stretch>
            <a:fillRect/>
          </a:stretch>
        </p:blipFill>
        <p:spPr>
          <a:xfrm>
            <a:off x="0" y="3156231"/>
            <a:ext cx="4231428" cy="1750502"/>
          </a:xfrm>
          <a:prstGeom prst="rect">
            <a:avLst/>
          </a:prstGeom>
        </p:spPr>
      </p:pic>
      <p:pic>
        <p:nvPicPr>
          <p:cNvPr id="35" name="图片 11">
            <a:extLst>
              <a:ext uri="{FF2B5EF4-FFF2-40B4-BE49-F238E27FC236}">
                <a16:creationId xmlns:a16="http://schemas.microsoft.com/office/drawing/2014/main" id="{305BF200-B078-45A3-A8DE-11A319FD9E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8181" y="2428345"/>
            <a:ext cx="2383075" cy="3536544"/>
          </a:xfrm>
          <a:prstGeom prst="rect">
            <a:avLst/>
          </a:prstGeom>
        </p:spPr>
      </p:pic>
      <p:pic>
        <p:nvPicPr>
          <p:cNvPr id="36" name="图片 5">
            <a:extLst>
              <a:ext uri="{FF2B5EF4-FFF2-40B4-BE49-F238E27FC236}">
                <a16:creationId xmlns:a16="http://schemas.microsoft.com/office/drawing/2014/main" id="{49774561-C1D9-4B07-9473-31F3822734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" y="4450426"/>
            <a:ext cx="4833297" cy="2305550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9767E149-42A9-4FA3-847E-C28ED9861E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" y="183410"/>
            <a:ext cx="3802868" cy="5133872"/>
          </a:xfrm>
          <a:prstGeom prst="rect">
            <a:avLst/>
          </a:prstGeom>
        </p:spPr>
      </p:pic>
      <p:pic>
        <p:nvPicPr>
          <p:cNvPr id="38" name="图片 13">
            <a:extLst>
              <a:ext uri="{FF2B5EF4-FFF2-40B4-BE49-F238E27FC236}">
                <a16:creationId xmlns:a16="http://schemas.microsoft.com/office/drawing/2014/main" id="{B2CFCA40-C69D-4366-B089-B74A42CBE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8044"/>
            <a:ext cx="12192000" cy="20072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BDD17C-ADD7-49E2-8597-979FCB005CF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8" b="22347"/>
          <a:stretch/>
        </p:blipFill>
        <p:spPr>
          <a:xfrm>
            <a:off x="4976673" y="102024"/>
            <a:ext cx="7805912" cy="434203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54BEA2C-174F-4CC2-8E47-1A4CB2A1F805}"/>
              </a:ext>
            </a:extLst>
          </p:cNvPr>
          <p:cNvSpPr txBox="1"/>
          <p:nvPr/>
        </p:nvSpPr>
        <p:spPr>
          <a:xfrm>
            <a:off x="6468177" y="1238563"/>
            <a:ext cx="48590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LU" altLang="vi-VN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4215E"/>
                </a:solidFill>
                <a:effectLst>
                  <a:glow rad="50800">
                    <a:schemeClr val="accent6">
                      <a:satMod val="175000"/>
                      <a:alpha val="49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Thi kể tên các món ăn cung cấp nhiều chất béo.</a:t>
            </a:r>
            <a:endParaRPr lang="en-US" sz="4800" b="1">
              <a:ln w="9525">
                <a:solidFill>
                  <a:schemeClr val="bg1"/>
                </a:solidFill>
                <a:prstDash val="solid"/>
              </a:ln>
              <a:solidFill>
                <a:srgbClr val="E4215E"/>
              </a:solidFill>
              <a:effectLst>
                <a:glow rad="50800">
                  <a:schemeClr val="accent6">
                    <a:satMod val="175000"/>
                    <a:alpha val="49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>
            <a:fillRect/>
          </a:stretch>
        </p:blipFill>
        <p:spPr>
          <a:xfrm>
            <a:off x="0" y="4355690"/>
            <a:ext cx="12192000" cy="25023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>
            <a:fillRect/>
          </a:stretch>
        </p:blipFill>
        <p:spPr>
          <a:xfrm>
            <a:off x="-102494" y="4955197"/>
            <a:ext cx="2444364" cy="23621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6" t="38567" r="8711" b="47240"/>
          <a:stretch>
            <a:fillRect/>
          </a:stretch>
        </p:blipFill>
        <p:spPr>
          <a:xfrm>
            <a:off x="7723173" y="4772312"/>
            <a:ext cx="2106012" cy="203520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>
            <a:fillRect/>
          </a:stretch>
        </p:blipFill>
        <p:spPr>
          <a:xfrm>
            <a:off x="10904143" y="5606845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>
            <a:fillRect/>
          </a:stretch>
        </p:blipFill>
        <p:spPr>
          <a:xfrm>
            <a:off x="-86132" y="5078289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-501023" y="2069558"/>
            <a:ext cx="1796321" cy="94844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6634472" y="3508776"/>
            <a:ext cx="1796321" cy="948443"/>
          </a:xfrm>
          <a:prstGeom prst="rect">
            <a:avLst/>
          </a:prstGeom>
        </p:spPr>
      </p:pic>
      <p:pic>
        <p:nvPicPr>
          <p:cNvPr id="17" name="Picture 4" descr="163093_144111318979834_1611380_n">
            <a:extLst>
              <a:ext uri="{FF2B5EF4-FFF2-40B4-BE49-F238E27FC236}">
                <a16:creationId xmlns:a16="http://schemas.microsoft.com/office/drawing/2014/main" id="{D44DD233-E71C-494B-8B2D-8DC722687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110" y="349178"/>
            <a:ext cx="3276600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101130083611-83-174">
            <a:extLst>
              <a:ext uri="{FF2B5EF4-FFF2-40B4-BE49-F238E27FC236}">
                <a16:creationId xmlns:a16="http://schemas.microsoft.com/office/drawing/2014/main" id="{4E383170-6EA2-4FB6-82F2-B99CA9E2B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/>
          <a:stretch/>
        </p:blipFill>
        <p:spPr bwMode="auto">
          <a:xfrm>
            <a:off x="153750" y="349178"/>
            <a:ext cx="3008268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chicken">
            <a:extLst>
              <a:ext uri="{FF2B5EF4-FFF2-40B4-BE49-F238E27FC236}">
                <a16:creationId xmlns:a16="http://schemas.microsoft.com/office/drawing/2014/main" id="{52A80DB4-F6AD-448F-A2D6-F1D135724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50" y="2769246"/>
            <a:ext cx="3124200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4228FC23-1B48-4F30-AE39-196C3E3BC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r="4274"/>
          <a:stretch/>
        </p:blipFill>
        <p:spPr bwMode="auto">
          <a:xfrm>
            <a:off x="6461710" y="338807"/>
            <a:ext cx="3031360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Nem-ran-Spring-roll">
            <a:extLst>
              <a:ext uri="{FF2B5EF4-FFF2-40B4-BE49-F238E27FC236}">
                <a16:creationId xmlns:a16="http://schemas.microsoft.com/office/drawing/2014/main" id="{06F5DCA7-6A95-4A02-B433-271D2F4AC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950" y="2773586"/>
            <a:ext cx="2701749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lac%20rang">
            <a:extLst>
              <a:ext uri="{FF2B5EF4-FFF2-40B4-BE49-F238E27FC236}">
                <a16:creationId xmlns:a16="http://schemas.microsoft.com/office/drawing/2014/main" id="{95100261-2876-4CCB-85E2-501B1B98E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354" y="338807"/>
            <a:ext cx="2575714" cy="2192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>
            <a:extLst>
              <a:ext uri="{FF2B5EF4-FFF2-40B4-BE49-F238E27FC236}">
                <a16:creationId xmlns:a16="http://schemas.microsoft.com/office/drawing/2014/main" id="{C1D31228-5767-4FDB-AEDF-02675C457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22899" y="2753633"/>
            <a:ext cx="3469101" cy="2207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0">
            <a:extLst>
              <a:ext uri="{FF2B5EF4-FFF2-40B4-BE49-F238E27FC236}">
                <a16:creationId xmlns:a16="http://schemas.microsoft.com/office/drawing/2014/main" id="{B3DC2632-10F0-44F4-BBE5-2AB3F4F04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99" y="2764004"/>
            <a:ext cx="2743200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49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">
            <a:extLst>
              <a:ext uri="{FF2B5EF4-FFF2-40B4-BE49-F238E27FC236}">
                <a16:creationId xmlns:a16="http://schemas.microsoft.com/office/drawing/2014/main" id="{1F2C8604-EC28-4C5A-BF4D-B2018469D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4273" r="35209" b="31027"/>
          <a:stretch/>
        </p:blipFill>
        <p:spPr>
          <a:xfrm flipH="1" flipV="1">
            <a:off x="9358462" y="3518102"/>
            <a:ext cx="2709787" cy="2062103"/>
          </a:xfrm>
          <a:prstGeom prst="rect">
            <a:avLst/>
          </a:prstGeom>
        </p:spPr>
      </p:pic>
      <p:sp>
        <p:nvSpPr>
          <p:cNvPr id="21" name="云形 5">
            <a:extLst>
              <a:ext uri="{FF2B5EF4-FFF2-40B4-BE49-F238E27FC236}">
                <a16:creationId xmlns:a16="http://schemas.microsoft.com/office/drawing/2014/main" id="{5CFB8318-87A7-48B2-B014-A9152ED84DB1}"/>
              </a:ext>
            </a:extLst>
          </p:cNvPr>
          <p:cNvSpPr/>
          <p:nvPr/>
        </p:nvSpPr>
        <p:spPr>
          <a:xfrm>
            <a:off x="6414425" y="-311861"/>
            <a:ext cx="8395894" cy="3372340"/>
          </a:xfrm>
          <a:prstGeom prst="cloud">
            <a:avLst/>
          </a:prstGeom>
          <a:solidFill>
            <a:srgbClr val="FFFEF0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906823" y="3373366"/>
            <a:ext cx="3679099" cy="2642759"/>
            <a:chOff x="8228327" y="3153600"/>
            <a:chExt cx="3679099" cy="264275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8" t="64613" r="-2083" b="16965"/>
            <a:stretch>
              <a:fillRect/>
            </a:stretch>
          </p:blipFill>
          <p:spPr>
            <a:xfrm>
              <a:off x="10171480" y="3185653"/>
              <a:ext cx="1735946" cy="2610706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584" t="66991" r="70781" b="18816"/>
            <a:stretch>
              <a:fillRect/>
            </a:stretch>
          </p:blipFill>
          <p:spPr>
            <a:xfrm>
              <a:off x="8228327" y="3153600"/>
              <a:ext cx="2492359" cy="2408563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图片 1">
            <a:extLst>
              <a:ext uri="{FF2B5EF4-FFF2-40B4-BE49-F238E27FC236}">
                <a16:creationId xmlns:a16="http://schemas.microsoft.com/office/drawing/2014/main" id="{5AC82413-234C-46DD-A442-FF26C94832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>
            <a:fillRect/>
          </a:stretch>
        </p:blipFill>
        <p:spPr>
          <a:xfrm>
            <a:off x="0" y="4807780"/>
            <a:ext cx="12192000" cy="2502310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1D6563B3-3D3D-4378-939F-0E5C91A688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1" t="3601" b="66330"/>
          <a:stretch/>
        </p:blipFill>
        <p:spPr>
          <a:xfrm>
            <a:off x="-94582" y="752475"/>
            <a:ext cx="8493764" cy="64301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" b="1901"/>
          <a:stretch/>
        </p:blipFill>
        <p:spPr>
          <a:xfrm>
            <a:off x="7664196" y="3339898"/>
            <a:ext cx="4014633" cy="38055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75F38F-BD10-495D-BA67-8FD3DC8E6191}"/>
              </a:ext>
            </a:extLst>
          </p:cNvPr>
          <p:cNvSpPr txBox="1"/>
          <p:nvPr/>
        </p:nvSpPr>
        <p:spPr>
          <a:xfrm>
            <a:off x="7153002" y="281194"/>
            <a:ext cx="5103421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fr-LU" altLang="vi-VN" sz="3200" b="1">
                <a:ln/>
                <a:solidFill>
                  <a:srgbClr val="E568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Tại sao chúng ta cần ăn phối hợp chất béo có nguồn gốc động vật và chất béo có nguồn gốc thực vật?</a:t>
            </a:r>
            <a:endParaRPr lang="en-US" sz="3200" b="1">
              <a:ln/>
              <a:solidFill>
                <a:srgbClr val="E568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EE7B899B-915F-4060-87C6-09A3FBF97C94}"/>
              </a:ext>
            </a:extLst>
          </p:cNvPr>
          <p:cNvSpPr/>
          <p:nvPr/>
        </p:nvSpPr>
        <p:spPr>
          <a:xfrm>
            <a:off x="513171" y="2826127"/>
            <a:ext cx="68270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LU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LU" altLang="vi-VN" sz="3200" b="1">
                <a:solidFill>
                  <a:srgbClr val="E421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ăn </a:t>
            </a:r>
            <a:r>
              <a:rPr lang="fr-LU" altLang="vi-VN" sz="32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 hợp chất béo có nguồn gốc động vật và chất béo có nguồn gốc thực vật </a:t>
            </a:r>
            <a:r>
              <a:rPr lang="fr-LU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đảm bảo cung cấp đủ các loại chất béo cho cơ thể. 	</a:t>
            </a:r>
          </a:p>
          <a:p>
            <a:pPr algn="just"/>
            <a:r>
              <a:rPr lang="fr-LU" altLang="vi-VN" sz="3200" b="1">
                <a:solidFill>
                  <a:srgbClr val="E421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Nên ăn ít </a:t>
            </a:r>
            <a:r>
              <a:rPr lang="fr-LU" altLang="vi-VN" sz="32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 chứa nhiều chất béo động vật </a:t>
            </a:r>
            <a:r>
              <a:rPr lang="fr-LU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phòng tránh các bệnh như huyết áp cao, tim mạch,….</a:t>
            </a:r>
            <a:endParaRPr lang="en-US" alt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zh-CN" altLang="en-US" sz="3200" dirty="0"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D5F5AE60-46CB-4A19-8271-3E192840EC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-1088612" y="-681573"/>
            <a:ext cx="2581754" cy="136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7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/>
        </p:nvSpPr>
        <p:spPr>
          <a:xfrm>
            <a:off x="693684" y="211366"/>
            <a:ext cx="10113746" cy="94844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152982" y="301967"/>
            <a:ext cx="94598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 sao chúng ta nên sử dụng muối i-ốt?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>
            <a:fillRect/>
          </a:stretch>
        </p:blipFill>
        <p:spPr>
          <a:xfrm>
            <a:off x="9909269" y="474576"/>
            <a:ext cx="1796321" cy="94844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567" y="1080335"/>
            <a:ext cx="5630104" cy="39720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>
            <a:fillRect/>
          </a:stretch>
        </p:blipFill>
        <p:spPr>
          <a:xfrm>
            <a:off x="0" y="3492189"/>
            <a:ext cx="12352883" cy="4262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BFA7BA-696E-4FFB-9F78-34D38B89F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r="5383"/>
          <a:stretch/>
        </p:blipFill>
        <p:spPr>
          <a:xfrm>
            <a:off x="626181" y="1272423"/>
            <a:ext cx="3239284" cy="3630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A5EE46-1596-4BA5-90E4-BE7B4FDBA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839" y="5052377"/>
            <a:ext cx="3239284" cy="1642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94E8C2E-663D-4488-9DFF-1F8211B10AE6}"/>
              </a:ext>
            </a:extLst>
          </p:cNvPr>
          <p:cNvGrpSpPr/>
          <p:nvPr/>
        </p:nvGrpSpPr>
        <p:grpSpPr>
          <a:xfrm>
            <a:off x="4044453" y="2227081"/>
            <a:ext cx="5864066" cy="3431055"/>
            <a:chOff x="4390960" y="1700796"/>
            <a:chExt cx="5864066" cy="3431055"/>
          </a:xfrm>
        </p:grpSpPr>
        <p:pic>
          <p:nvPicPr>
            <p:cNvPr id="12" name="图片 1" descr="图片包含 室内, 物体&#10;&#10;描述已自动生成">
              <a:extLst>
                <a:ext uri="{FF2B5EF4-FFF2-40B4-BE49-F238E27FC236}">
                  <a16:creationId xmlns:a16="http://schemas.microsoft.com/office/drawing/2014/main" id="{1159B531-AFA8-4B55-829A-4F6E793BB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3" t="4143" r="15251" b="20361"/>
            <a:stretch>
              <a:fillRect/>
            </a:stretch>
          </p:blipFill>
          <p:spPr>
            <a:xfrm>
              <a:off x="4390960" y="1700796"/>
              <a:ext cx="5864066" cy="34310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912C71-99DE-4037-AA89-D18B6C51AAA2}"/>
                </a:ext>
              </a:extLst>
            </p:cNvPr>
            <p:cNvSpPr txBox="1"/>
            <p:nvPr/>
          </p:nvSpPr>
          <p:spPr>
            <a:xfrm>
              <a:off x="4766553" y="2528579"/>
              <a:ext cx="5142716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vi-VN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Cơ thể chỉ cần một lượng i-ốt  </a:t>
              </a:r>
              <a:r>
                <a:rPr lang="en-US" altLang="vi-VN" sz="2800" b="1">
                  <a:solidFill>
                    <a:srgbClr val="E421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 nhỏ</a:t>
              </a:r>
              <a:r>
                <a:rPr lang="en-US" altLang="vi-VN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Nếu thiếu i-ốt, cơ thể sẽ </a:t>
              </a:r>
              <a:r>
                <a:rPr lang="en-US" altLang="vi-VN" sz="2800" b="1">
                  <a:solidFill>
                    <a:srgbClr val="E421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kém phát triển cả về thể lực và trí tuệ</a:t>
              </a:r>
              <a:r>
                <a:rPr lang="en-US" altLang="vi-VN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Vì vậy nên dùng muối có bổ sung i-ốt.</a:t>
              </a:r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" b="1681"/>
          <a:stretch/>
        </p:blipFill>
        <p:spPr>
          <a:xfrm>
            <a:off x="9184264" y="4285284"/>
            <a:ext cx="3239284" cy="313037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-28366654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1143</TotalTime>
  <Words>605</Words>
  <Application>Microsoft Office PowerPoint</Application>
  <PresentationFormat>Widescreen</PresentationFormat>
  <Paragraphs>99</Paragraphs>
  <Slides>15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UTM Azuki</vt:lpstr>
      <vt:lpstr>HP001 4 hàng</vt:lpstr>
      <vt:lpstr>Calibri</vt:lpstr>
      <vt:lpstr>Arial</vt:lpstr>
      <vt:lpstr>UTM Showcard</vt:lpstr>
      <vt:lpstr>Times New Roman</vt:lpstr>
      <vt:lpstr>UVN Dzung Dakao</vt:lpstr>
      <vt:lpstr>DengXian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54</cp:revision>
  <dcterms:created xsi:type="dcterms:W3CDTF">2017-08-18T03:02:00Z</dcterms:created>
  <dcterms:modified xsi:type="dcterms:W3CDTF">2022-09-30T15:23:18Z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1033-11.2.0.10296</vt:lpwstr>
  </property>
  <property fmtid="{D5CDD505-2E9C-101B-9397-08002B2CF9AE}" pid="3" name="ICV">
    <vt:lpwstr>E58BE79B9B254C40ADC8E6EECE8E1114</vt:lpwstr>
  </property>
</Properties>
</file>