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8" r:id="rId2"/>
    <p:sldId id="263" r:id="rId3"/>
    <p:sldId id="257" r:id="rId4"/>
    <p:sldId id="258" r:id="rId5"/>
    <p:sldId id="259" r:id="rId6"/>
    <p:sldId id="302" r:id="rId7"/>
    <p:sldId id="306" r:id="rId8"/>
    <p:sldId id="356" r:id="rId9"/>
    <p:sldId id="349" r:id="rId10"/>
    <p:sldId id="351" r:id="rId11"/>
    <p:sldId id="352" r:id="rId12"/>
    <p:sldId id="331" r:id="rId13"/>
    <p:sldId id="323" r:id="rId14"/>
    <p:sldId id="326" r:id="rId15"/>
    <p:sldId id="353" r:id="rId16"/>
    <p:sldId id="354" r:id="rId17"/>
    <p:sldId id="329" r:id="rId18"/>
    <p:sldId id="357" r:id="rId19"/>
    <p:sldId id="286" r:id="rId20"/>
    <p:sldId id="303" r:id="rId21"/>
  </p:sldIdLst>
  <p:sldSz cx="12344400" cy="6858000"/>
  <p:notesSz cx="6858000" cy="9144000"/>
  <p:custDataLst>
    <p:tags r:id="rId23"/>
  </p:custDataLst>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6600CC"/>
    <a:srgbClr val="009900"/>
    <a:srgbClr val="CCCCFF"/>
    <a:srgbClr val="FFFFCC"/>
    <a:srgbClr val="FF99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2" autoAdjust="0"/>
    <p:restoredTop sz="94595" autoAdjust="0"/>
  </p:normalViewPr>
  <p:slideViewPr>
    <p:cSldViewPr>
      <p:cViewPr varScale="1">
        <p:scale>
          <a:sx n="61" d="100"/>
          <a:sy n="61" d="100"/>
        </p:scale>
        <p:origin x="900" y="60"/>
      </p:cViewPr>
      <p:guideLst>
        <p:guide orient="horz" pos="2160"/>
        <p:guide pos="38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24580" name="Rectangle 4"/>
          <p:cNvSpPr>
            <a:spLocks noGrp="1" noRot="1" noChangeAspect="1" noChangeArrowheads="1" noTextEdit="1"/>
          </p:cNvSpPr>
          <p:nvPr>
            <p:ph type="sldImg" idx="2"/>
          </p:nvPr>
        </p:nvSpPr>
        <p:spPr bwMode="auto">
          <a:xfrm>
            <a:off x="342900" y="685800"/>
            <a:ext cx="61722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425ADC2A-3A0C-432A-82ED-15DF3DEC5731}" type="slidenum">
              <a:rPr lang="en-US"/>
              <a:pPr>
                <a:defRPr/>
              </a:pPr>
              <a:t>‹#›</a:t>
            </a:fld>
            <a:endParaRPr lang="en-US"/>
          </a:p>
        </p:txBody>
      </p:sp>
    </p:spTree>
    <p:extLst>
      <p:ext uri="{BB962C8B-B14F-4D97-AF65-F5344CB8AC3E}">
        <p14:creationId xmlns:p14="http://schemas.microsoft.com/office/powerpoint/2010/main" val="14611786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ơi giữ chỗ cho Hình ảnh của Bản chiếu 1"/>
          <p:cNvSpPr>
            <a:spLocks noGrp="1" noRot="1" noChangeAspect="1"/>
          </p:cNvSpPr>
          <p:nvPr>
            <p:ph type="sldImg"/>
          </p:nvPr>
        </p:nvSpPr>
        <p:spPr>
          <a:xfrm>
            <a:off x="342900" y="685800"/>
            <a:ext cx="6172200" cy="3429000"/>
          </a:xfrm>
        </p:spPr>
      </p:sp>
      <p:sp>
        <p:nvSpPr>
          <p:cNvPr id="3" name="Nơi giữ chỗ cho Ghi chú 2"/>
          <p:cNvSpPr>
            <a:spLocks noGrp="1"/>
          </p:cNvSpPr>
          <p:nvPr>
            <p:ph type="body" idx="1"/>
          </p:nvPr>
        </p:nvSpPr>
        <p:spPr/>
        <p:txBody>
          <a:bodyPr>
            <a:normAutofit/>
          </a:bodyPr>
          <a:lstStyle/>
          <a:p>
            <a:endParaRPr lang="en-US"/>
          </a:p>
        </p:txBody>
      </p:sp>
      <p:sp>
        <p:nvSpPr>
          <p:cNvPr id="4" name="Nơi giữ chỗ cho Số hiệu Bản chiếu 3"/>
          <p:cNvSpPr>
            <a:spLocks noGrp="1"/>
          </p:cNvSpPr>
          <p:nvPr>
            <p:ph type="sldNum" sz="quarter" idx="10"/>
          </p:nvPr>
        </p:nvSpPr>
        <p:spPr/>
        <p:txBody>
          <a:bodyPr/>
          <a:lstStyle/>
          <a:p>
            <a:pPr>
              <a:defRPr/>
            </a:pPr>
            <a:fld id="{425ADC2A-3A0C-432A-82ED-15DF3DEC5731}"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84993"/>
          <p:cNvSpPr>
            <a:spLocks noGrp="1" noRot="1" noChangeAspect="1" noTextEdit="1"/>
          </p:cNvSpPr>
          <p:nvPr>
            <p:ph type="sldImg"/>
          </p:nvPr>
        </p:nvSpPr>
        <p:spPr/>
      </p:sp>
      <p:sp>
        <p:nvSpPr>
          <p:cNvPr id="84995" name="文本占位符 849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55E8C-A529-4D2C-840E-2C3B7F1D21A6}" type="slidenum">
              <a:rPr lang="en-US"/>
              <a:pPr>
                <a:defRPr/>
              </a:pPr>
              <a:t>‹#›</a:t>
            </a:fld>
            <a:endParaRPr lang="en-US"/>
          </a:p>
        </p:txBody>
      </p:sp>
    </p:spTree>
  </p:cSld>
  <p:clrMapOvr>
    <a:masterClrMapping/>
  </p:clrMapOvr>
  <p:transition spd="med">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55E8C-A529-4D2C-840E-2C3B7F1D21A6}" type="slidenum">
              <a:rPr lang="en-US"/>
              <a:pPr>
                <a:defRPr/>
              </a:pPr>
              <a:t>‹#›</a:t>
            </a:fld>
            <a:endParaRPr lang="en-US"/>
          </a:p>
        </p:txBody>
      </p:sp>
    </p:spTree>
    <p:extLst>
      <p:ext uri="{BB962C8B-B14F-4D97-AF65-F5344CB8AC3E}">
        <p14:creationId xmlns:p14="http://schemas.microsoft.com/office/powerpoint/2010/main" val="1868937921"/>
      </p:ext>
    </p:extLst>
  </p:cSld>
  <p:clrMapOvr>
    <a:masterClrMapping/>
  </p:clrMapOvr>
  <p:transition spd="med">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cSld>
  <p:clrMapOvr>
    <a:masterClrMapping/>
  </p:clrMapOvr>
  <p:transition spd="med">
    <p:check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324761804"/>
      </p:ext>
    </p:extLst>
  </p:cSld>
  <p:clrMapOvr>
    <a:masterClrMapping/>
  </p:clrMapOvr>
  <p:transition spd="med">
    <p:check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2559651918"/>
      </p:ext>
    </p:extLst>
  </p:cSld>
  <p:clrMapOvr>
    <a:masterClrMapping/>
  </p:clrMapOvr>
  <p:transition spd="med">
    <p:check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2047991267"/>
      </p:ext>
    </p:extLst>
  </p:cSld>
  <p:clrMapOvr>
    <a:masterClrMapping/>
  </p:clrMapOvr>
  <p:transition spd="med">
    <p:check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609867126"/>
      </p:ext>
    </p:extLst>
  </p:cSld>
  <p:clrMapOvr>
    <a:masterClrMapping/>
  </p:clrMapOvr>
  <p:transition spd="med">
    <p:check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3273265649"/>
      </p:ext>
    </p:extLst>
  </p:cSld>
  <p:clrMapOvr>
    <a:masterClrMapping/>
  </p:clrMapOvr>
  <p:transition spd="med">
    <p:check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407795791"/>
      </p:ext>
    </p:extLst>
  </p:cSld>
  <p:clrMapOvr>
    <a:masterClrMapping/>
  </p:clrMapOvr>
  <p:transition spd="med">
    <p:check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1700773242"/>
      </p:ext>
    </p:extLst>
  </p:cSld>
  <p:clrMapOvr>
    <a:masterClrMapping/>
  </p:clrMapOvr>
  <p:transition spd="med">
    <p:check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4143925282"/>
      </p:ext>
    </p:extLst>
  </p:cSld>
  <p:clrMapOvr>
    <a:masterClrMapping/>
  </p:clrMapOvr>
  <p:transition spd="med">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55E8C-A529-4D2C-840E-2C3B7F1D21A6}" type="slidenum">
              <a:rPr lang="en-US"/>
              <a:pPr>
                <a:defRPr/>
              </a:pPr>
              <a:t>‹#›</a:t>
            </a:fld>
            <a:endParaRPr lang="en-US"/>
          </a:p>
        </p:txBody>
      </p:sp>
    </p:spTree>
    <p:extLst>
      <p:ext uri="{BB962C8B-B14F-4D97-AF65-F5344CB8AC3E}">
        <p14:creationId xmlns:p14="http://schemas.microsoft.com/office/powerpoint/2010/main" val="3528172742"/>
      </p:ext>
    </p:extLst>
  </p:cSld>
  <p:clrMapOvr>
    <a:masterClrMapping/>
  </p:clrMapOvr>
  <p:transition spd="med">
    <p:check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2461611940"/>
      </p:ext>
    </p:extLst>
  </p:cSld>
  <p:clrMapOvr>
    <a:masterClrMapping/>
  </p:clrMapOvr>
  <p:transition spd="med">
    <p:check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768563528"/>
      </p:ext>
    </p:extLst>
  </p:cSld>
  <p:clrMapOvr>
    <a:masterClrMapping/>
  </p:clrMapOvr>
  <p:transition spd="med">
    <p:check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1093910988"/>
      </p:ext>
    </p:extLst>
  </p:cSld>
  <p:clrMapOvr>
    <a:masterClrMapping/>
  </p:clrMapOvr>
  <p:transition spd="med">
    <p:check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2304013802"/>
      </p:ext>
    </p:extLst>
  </p:cSld>
  <p:clrMapOvr>
    <a:masterClrMapping/>
  </p:clrMapOvr>
  <p:transition spd="med">
    <p:check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828106137"/>
      </p:ext>
    </p:extLst>
  </p:cSld>
  <p:clrMapOvr>
    <a:masterClrMapping/>
  </p:clrMapOvr>
  <p:transition spd="med">
    <p:check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2980466278"/>
      </p:ext>
    </p:extLst>
  </p:cSld>
  <p:clrMapOvr>
    <a:masterClrMapping/>
  </p:clrMapOvr>
  <p:transition spd="med">
    <p:check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1801304599"/>
      </p:ext>
    </p:extLst>
  </p:cSld>
  <p:clrMapOvr>
    <a:masterClrMapping/>
  </p:clrMapOvr>
  <p:transition spd="med">
    <p:check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2534547906"/>
      </p:ext>
    </p:extLst>
  </p:cSld>
  <p:clrMapOvr>
    <a:masterClrMapping/>
  </p:clrMapOvr>
  <p:transition spd="med">
    <p:check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4177188082"/>
      </p:ext>
    </p:extLst>
  </p:cSld>
  <p:clrMapOvr>
    <a:masterClrMapping/>
  </p:clrMapOvr>
  <p:transition spd="med">
    <p:check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1842668103"/>
      </p:ext>
    </p:extLst>
  </p:cSld>
  <p:clrMapOvr>
    <a:masterClrMapping/>
  </p:clrMapOvr>
  <p:transition spd="med">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55E8C-A529-4D2C-840E-2C3B7F1D21A6}" type="slidenum">
              <a:rPr lang="en-US"/>
              <a:pPr>
                <a:defRPr/>
              </a:pPr>
              <a:t>‹#›</a:t>
            </a:fld>
            <a:endParaRPr lang="en-US"/>
          </a:p>
        </p:txBody>
      </p:sp>
    </p:spTree>
    <p:extLst>
      <p:ext uri="{BB962C8B-B14F-4D97-AF65-F5344CB8AC3E}">
        <p14:creationId xmlns:p14="http://schemas.microsoft.com/office/powerpoint/2010/main" val="691768791"/>
      </p:ext>
    </p:extLst>
  </p:cSld>
  <p:clrMapOvr>
    <a:masterClrMapping/>
  </p:clrMapOvr>
  <p:transition spd="med">
    <p:checke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1529692966"/>
      </p:ext>
    </p:extLst>
  </p:cSld>
  <p:clrMapOvr>
    <a:masterClrMapping/>
  </p:clrMapOvr>
  <p:transition spd="med">
    <p:check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2585167796"/>
      </p:ext>
    </p:extLst>
  </p:cSld>
  <p:clrMapOvr>
    <a:masterClrMapping/>
  </p:clrMapOvr>
  <p:transition spd="med">
    <p:check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1612490133"/>
      </p:ext>
    </p:extLst>
  </p:cSld>
  <p:clrMapOvr>
    <a:masterClrMapping/>
  </p:clrMapOvr>
  <p:transition spd="med">
    <p:check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1907231314"/>
      </p:ext>
    </p:extLst>
  </p:cSld>
  <p:clrMapOvr>
    <a:masterClrMapping/>
  </p:clrMapOvr>
  <p:transition spd="med">
    <p:checke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1922412066"/>
      </p:ext>
    </p:extLst>
  </p:cSld>
  <p:clrMapOvr>
    <a:masterClrMapping/>
  </p:clrMapOvr>
  <p:transition spd="med">
    <p:check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363327586"/>
      </p:ext>
    </p:extLst>
  </p:cSld>
  <p:clrMapOvr>
    <a:masterClrMapping/>
  </p:clrMapOvr>
  <p:transition spd="med">
    <p:check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1898392316"/>
      </p:ext>
    </p:extLst>
  </p:cSld>
  <p:clrMapOvr>
    <a:masterClrMapping/>
  </p:clrMapOvr>
  <p:transition spd="med">
    <p:check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618557435"/>
      </p:ext>
    </p:extLst>
  </p:cSld>
  <p:clrMapOvr>
    <a:masterClrMapping/>
  </p:clrMapOvr>
  <p:transition spd="med">
    <p:check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1072347599"/>
      </p:ext>
    </p:extLst>
  </p:cSld>
  <p:clrMapOvr>
    <a:masterClrMapping/>
  </p:clrMapOvr>
  <p:transition spd="med">
    <p:check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389234143"/>
      </p:ext>
    </p:extLst>
  </p:cSld>
  <p:clrMapOvr>
    <a:masterClrMapping/>
  </p:clrMapOvr>
  <p:transition spd="med">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55E8C-A529-4D2C-840E-2C3B7F1D21A6}" type="slidenum">
              <a:rPr lang="en-US"/>
              <a:pPr>
                <a:defRPr/>
              </a:pPr>
              <a:t>‹#›</a:t>
            </a:fld>
            <a:endParaRPr lang="en-US"/>
          </a:p>
        </p:txBody>
      </p:sp>
    </p:spTree>
    <p:extLst>
      <p:ext uri="{BB962C8B-B14F-4D97-AF65-F5344CB8AC3E}">
        <p14:creationId xmlns:p14="http://schemas.microsoft.com/office/powerpoint/2010/main" val="3105022347"/>
      </p:ext>
    </p:extLst>
  </p:cSld>
  <p:clrMapOvr>
    <a:masterClrMapping/>
  </p:clrMapOvr>
  <p:transition spd="med">
    <p:checke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5123" y="4406901"/>
            <a:ext cx="1049274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75123" y="2906713"/>
            <a:ext cx="1049274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79954E-8151-4A41-BBDD-6E48C2759FD8}" type="slidenum">
              <a:rPr lang="en-US"/>
              <a:pPr>
                <a:defRPr/>
              </a:pPr>
              <a:t>‹#›</a:t>
            </a:fld>
            <a:endParaRPr lang="en-US"/>
          </a:p>
        </p:txBody>
      </p:sp>
    </p:spTree>
  </p:cSld>
  <p:clrMapOvr>
    <a:masterClrMapping/>
  </p:clrMapOvr>
  <p:transition spd="med">
    <p:check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7220" y="1600201"/>
            <a:ext cx="545211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5070" y="1600201"/>
            <a:ext cx="545211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D8A25C-9A95-49DD-812A-203314EDE9D4}" type="slidenum">
              <a:rPr lang="en-US"/>
              <a:pPr>
                <a:defRPr/>
              </a:pPr>
              <a:t>‹#›</a:t>
            </a:fld>
            <a:endParaRPr lang="en-US"/>
          </a:p>
        </p:txBody>
      </p:sp>
    </p:spTree>
  </p:cSld>
  <p:clrMapOvr>
    <a:masterClrMapping/>
  </p:clrMapOvr>
  <p:transition spd="med">
    <p:check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7220" y="1535113"/>
            <a:ext cx="54542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7220" y="2174875"/>
            <a:ext cx="54542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0785" y="1535113"/>
            <a:ext cx="545639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0785" y="2174875"/>
            <a:ext cx="54563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54E549-D7AD-4E78-A581-630093972A30}" type="slidenum">
              <a:rPr lang="en-US"/>
              <a:pPr>
                <a:defRPr/>
              </a:pPr>
              <a:t>‹#›</a:t>
            </a:fld>
            <a:endParaRPr lang="en-US"/>
          </a:p>
        </p:txBody>
      </p:sp>
    </p:spTree>
  </p:cSld>
  <p:clrMapOvr>
    <a:masterClrMapping/>
  </p:clrMapOvr>
  <p:transition spd="med">
    <p:checke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D28FF83-2A43-45EE-832C-AD33DD3B4338}" type="slidenum">
              <a:rPr lang="en-US"/>
              <a:pPr>
                <a:defRPr/>
              </a:pPr>
              <a:t>‹#›</a:t>
            </a:fld>
            <a:endParaRPr lang="en-US"/>
          </a:p>
        </p:txBody>
      </p:sp>
    </p:spTree>
  </p:cSld>
  <p:clrMapOvr>
    <a:masterClrMapping/>
  </p:clrMapOvr>
  <p:transition spd="med">
    <p:checke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cSld>
  <p:clrMapOvr>
    <a:masterClrMapping/>
  </p:clrMapOvr>
  <p:transition spd="med">
    <p:checke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3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614570817"/>
      </p:ext>
    </p:extLst>
  </p:cSld>
  <p:clrMapOvr>
    <a:masterClrMapping/>
  </p:clrMapOvr>
  <p:transition spd="med">
    <p:checke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3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2734272954"/>
      </p:ext>
    </p:extLst>
  </p:cSld>
  <p:clrMapOvr>
    <a:masterClrMapping/>
  </p:clrMapOvr>
  <p:transition spd="med">
    <p:checke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30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2595940900"/>
      </p:ext>
    </p:extLst>
  </p:cSld>
  <p:clrMapOvr>
    <a:masterClrMapping/>
  </p:clrMapOvr>
  <p:transition spd="med">
    <p:checke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29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2143593517"/>
      </p:ext>
    </p:extLst>
  </p:cSld>
  <p:clrMapOvr>
    <a:masterClrMapping/>
  </p:clrMapOvr>
  <p:transition spd="med">
    <p:checke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28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2164068201"/>
      </p:ext>
    </p:extLst>
  </p:cSld>
  <p:clrMapOvr>
    <a:masterClrMapping/>
  </p:clrMapOvr>
  <p:transition spd="med">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55E8C-A529-4D2C-840E-2C3B7F1D21A6}" type="slidenum">
              <a:rPr lang="en-US"/>
              <a:pPr>
                <a:defRPr/>
              </a:pPr>
              <a:t>‹#›</a:t>
            </a:fld>
            <a:endParaRPr lang="en-US"/>
          </a:p>
        </p:txBody>
      </p:sp>
    </p:spTree>
    <p:extLst>
      <p:ext uri="{BB962C8B-B14F-4D97-AF65-F5344CB8AC3E}">
        <p14:creationId xmlns:p14="http://schemas.microsoft.com/office/powerpoint/2010/main" val="3768698136"/>
      </p:ext>
    </p:extLst>
  </p:cSld>
  <p:clrMapOvr>
    <a:masterClrMapping/>
  </p:clrMapOvr>
  <p:transition spd="med">
    <p:checke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27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2481493041"/>
      </p:ext>
    </p:extLst>
  </p:cSld>
  <p:clrMapOvr>
    <a:masterClrMapping/>
  </p:clrMapOvr>
  <p:transition spd="med">
    <p:check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2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3836323788"/>
      </p:ext>
    </p:extLst>
  </p:cSld>
  <p:clrMapOvr>
    <a:masterClrMapping/>
  </p:clrMapOvr>
  <p:transition spd="med">
    <p:check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25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2796740815"/>
      </p:ext>
    </p:extLst>
  </p:cSld>
  <p:clrMapOvr>
    <a:masterClrMapping/>
  </p:clrMapOvr>
  <p:transition spd="med">
    <p:check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24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2883608340"/>
      </p:ext>
    </p:extLst>
  </p:cSld>
  <p:clrMapOvr>
    <a:masterClrMapping/>
  </p:clrMapOvr>
  <p:transition spd="med">
    <p:check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23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3445569286"/>
      </p:ext>
    </p:extLst>
  </p:cSld>
  <p:clrMapOvr>
    <a:masterClrMapping/>
  </p:clrMapOvr>
  <p:transition spd="med">
    <p:check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2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870788636"/>
      </p:ext>
    </p:extLst>
  </p:cSld>
  <p:clrMapOvr>
    <a:masterClrMapping/>
  </p:clrMapOvr>
  <p:transition spd="med">
    <p:check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2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1850279191"/>
      </p:ext>
    </p:extLst>
  </p:cSld>
  <p:clrMapOvr>
    <a:masterClrMapping/>
  </p:clrMapOvr>
  <p:transition spd="med">
    <p:check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20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634132756"/>
      </p:ext>
    </p:extLst>
  </p:cSld>
  <p:clrMapOvr>
    <a:masterClrMapping/>
  </p:clrMapOvr>
  <p:transition spd="med">
    <p:check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19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147680741"/>
      </p:ext>
    </p:extLst>
  </p:cSld>
  <p:clrMapOvr>
    <a:masterClrMapping/>
  </p:clrMapOvr>
  <p:transition spd="med">
    <p:check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18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3696942762"/>
      </p:ext>
    </p:extLst>
  </p:cSld>
  <p:clrMapOvr>
    <a:masterClrMapping/>
  </p:clrMapOvr>
  <p:transition spd="med">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55E8C-A529-4D2C-840E-2C3B7F1D21A6}" type="slidenum">
              <a:rPr lang="en-US"/>
              <a:pPr>
                <a:defRPr/>
              </a:pPr>
              <a:t>‹#›</a:t>
            </a:fld>
            <a:endParaRPr lang="en-US"/>
          </a:p>
        </p:txBody>
      </p:sp>
    </p:spTree>
    <p:extLst>
      <p:ext uri="{BB962C8B-B14F-4D97-AF65-F5344CB8AC3E}">
        <p14:creationId xmlns:p14="http://schemas.microsoft.com/office/powerpoint/2010/main" val="1187126830"/>
      </p:ext>
    </p:extLst>
  </p:cSld>
  <p:clrMapOvr>
    <a:masterClrMapping/>
  </p:clrMapOvr>
  <p:transition spd="med">
    <p:checke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17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492862697"/>
      </p:ext>
    </p:extLst>
  </p:cSld>
  <p:clrMapOvr>
    <a:masterClrMapping/>
  </p:clrMapOvr>
  <p:transition spd="med">
    <p:check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1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2348430176"/>
      </p:ext>
    </p:extLst>
  </p:cSld>
  <p:clrMapOvr>
    <a:masterClrMapping/>
  </p:clrMapOvr>
  <p:transition spd="med">
    <p:check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15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1461209850"/>
      </p:ext>
    </p:extLst>
  </p:cSld>
  <p:clrMapOvr>
    <a:masterClrMapping/>
  </p:clrMapOvr>
  <p:transition spd="med">
    <p:check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14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3221681382"/>
      </p:ext>
    </p:extLst>
  </p:cSld>
  <p:clrMapOvr>
    <a:masterClrMapping/>
  </p:clrMapOvr>
  <p:transition spd="med">
    <p:check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13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3609748518"/>
      </p:ext>
    </p:extLst>
  </p:cSld>
  <p:clrMapOvr>
    <a:masterClrMapping/>
  </p:clrMapOvr>
  <p:transition spd="med">
    <p:check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1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2484851425"/>
      </p:ext>
    </p:extLst>
  </p:cSld>
  <p:clrMapOvr>
    <a:masterClrMapping/>
  </p:clrMapOvr>
  <p:transition spd="med">
    <p:check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1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1271641334"/>
      </p:ext>
    </p:extLst>
  </p:cSld>
  <p:clrMapOvr>
    <a:masterClrMapping/>
  </p:clrMapOvr>
  <p:transition spd="med">
    <p:check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10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2335115486"/>
      </p:ext>
    </p:extLst>
  </p:cSld>
  <p:clrMapOvr>
    <a:masterClrMapping/>
  </p:clrMapOvr>
  <p:transition spd="med">
    <p:check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9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923968465"/>
      </p:ext>
    </p:extLst>
  </p:cSld>
  <p:clrMapOvr>
    <a:masterClrMapping/>
  </p:clrMapOvr>
  <p:transition spd="med">
    <p:check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8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2350348524"/>
      </p:ext>
    </p:extLst>
  </p:cSld>
  <p:clrMapOvr>
    <a:masterClrMapping/>
  </p:clrMapOvr>
  <p:transition spd="med">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55E8C-A529-4D2C-840E-2C3B7F1D21A6}" type="slidenum">
              <a:rPr lang="en-US"/>
              <a:pPr>
                <a:defRPr/>
              </a:pPr>
              <a:t>‹#›</a:t>
            </a:fld>
            <a:endParaRPr lang="en-US"/>
          </a:p>
        </p:txBody>
      </p:sp>
    </p:spTree>
    <p:extLst>
      <p:ext uri="{BB962C8B-B14F-4D97-AF65-F5344CB8AC3E}">
        <p14:creationId xmlns:p14="http://schemas.microsoft.com/office/powerpoint/2010/main" val="3283570828"/>
      </p:ext>
    </p:extLst>
  </p:cSld>
  <p:clrMapOvr>
    <a:masterClrMapping/>
  </p:clrMapOvr>
  <p:transition spd="med">
    <p:checke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7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3227536383"/>
      </p:ext>
    </p:extLst>
  </p:cSld>
  <p:clrMapOvr>
    <a:masterClrMapping/>
  </p:clrMapOvr>
  <p:transition spd="med">
    <p:check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1300971298"/>
      </p:ext>
    </p:extLst>
  </p:cSld>
  <p:clrMapOvr>
    <a:masterClrMapping/>
  </p:clrMapOvr>
  <p:transition spd="med">
    <p:check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5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1594563669"/>
      </p:ext>
    </p:extLst>
  </p:cSld>
  <p:clrMapOvr>
    <a:masterClrMapping/>
  </p:clrMapOvr>
  <p:transition spd="med">
    <p:checke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4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164991286"/>
      </p:ext>
    </p:extLst>
  </p:cSld>
  <p:clrMapOvr>
    <a:masterClrMapping/>
  </p:clrMapOvr>
  <p:transition spd="med">
    <p:checke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3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1825700693"/>
      </p:ext>
    </p:extLst>
  </p:cSld>
  <p:clrMapOvr>
    <a:masterClrMapping/>
  </p:clrMapOvr>
  <p:transition spd="med">
    <p:checke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4173026098"/>
      </p:ext>
    </p:extLst>
  </p:cSld>
  <p:clrMapOvr>
    <a:masterClrMapping/>
  </p:clrMapOvr>
  <p:transition spd="med">
    <p:checke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3048907754"/>
      </p:ext>
    </p:extLst>
  </p:cSld>
  <p:clrMapOvr>
    <a:masterClrMapping/>
  </p:clrMapOvr>
  <p:transition spd="med">
    <p:checke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7220" y="273050"/>
            <a:ext cx="406122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26317" y="273051"/>
            <a:ext cx="6900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7220" y="1435101"/>
            <a:ext cx="406122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BDD563-7CD0-4D17-AA92-FC27CDA016B8}" type="slidenum">
              <a:rPr lang="en-US"/>
              <a:pPr>
                <a:defRPr/>
              </a:pPr>
              <a:t>‹#›</a:t>
            </a:fld>
            <a:endParaRPr lang="en-US"/>
          </a:p>
        </p:txBody>
      </p:sp>
    </p:spTree>
  </p:cSld>
  <p:clrMapOvr>
    <a:masterClrMapping/>
  </p:clrMapOvr>
  <p:transition spd="med">
    <p:checke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9589" y="4800600"/>
            <a:ext cx="740664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19589" y="612775"/>
            <a:ext cx="740664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419589" y="5367338"/>
            <a:ext cx="740664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5A1E32-375E-4267-8EC2-CD56BD161466}" type="slidenum">
              <a:rPr lang="en-US"/>
              <a:pPr>
                <a:defRPr/>
              </a:pPr>
              <a:t>‹#›</a:t>
            </a:fld>
            <a:endParaRPr lang="en-US"/>
          </a:p>
        </p:txBody>
      </p:sp>
    </p:spTree>
  </p:cSld>
  <p:clrMapOvr>
    <a:masterClrMapping/>
  </p:clrMapOvr>
  <p:transition spd="med">
    <p:checke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F8C55A-5E1D-4657-A132-29B11D45BB3C}" type="slidenum">
              <a:rPr lang="en-US"/>
              <a:pPr>
                <a:defRPr/>
              </a:pPr>
              <a:t>‹#›</a:t>
            </a:fld>
            <a:endParaRPr lang="en-US"/>
          </a:p>
        </p:txBody>
      </p:sp>
    </p:spTree>
  </p:cSld>
  <p:clrMapOvr>
    <a:masterClrMapping/>
  </p:clrMapOvr>
  <p:transition spd="med">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55E8C-A529-4D2C-840E-2C3B7F1D21A6}" type="slidenum">
              <a:rPr lang="en-US"/>
              <a:pPr>
                <a:defRPr/>
              </a:pPr>
              <a:t>‹#›</a:t>
            </a:fld>
            <a:endParaRPr lang="en-US"/>
          </a:p>
        </p:txBody>
      </p:sp>
    </p:spTree>
    <p:extLst>
      <p:ext uri="{BB962C8B-B14F-4D97-AF65-F5344CB8AC3E}">
        <p14:creationId xmlns:p14="http://schemas.microsoft.com/office/powerpoint/2010/main" val="1954055001"/>
      </p:ext>
    </p:extLst>
  </p:cSld>
  <p:clrMapOvr>
    <a:masterClrMapping/>
  </p:clrMapOvr>
  <p:transition spd="med">
    <p:checke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9690" y="274639"/>
            <a:ext cx="277749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7220" y="274639"/>
            <a:ext cx="812673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242831-4C2F-4511-AA2E-8629DB34FFD3}" type="slidenum">
              <a:rPr lang="en-US"/>
              <a:pPr>
                <a:defRPr/>
              </a:pPr>
              <a:t>‹#›</a:t>
            </a:fld>
            <a:endParaRPr lang="en-US"/>
          </a:p>
        </p:txBody>
      </p:sp>
    </p:spTree>
  </p:cSld>
  <p:clrMapOvr>
    <a:masterClrMapping/>
  </p:clrMapOvr>
  <p:transition spd="med">
    <p:checke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 y="274638"/>
            <a:ext cx="11109960" cy="1143000"/>
          </a:xfrm>
        </p:spPr>
        <p:txBody>
          <a:bodyPr/>
          <a:lstStyle/>
          <a:p>
            <a:r>
              <a:rPr lang="en-US"/>
              <a:t>Click to edit Master title style</a:t>
            </a:r>
          </a:p>
        </p:txBody>
      </p:sp>
      <p:sp>
        <p:nvSpPr>
          <p:cNvPr id="3" name="Text Placeholder 2"/>
          <p:cNvSpPr>
            <a:spLocks noGrp="1"/>
          </p:cNvSpPr>
          <p:nvPr>
            <p:ph type="body" sz="half" idx="1"/>
          </p:nvPr>
        </p:nvSpPr>
        <p:spPr>
          <a:xfrm>
            <a:off x="61722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507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4D3153-7147-4A4B-A608-393AE67570A2}" type="slidenum">
              <a:rPr lang="en-US"/>
              <a:pPr>
                <a:defRPr/>
              </a:pPr>
              <a:t>‹#›</a:t>
            </a:fld>
            <a:endParaRPr lang="en-US"/>
          </a:p>
        </p:txBody>
      </p:sp>
    </p:spTree>
  </p:cSld>
  <p:clrMapOvr>
    <a:masterClrMapping/>
  </p:clrMapOvr>
  <p:transition spd="med">
    <p:checke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AndObj" preserve="1">
  <p:cSld name="5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 y="274638"/>
            <a:ext cx="11109960" cy="1143000"/>
          </a:xfrm>
        </p:spPr>
        <p:txBody>
          <a:bodyPr/>
          <a:lstStyle/>
          <a:p>
            <a:r>
              <a:rPr lang="en-US"/>
              <a:t>Click to edit Master title style</a:t>
            </a:r>
          </a:p>
        </p:txBody>
      </p:sp>
      <p:sp>
        <p:nvSpPr>
          <p:cNvPr id="3" name="Text Placeholder 2"/>
          <p:cNvSpPr>
            <a:spLocks noGrp="1"/>
          </p:cNvSpPr>
          <p:nvPr>
            <p:ph type="body" sz="half" idx="1"/>
          </p:nvPr>
        </p:nvSpPr>
        <p:spPr>
          <a:xfrm>
            <a:off x="61722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507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4D3153-7147-4A4B-A608-393AE67570A2}" type="slidenum">
              <a:rPr lang="en-US"/>
              <a:pPr>
                <a:defRPr/>
              </a:pPr>
              <a:t>‹#›</a:t>
            </a:fld>
            <a:endParaRPr lang="en-US"/>
          </a:p>
        </p:txBody>
      </p:sp>
    </p:spTree>
    <p:extLst>
      <p:ext uri="{BB962C8B-B14F-4D97-AF65-F5344CB8AC3E}">
        <p14:creationId xmlns:p14="http://schemas.microsoft.com/office/powerpoint/2010/main" val="813481378"/>
      </p:ext>
    </p:extLst>
  </p:cSld>
  <p:clrMapOvr>
    <a:masterClrMapping/>
  </p:clrMapOvr>
  <p:transition spd="med">
    <p:checke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AndObj" preserve="1">
  <p:cSld name="4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 y="274638"/>
            <a:ext cx="11109960" cy="1143000"/>
          </a:xfrm>
        </p:spPr>
        <p:txBody>
          <a:bodyPr/>
          <a:lstStyle/>
          <a:p>
            <a:r>
              <a:rPr lang="en-US"/>
              <a:t>Click to edit Master title style</a:t>
            </a:r>
          </a:p>
        </p:txBody>
      </p:sp>
      <p:sp>
        <p:nvSpPr>
          <p:cNvPr id="3" name="Text Placeholder 2"/>
          <p:cNvSpPr>
            <a:spLocks noGrp="1"/>
          </p:cNvSpPr>
          <p:nvPr>
            <p:ph type="body" sz="half" idx="1"/>
          </p:nvPr>
        </p:nvSpPr>
        <p:spPr>
          <a:xfrm>
            <a:off x="61722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507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4D3153-7147-4A4B-A608-393AE67570A2}" type="slidenum">
              <a:rPr lang="en-US"/>
              <a:pPr>
                <a:defRPr/>
              </a:pPr>
              <a:t>‹#›</a:t>
            </a:fld>
            <a:endParaRPr lang="en-US"/>
          </a:p>
        </p:txBody>
      </p:sp>
    </p:spTree>
    <p:extLst>
      <p:ext uri="{BB962C8B-B14F-4D97-AF65-F5344CB8AC3E}">
        <p14:creationId xmlns:p14="http://schemas.microsoft.com/office/powerpoint/2010/main" val="3591292471"/>
      </p:ext>
    </p:extLst>
  </p:cSld>
  <p:clrMapOvr>
    <a:masterClrMapping/>
  </p:clrMapOvr>
  <p:transition spd="med">
    <p:checke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AndObj" preserve="1">
  <p:cSld name="3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 y="274638"/>
            <a:ext cx="11109960" cy="1143000"/>
          </a:xfrm>
        </p:spPr>
        <p:txBody>
          <a:bodyPr/>
          <a:lstStyle/>
          <a:p>
            <a:r>
              <a:rPr lang="en-US"/>
              <a:t>Click to edit Master title style</a:t>
            </a:r>
          </a:p>
        </p:txBody>
      </p:sp>
      <p:sp>
        <p:nvSpPr>
          <p:cNvPr id="3" name="Text Placeholder 2"/>
          <p:cNvSpPr>
            <a:spLocks noGrp="1"/>
          </p:cNvSpPr>
          <p:nvPr>
            <p:ph type="body" sz="half" idx="1"/>
          </p:nvPr>
        </p:nvSpPr>
        <p:spPr>
          <a:xfrm>
            <a:off x="61722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507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4D3153-7147-4A4B-A608-393AE67570A2}" type="slidenum">
              <a:rPr lang="en-US"/>
              <a:pPr>
                <a:defRPr/>
              </a:pPr>
              <a:t>‹#›</a:t>
            </a:fld>
            <a:endParaRPr lang="en-US"/>
          </a:p>
        </p:txBody>
      </p:sp>
    </p:spTree>
    <p:extLst>
      <p:ext uri="{BB962C8B-B14F-4D97-AF65-F5344CB8AC3E}">
        <p14:creationId xmlns:p14="http://schemas.microsoft.com/office/powerpoint/2010/main" val="1852642190"/>
      </p:ext>
    </p:extLst>
  </p:cSld>
  <p:clrMapOvr>
    <a:masterClrMapping/>
  </p:clrMapOvr>
  <p:transition spd="med">
    <p:checke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AndObj" preserve="1">
  <p:cSld name="2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 y="274638"/>
            <a:ext cx="11109960" cy="1143000"/>
          </a:xfrm>
        </p:spPr>
        <p:txBody>
          <a:bodyPr/>
          <a:lstStyle/>
          <a:p>
            <a:r>
              <a:rPr lang="en-US"/>
              <a:t>Click to edit Master title style</a:t>
            </a:r>
          </a:p>
        </p:txBody>
      </p:sp>
      <p:sp>
        <p:nvSpPr>
          <p:cNvPr id="3" name="Text Placeholder 2"/>
          <p:cNvSpPr>
            <a:spLocks noGrp="1"/>
          </p:cNvSpPr>
          <p:nvPr>
            <p:ph type="body" sz="half" idx="1"/>
          </p:nvPr>
        </p:nvSpPr>
        <p:spPr>
          <a:xfrm>
            <a:off x="61722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507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4D3153-7147-4A4B-A608-393AE67570A2}" type="slidenum">
              <a:rPr lang="en-US"/>
              <a:pPr>
                <a:defRPr/>
              </a:pPr>
              <a:t>‹#›</a:t>
            </a:fld>
            <a:endParaRPr lang="en-US"/>
          </a:p>
        </p:txBody>
      </p:sp>
    </p:spTree>
    <p:extLst>
      <p:ext uri="{BB962C8B-B14F-4D97-AF65-F5344CB8AC3E}">
        <p14:creationId xmlns:p14="http://schemas.microsoft.com/office/powerpoint/2010/main" val="591936962"/>
      </p:ext>
    </p:extLst>
  </p:cSld>
  <p:clrMapOvr>
    <a:masterClrMapping/>
  </p:clrMapOvr>
  <p:transition spd="med">
    <p:checke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 y="274638"/>
            <a:ext cx="11109960" cy="1143000"/>
          </a:xfrm>
        </p:spPr>
        <p:txBody>
          <a:bodyPr/>
          <a:lstStyle/>
          <a:p>
            <a:r>
              <a:rPr lang="en-US"/>
              <a:t>Click to edit Master title style</a:t>
            </a:r>
          </a:p>
        </p:txBody>
      </p:sp>
      <p:sp>
        <p:nvSpPr>
          <p:cNvPr id="3" name="Text Placeholder 2"/>
          <p:cNvSpPr>
            <a:spLocks noGrp="1"/>
          </p:cNvSpPr>
          <p:nvPr>
            <p:ph type="body" sz="half" idx="1"/>
          </p:nvPr>
        </p:nvSpPr>
        <p:spPr>
          <a:xfrm>
            <a:off x="61722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507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4D3153-7147-4A4B-A608-393AE67570A2}" type="slidenum">
              <a:rPr lang="en-US"/>
              <a:pPr>
                <a:defRPr/>
              </a:pPr>
              <a:t>‹#›</a:t>
            </a:fld>
            <a:endParaRPr lang="en-US"/>
          </a:p>
        </p:txBody>
      </p:sp>
    </p:spTree>
    <p:extLst>
      <p:ext uri="{BB962C8B-B14F-4D97-AF65-F5344CB8AC3E}">
        <p14:creationId xmlns:p14="http://schemas.microsoft.com/office/powerpoint/2010/main" val="2932611882"/>
      </p:ext>
    </p:extLst>
  </p:cSld>
  <p:clrMapOvr>
    <a:masterClrMapping/>
  </p:clrMapOvr>
  <p:transition spd="med">
    <p:checke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 y="274638"/>
            <a:ext cx="11109960" cy="1143000"/>
          </a:xfrm>
        </p:spPr>
        <p:txBody>
          <a:bodyPr/>
          <a:lstStyle/>
          <a:p>
            <a:r>
              <a:rPr lang="en-US"/>
              <a:t>Click to edit Master title style</a:t>
            </a:r>
          </a:p>
        </p:txBody>
      </p:sp>
      <p:sp>
        <p:nvSpPr>
          <p:cNvPr id="3" name="Text Placeholder 2"/>
          <p:cNvSpPr>
            <a:spLocks noGrp="1"/>
          </p:cNvSpPr>
          <p:nvPr>
            <p:ph type="body" sz="half" idx="1"/>
          </p:nvPr>
        </p:nvSpPr>
        <p:spPr>
          <a:xfrm>
            <a:off x="61722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75070" y="1600200"/>
            <a:ext cx="545211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75070" y="3938589"/>
            <a:ext cx="545211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489F762-0D1B-4937-857D-46CCC563A1FB}" type="slidenum">
              <a:rPr lang="en-US"/>
              <a:pPr>
                <a:defRPr/>
              </a:pPr>
              <a:t>‹#›</a:t>
            </a:fld>
            <a:endParaRPr lang="en-US"/>
          </a:p>
        </p:txBody>
      </p:sp>
    </p:spTree>
  </p:cSld>
  <p:clrMapOvr>
    <a:masterClrMapping/>
  </p:clrMapOvr>
  <p:transition spd="med">
    <p:checke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7220" y="274639"/>
            <a:ext cx="1110996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BC8D7F-29A2-46A0-9AC3-5E9F0B5336C7}" type="slidenum">
              <a:rPr lang="en-US"/>
              <a:pPr>
                <a:defRPr/>
              </a:pPr>
              <a:t>‹#›</a:t>
            </a:fld>
            <a:endParaRPr lang="en-US"/>
          </a:p>
        </p:txBody>
      </p:sp>
    </p:spTree>
  </p:cSld>
  <p:clrMapOvr>
    <a:masterClrMapping/>
  </p:clrMapOvr>
  <p:transition spd="med">
    <p:checke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Only" preserve="1">
  <p:cSld name="6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7220" y="274639"/>
            <a:ext cx="1110996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BC8D7F-29A2-46A0-9AC3-5E9F0B5336C7}" type="slidenum">
              <a:rPr lang="en-US"/>
              <a:pPr>
                <a:defRPr/>
              </a:pPr>
              <a:t>‹#›</a:t>
            </a:fld>
            <a:endParaRPr lang="en-US"/>
          </a:p>
        </p:txBody>
      </p:sp>
    </p:spTree>
    <p:extLst>
      <p:ext uri="{BB962C8B-B14F-4D97-AF65-F5344CB8AC3E}">
        <p14:creationId xmlns:p14="http://schemas.microsoft.com/office/powerpoint/2010/main" val="1308112279"/>
      </p:ext>
    </p:extLst>
  </p:cSld>
  <p:clrMapOvr>
    <a:masterClrMapping/>
  </p:clrMapOvr>
  <p:transition spd="med">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55E8C-A529-4D2C-840E-2C3B7F1D21A6}" type="slidenum">
              <a:rPr lang="en-US"/>
              <a:pPr>
                <a:defRPr/>
              </a:pPr>
              <a:t>‹#›</a:t>
            </a:fld>
            <a:endParaRPr lang="en-US"/>
          </a:p>
        </p:txBody>
      </p:sp>
    </p:spTree>
    <p:extLst>
      <p:ext uri="{BB962C8B-B14F-4D97-AF65-F5344CB8AC3E}">
        <p14:creationId xmlns:p14="http://schemas.microsoft.com/office/powerpoint/2010/main" val="748196840"/>
      </p:ext>
    </p:extLst>
  </p:cSld>
  <p:clrMapOvr>
    <a:masterClrMapping/>
  </p:clrMapOvr>
  <p:transition spd="med">
    <p:checke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Only" preserve="1">
  <p:cSld name="5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7220" y="274639"/>
            <a:ext cx="1110996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BC8D7F-29A2-46A0-9AC3-5E9F0B5336C7}" type="slidenum">
              <a:rPr lang="en-US"/>
              <a:pPr>
                <a:defRPr/>
              </a:pPr>
              <a:t>‹#›</a:t>
            </a:fld>
            <a:endParaRPr lang="en-US"/>
          </a:p>
        </p:txBody>
      </p:sp>
    </p:spTree>
    <p:extLst>
      <p:ext uri="{BB962C8B-B14F-4D97-AF65-F5344CB8AC3E}">
        <p14:creationId xmlns:p14="http://schemas.microsoft.com/office/powerpoint/2010/main" val="3266587375"/>
      </p:ext>
    </p:extLst>
  </p:cSld>
  <p:clrMapOvr>
    <a:masterClrMapping/>
  </p:clrMapOvr>
  <p:transition spd="med">
    <p:checke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Only" preserve="1">
  <p:cSld name="4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7220" y="274639"/>
            <a:ext cx="1110996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BC8D7F-29A2-46A0-9AC3-5E9F0B5336C7}" type="slidenum">
              <a:rPr lang="en-US"/>
              <a:pPr>
                <a:defRPr/>
              </a:pPr>
              <a:t>‹#›</a:t>
            </a:fld>
            <a:endParaRPr lang="en-US"/>
          </a:p>
        </p:txBody>
      </p:sp>
    </p:spTree>
    <p:extLst>
      <p:ext uri="{BB962C8B-B14F-4D97-AF65-F5344CB8AC3E}">
        <p14:creationId xmlns:p14="http://schemas.microsoft.com/office/powerpoint/2010/main" val="1917775854"/>
      </p:ext>
    </p:extLst>
  </p:cSld>
  <p:clrMapOvr>
    <a:masterClrMapping/>
  </p:clrMapOvr>
  <p:transition spd="med">
    <p:checke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Only" preserve="1">
  <p:cSld name="3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7220" y="274639"/>
            <a:ext cx="1110996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BC8D7F-29A2-46A0-9AC3-5E9F0B5336C7}" type="slidenum">
              <a:rPr lang="en-US"/>
              <a:pPr>
                <a:defRPr/>
              </a:pPr>
              <a:t>‹#›</a:t>
            </a:fld>
            <a:endParaRPr lang="en-US"/>
          </a:p>
        </p:txBody>
      </p:sp>
    </p:spTree>
    <p:extLst>
      <p:ext uri="{BB962C8B-B14F-4D97-AF65-F5344CB8AC3E}">
        <p14:creationId xmlns:p14="http://schemas.microsoft.com/office/powerpoint/2010/main" val="2090950108"/>
      </p:ext>
    </p:extLst>
  </p:cSld>
  <p:clrMapOvr>
    <a:masterClrMapping/>
  </p:clrMapOvr>
  <p:transition spd="med">
    <p:checke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Only" preserve="1">
  <p:cSld name="2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7220" y="274639"/>
            <a:ext cx="1110996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BC8D7F-29A2-46A0-9AC3-5E9F0B5336C7}" type="slidenum">
              <a:rPr lang="en-US"/>
              <a:pPr>
                <a:defRPr/>
              </a:pPr>
              <a:t>‹#›</a:t>
            </a:fld>
            <a:endParaRPr lang="en-US"/>
          </a:p>
        </p:txBody>
      </p:sp>
    </p:spTree>
    <p:extLst>
      <p:ext uri="{BB962C8B-B14F-4D97-AF65-F5344CB8AC3E}">
        <p14:creationId xmlns:p14="http://schemas.microsoft.com/office/powerpoint/2010/main" val="2452722206"/>
      </p:ext>
    </p:extLst>
  </p:cSld>
  <p:clrMapOvr>
    <a:masterClrMapping/>
  </p:clrMapOvr>
  <p:transition spd="med">
    <p:checke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7220" y="274639"/>
            <a:ext cx="1110996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BC8D7F-29A2-46A0-9AC3-5E9F0B5336C7}" type="slidenum">
              <a:rPr lang="en-US"/>
              <a:pPr>
                <a:defRPr/>
              </a:pPr>
              <a:t>‹#›</a:t>
            </a:fld>
            <a:endParaRPr lang="en-US"/>
          </a:p>
        </p:txBody>
      </p:sp>
    </p:spTree>
    <p:extLst>
      <p:ext uri="{BB962C8B-B14F-4D97-AF65-F5344CB8AC3E}">
        <p14:creationId xmlns:p14="http://schemas.microsoft.com/office/powerpoint/2010/main" val="3077823267"/>
      </p:ext>
    </p:extLst>
  </p:cSld>
  <p:clrMapOvr>
    <a:masterClrMapping/>
  </p:clrMapOvr>
  <p:transition spd="med">
    <p:checker/>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theme" Target="../theme/theme1.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6">
            <a:lum/>
          </a:blip>
          <a:srcRect/>
          <a:stretch>
            <a:fillRect t="-17000" b="-17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7220" y="274638"/>
            <a:ext cx="111099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17220" y="1600201"/>
            <a:ext cx="111099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17220" y="6245225"/>
            <a:ext cx="288036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4217670" y="6245225"/>
            <a:ext cx="390906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8846820" y="6245225"/>
            <a:ext cx="288036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46F036E0-2302-49B9-ABA0-48ACEEA3FF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712" r:id="rId2"/>
    <p:sldLayoutId id="2147483711" r:id="rId3"/>
    <p:sldLayoutId id="2147483710" r:id="rId4"/>
    <p:sldLayoutId id="2147483709" r:id="rId5"/>
    <p:sldLayoutId id="2147483708" r:id="rId6"/>
    <p:sldLayoutId id="2147483685" r:id="rId7"/>
    <p:sldLayoutId id="2147483684" r:id="rId8"/>
    <p:sldLayoutId id="2147483683" r:id="rId9"/>
    <p:sldLayoutId id="2147483682" r:id="rId10"/>
    <p:sldLayoutId id="2147483650" r:id="rId11"/>
    <p:sldLayoutId id="2147483738" r:id="rId12"/>
    <p:sldLayoutId id="2147483737" r:id="rId13"/>
    <p:sldLayoutId id="2147483736" r:id="rId14"/>
    <p:sldLayoutId id="2147483735" r:id="rId15"/>
    <p:sldLayoutId id="2147483730" r:id="rId16"/>
    <p:sldLayoutId id="2147483728" r:id="rId17"/>
    <p:sldLayoutId id="2147483726" r:id="rId18"/>
    <p:sldLayoutId id="2147483725" r:id="rId19"/>
    <p:sldLayoutId id="2147483724" r:id="rId20"/>
    <p:sldLayoutId id="2147483723" r:id="rId21"/>
    <p:sldLayoutId id="2147483713" r:id="rId22"/>
    <p:sldLayoutId id="2147483707" r:id="rId23"/>
    <p:sldLayoutId id="2147483706" r:id="rId24"/>
    <p:sldLayoutId id="2147483705" r:id="rId25"/>
    <p:sldLayoutId id="2147483704" r:id="rId26"/>
    <p:sldLayoutId id="2147483703" r:id="rId27"/>
    <p:sldLayoutId id="2147483688" r:id="rId28"/>
    <p:sldLayoutId id="2147483687" r:id="rId29"/>
    <p:sldLayoutId id="2147483686" r:id="rId30"/>
    <p:sldLayoutId id="2147483681" r:id="rId31"/>
    <p:sldLayoutId id="2147483680" r:id="rId32"/>
    <p:sldLayoutId id="2147483679" r:id="rId33"/>
    <p:sldLayoutId id="2147483677" r:id="rId34"/>
    <p:sldLayoutId id="2147483676" r:id="rId35"/>
    <p:sldLayoutId id="2147483673" r:id="rId36"/>
    <p:sldLayoutId id="2147483670" r:id="rId37"/>
    <p:sldLayoutId id="2147483669" r:id="rId38"/>
    <p:sldLayoutId id="2147483668" r:id="rId39"/>
    <p:sldLayoutId id="2147483651" r:id="rId40"/>
    <p:sldLayoutId id="2147483652" r:id="rId41"/>
    <p:sldLayoutId id="2147483653" r:id="rId42"/>
    <p:sldLayoutId id="2147483654" r:id="rId43"/>
    <p:sldLayoutId id="2147483655" r:id="rId44"/>
    <p:sldLayoutId id="2147483742" r:id="rId45"/>
    <p:sldLayoutId id="2147483741" r:id="rId46"/>
    <p:sldLayoutId id="2147483739" r:id="rId47"/>
    <p:sldLayoutId id="2147483734" r:id="rId48"/>
    <p:sldLayoutId id="2147483733" r:id="rId49"/>
    <p:sldLayoutId id="2147483731" r:id="rId50"/>
    <p:sldLayoutId id="2147483729" r:id="rId51"/>
    <p:sldLayoutId id="2147483727" r:id="rId52"/>
    <p:sldLayoutId id="2147483721" r:id="rId53"/>
    <p:sldLayoutId id="2147483720" r:id="rId54"/>
    <p:sldLayoutId id="2147483719" r:id="rId55"/>
    <p:sldLayoutId id="2147483716" r:id="rId56"/>
    <p:sldLayoutId id="2147483715" r:id="rId57"/>
    <p:sldLayoutId id="2147483714" r:id="rId58"/>
    <p:sldLayoutId id="2147483701" r:id="rId59"/>
    <p:sldLayoutId id="2147483700" r:id="rId60"/>
    <p:sldLayoutId id="2147483699" r:id="rId61"/>
    <p:sldLayoutId id="2147483694" r:id="rId62"/>
    <p:sldLayoutId id="2147483693" r:id="rId63"/>
    <p:sldLayoutId id="2147483692" r:id="rId64"/>
    <p:sldLayoutId id="2147483691" r:id="rId65"/>
    <p:sldLayoutId id="2147483690" r:id="rId66"/>
    <p:sldLayoutId id="2147483689" r:id="rId67"/>
    <p:sldLayoutId id="2147483678" r:id="rId68"/>
    <p:sldLayoutId id="2147483675" r:id="rId69"/>
    <p:sldLayoutId id="2147483674" r:id="rId70"/>
    <p:sldLayoutId id="2147483672" r:id="rId71"/>
    <p:sldLayoutId id="2147483671" r:id="rId72"/>
    <p:sldLayoutId id="2147483666" r:id="rId73"/>
    <p:sldLayoutId id="2147483665" r:id="rId74"/>
    <p:sldLayoutId id="2147483664" r:id="rId75"/>
    <p:sldLayoutId id="2147483663" r:id="rId76"/>
    <p:sldLayoutId id="2147483656" r:id="rId77"/>
    <p:sldLayoutId id="2147483657" r:id="rId78"/>
    <p:sldLayoutId id="2147483658" r:id="rId79"/>
    <p:sldLayoutId id="2147483659" r:id="rId80"/>
    <p:sldLayoutId id="2147483660" r:id="rId81"/>
    <p:sldLayoutId id="2147483740" r:id="rId82"/>
    <p:sldLayoutId id="2147483732" r:id="rId83"/>
    <p:sldLayoutId id="2147483722" r:id="rId84"/>
    <p:sldLayoutId id="2147483702" r:id="rId85"/>
    <p:sldLayoutId id="2147483667" r:id="rId86"/>
    <p:sldLayoutId id="2147483661" r:id="rId87"/>
    <p:sldLayoutId id="2147483662" r:id="rId88"/>
    <p:sldLayoutId id="2147483718" r:id="rId89"/>
    <p:sldLayoutId id="2147483717" r:id="rId90"/>
    <p:sldLayoutId id="2147483698" r:id="rId91"/>
    <p:sldLayoutId id="2147483697" r:id="rId92"/>
    <p:sldLayoutId id="2147483696" r:id="rId93"/>
    <p:sldLayoutId id="2147483695" r:id="rId94"/>
  </p:sldLayoutIdLst>
  <p:transition spd="med">
    <p:check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8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png"/><Relationship Id="rId1" Type="http://schemas.openxmlformats.org/officeDocument/2006/relationships/slideLayout" Target="../slideLayouts/slideLayout8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050" name="Rectangle 6"/>
          <p:cNvSpPr>
            <a:spLocks noChangeArrowheads="1"/>
          </p:cNvSpPr>
          <p:nvPr/>
        </p:nvSpPr>
        <p:spPr bwMode="auto">
          <a:xfrm>
            <a:off x="3771899" y="2505075"/>
            <a:ext cx="4800601" cy="923925"/>
          </a:xfrm>
          <a:prstGeom prst="rect">
            <a:avLst/>
          </a:prstGeom>
          <a:noFill/>
          <a:ln w="9525">
            <a:noFill/>
            <a:miter lim="800000"/>
            <a:headEnd/>
            <a:tailEnd/>
          </a:ln>
        </p:spPr>
        <p:txBody>
          <a:bodyPr wrap="square">
            <a:spAutoFit/>
          </a:bodyPr>
          <a:lstStyle/>
          <a:p>
            <a:pPr algn="ctr"/>
            <a:r>
              <a:rPr lang="en-US" sz="5400" dirty="0">
                <a:solidFill>
                  <a:srgbClr val="FF0000"/>
                </a:solidFill>
                <a:latin typeface="Times New Roman" pitchFamily="18" charset="0"/>
                <a:cs typeface="Times New Roman" pitchFamily="18" charset="0"/>
              </a:rPr>
              <a:t>KHỞI ĐỘNG</a:t>
            </a:r>
          </a:p>
        </p:txBody>
      </p:sp>
    </p:spTree>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218" name="Hình Chữ nhật 1"/>
          <p:cNvSpPr>
            <a:spLocks noChangeArrowheads="1"/>
          </p:cNvSpPr>
          <p:nvPr/>
        </p:nvSpPr>
        <p:spPr bwMode="auto">
          <a:xfrm>
            <a:off x="1939159" y="896343"/>
            <a:ext cx="9448800" cy="1481175"/>
          </a:xfrm>
          <a:prstGeom prst="rect">
            <a:avLst/>
          </a:prstGeom>
          <a:noFill/>
          <a:ln w="9525">
            <a:noFill/>
            <a:miter lim="800000"/>
            <a:headEnd/>
            <a:tailEnd/>
          </a:ln>
        </p:spPr>
        <p:txBody>
          <a:bodyPr wrap="square">
            <a:spAutoFit/>
          </a:bodyPr>
          <a:lstStyle/>
          <a:p>
            <a:pPr algn="just" eaLnBrk="0" hangingPunct="0">
              <a:lnSpc>
                <a:spcPct val="150000"/>
              </a:lnSpc>
              <a:spcBef>
                <a:spcPct val="20000"/>
              </a:spcBef>
            </a:pPr>
            <a:r>
              <a:rPr lang="en-US" sz="3200" b="1" dirty="0" err="1">
                <a:solidFill>
                  <a:srgbClr val="FF0000"/>
                </a:solidFill>
                <a:latin typeface="Times New Roman" pitchFamily="18" charset="0"/>
                <a:cs typeface="Times New Roman" pitchFamily="18" charset="0"/>
              </a:rPr>
              <a:t>Vì</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sao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phải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phối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hợp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nhiều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loại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thức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ăn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thường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xuyên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thay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đổi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món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ăn</a:t>
            </a:r>
            <a:r>
              <a:rPr lang="en-US" sz="3200" b="1" dirty="0">
                <a:solidFill>
                  <a:srgbClr val="FF0000"/>
                </a:solidFill>
                <a:latin typeface="Times New Roman" pitchFamily="18" charset="0"/>
                <a:cs typeface="Times New Roman" pitchFamily="18" charset="0"/>
              </a:rPr>
              <a:t>?</a:t>
            </a:r>
          </a:p>
        </p:txBody>
      </p:sp>
      <p:sp>
        <p:nvSpPr>
          <p:cNvPr id="10243" name="Hình Chữ nhật 2"/>
          <p:cNvSpPr>
            <a:spLocks noChangeArrowheads="1"/>
          </p:cNvSpPr>
          <p:nvPr/>
        </p:nvSpPr>
        <p:spPr bwMode="auto">
          <a:xfrm>
            <a:off x="1265839" y="2514600"/>
            <a:ext cx="9812721" cy="2958502"/>
          </a:xfrm>
          <a:prstGeom prst="rect">
            <a:avLst/>
          </a:prstGeom>
          <a:noFill/>
          <a:ln w="9525">
            <a:noFill/>
            <a:miter lim="800000"/>
            <a:headEnd/>
            <a:tailEnd/>
          </a:ln>
        </p:spPr>
        <p:txBody>
          <a:bodyPr wrap="square">
            <a:spAutoFit/>
          </a:bodyPr>
          <a:lstStyle/>
          <a:p>
            <a:pPr algn="just">
              <a:lnSpc>
                <a:spcPct val="150000"/>
              </a:lnSpc>
            </a:pPr>
            <a:r>
              <a:rPr lang="en-US" sz="3200" b="1" dirty="0" err="1">
                <a:latin typeface="Times New Roman" pitchFamily="18" charset="0"/>
                <a:cs typeface="Times New Roman" pitchFamily="18" charset="0"/>
              </a:rPr>
              <a:t>Vì</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thức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cung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cấp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đầy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đủ</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Thay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đổi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món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ngon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miệng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cung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cấp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đầy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đủ</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cầu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dưỡng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thể</a:t>
            </a:r>
            <a:r>
              <a:rPr lang="en-US" sz="3200" b="1"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F05BE098-5E7A-46E2-AC42-A1C4E0B961BC}"/>
              </a:ext>
            </a:extLst>
          </p:cNvPr>
          <p:cNvSpPr txBox="1"/>
          <p:nvPr/>
        </p:nvSpPr>
        <p:spPr>
          <a:xfrm>
            <a:off x="1219200" y="990600"/>
            <a:ext cx="685800" cy="646331"/>
          </a:xfrm>
          <a:prstGeom prst="rect">
            <a:avLst/>
          </a:prstGeom>
          <a:noFill/>
        </p:spPr>
        <p:txBody>
          <a:bodyPr wrap="square" rtlCol="0">
            <a:spAutoFit/>
          </a:bodyPr>
          <a:lstStyle/>
          <a:p>
            <a:r>
              <a:rPr lang="en-US" sz="3600" dirty="0">
                <a:solidFill>
                  <a:schemeClr val="bg1"/>
                </a:solidFill>
                <a:latin typeface="Times New Roman" panose="02020603050405020304" pitchFamily="18" charset="0"/>
                <a:cs typeface="Times New Roman" panose="02020603050405020304" pitchFamily="18" charset="0"/>
              </a:rPr>
              <a:t>3</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strips(downLeft)">
                                      <p:cBhvr>
                                        <p:cTn id="7" dur="1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242" name="Hình Chữ nhật 1"/>
          <p:cNvSpPr>
            <a:spLocks noChangeArrowheads="1"/>
          </p:cNvSpPr>
          <p:nvPr/>
        </p:nvSpPr>
        <p:spPr bwMode="auto">
          <a:xfrm>
            <a:off x="762000" y="152400"/>
            <a:ext cx="2385060" cy="7080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4000" dirty="0" err="1">
                <a:solidFill>
                  <a:srgbClr val="FF6600"/>
                </a:solidFill>
                <a:latin typeface="Times New Roman" pitchFamily="18" charset="0"/>
                <a:cs typeface="Times New Roman" pitchFamily="18" charset="0"/>
              </a:rPr>
              <a:t>Kết</a:t>
            </a:r>
            <a:r>
              <a:rPr lang="en-US" sz="4000" dirty="0">
                <a:solidFill>
                  <a:srgbClr val="FF6600"/>
                </a:solidFill>
                <a:latin typeface="Times New Roman" pitchFamily="18" charset="0"/>
                <a:cs typeface="Times New Roman" pitchFamily="18" charset="0"/>
              </a:rPr>
              <a:t> </a:t>
            </a:r>
            <a:r>
              <a:rPr lang="en-US" sz="4000" dirty="0" err="1">
                <a:solidFill>
                  <a:srgbClr val="FF6600"/>
                </a:solidFill>
                <a:latin typeface="Times New Roman" pitchFamily="18" charset="0"/>
                <a:cs typeface="Times New Roman" pitchFamily="18" charset="0"/>
              </a:rPr>
              <a:t>luận</a:t>
            </a:r>
            <a:r>
              <a:rPr lang="en-US" sz="4000" dirty="0">
                <a:solidFill>
                  <a:srgbClr val="FF6600"/>
                </a:solidFill>
                <a:latin typeface="Times New Roman" pitchFamily="18" charset="0"/>
                <a:cs typeface="Times New Roman" pitchFamily="18" charset="0"/>
              </a:rPr>
              <a:t>: </a:t>
            </a:r>
            <a:endParaRPr lang="en-US" sz="4000" i="1" dirty="0">
              <a:solidFill>
                <a:srgbClr val="FF6600"/>
              </a:solidFill>
              <a:latin typeface="Times New Roman" pitchFamily="18" charset="0"/>
              <a:cs typeface="Times New Roman" pitchFamily="18" charset="0"/>
            </a:endParaRPr>
          </a:p>
        </p:txBody>
      </p:sp>
      <p:sp>
        <p:nvSpPr>
          <p:cNvPr id="11267" name="Hình Chữ nhật 2"/>
          <p:cNvSpPr>
            <a:spLocks noChangeArrowheads="1"/>
          </p:cNvSpPr>
          <p:nvPr/>
        </p:nvSpPr>
        <p:spPr bwMode="auto">
          <a:xfrm>
            <a:off x="1512570" y="1211085"/>
            <a:ext cx="9525000" cy="4435830"/>
          </a:xfrm>
          <a:prstGeom prst="rect">
            <a:avLst/>
          </a:prstGeom>
          <a:noFill/>
          <a:ln w="9525">
            <a:noFill/>
            <a:miter lim="800000"/>
            <a:headEnd/>
            <a:tailEnd/>
          </a:ln>
        </p:spPr>
        <p:txBody>
          <a:bodyPr wrap="square">
            <a:spAutoFit/>
          </a:bodyPr>
          <a:lstStyle/>
          <a:p>
            <a:pPr algn="just">
              <a:lnSpc>
                <a:spcPct val="150000"/>
              </a:lnSpc>
              <a:spcBef>
                <a:spcPts val="1200"/>
              </a:spcBef>
            </a:pPr>
            <a:r>
              <a:rPr lang="en-US" sz="3200" b="1" dirty="0" err="1">
                <a:latin typeface="Times New Roman" pitchFamily="18" charset="0"/>
                <a:cs typeface="Times New Roman" pitchFamily="18" charset="0"/>
              </a:rPr>
              <a:t>Không</a:t>
            </a:r>
            <a:r>
              <a:rPr lang="en-US" sz="3200" b="1" dirty="0">
                <a:latin typeface="Times New Roman" pitchFamily="18" charset="0"/>
                <a:cs typeface="Times New Roman" pitchFamily="18" charset="0"/>
              </a:rPr>
              <a:t> có </a:t>
            </a:r>
            <a:r>
              <a:rPr lang="en-US" sz="3200" b="1" dirty="0" err="1">
                <a:latin typeface="Times New Roman" pitchFamily="18" charset="0"/>
                <a:cs typeface="Times New Roman" pitchFamily="18" charset="0"/>
              </a:rPr>
              <a:t>một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loại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thức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nào</a:t>
            </a:r>
            <a:r>
              <a:rPr lang="en-US" sz="3200" b="1" dirty="0">
                <a:latin typeface="Times New Roman" pitchFamily="18" charset="0"/>
                <a:cs typeface="Times New Roman" pitchFamily="18" charset="0"/>
              </a:rPr>
              <a:t> có </a:t>
            </a:r>
            <a:r>
              <a:rPr lang="en-US" sz="3200" b="1" dirty="0" err="1">
                <a:latin typeface="Times New Roman" pitchFamily="18" charset="0"/>
                <a:cs typeface="Times New Roman" pitchFamily="18" charset="0"/>
              </a:rPr>
              <a:t>thê</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cung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cấp</a:t>
            </a:r>
            <a:r>
              <a:rPr lang="en-US" sz="3200" b="1" dirty="0">
                <a:latin typeface="Times New Roman" pitchFamily="18" charset="0"/>
                <a:cs typeface="Times New Roman" pitchFamily="18" charset="0"/>
              </a:rPr>
              <a:t> </a:t>
            </a:r>
            <a:r>
              <a:rPr lang="en-US" sz="3200" dirty="0" err="1">
                <a:latin typeface="Times New Roman" pitchFamily="18" charset="0"/>
                <a:cs typeface="Times New Roman" pitchFamily="18" charset="0"/>
              </a:rPr>
              <a:t>đủ</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các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chất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thiết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của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thê</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Tất</a:t>
            </a:r>
            <a:r>
              <a:rPr lang="en-US" sz="3200" b="1" dirty="0">
                <a:latin typeface="Times New Roman" pitchFamily="18" charset="0"/>
                <a:cs typeface="Times New Roman" pitchFamily="18" charset="0"/>
              </a:rPr>
              <a:t> cả </a:t>
            </a:r>
            <a:r>
              <a:rPr lang="en-US" sz="3200" b="1" dirty="0" err="1">
                <a:latin typeface="Times New Roman" pitchFamily="18" charset="0"/>
                <a:cs typeface="Times New Roman" pitchFamily="18" charset="0"/>
              </a:rPr>
              <a:t>những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chất</a:t>
            </a:r>
            <a:r>
              <a:rPr lang="en-US" sz="3200" b="1" dirty="0">
                <a:latin typeface="Times New Roman" pitchFamily="18" charset="0"/>
                <a:cs typeface="Times New Roman" pitchFamily="18" charset="0"/>
              </a:rPr>
              <a:t> mà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thê</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phải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nguồn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thức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khác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Đê</a:t>
            </a:r>
            <a:r>
              <a:rPr lang="en-US" sz="3200" b="1" dirty="0">
                <a:latin typeface="Times New Roman" pitchFamily="18" charset="0"/>
                <a:cs typeface="Times New Roman" pitchFamily="18" charset="0"/>
              </a:rPr>
              <a:t>̉ có </a:t>
            </a:r>
            <a:r>
              <a:rPr lang="en-US" sz="3200" b="1" dirty="0" err="1">
                <a:latin typeface="Times New Roman" pitchFamily="18" charset="0"/>
                <a:cs typeface="Times New Roman" pitchFamily="18" charset="0"/>
              </a:rPr>
              <a:t>sức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khỏe</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tốt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chúng</a:t>
            </a:r>
            <a:r>
              <a:rPr lang="en-US" sz="3200" b="1" dirty="0">
                <a:latin typeface="Times New Roman" pitchFamily="18" charset="0"/>
                <a:cs typeface="Times New Roman" pitchFamily="18" charset="0"/>
              </a:rPr>
              <a:t> ta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phối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hợp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loại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thức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thường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xuyên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thay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đổi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món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wedge">
                                      <p:cBhvr>
                                        <p:cTn id="7" dur="1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266" name="Text Box 7"/>
          <p:cNvSpPr txBox="1">
            <a:spLocks noChangeArrowheads="1"/>
          </p:cNvSpPr>
          <p:nvPr/>
        </p:nvSpPr>
        <p:spPr bwMode="auto">
          <a:xfrm>
            <a:off x="1752600" y="1981200"/>
            <a:ext cx="9168765" cy="1938992"/>
          </a:xfrm>
          <a:prstGeom prst="rect">
            <a:avLst/>
          </a:prstGeom>
          <a:noFill/>
          <a:ln w="9525">
            <a:noFill/>
            <a:miter lim="800000"/>
            <a:headEnd/>
            <a:tailEnd/>
          </a:ln>
        </p:spPr>
        <p:txBody>
          <a:bodyPr wrap="square">
            <a:spAutoFit/>
          </a:bodyPr>
          <a:lstStyle/>
          <a:p>
            <a:pPr algn="ctr">
              <a:spcBef>
                <a:spcPct val="50000"/>
              </a:spcBef>
            </a:pPr>
            <a:r>
              <a:rPr lang="en-US" sz="4000" b="1" dirty="0">
                <a:solidFill>
                  <a:srgbClr val="FF0000"/>
                </a:solidFill>
                <a:latin typeface="Times New Roman" pitchFamily="18" charset="0"/>
                <a:cs typeface="Times New Roman" pitchFamily="18" charset="0"/>
              </a:rPr>
              <a:t>THÁP DINH DƯỠNG CÂN ĐỐI TRUNG BÌNH CHO MỘT NGƯỜI TRONG MỘT THÁNG</a:t>
            </a:r>
          </a:p>
        </p:txBody>
      </p:sp>
      <p:sp>
        <p:nvSpPr>
          <p:cNvPr id="2" name="Rectangle 1">
            <a:extLst>
              <a:ext uri="{FF2B5EF4-FFF2-40B4-BE49-F238E27FC236}">
                <a16:creationId xmlns:a16="http://schemas.microsoft.com/office/drawing/2014/main" id="{01CDC3A7-96A7-5234-40C4-B141CAA4846D}"/>
              </a:ext>
            </a:extLst>
          </p:cNvPr>
          <p:cNvSpPr/>
          <p:nvPr/>
        </p:nvSpPr>
        <p:spPr>
          <a:xfrm>
            <a:off x="2418044" y="990600"/>
            <a:ext cx="3730508" cy="677108"/>
          </a:xfrm>
          <a:prstGeom prst="rect">
            <a:avLst/>
          </a:prstGeom>
          <a:noFill/>
        </p:spPr>
        <p:txBody>
          <a:bodyPr wrap="none" lIns="91440" tIns="45720" rIns="91440" bIns="45720">
            <a:spAutoFit/>
          </a:bodyPr>
          <a:lstStyle/>
          <a:p>
            <a:pPr algn="ctr"/>
            <a:r>
              <a:rPr lang="en-US" sz="3800" dirty="0">
                <a:ln w="22225">
                  <a:solidFill>
                    <a:schemeClr val="accent2"/>
                  </a:solidFill>
                  <a:prstDash val="solid"/>
                </a:ln>
                <a:solidFill>
                  <a:schemeClr val="accent2">
                    <a:lumMod val="40000"/>
                    <a:lumOff val="60000"/>
                  </a:schemeClr>
                </a:solidFill>
              </a:rPr>
              <a:t>HOẠT ĐỘNG 2:</a:t>
            </a:r>
            <a:endParaRPr lang="en-US" sz="38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transition spd="med">
    <p:checke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9400" name="Text Box 8"/>
          <p:cNvSpPr txBox="1">
            <a:spLocks noChangeArrowheads="1"/>
          </p:cNvSpPr>
          <p:nvPr/>
        </p:nvSpPr>
        <p:spPr bwMode="auto">
          <a:xfrm>
            <a:off x="7395160" y="-90214"/>
            <a:ext cx="4916329" cy="707886"/>
          </a:xfrm>
          <a:prstGeom prst="rect">
            <a:avLst/>
          </a:prstGeom>
          <a:solidFill>
            <a:srgbClr val="FFFF99"/>
          </a:solidFill>
          <a:ln w="9525">
            <a:solidFill>
              <a:schemeClr val="hlink"/>
            </a:solidFill>
            <a:miter lim="800000"/>
            <a:headEnd/>
            <a:tailEnd/>
          </a:ln>
        </p:spPr>
        <p:txBody>
          <a:bodyPr wrap="square">
            <a:spAutoFit/>
          </a:bodyPr>
          <a:lstStyle/>
          <a:p>
            <a:pPr algn="ctr">
              <a:spcBef>
                <a:spcPct val="50000"/>
              </a:spcBef>
            </a:pPr>
            <a:r>
              <a:rPr lang="en-US" sz="2000" b="1" dirty="0">
                <a:solidFill>
                  <a:srgbClr val="FF0000"/>
                </a:solidFill>
                <a:latin typeface="Times New Roman" panose="02020603050405020304" pitchFamily="18" charset="0"/>
                <a:cs typeface="Times New Roman" panose="02020603050405020304" pitchFamily="18" charset="0"/>
              </a:rPr>
              <a:t>THÁP DINH DƯỠNG CÂN ĐỐI TRUNG BÌNH CHO MỘT NGƯỜI MỘT THÁNG</a:t>
            </a:r>
          </a:p>
        </p:txBody>
      </p:sp>
      <p:sp>
        <p:nvSpPr>
          <p:cNvPr id="59444" name="Text Box 52"/>
          <p:cNvSpPr txBox="1">
            <a:spLocks noChangeArrowheads="1"/>
          </p:cNvSpPr>
          <p:nvPr/>
        </p:nvSpPr>
        <p:spPr bwMode="auto">
          <a:xfrm>
            <a:off x="7818120" y="1295400"/>
            <a:ext cx="4526280" cy="3970318"/>
          </a:xfrm>
          <a:prstGeom prst="rect">
            <a:avLst/>
          </a:prstGeom>
          <a:noFill/>
          <a:ln w="9525">
            <a:noFill/>
            <a:miter lim="800000"/>
            <a:headEnd/>
            <a:tailEnd/>
          </a:ln>
        </p:spPr>
        <p:txBody>
          <a:bodyPr>
            <a:spAutoFit/>
          </a:bodyPr>
          <a:lstStyle/>
          <a:p>
            <a:pPr>
              <a:spcBef>
                <a:spcPct val="50000"/>
              </a:spcBef>
            </a:pPr>
            <a:r>
              <a:rPr lang="en-US" sz="3600" b="1" dirty="0" err="1">
                <a:solidFill>
                  <a:schemeClr val="hlink"/>
                </a:solidFill>
                <a:latin typeface="Times New Roman" pitchFamily="18" charset="0"/>
                <a:cs typeface="Times New Roman" pitchFamily="18" charset="0"/>
              </a:rPr>
              <a:t>Dựa</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vào</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sách</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giáo</a:t>
            </a:r>
            <a:r>
              <a:rPr lang="en-US" sz="3600" b="1" dirty="0">
                <a:solidFill>
                  <a:schemeClr val="hlink"/>
                </a:solidFill>
                <a:latin typeface="Times New Roman" pitchFamily="18" charset="0"/>
                <a:cs typeface="Times New Roman" pitchFamily="18" charset="0"/>
              </a:rPr>
              <a:t> khoa </a:t>
            </a:r>
            <a:r>
              <a:rPr lang="en-US" sz="3600" b="1" dirty="0" err="1">
                <a:solidFill>
                  <a:schemeClr val="hlink"/>
                </a:solidFill>
                <a:latin typeface="Times New Roman" pitchFamily="18" charset="0"/>
                <a:cs typeface="Times New Roman" pitchFamily="18" charset="0"/>
              </a:rPr>
              <a:t>em</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hãy</a:t>
            </a:r>
            <a:r>
              <a:rPr lang="en-US" sz="3600" b="1" dirty="0">
                <a:solidFill>
                  <a:schemeClr val="hlink"/>
                </a:solidFill>
                <a:latin typeface="Times New Roman" pitchFamily="18" charset="0"/>
                <a:cs typeface="Times New Roman" pitchFamily="18" charset="0"/>
              </a:rPr>
              <a:t> </a:t>
            </a:r>
            <a:r>
              <a:rPr lang="en-US" sz="3600" dirty="0" err="1">
                <a:solidFill>
                  <a:schemeClr val="hlink"/>
                </a:solidFill>
                <a:latin typeface="Times New Roman" pitchFamily="18" charset="0"/>
                <a:cs typeface="Times New Roman" pitchFamily="18" charset="0"/>
              </a:rPr>
              <a:t>điền</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các</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từ</a:t>
            </a:r>
            <a:r>
              <a:rPr lang="en-US" sz="3600" b="1" dirty="0">
                <a:solidFill>
                  <a:schemeClr val="hlink"/>
                </a:solidFill>
                <a:latin typeface="Times New Roman" pitchFamily="18" charset="0"/>
                <a:cs typeface="Times New Roman" pitchFamily="18" charset="0"/>
              </a:rPr>
              <a:t> : </a:t>
            </a:r>
            <a:r>
              <a:rPr lang="en-US" sz="3600" b="1" dirty="0" err="1">
                <a:solidFill>
                  <a:srgbClr val="FF0000"/>
                </a:solidFill>
                <a:latin typeface="Times New Roman" pitchFamily="18" charset="0"/>
                <a:cs typeface="Times New Roman" pitchFamily="18" charset="0"/>
              </a:rPr>
              <a:t>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đủ</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vừa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phải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mức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độ</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chế</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vào</a:t>
            </a:r>
            <a:r>
              <a:rPr lang="en-US" sz="3600" b="1" dirty="0">
                <a:solidFill>
                  <a:schemeClr val="hlink"/>
                </a:solidFill>
                <a:latin typeface="Times New Roman" pitchFamily="18" charset="0"/>
                <a:cs typeface="Times New Roman" pitchFamily="18" charset="0"/>
              </a:rPr>
              <a:t> ô </a:t>
            </a:r>
            <a:r>
              <a:rPr lang="en-US" sz="3600" b="1" dirty="0" err="1">
                <a:solidFill>
                  <a:schemeClr val="hlink"/>
                </a:solidFill>
                <a:latin typeface="Times New Roman" pitchFamily="18" charset="0"/>
                <a:cs typeface="Times New Roman" pitchFamily="18" charset="0"/>
              </a:rPr>
              <a:t>trống</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theo</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tên</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nhóm</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thức</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ăn</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thích</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hợp</a:t>
            </a:r>
            <a:endParaRPr lang="en-US" sz="3600" b="1" dirty="0">
              <a:solidFill>
                <a:schemeClr val="hlink"/>
              </a:solidFill>
              <a:latin typeface="Times New Roman" pitchFamily="18" charset="0"/>
              <a:cs typeface="Times New Roman" pitchFamily="18" charset="0"/>
            </a:endParaRPr>
          </a:p>
        </p:txBody>
      </p:sp>
      <p:grpSp>
        <p:nvGrpSpPr>
          <p:cNvPr id="12294" name="Group 42"/>
          <p:cNvGrpSpPr>
            <a:grpSpLocks/>
          </p:cNvGrpSpPr>
          <p:nvPr/>
        </p:nvGrpSpPr>
        <p:grpSpPr bwMode="auto">
          <a:xfrm>
            <a:off x="0" y="-50800"/>
            <a:ext cx="7509510" cy="6858000"/>
            <a:chOff x="0" y="0"/>
            <a:chExt cx="3504" cy="4320"/>
          </a:xfrm>
        </p:grpSpPr>
        <p:pic>
          <p:nvPicPr>
            <p:cNvPr id="12295" name="Picture 7" descr="14"/>
            <p:cNvPicPr>
              <a:picLocks noChangeAspect="1" noChangeArrowheads="1"/>
            </p:cNvPicPr>
            <p:nvPr/>
          </p:nvPicPr>
          <p:blipFill>
            <a:blip r:embed="rId3">
              <a:lum bright="-18000" contrast="54000"/>
            </a:blip>
            <a:srcRect/>
            <a:stretch>
              <a:fillRect/>
            </a:stretch>
          </p:blipFill>
          <p:spPr bwMode="auto">
            <a:xfrm>
              <a:off x="8" y="0"/>
              <a:ext cx="3496" cy="4320"/>
            </a:xfrm>
            <a:prstGeom prst="rect">
              <a:avLst/>
            </a:prstGeom>
            <a:noFill/>
            <a:ln w="9525">
              <a:solidFill>
                <a:srgbClr val="FF3300"/>
              </a:solidFill>
              <a:miter lim="800000"/>
              <a:headEnd/>
              <a:tailEnd/>
            </a:ln>
          </p:spPr>
        </p:pic>
        <p:sp>
          <p:nvSpPr>
            <p:cNvPr id="12296" name="Line 17"/>
            <p:cNvSpPr>
              <a:spLocks noChangeShapeType="1"/>
            </p:cNvSpPr>
            <p:nvPr/>
          </p:nvSpPr>
          <p:spPr bwMode="auto">
            <a:xfrm>
              <a:off x="0" y="693"/>
              <a:ext cx="1508" cy="0"/>
            </a:xfrm>
            <a:prstGeom prst="line">
              <a:avLst/>
            </a:prstGeom>
            <a:noFill/>
            <a:ln w="57150">
              <a:solidFill>
                <a:srgbClr val="FF3300"/>
              </a:solidFill>
              <a:round/>
              <a:headEnd/>
              <a:tailEnd type="triangle" w="med" len="med"/>
            </a:ln>
          </p:spPr>
          <p:txBody>
            <a:bodyPr/>
            <a:lstStyle/>
            <a:p>
              <a:endParaRPr lang="en-US"/>
            </a:p>
          </p:txBody>
        </p:sp>
        <p:sp>
          <p:nvSpPr>
            <p:cNvPr id="12297" name="Line 18"/>
            <p:cNvSpPr>
              <a:spLocks noChangeShapeType="1"/>
            </p:cNvSpPr>
            <p:nvPr/>
          </p:nvSpPr>
          <p:spPr bwMode="auto">
            <a:xfrm>
              <a:off x="0" y="1227"/>
              <a:ext cx="1331" cy="0"/>
            </a:xfrm>
            <a:prstGeom prst="line">
              <a:avLst/>
            </a:prstGeom>
            <a:noFill/>
            <a:ln w="57150">
              <a:solidFill>
                <a:srgbClr val="FF3300"/>
              </a:solidFill>
              <a:round/>
              <a:headEnd/>
              <a:tailEnd type="triangle" w="med" len="med"/>
            </a:ln>
          </p:spPr>
          <p:txBody>
            <a:bodyPr/>
            <a:lstStyle/>
            <a:p>
              <a:endParaRPr lang="en-US"/>
            </a:p>
          </p:txBody>
        </p:sp>
        <p:sp>
          <p:nvSpPr>
            <p:cNvPr id="12298" name="Line 19"/>
            <p:cNvSpPr>
              <a:spLocks noChangeShapeType="1"/>
            </p:cNvSpPr>
            <p:nvPr/>
          </p:nvSpPr>
          <p:spPr bwMode="auto">
            <a:xfrm>
              <a:off x="0" y="1707"/>
              <a:ext cx="1197" cy="0"/>
            </a:xfrm>
            <a:prstGeom prst="line">
              <a:avLst/>
            </a:prstGeom>
            <a:noFill/>
            <a:ln w="57150">
              <a:solidFill>
                <a:srgbClr val="FF3300"/>
              </a:solidFill>
              <a:round/>
              <a:headEnd/>
              <a:tailEnd type="triangle" w="med" len="med"/>
            </a:ln>
          </p:spPr>
          <p:txBody>
            <a:bodyPr/>
            <a:lstStyle/>
            <a:p>
              <a:endParaRPr lang="en-US"/>
            </a:p>
          </p:txBody>
        </p:sp>
        <p:sp>
          <p:nvSpPr>
            <p:cNvPr id="12299" name="Line 20"/>
            <p:cNvSpPr>
              <a:spLocks noChangeShapeType="1"/>
            </p:cNvSpPr>
            <p:nvPr/>
          </p:nvSpPr>
          <p:spPr bwMode="auto">
            <a:xfrm>
              <a:off x="0" y="2240"/>
              <a:ext cx="1065" cy="1"/>
            </a:xfrm>
            <a:prstGeom prst="line">
              <a:avLst/>
            </a:prstGeom>
            <a:noFill/>
            <a:ln w="57150">
              <a:solidFill>
                <a:srgbClr val="FF3300"/>
              </a:solidFill>
              <a:round/>
              <a:headEnd/>
              <a:tailEnd type="triangle" w="med" len="med"/>
            </a:ln>
          </p:spPr>
          <p:txBody>
            <a:bodyPr/>
            <a:lstStyle/>
            <a:p>
              <a:endParaRPr lang="en-US"/>
            </a:p>
          </p:txBody>
        </p:sp>
        <p:sp>
          <p:nvSpPr>
            <p:cNvPr id="12300" name="Line 21"/>
            <p:cNvSpPr>
              <a:spLocks noChangeShapeType="1"/>
            </p:cNvSpPr>
            <p:nvPr/>
          </p:nvSpPr>
          <p:spPr bwMode="auto">
            <a:xfrm flipV="1">
              <a:off x="0" y="2808"/>
              <a:ext cx="887" cy="19"/>
            </a:xfrm>
            <a:prstGeom prst="line">
              <a:avLst/>
            </a:prstGeom>
            <a:noFill/>
            <a:ln w="57150">
              <a:solidFill>
                <a:srgbClr val="FF3300"/>
              </a:solidFill>
              <a:round/>
              <a:headEnd/>
              <a:tailEnd type="triangle" w="med" len="med"/>
            </a:ln>
          </p:spPr>
          <p:txBody>
            <a:bodyPr/>
            <a:lstStyle/>
            <a:p>
              <a:endParaRPr lang="en-US"/>
            </a:p>
          </p:txBody>
        </p:sp>
        <p:sp>
          <p:nvSpPr>
            <p:cNvPr id="12301" name="Line 22"/>
            <p:cNvSpPr>
              <a:spLocks noChangeShapeType="1"/>
            </p:cNvSpPr>
            <p:nvPr/>
          </p:nvSpPr>
          <p:spPr bwMode="auto">
            <a:xfrm flipV="1">
              <a:off x="0" y="3339"/>
              <a:ext cx="720" cy="21"/>
            </a:xfrm>
            <a:prstGeom prst="line">
              <a:avLst/>
            </a:prstGeom>
            <a:noFill/>
            <a:ln w="57150">
              <a:solidFill>
                <a:srgbClr val="FF3300"/>
              </a:solidFill>
              <a:round/>
              <a:headEnd/>
              <a:tailEnd type="triangle" w="med" len="med"/>
            </a:ln>
          </p:spPr>
          <p:txBody>
            <a:bodyPr/>
            <a:lstStyle/>
            <a:p>
              <a:endParaRPr lang="en-US"/>
            </a:p>
          </p:txBody>
        </p:sp>
        <p:sp>
          <p:nvSpPr>
            <p:cNvPr id="12302" name="Line 23"/>
            <p:cNvSpPr>
              <a:spLocks noChangeShapeType="1"/>
            </p:cNvSpPr>
            <p:nvPr/>
          </p:nvSpPr>
          <p:spPr bwMode="auto">
            <a:xfrm>
              <a:off x="0" y="3990"/>
              <a:ext cx="532" cy="12"/>
            </a:xfrm>
            <a:prstGeom prst="line">
              <a:avLst/>
            </a:prstGeom>
            <a:noFill/>
            <a:ln w="57150">
              <a:solidFill>
                <a:srgbClr val="FF3300"/>
              </a:solidFill>
              <a:round/>
              <a:headEnd/>
              <a:tailEnd type="triangle" w="med" len="med"/>
            </a:ln>
          </p:spPr>
          <p:txBody>
            <a:bodyPr/>
            <a:lstStyle/>
            <a:p>
              <a:endParaRPr lang="en-US"/>
            </a:p>
          </p:txBody>
        </p:sp>
        <p:sp>
          <p:nvSpPr>
            <p:cNvPr id="12303" name="Line 25"/>
            <p:cNvSpPr>
              <a:spLocks noChangeShapeType="1"/>
            </p:cNvSpPr>
            <p:nvPr/>
          </p:nvSpPr>
          <p:spPr bwMode="auto">
            <a:xfrm flipH="1">
              <a:off x="494" y="176"/>
              <a:ext cx="1242" cy="4000"/>
            </a:xfrm>
            <a:prstGeom prst="line">
              <a:avLst/>
            </a:prstGeom>
            <a:noFill/>
            <a:ln w="19050">
              <a:solidFill>
                <a:srgbClr val="0000FF"/>
              </a:solidFill>
              <a:round/>
              <a:headEnd/>
              <a:tailEnd/>
            </a:ln>
          </p:spPr>
          <p:txBody>
            <a:bodyPr/>
            <a:lstStyle/>
            <a:p>
              <a:endParaRPr lang="en-US"/>
            </a:p>
          </p:txBody>
        </p:sp>
        <p:sp>
          <p:nvSpPr>
            <p:cNvPr id="12304" name="Line 26"/>
            <p:cNvSpPr>
              <a:spLocks noChangeShapeType="1"/>
            </p:cNvSpPr>
            <p:nvPr/>
          </p:nvSpPr>
          <p:spPr bwMode="auto">
            <a:xfrm>
              <a:off x="488" y="4207"/>
              <a:ext cx="2395" cy="0"/>
            </a:xfrm>
            <a:prstGeom prst="line">
              <a:avLst/>
            </a:prstGeom>
            <a:noFill/>
            <a:ln w="19050">
              <a:solidFill>
                <a:srgbClr val="0000FF"/>
              </a:solidFill>
              <a:round/>
              <a:headEnd/>
              <a:tailEnd/>
            </a:ln>
          </p:spPr>
          <p:txBody>
            <a:bodyPr/>
            <a:lstStyle/>
            <a:p>
              <a:endParaRPr lang="en-US"/>
            </a:p>
          </p:txBody>
        </p:sp>
        <p:sp>
          <p:nvSpPr>
            <p:cNvPr id="12305" name="Line 27"/>
            <p:cNvSpPr>
              <a:spLocks noChangeShapeType="1"/>
            </p:cNvSpPr>
            <p:nvPr/>
          </p:nvSpPr>
          <p:spPr bwMode="auto">
            <a:xfrm flipH="1" flipV="1">
              <a:off x="1754" y="176"/>
              <a:ext cx="1110" cy="4000"/>
            </a:xfrm>
            <a:prstGeom prst="line">
              <a:avLst/>
            </a:prstGeom>
            <a:noFill/>
            <a:ln w="19050">
              <a:solidFill>
                <a:srgbClr val="0000FF"/>
              </a:solidFill>
              <a:round/>
              <a:headEnd/>
              <a:tailEnd/>
            </a:ln>
          </p:spPr>
          <p:txBody>
            <a:bodyPr/>
            <a:lstStyle/>
            <a:p>
              <a:endParaRPr lang="en-US"/>
            </a:p>
          </p:txBody>
        </p:sp>
        <p:sp>
          <p:nvSpPr>
            <p:cNvPr id="12306" name="Line 28"/>
            <p:cNvSpPr>
              <a:spLocks noChangeShapeType="1"/>
            </p:cNvSpPr>
            <p:nvPr/>
          </p:nvSpPr>
          <p:spPr bwMode="auto">
            <a:xfrm>
              <a:off x="1489" y="1013"/>
              <a:ext cx="488" cy="0"/>
            </a:xfrm>
            <a:prstGeom prst="line">
              <a:avLst/>
            </a:prstGeom>
            <a:noFill/>
            <a:ln w="19050">
              <a:solidFill>
                <a:srgbClr val="0000FF"/>
              </a:solidFill>
              <a:round/>
              <a:headEnd/>
              <a:tailEnd/>
            </a:ln>
          </p:spPr>
          <p:txBody>
            <a:bodyPr/>
            <a:lstStyle/>
            <a:p>
              <a:endParaRPr lang="en-US"/>
            </a:p>
          </p:txBody>
        </p:sp>
        <p:sp>
          <p:nvSpPr>
            <p:cNvPr id="12307" name="Line 29"/>
            <p:cNvSpPr>
              <a:spLocks noChangeShapeType="1"/>
            </p:cNvSpPr>
            <p:nvPr/>
          </p:nvSpPr>
          <p:spPr bwMode="auto">
            <a:xfrm>
              <a:off x="1331" y="1493"/>
              <a:ext cx="798" cy="0"/>
            </a:xfrm>
            <a:prstGeom prst="line">
              <a:avLst/>
            </a:prstGeom>
            <a:noFill/>
            <a:ln w="19050">
              <a:solidFill>
                <a:srgbClr val="0000FF"/>
              </a:solidFill>
              <a:round/>
              <a:headEnd/>
              <a:tailEnd/>
            </a:ln>
          </p:spPr>
          <p:txBody>
            <a:bodyPr/>
            <a:lstStyle/>
            <a:p>
              <a:endParaRPr lang="en-US"/>
            </a:p>
          </p:txBody>
        </p:sp>
        <p:sp>
          <p:nvSpPr>
            <p:cNvPr id="12308" name="Line 30"/>
            <p:cNvSpPr>
              <a:spLocks noChangeShapeType="1"/>
            </p:cNvSpPr>
            <p:nvPr/>
          </p:nvSpPr>
          <p:spPr bwMode="auto">
            <a:xfrm>
              <a:off x="1197" y="1973"/>
              <a:ext cx="1065" cy="0"/>
            </a:xfrm>
            <a:prstGeom prst="line">
              <a:avLst/>
            </a:prstGeom>
            <a:noFill/>
            <a:ln w="19050">
              <a:solidFill>
                <a:srgbClr val="0000FF"/>
              </a:solidFill>
              <a:round/>
              <a:headEnd/>
              <a:tailEnd/>
            </a:ln>
          </p:spPr>
          <p:txBody>
            <a:bodyPr/>
            <a:lstStyle/>
            <a:p>
              <a:endParaRPr lang="en-US"/>
            </a:p>
          </p:txBody>
        </p:sp>
        <p:sp>
          <p:nvSpPr>
            <p:cNvPr id="12309" name="Line 31"/>
            <p:cNvSpPr>
              <a:spLocks noChangeShapeType="1"/>
            </p:cNvSpPr>
            <p:nvPr/>
          </p:nvSpPr>
          <p:spPr bwMode="auto">
            <a:xfrm>
              <a:off x="1020" y="2453"/>
              <a:ext cx="1376" cy="0"/>
            </a:xfrm>
            <a:prstGeom prst="line">
              <a:avLst/>
            </a:prstGeom>
            <a:noFill/>
            <a:ln w="19050">
              <a:solidFill>
                <a:srgbClr val="0000FF"/>
              </a:solidFill>
              <a:round/>
              <a:headEnd/>
              <a:tailEnd/>
            </a:ln>
          </p:spPr>
          <p:txBody>
            <a:bodyPr/>
            <a:lstStyle/>
            <a:p>
              <a:endParaRPr lang="en-US"/>
            </a:p>
          </p:txBody>
        </p:sp>
        <p:sp>
          <p:nvSpPr>
            <p:cNvPr id="12310" name="Line 32"/>
            <p:cNvSpPr>
              <a:spLocks noChangeShapeType="1"/>
            </p:cNvSpPr>
            <p:nvPr/>
          </p:nvSpPr>
          <p:spPr bwMode="auto">
            <a:xfrm>
              <a:off x="836" y="3040"/>
              <a:ext cx="1730" cy="0"/>
            </a:xfrm>
            <a:prstGeom prst="line">
              <a:avLst/>
            </a:prstGeom>
            <a:noFill/>
            <a:ln w="19050">
              <a:solidFill>
                <a:srgbClr val="0000FF"/>
              </a:solidFill>
              <a:round/>
              <a:headEnd/>
              <a:tailEnd/>
            </a:ln>
          </p:spPr>
          <p:txBody>
            <a:bodyPr/>
            <a:lstStyle/>
            <a:p>
              <a:endParaRPr lang="en-US"/>
            </a:p>
          </p:txBody>
        </p:sp>
        <p:sp>
          <p:nvSpPr>
            <p:cNvPr id="12311" name="Line 33"/>
            <p:cNvSpPr>
              <a:spLocks noChangeShapeType="1"/>
            </p:cNvSpPr>
            <p:nvPr/>
          </p:nvSpPr>
          <p:spPr bwMode="auto">
            <a:xfrm>
              <a:off x="685" y="3573"/>
              <a:ext cx="1995" cy="0"/>
            </a:xfrm>
            <a:prstGeom prst="line">
              <a:avLst/>
            </a:prstGeom>
            <a:noFill/>
            <a:ln w="19050">
              <a:solidFill>
                <a:srgbClr val="0000FF"/>
              </a:solidFill>
              <a:round/>
              <a:headEnd/>
              <a:tailEnd/>
            </a:ln>
          </p:spPr>
          <p:txBody>
            <a:bodyPr/>
            <a:lstStyle/>
            <a:p>
              <a:endParaRPr lang="en-US"/>
            </a:p>
          </p:txBody>
        </p:sp>
        <p:sp>
          <p:nvSpPr>
            <p:cNvPr id="12312" name="Rectangle 34"/>
            <p:cNvSpPr>
              <a:spLocks noChangeArrowheads="1"/>
            </p:cNvSpPr>
            <p:nvPr/>
          </p:nvSpPr>
          <p:spPr bwMode="auto">
            <a:xfrm>
              <a:off x="0" y="3723"/>
              <a:ext cx="532" cy="213"/>
            </a:xfrm>
            <a:prstGeom prst="rect">
              <a:avLst/>
            </a:prstGeom>
            <a:solidFill>
              <a:srgbClr val="92D050"/>
            </a:solidFill>
            <a:ln w="9525">
              <a:solidFill>
                <a:srgbClr val="000099"/>
              </a:solidFill>
              <a:miter lim="800000"/>
              <a:headEnd/>
              <a:tailEnd/>
            </a:ln>
          </p:spPr>
          <p:txBody>
            <a:bodyPr wrap="none" anchor="ctr"/>
            <a:lstStyle/>
            <a:p>
              <a:endParaRPr lang="en-US"/>
            </a:p>
          </p:txBody>
        </p:sp>
        <p:sp>
          <p:nvSpPr>
            <p:cNvPr id="12313" name="Rectangle 35"/>
            <p:cNvSpPr>
              <a:spLocks noChangeArrowheads="1"/>
            </p:cNvSpPr>
            <p:nvPr/>
          </p:nvSpPr>
          <p:spPr bwMode="auto">
            <a:xfrm>
              <a:off x="0" y="3099"/>
              <a:ext cx="577" cy="213"/>
            </a:xfrm>
            <a:prstGeom prst="rect">
              <a:avLst/>
            </a:prstGeom>
            <a:solidFill>
              <a:srgbClr val="92D050"/>
            </a:solidFill>
            <a:ln w="9525">
              <a:solidFill>
                <a:srgbClr val="000099"/>
              </a:solidFill>
              <a:miter lim="800000"/>
              <a:headEnd/>
              <a:tailEnd/>
            </a:ln>
          </p:spPr>
          <p:txBody>
            <a:bodyPr wrap="none" anchor="ctr"/>
            <a:lstStyle/>
            <a:p>
              <a:endParaRPr lang="en-US"/>
            </a:p>
          </p:txBody>
        </p:sp>
        <p:sp>
          <p:nvSpPr>
            <p:cNvPr id="12314" name="Rectangle 36"/>
            <p:cNvSpPr>
              <a:spLocks noChangeArrowheads="1"/>
            </p:cNvSpPr>
            <p:nvPr/>
          </p:nvSpPr>
          <p:spPr bwMode="auto">
            <a:xfrm>
              <a:off x="0" y="2544"/>
              <a:ext cx="720" cy="213"/>
            </a:xfrm>
            <a:prstGeom prst="rect">
              <a:avLst/>
            </a:prstGeom>
            <a:solidFill>
              <a:srgbClr val="92D050"/>
            </a:solidFill>
            <a:ln w="9525">
              <a:solidFill>
                <a:srgbClr val="000099"/>
              </a:solidFill>
              <a:miter lim="800000"/>
              <a:headEnd/>
              <a:tailEnd/>
            </a:ln>
          </p:spPr>
          <p:txBody>
            <a:bodyPr wrap="none" anchor="ctr"/>
            <a:lstStyle/>
            <a:p>
              <a:endParaRPr lang="en-US"/>
            </a:p>
          </p:txBody>
        </p:sp>
        <p:sp>
          <p:nvSpPr>
            <p:cNvPr id="12315" name="Rectangle 37"/>
            <p:cNvSpPr>
              <a:spLocks noChangeArrowheads="1"/>
            </p:cNvSpPr>
            <p:nvPr/>
          </p:nvSpPr>
          <p:spPr bwMode="auto">
            <a:xfrm>
              <a:off x="0" y="1973"/>
              <a:ext cx="912" cy="214"/>
            </a:xfrm>
            <a:prstGeom prst="rect">
              <a:avLst/>
            </a:prstGeom>
            <a:solidFill>
              <a:srgbClr val="92D050"/>
            </a:solidFill>
            <a:ln w="9525">
              <a:solidFill>
                <a:srgbClr val="000099"/>
              </a:solidFill>
              <a:miter lim="800000"/>
              <a:headEnd/>
              <a:tailEnd/>
            </a:ln>
          </p:spPr>
          <p:txBody>
            <a:bodyPr wrap="none" anchor="ctr"/>
            <a:lstStyle/>
            <a:p>
              <a:endParaRPr lang="en-US"/>
            </a:p>
          </p:txBody>
        </p:sp>
        <p:sp>
          <p:nvSpPr>
            <p:cNvPr id="12316" name="Rectangle 38"/>
            <p:cNvSpPr>
              <a:spLocks noChangeArrowheads="1"/>
            </p:cNvSpPr>
            <p:nvPr/>
          </p:nvSpPr>
          <p:spPr bwMode="auto">
            <a:xfrm>
              <a:off x="0" y="1440"/>
              <a:ext cx="1008" cy="213"/>
            </a:xfrm>
            <a:prstGeom prst="rect">
              <a:avLst/>
            </a:prstGeom>
            <a:solidFill>
              <a:srgbClr val="92D050"/>
            </a:solidFill>
            <a:ln w="9525">
              <a:solidFill>
                <a:srgbClr val="000099"/>
              </a:solidFill>
              <a:miter lim="800000"/>
              <a:headEnd/>
              <a:tailEnd/>
            </a:ln>
          </p:spPr>
          <p:txBody>
            <a:bodyPr wrap="none" anchor="ctr"/>
            <a:lstStyle/>
            <a:p>
              <a:endParaRPr lang="en-US"/>
            </a:p>
          </p:txBody>
        </p:sp>
        <p:sp>
          <p:nvSpPr>
            <p:cNvPr id="12317" name="Rectangle 39"/>
            <p:cNvSpPr>
              <a:spLocks noChangeArrowheads="1"/>
            </p:cNvSpPr>
            <p:nvPr/>
          </p:nvSpPr>
          <p:spPr bwMode="auto">
            <a:xfrm>
              <a:off x="0" y="960"/>
              <a:ext cx="1152" cy="213"/>
            </a:xfrm>
            <a:prstGeom prst="rect">
              <a:avLst/>
            </a:prstGeom>
            <a:solidFill>
              <a:srgbClr val="92D050"/>
            </a:solidFill>
            <a:ln w="9525">
              <a:solidFill>
                <a:srgbClr val="000099"/>
              </a:solidFill>
              <a:miter lim="800000"/>
              <a:headEnd/>
              <a:tailEnd/>
            </a:ln>
          </p:spPr>
          <p:txBody>
            <a:bodyPr wrap="none" anchor="ctr"/>
            <a:lstStyle/>
            <a:p>
              <a:endParaRPr lang="en-US"/>
            </a:p>
          </p:txBody>
        </p:sp>
        <p:sp>
          <p:nvSpPr>
            <p:cNvPr id="12318" name="Rectangle 40"/>
            <p:cNvSpPr>
              <a:spLocks noChangeArrowheads="1"/>
            </p:cNvSpPr>
            <p:nvPr/>
          </p:nvSpPr>
          <p:spPr bwMode="auto">
            <a:xfrm>
              <a:off x="0" y="427"/>
              <a:ext cx="1296" cy="213"/>
            </a:xfrm>
            <a:prstGeom prst="rect">
              <a:avLst/>
            </a:prstGeom>
            <a:solidFill>
              <a:srgbClr val="92D050"/>
            </a:solidFill>
            <a:ln w="9525">
              <a:solidFill>
                <a:srgbClr val="000099"/>
              </a:solidFill>
              <a:miter lim="800000"/>
              <a:headEnd/>
              <a:tailEnd/>
            </a:ln>
          </p:spPr>
          <p:txBody>
            <a:bodyPr wrap="none" anchor="ctr"/>
            <a:lstStyle/>
            <a:p>
              <a:endParaRPr lang="en-US"/>
            </a:p>
          </p:txBody>
        </p:sp>
        <p:sp>
          <p:nvSpPr>
            <p:cNvPr id="12319" name="Text Box 5"/>
            <p:cNvSpPr txBox="1">
              <a:spLocks noChangeArrowheads="1"/>
            </p:cNvSpPr>
            <p:nvPr/>
          </p:nvSpPr>
          <p:spPr bwMode="auto">
            <a:xfrm>
              <a:off x="144" y="0"/>
              <a:ext cx="2980" cy="294"/>
            </a:xfrm>
            <a:prstGeom prst="rect">
              <a:avLst/>
            </a:prstGeom>
            <a:noFill/>
            <a:ln w="9525">
              <a:solidFill>
                <a:schemeClr val="hlink"/>
              </a:solidFill>
              <a:miter lim="800000"/>
              <a:headEnd/>
              <a:tailEnd/>
            </a:ln>
          </p:spPr>
          <p:txBody>
            <a:bodyPr>
              <a:spAutoFit/>
            </a:bodyPr>
            <a:lstStyle/>
            <a:p>
              <a:pPr algn="ctr">
                <a:spcBef>
                  <a:spcPct val="50000"/>
                </a:spcBef>
              </a:pPr>
              <a:r>
                <a:rPr lang="en-US" sz="2400" dirty="0" err="1">
                  <a:solidFill>
                    <a:srgbClr val="FF0000"/>
                  </a:solidFill>
                  <a:latin typeface="Times New Roman" panose="02020603050405020304" pitchFamily="18" charset="0"/>
                  <a:cs typeface="Times New Roman" panose="02020603050405020304" pitchFamily="18" charset="0"/>
                </a:rPr>
                <a:t>Tìm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hiểu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tháp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dưỡng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đối</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2320" name="Line 43"/>
            <p:cNvSpPr>
              <a:spLocks noChangeShapeType="1"/>
            </p:cNvSpPr>
            <p:nvPr/>
          </p:nvSpPr>
          <p:spPr bwMode="auto">
            <a:xfrm flipH="1" flipV="1">
              <a:off x="1942" y="644"/>
              <a:ext cx="1486" cy="28"/>
            </a:xfrm>
            <a:prstGeom prst="line">
              <a:avLst/>
            </a:prstGeom>
            <a:noFill/>
            <a:ln w="57150">
              <a:solidFill>
                <a:srgbClr val="FF0000"/>
              </a:solidFill>
              <a:round/>
              <a:headEnd/>
              <a:tailEnd type="triangle" w="med" len="med"/>
            </a:ln>
          </p:spPr>
          <p:txBody>
            <a:bodyPr/>
            <a:lstStyle/>
            <a:p>
              <a:endParaRPr lang="en-US"/>
            </a:p>
          </p:txBody>
        </p:sp>
        <p:sp>
          <p:nvSpPr>
            <p:cNvPr id="12321" name="Line 44"/>
            <p:cNvSpPr>
              <a:spLocks noChangeShapeType="1"/>
            </p:cNvSpPr>
            <p:nvPr/>
          </p:nvSpPr>
          <p:spPr bwMode="auto">
            <a:xfrm flipH="1" flipV="1">
              <a:off x="2095" y="1221"/>
              <a:ext cx="1371" cy="28"/>
            </a:xfrm>
            <a:prstGeom prst="line">
              <a:avLst/>
            </a:prstGeom>
            <a:noFill/>
            <a:ln w="57150">
              <a:solidFill>
                <a:srgbClr val="FF0000"/>
              </a:solidFill>
              <a:round/>
              <a:headEnd/>
              <a:tailEnd type="triangle" w="med" len="med"/>
            </a:ln>
          </p:spPr>
          <p:txBody>
            <a:bodyPr/>
            <a:lstStyle/>
            <a:p>
              <a:endParaRPr lang="en-US"/>
            </a:p>
          </p:txBody>
        </p:sp>
        <p:sp>
          <p:nvSpPr>
            <p:cNvPr id="12322" name="Line 45"/>
            <p:cNvSpPr>
              <a:spLocks noChangeShapeType="1"/>
            </p:cNvSpPr>
            <p:nvPr/>
          </p:nvSpPr>
          <p:spPr bwMode="auto">
            <a:xfrm flipH="1" flipV="1">
              <a:off x="2323" y="1680"/>
              <a:ext cx="1181" cy="28"/>
            </a:xfrm>
            <a:prstGeom prst="line">
              <a:avLst/>
            </a:prstGeom>
            <a:noFill/>
            <a:ln w="57150">
              <a:solidFill>
                <a:srgbClr val="FF0000"/>
              </a:solidFill>
              <a:round/>
              <a:headEnd/>
              <a:tailEnd type="triangle" w="med" len="med"/>
            </a:ln>
          </p:spPr>
          <p:txBody>
            <a:bodyPr/>
            <a:lstStyle/>
            <a:p>
              <a:endParaRPr lang="en-US"/>
            </a:p>
          </p:txBody>
        </p:sp>
        <p:sp>
          <p:nvSpPr>
            <p:cNvPr id="12323" name="Line 46"/>
            <p:cNvSpPr>
              <a:spLocks noChangeShapeType="1"/>
            </p:cNvSpPr>
            <p:nvPr/>
          </p:nvSpPr>
          <p:spPr bwMode="auto">
            <a:xfrm flipH="1" flipV="1">
              <a:off x="2399" y="2263"/>
              <a:ext cx="1104" cy="28"/>
            </a:xfrm>
            <a:prstGeom prst="line">
              <a:avLst/>
            </a:prstGeom>
            <a:noFill/>
            <a:ln w="57150">
              <a:solidFill>
                <a:srgbClr val="FF0000"/>
              </a:solidFill>
              <a:round/>
              <a:headEnd/>
              <a:tailEnd type="triangle" w="med" len="med"/>
            </a:ln>
          </p:spPr>
          <p:txBody>
            <a:bodyPr/>
            <a:lstStyle/>
            <a:p>
              <a:endParaRPr lang="en-US"/>
            </a:p>
          </p:txBody>
        </p:sp>
        <p:sp>
          <p:nvSpPr>
            <p:cNvPr id="12324" name="Line 47"/>
            <p:cNvSpPr>
              <a:spLocks noChangeShapeType="1"/>
            </p:cNvSpPr>
            <p:nvPr/>
          </p:nvSpPr>
          <p:spPr bwMode="auto">
            <a:xfrm flipH="1" flipV="1">
              <a:off x="2552" y="2832"/>
              <a:ext cx="952" cy="0"/>
            </a:xfrm>
            <a:prstGeom prst="line">
              <a:avLst/>
            </a:prstGeom>
            <a:noFill/>
            <a:ln w="57150">
              <a:solidFill>
                <a:srgbClr val="FF0000"/>
              </a:solidFill>
              <a:round/>
              <a:headEnd/>
              <a:tailEnd type="triangle" w="med" len="med"/>
            </a:ln>
          </p:spPr>
          <p:txBody>
            <a:bodyPr/>
            <a:lstStyle/>
            <a:p>
              <a:endParaRPr lang="en-US"/>
            </a:p>
          </p:txBody>
        </p:sp>
        <p:sp>
          <p:nvSpPr>
            <p:cNvPr id="12325" name="Line 48"/>
            <p:cNvSpPr>
              <a:spLocks noChangeShapeType="1"/>
            </p:cNvSpPr>
            <p:nvPr/>
          </p:nvSpPr>
          <p:spPr bwMode="auto">
            <a:xfrm flipH="1" flipV="1">
              <a:off x="2704" y="3408"/>
              <a:ext cx="800" cy="23"/>
            </a:xfrm>
            <a:prstGeom prst="line">
              <a:avLst/>
            </a:prstGeom>
            <a:noFill/>
            <a:ln w="57150">
              <a:solidFill>
                <a:srgbClr val="FF0000"/>
              </a:solidFill>
              <a:round/>
              <a:headEnd/>
              <a:tailEnd type="triangle" w="med" len="med"/>
            </a:ln>
          </p:spPr>
          <p:txBody>
            <a:bodyPr/>
            <a:lstStyle/>
            <a:p>
              <a:endParaRPr lang="en-US"/>
            </a:p>
          </p:txBody>
        </p:sp>
        <p:sp>
          <p:nvSpPr>
            <p:cNvPr id="12326" name="Line 49"/>
            <p:cNvSpPr>
              <a:spLocks noChangeShapeType="1"/>
            </p:cNvSpPr>
            <p:nvPr/>
          </p:nvSpPr>
          <p:spPr bwMode="auto">
            <a:xfrm flipH="1" flipV="1">
              <a:off x="2818" y="4032"/>
              <a:ext cx="686" cy="0"/>
            </a:xfrm>
            <a:prstGeom prst="line">
              <a:avLst/>
            </a:prstGeom>
            <a:noFill/>
            <a:ln w="57150">
              <a:solidFill>
                <a:srgbClr val="FF0000"/>
              </a:solidFill>
              <a:round/>
              <a:headEnd/>
              <a:tailEnd type="triangle" w="med" len="med"/>
            </a:ln>
          </p:spPr>
          <p:txBody>
            <a:bodyPr/>
            <a:lstStyle/>
            <a:p>
              <a:endParaRPr 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9400"/>
                                        </p:tgtEl>
                                        <p:attrNameLst>
                                          <p:attrName>style.visibility</p:attrName>
                                        </p:attrNameLst>
                                      </p:cBhvr>
                                      <p:to>
                                        <p:strVal val="visible"/>
                                      </p:to>
                                    </p:set>
                                    <p:animEffect transition="in" filter="diamond(in)">
                                      <p:cBhvr>
                                        <p:cTn id="7" dur="500"/>
                                        <p:tgtEl>
                                          <p:spTgt spid="594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9444"/>
                                        </p:tgtEl>
                                        <p:attrNameLst>
                                          <p:attrName>style.visibility</p:attrName>
                                        </p:attrNameLst>
                                      </p:cBhvr>
                                      <p:to>
                                        <p:strVal val="visible"/>
                                      </p:to>
                                    </p:set>
                                    <p:anim calcmode="lin" valueType="num">
                                      <p:cBhvr additive="base">
                                        <p:cTn id="12" dur="500" fill="hold"/>
                                        <p:tgtEl>
                                          <p:spTgt spid="59444"/>
                                        </p:tgtEl>
                                        <p:attrNameLst>
                                          <p:attrName>ppt_x</p:attrName>
                                        </p:attrNameLst>
                                      </p:cBhvr>
                                      <p:tavLst>
                                        <p:tav tm="0">
                                          <p:val>
                                            <p:strVal val="#ppt_x"/>
                                          </p:val>
                                        </p:tav>
                                        <p:tav tm="100000">
                                          <p:val>
                                            <p:strVal val="#ppt_x"/>
                                          </p:val>
                                        </p:tav>
                                      </p:tavLst>
                                    </p:anim>
                                    <p:anim calcmode="lin" valueType="num">
                                      <p:cBhvr additive="base">
                                        <p:cTn id="13" dur="500" fill="hold"/>
                                        <p:tgtEl>
                                          <p:spTgt spid="594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0" grpId="0" animBg="1"/>
      <p:bldP spid="594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10867434" y="2049285"/>
            <a:ext cx="1440180" cy="1754326"/>
          </a:xfrm>
          <a:prstGeom prst="rect">
            <a:avLst/>
          </a:prstGeom>
          <a:solidFill>
            <a:srgbClr val="FFFF99"/>
          </a:solidFill>
          <a:ln w="9525">
            <a:solidFill>
              <a:schemeClr val="hlink"/>
            </a:solidFill>
            <a:miter lim="800000"/>
            <a:headEnd/>
            <a:tailEnd/>
          </a:ln>
        </p:spPr>
        <p:txBody>
          <a:bodyPr>
            <a:spAutoFit/>
          </a:bodyPr>
          <a:lstStyle/>
          <a:p>
            <a:pPr algn="ctr">
              <a:spcBef>
                <a:spcPct val="50000"/>
              </a:spcBef>
            </a:pPr>
            <a:r>
              <a:rPr lang="en-US" b="1" dirty="0" err="1">
                <a:solidFill>
                  <a:srgbClr val="FF0000"/>
                </a:solidFill>
                <a:latin typeface="Times New Roman" panose="02020603050405020304" pitchFamily="18" charset="0"/>
                <a:cs typeface="Times New Roman" panose="02020603050405020304" pitchFamily="18" charset="0"/>
              </a:rPr>
              <a:t>Tháp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dinh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dưỡng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cân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đối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trung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bình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một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người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một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tháng</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4339" name="Text Box 3"/>
          <p:cNvSpPr txBox="1">
            <a:spLocks noChangeArrowheads="1"/>
          </p:cNvSpPr>
          <p:nvPr/>
        </p:nvSpPr>
        <p:spPr bwMode="auto">
          <a:xfrm>
            <a:off x="308258" y="2837794"/>
            <a:ext cx="11007090" cy="366713"/>
          </a:xfrm>
          <a:prstGeom prst="rect">
            <a:avLst/>
          </a:prstGeom>
          <a:noFill/>
          <a:ln w="9525">
            <a:noFill/>
            <a:miter lim="800000"/>
            <a:headEnd/>
            <a:tailEnd/>
          </a:ln>
        </p:spPr>
        <p:txBody>
          <a:bodyPr>
            <a:spAutoFit/>
          </a:bodyPr>
          <a:lstStyle/>
          <a:p>
            <a:pPr>
              <a:spcBef>
                <a:spcPct val="50000"/>
              </a:spcBef>
            </a:pPr>
            <a:endParaRPr lang="en-US">
              <a:latin typeface="Times New Roman" panose="02020603050405020304" pitchFamily="18" charset="0"/>
              <a:cs typeface="Times New Roman" panose="02020603050405020304" pitchFamily="18" charset="0"/>
            </a:endParaRPr>
          </a:p>
        </p:txBody>
      </p:sp>
      <p:pic>
        <p:nvPicPr>
          <p:cNvPr id="14340" name="Picture 6" descr="14"/>
          <p:cNvPicPr>
            <a:picLocks noChangeAspect="1" noChangeArrowheads="1"/>
          </p:cNvPicPr>
          <p:nvPr/>
        </p:nvPicPr>
        <p:blipFill>
          <a:blip r:embed="rId3">
            <a:lum bright="-18000" contrast="72000"/>
          </a:blip>
          <a:srcRect/>
          <a:stretch>
            <a:fillRect/>
          </a:stretch>
        </p:blipFill>
        <p:spPr bwMode="auto">
          <a:xfrm>
            <a:off x="664018" y="18393"/>
            <a:ext cx="10205561" cy="6858000"/>
          </a:xfrm>
          <a:prstGeom prst="rect">
            <a:avLst/>
          </a:prstGeom>
          <a:solidFill>
            <a:srgbClr val="92D050"/>
          </a:solidFill>
          <a:ln w="9525">
            <a:noFill/>
            <a:miter lim="800000"/>
            <a:headEnd/>
            <a:tailEnd/>
          </a:ln>
        </p:spPr>
      </p:pic>
      <p:sp>
        <p:nvSpPr>
          <p:cNvPr id="14341" name="Line 7"/>
          <p:cNvSpPr>
            <a:spLocks noChangeShapeType="1"/>
          </p:cNvSpPr>
          <p:nvPr/>
        </p:nvSpPr>
        <p:spPr bwMode="auto">
          <a:xfrm>
            <a:off x="642586" y="1118531"/>
            <a:ext cx="4401979" cy="0"/>
          </a:xfrm>
          <a:prstGeom prst="line">
            <a:avLst/>
          </a:prstGeom>
          <a:noFill/>
          <a:ln w="57150">
            <a:solidFill>
              <a:srgbClr val="FF33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42" name="Line 8"/>
          <p:cNvSpPr>
            <a:spLocks noChangeShapeType="1"/>
          </p:cNvSpPr>
          <p:nvPr/>
        </p:nvSpPr>
        <p:spPr bwMode="auto">
          <a:xfrm>
            <a:off x="642585" y="1966256"/>
            <a:ext cx="3883343" cy="0"/>
          </a:xfrm>
          <a:prstGeom prst="line">
            <a:avLst/>
          </a:prstGeom>
          <a:noFill/>
          <a:ln w="57150">
            <a:solidFill>
              <a:srgbClr val="FF33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43" name="Line 9"/>
          <p:cNvSpPr>
            <a:spLocks noChangeShapeType="1"/>
          </p:cNvSpPr>
          <p:nvPr/>
        </p:nvSpPr>
        <p:spPr bwMode="auto">
          <a:xfrm>
            <a:off x="642586" y="2728256"/>
            <a:ext cx="3495438" cy="0"/>
          </a:xfrm>
          <a:prstGeom prst="line">
            <a:avLst/>
          </a:prstGeom>
          <a:noFill/>
          <a:ln w="57150">
            <a:solidFill>
              <a:srgbClr val="FF33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44" name="Line 10"/>
          <p:cNvSpPr>
            <a:spLocks noChangeShapeType="1"/>
          </p:cNvSpPr>
          <p:nvPr/>
        </p:nvSpPr>
        <p:spPr bwMode="auto">
          <a:xfrm>
            <a:off x="642586" y="3574393"/>
            <a:ext cx="3107531" cy="1588"/>
          </a:xfrm>
          <a:prstGeom prst="line">
            <a:avLst/>
          </a:prstGeom>
          <a:noFill/>
          <a:ln w="57150">
            <a:solidFill>
              <a:srgbClr val="FF33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45" name="Line 11"/>
          <p:cNvSpPr>
            <a:spLocks noChangeShapeType="1"/>
          </p:cNvSpPr>
          <p:nvPr/>
        </p:nvSpPr>
        <p:spPr bwMode="auto">
          <a:xfrm flipV="1">
            <a:off x="642586" y="4476094"/>
            <a:ext cx="2588895" cy="30163"/>
          </a:xfrm>
          <a:prstGeom prst="line">
            <a:avLst/>
          </a:prstGeom>
          <a:noFill/>
          <a:ln w="57150">
            <a:solidFill>
              <a:srgbClr val="FF33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46" name="Line 12"/>
          <p:cNvSpPr>
            <a:spLocks noChangeShapeType="1"/>
          </p:cNvSpPr>
          <p:nvPr/>
        </p:nvSpPr>
        <p:spPr bwMode="auto">
          <a:xfrm flipV="1">
            <a:off x="642585" y="5322231"/>
            <a:ext cx="1939529" cy="30162"/>
          </a:xfrm>
          <a:prstGeom prst="line">
            <a:avLst/>
          </a:prstGeom>
          <a:noFill/>
          <a:ln w="57150">
            <a:solidFill>
              <a:srgbClr val="FF33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47" name="Line 13"/>
          <p:cNvSpPr>
            <a:spLocks noChangeShapeType="1"/>
          </p:cNvSpPr>
          <p:nvPr/>
        </p:nvSpPr>
        <p:spPr bwMode="auto">
          <a:xfrm>
            <a:off x="642586" y="6352518"/>
            <a:ext cx="1553766" cy="19050"/>
          </a:xfrm>
          <a:prstGeom prst="line">
            <a:avLst/>
          </a:prstGeom>
          <a:noFill/>
          <a:ln w="57150">
            <a:solidFill>
              <a:srgbClr val="FF33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62487" name="Rectangle 23"/>
          <p:cNvSpPr>
            <a:spLocks noChangeArrowheads="1"/>
          </p:cNvSpPr>
          <p:nvPr/>
        </p:nvSpPr>
        <p:spPr bwMode="auto">
          <a:xfrm>
            <a:off x="642586" y="5860393"/>
            <a:ext cx="1553766" cy="338138"/>
          </a:xfrm>
          <a:prstGeom prst="rect">
            <a:avLst/>
          </a:prstGeom>
          <a:solidFill>
            <a:srgbClr val="92D050"/>
          </a:solidFill>
          <a:ln w="9525">
            <a:solidFill>
              <a:srgbClr val="000099"/>
            </a:solidFill>
            <a:miter lim="800000"/>
            <a:headEnd/>
            <a:tailEnd/>
          </a:ln>
        </p:spPr>
        <p:txBody>
          <a:bodyPr wrap="none" anchor="ctr"/>
          <a:lstStyle/>
          <a:p>
            <a:pPr algn="ctr"/>
            <a:r>
              <a:rPr lang="en-US" b="1">
                <a:latin typeface="Times New Roman" panose="02020603050405020304" pitchFamily="18" charset="0"/>
                <a:cs typeface="Times New Roman" panose="02020603050405020304" pitchFamily="18" charset="0"/>
              </a:rPr>
              <a:t>ĂN ĐỦ</a:t>
            </a:r>
          </a:p>
        </p:txBody>
      </p:sp>
      <p:sp>
        <p:nvSpPr>
          <p:cNvPr id="62488" name="Rectangle 24"/>
          <p:cNvSpPr>
            <a:spLocks noChangeArrowheads="1"/>
          </p:cNvSpPr>
          <p:nvPr/>
        </p:nvSpPr>
        <p:spPr bwMode="auto">
          <a:xfrm>
            <a:off x="642585" y="4844393"/>
            <a:ext cx="1682354" cy="338138"/>
          </a:xfrm>
          <a:prstGeom prst="rect">
            <a:avLst/>
          </a:prstGeom>
          <a:solidFill>
            <a:srgbClr val="92D050"/>
          </a:solidFill>
          <a:ln w="9525">
            <a:solidFill>
              <a:srgbClr val="000099"/>
            </a:solidFill>
            <a:miter lim="800000"/>
            <a:headEnd/>
            <a:tailEnd/>
          </a:ln>
        </p:spPr>
        <p:txBody>
          <a:bodyPr wrap="none" anchor="ctr"/>
          <a:lstStyle/>
          <a:p>
            <a:pPr algn="ctr"/>
            <a:r>
              <a:rPr lang="en-US" b="1">
                <a:latin typeface="Times New Roman" panose="02020603050405020304" pitchFamily="18" charset="0"/>
                <a:cs typeface="Times New Roman" panose="02020603050405020304" pitchFamily="18" charset="0"/>
              </a:rPr>
              <a:t>ĂN ĐỦ</a:t>
            </a:r>
          </a:p>
        </p:txBody>
      </p:sp>
      <p:sp>
        <p:nvSpPr>
          <p:cNvPr id="62489" name="Rectangle 25"/>
          <p:cNvSpPr>
            <a:spLocks noChangeArrowheads="1"/>
          </p:cNvSpPr>
          <p:nvPr/>
        </p:nvSpPr>
        <p:spPr bwMode="auto">
          <a:xfrm>
            <a:off x="642585" y="3998257"/>
            <a:ext cx="1939529" cy="338137"/>
          </a:xfrm>
          <a:prstGeom prst="rect">
            <a:avLst/>
          </a:prstGeom>
          <a:solidFill>
            <a:srgbClr val="92D050"/>
          </a:solidFill>
          <a:ln w="9525">
            <a:solidFill>
              <a:srgbClr val="000099"/>
            </a:solidFill>
            <a:miter lim="800000"/>
            <a:headEnd/>
            <a:tailEnd/>
          </a:ln>
        </p:spPr>
        <p:txBody>
          <a:bodyPr wrap="none" anchor="ctr"/>
          <a:lstStyle/>
          <a:p>
            <a:pPr algn="ctr"/>
            <a:r>
              <a:rPr lang="en-US" b="1">
                <a:latin typeface="Times New Roman" panose="02020603050405020304" pitchFamily="18" charset="0"/>
                <a:cs typeface="Times New Roman" panose="02020603050405020304" pitchFamily="18" charset="0"/>
              </a:rPr>
              <a:t>ĂN ĐỦ</a:t>
            </a:r>
          </a:p>
        </p:txBody>
      </p:sp>
      <p:sp>
        <p:nvSpPr>
          <p:cNvPr id="62490" name="Rectangle 26"/>
          <p:cNvSpPr>
            <a:spLocks noChangeArrowheads="1"/>
          </p:cNvSpPr>
          <p:nvPr/>
        </p:nvSpPr>
        <p:spPr bwMode="auto">
          <a:xfrm>
            <a:off x="642586" y="3150532"/>
            <a:ext cx="2458165" cy="339725"/>
          </a:xfrm>
          <a:prstGeom prst="rect">
            <a:avLst/>
          </a:prstGeom>
          <a:solidFill>
            <a:srgbClr val="92D050"/>
          </a:solidFill>
          <a:ln w="9525">
            <a:solidFill>
              <a:srgbClr val="000099"/>
            </a:solidFill>
            <a:miter lim="800000"/>
            <a:headEnd/>
            <a:tailEnd/>
          </a:ln>
        </p:spPr>
        <p:txBody>
          <a:bodyPr wrap="none" anchor="ctr"/>
          <a:lstStyle/>
          <a:p>
            <a:pPr algn="ctr"/>
            <a:r>
              <a:rPr lang="en-US" b="1">
                <a:latin typeface="Times New Roman" panose="02020603050405020304" pitchFamily="18" charset="0"/>
                <a:cs typeface="Times New Roman" panose="02020603050405020304" pitchFamily="18" charset="0"/>
              </a:rPr>
              <a:t>ĂN VỪA PHẢI</a:t>
            </a:r>
          </a:p>
        </p:txBody>
      </p:sp>
      <p:sp>
        <p:nvSpPr>
          <p:cNvPr id="62491" name="Rectangle 27"/>
          <p:cNvSpPr>
            <a:spLocks noChangeArrowheads="1"/>
          </p:cNvSpPr>
          <p:nvPr/>
        </p:nvSpPr>
        <p:spPr bwMode="auto">
          <a:xfrm>
            <a:off x="642586" y="2304393"/>
            <a:ext cx="3000375" cy="338138"/>
          </a:xfrm>
          <a:prstGeom prst="rect">
            <a:avLst/>
          </a:prstGeom>
          <a:solidFill>
            <a:srgbClr val="92D050"/>
          </a:solidFill>
          <a:ln w="9525">
            <a:solidFill>
              <a:srgbClr val="000099"/>
            </a:solidFill>
            <a:miter lim="800000"/>
            <a:headEnd/>
            <a:tailEnd/>
          </a:ln>
        </p:spPr>
        <p:txBody>
          <a:bodyPr wrap="none" anchor="ctr"/>
          <a:lstStyle/>
          <a:p>
            <a:pPr algn="ctr"/>
            <a:r>
              <a:rPr lang="en-US" b="1">
                <a:latin typeface="Times New Roman" panose="02020603050405020304" pitchFamily="18" charset="0"/>
                <a:cs typeface="Times New Roman" panose="02020603050405020304" pitchFamily="18" charset="0"/>
              </a:rPr>
              <a:t>ĂN CÓ MỨC ĐỘ</a:t>
            </a:r>
          </a:p>
        </p:txBody>
      </p:sp>
      <p:sp>
        <p:nvSpPr>
          <p:cNvPr id="62492" name="Rectangle 28"/>
          <p:cNvSpPr>
            <a:spLocks noChangeArrowheads="1"/>
          </p:cNvSpPr>
          <p:nvPr/>
        </p:nvSpPr>
        <p:spPr bwMode="auto">
          <a:xfrm>
            <a:off x="642586" y="1542393"/>
            <a:ext cx="2978944" cy="338138"/>
          </a:xfrm>
          <a:prstGeom prst="rect">
            <a:avLst/>
          </a:prstGeom>
          <a:solidFill>
            <a:srgbClr val="92D050"/>
          </a:solidFill>
          <a:ln w="9525">
            <a:solidFill>
              <a:srgbClr val="000099"/>
            </a:solidFill>
            <a:miter lim="800000"/>
            <a:headEnd/>
            <a:tailEnd/>
          </a:ln>
        </p:spPr>
        <p:txBody>
          <a:bodyPr wrap="none" anchor="ctr"/>
          <a:lstStyle/>
          <a:p>
            <a:pPr algn="ctr"/>
            <a:r>
              <a:rPr lang="en-US" b="1" dirty="0">
                <a:latin typeface="Times New Roman" panose="02020603050405020304" pitchFamily="18" charset="0"/>
                <a:cs typeface="Times New Roman" panose="02020603050405020304" pitchFamily="18" charset="0"/>
              </a:rPr>
              <a:t>ĂN ÍT</a:t>
            </a:r>
          </a:p>
        </p:txBody>
      </p:sp>
      <p:sp>
        <p:nvSpPr>
          <p:cNvPr id="62493" name="Rectangle 29"/>
          <p:cNvSpPr>
            <a:spLocks noChangeArrowheads="1"/>
          </p:cNvSpPr>
          <p:nvPr/>
        </p:nvSpPr>
        <p:spPr bwMode="auto">
          <a:xfrm>
            <a:off x="642586" y="696257"/>
            <a:ext cx="3107531" cy="338137"/>
          </a:xfrm>
          <a:prstGeom prst="rect">
            <a:avLst/>
          </a:prstGeom>
          <a:solidFill>
            <a:srgbClr val="92D050"/>
          </a:solidFill>
          <a:ln w="9525">
            <a:solidFill>
              <a:srgbClr val="000099"/>
            </a:solidFill>
            <a:miter lim="800000"/>
            <a:headEnd/>
            <a:tailEnd/>
          </a:ln>
        </p:spPr>
        <p:txBody>
          <a:bodyPr wrap="none" anchor="ctr"/>
          <a:lstStyle/>
          <a:p>
            <a:pPr algn="ctr"/>
            <a:r>
              <a:rPr lang="en-US" b="1" dirty="0">
                <a:latin typeface="Times New Roman" panose="02020603050405020304" pitchFamily="18" charset="0"/>
                <a:cs typeface="Times New Roman" panose="02020603050405020304" pitchFamily="18" charset="0"/>
              </a:rPr>
              <a:t>ĂN HẠN CHẾ</a:t>
            </a:r>
          </a:p>
        </p:txBody>
      </p:sp>
      <p:grpSp>
        <p:nvGrpSpPr>
          <p:cNvPr id="14355" name="Group 39"/>
          <p:cNvGrpSpPr>
            <a:grpSpLocks/>
          </p:cNvGrpSpPr>
          <p:nvPr/>
        </p:nvGrpSpPr>
        <p:grpSpPr bwMode="auto">
          <a:xfrm>
            <a:off x="2065620" y="50144"/>
            <a:ext cx="7760256" cy="6646863"/>
            <a:chOff x="820" y="20"/>
            <a:chExt cx="3621" cy="4187"/>
          </a:xfrm>
        </p:grpSpPr>
        <p:sp>
          <p:nvSpPr>
            <p:cNvPr id="14368" name="Line 14"/>
            <p:cNvSpPr>
              <a:spLocks noChangeShapeType="1"/>
            </p:cNvSpPr>
            <p:nvPr/>
          </p:nvSpPr>
          <p:spPr bwMode="auto">
            <a:xfrm flipH="1">
              <a:off x="829" y="176"/>
              <a:ext cx="1691" cy="4000"/>
            </a:xfrm>
            <a:prstGeom prst="line">
              <a:avLst/>
            </a:prstGeom>
            <a:noFill/>
            <a:ln w="19050">
              <a:solidFill>
                <a:srgbClr val="0000FF"/>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4369" name="Line 15"/>
            <p:cNvSpPr>
              <a:spLocks noChangeShapeType="1"/>
            </p:cNvSpPr>
            <p:nvPr/>
          </p:nvSpPr>
          <p:spPr bwMode="auto">
            <a:xfrm>
              <a:off x="820" y="4207"/>
              <a:ext cx="3262" cy="0"/>
            </a:xfrm>
            <a:prstGeom prst="line">
              <a:avLst/>
            </a:prstGeom>
            <a:noFill/>
            <a:ln w="19050">
              <a:solidFill>
                <a:srgbClr val="0000FF"/>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4370" name="Line 16"/>
            <p:cNvSpPr>
              <a:spLocks noChangeShapeType="1"/>
            </p:cNvSpPr>
            <p:nvPr/>
          </p:nvSpPr>
          <p:spPr bwMode="auto">
            <a:xfrm flipH="1" flipV="1">
              <a:off x="2545" y="176"/>
              <a:ext cx="1511" cy="4000"/>
            </a:xfrm>
            <a:prstGeom prst="line">
              <a:avLst/>
            </a:prstGeom>
            <a:noFill/>
            <a:ln w="19050">
              <a:solidFill>
                <a:srgbClr val="0000FF"/>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4371" name="Line 17"/>
            <p:cNvSpPr>
              <a:spLocks noChangeShapeType="1"/>
            </p:cNvSpPr>
            <p:nvPr/>
          </p:nvSpPr>
          <p:spPr bwMode="auto">
            <a:xfrm>
              <a:off x="2183" y="1013"/>
              <a:ext cx="665" cy="0"/>
            </a:xfrm>
            <a:prstGeom prst="line">
              <a:avLst/>
            </a:prstGeom>
            <a:noFill/>
            <a:ln w="19050">
              <a:solidFill>
                <a:srgbClr val="0000FF"/>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4372" name="Line 18"/>
            <p:cNvSpPr>
              <a:spLocks noChangeShapeType="1"/>
            </p:cNvSpPr>
            <p:nvPr/>
          </p:nvSpPr>
          <p:spPr bwMode="auto">
            <a:xfrm>
              <a:off x="1968" y="1493"/>
              <a:ext cx="1087" cy="0"/>
            </a:xfrm>
            <a:prstGeom prst="line">
              <a:avLst/>
            </a:prstGeom>
            <a:noFill/>
            <a:ln w="19050">
              <a:solidFill>
                <a:srgbClr val="0000FF"/>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4373" name="Line 19"/>
            <p:cNvSpPr>
              <a:spLocks noChangeShapeType="1"/>
            </p:cNvSpPr>
            <p:nvPr/>
          </p:nvSpPr>
          <p:spPr bwMode="auto">
            <a:xfrm>
              <a:off x="1787" y="1973"/>
              <a:ext cx="1450" cy="0"/>
            </a:xfrm>
            <a:prstGeom prst="line">
              <a:avLst/>
            </a:prstGeom>
            <a:noFill/>
            <a:ln w="19050">
              <a:solidFill>
                <a:srgbClr val="0000FF"/>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4374" name="Line 20"/>
            <p:cNvSpPr>
              <a:spLocks noChangeShapeType="1"/>
            </p:cNvSpPr>
            <p:nvPr/>
          </p:nvSpPr>
          <p:spPr bwMode="auto">
            <a:xfrm>
              <a:off x="1546" y="2453"/>
              <a:ext cx="1873" cy="0"/>
            </a:xfrm>
            <a:prstGeom prst="line">
              <a:avLst/>
            </a:prstGeom>
            <a:noFill/>
            <a:ln w="19050">
              <a:solidFill>
                <a:srgbClr val="0000FF"/>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4375" name="Line 21"/>
            <p:cNvSpPr>
              <a:spLocks noChangeShapeType="1"/>
            </p:cNvSpPr>
            <p:nvPr/>
          </p:nvSpPr>
          <p:spPr bwMode="auto">
            <a:xfrm>
              <a:off x="1295" y="3040"/>
              <a:ext cx="2356" cy="0"/>
            </a:xfrm>
            <a:prstGeom prst="line">
              <a:avLst/>
            </a:prstGeom>
            <a:noFill/>
            <a:ln w="19050">
              <a:solidFill>
                <a:srgbClr val="0000FF"/>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4376" name="Line 22"/>
            <p:cNvSpPr>
              <a:spLocks noChangeShapeType="1"/>
            </p:cNvSpPr>
            <p:nvPr/>
          </p:nvSpPr>
          <p:spPr bwMode="auto">
            <a:xfrm>
              <a:off x="1088" y="3573"/>
              <a:ext cx="2719" cy="0"/>
            </a:xfrm>
            <a:prstGeom prst="line">
              <a:avLst/>
            </a:prstGeom>
            <a:noFill/>
            <a:ln w="19050">
              <a:solidFill>
                <a:srgbClr val="0000FF"/>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4377" name="Text Box 30"/>
            <p:cNvSpPr txBox="1">
              <a:spLocks noChangeArrowheads="1"/>
            </p:cNvSpPr>
            <p:nvPr/>
          </p:nvSpPr>
          <p:spPr bwMode="auto">
            <a:xfrm>
              <a:off x="965" y="20"/>
              <a:ext cx="3476" cy="294"/>
            </a:xfrm>
            <a:prstGeom prst="rect">
              <a:avLst/>
            </a:prstGeom>
            <a:noFill/>
            <a:ln w="9525">
              <a:solidFill>
                <a:schemeClr val="hlink"/>
              </a:solidFill>
              <a:miter lim="800000"/>
              <a:headEnd/>
              <a:tailEnd/>
            </a:ln>
          </p:spPr>
          <p:txBody>
            <a:bodyPr>
              <a:spAutoFit/>
            </a:bodyPr>
            <a:lstStyle/>
            <a:p>
              <a:pPr>
                <a:spcBef>
                  <a:spcPct val="50000"/>
                </a:spcBef>
              </a:pPr>
              <a:r>
                <a:rPr lang="en-US" sz="2400" b="1" dirty="0" err="1">
                  <a:solidFill>
                    <a:srgbClr val="FF0000"/>
                  </a:solidFill>
                  <a:latin typeface="Times New Roman" panose="02020603050405020304" pitchFamily="18" charset="0"/>
                  <a:cs typeface="Times New Roman" panose="02020603050405020304" pitchFamily="18" charset="0"/>
                </a:rPr>
                <a:t>Tìm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tháp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dinh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dưỡng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cân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đối</a:t>
              </a:r>
              <a:endParaRPr lang="en-US" sz="2400" b="1" dirty="0">
                <a:solidFill>
                  <a:srgbClr val="FF0000"/>
                </a:solidFill>
                <a:latin typeface="Times New Roman" panose="02020603050405020304" pitchFamily="18" charset="0"/>
                <a:cs typeface="Times New Roman" panose="02020603050405020304" pitchFamily="18" charset="0"/>
              </a:endParaRPr>
            </a:p>
          </p:txBody>
        </p:sp>
      </p:grpSp>
      <p:grpSp>
        <p:nvGrpSpPr>
          <p:cNvPr id="14356" name="Group 40"/>
          <p:cNvGrpSpPr>
            <a:grpSpLocks/>
          </p:cNvGrpSpPr>
          <p:nvPr/>
        </p:nvGrpSpPr>
        <p:grpSpPr bwMode="auto">
          <a:xfrm>
            <a:off x="6311152" y="1040743"/>
            <a:ext cx="4558426" cy="5378450"/>
            <a:chOff x="2801" y="644"/>
            <a:chExt cx="2127" cy="3388"/>
          </a:xfrm>
        </p:grpSpPr>
        <p:sp>
          <p:nvSpPr>
            <p:cNvPr id="14361" name="Line 31"/>
            <p:cNvSpPr>
              <a:spLocks noChangeShapeType="1"/>
            </p:cNvSpPr>
            <p:nvPr/>
          </p:nvSpPr>
          <p:spPr bwMode="auto">
            <a:xfrm flipH="1" flipV="1">
              <a:off x="2801" y="644"/>
              <a:ext cx="2024" cy="28"/>
            </a:xfrm>
            <a:prstGeom prst="line">
              <a:avLst/>
            </a:prstGeom>
            <a:noFill/>
            <a:ln w="57150">
              <a:solidFill>
                <a:srgbClr val="FF00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62" name="Line 32"/>
            <p:cNvSpPr>
              <a:spLocks noChangeShapeType="1"/>
            </p:cNvSpPr>
            <p:nvPr/>
          </p:nvSpPr>
          <p:spPr bwMode="auto">
            <a:xfrm flipH="1" flipV="1">
              <a:off x="3009" y="1221"/>
              <a:ext cx="1868" cy="28"/>
            </a:xfrm>
            <a:prstGeom prst="line">
              <a:avLst/>
            </a:prstGeom>
            <a:noFill/>
            <a:ln w="57150">
              <a:solidFill>
                <a:srgbClr val="FF00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63" name="Line 33"/>
            <p:cNvSpPr>
              <a:spLocks noChangeShapeType="1"/>
            </p:cNvSpPr>
            <p:nvPr/>
          </p:nvSpPr>
          <p:spPr bwMode="auto">
            <a:xfrm flipH="1" flipV="1">
              <a:off x="3320" y="1680"/>
              <a:ext cx="1608" cy="28"/>
            </a:xfrm>
            <a:prstGeom prst="line">
              <a:avLst/>
            </a:prstGeom>
            <a:noFill/>
            <a:ln w="57150">
              <a:solidFill>
                <a:srgbClr val="FF00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64" name="Line 34"/>
            <p:cNvSpPr>
              <a:spLocks noChangeShapeType="1"/>
            </p:cNvSpPr>
            <p:nvPr/>
          </p:nvSpPr>
          <p:spPr bwMode="auto">
            <a:xfrm flipH="1" flipV="1">
              <a:off x="3423" y="2263"/>
              <a:ext cx="1504" cy="28"/>
            </a:xfrm>
            <a:prstGeom prst="line">
              <a:avLst/>
            </a:prstGeom>
            <a:noFill/>
            <a:ln w="57150">
              <a:solidFill>
                <a:srgbClr val="FF00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65" name="Line 35"/>
            <p:cNvSpPr>
              <a:spLocks noChangeShapeType="1"/>
            </p:cNvSpPr>
            <p:nvPr/>
          </p:nvSpPr>
          <p:spPr bwMode="auto">
            <a:xfrm flipH="1" flipV="1">
              <a:off x="3632" y="2832"/>
              <a:ext cx="1296" cy="0"/>
            </a:xfrm>
            <a:prstGeom prst="line">
              <a:avLst/>
            </a:prstGeom>
            <a:noFill/>
            <a:ln w="57150">
              <a:solidFill>
                <a:srgbClr val="FF00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66" name="Line 36"/>
            <p:cNvSpPr>
              <a:spLocks noChangeShapeType="1"/>
            </p:cNvSpPr>
            <p:nvPr/>
          </p:nvSpPr>
          <p:spPr bwMode="auto">
            <a:xfrm flipH="1" flipV="1">
              <a:off x="3839" y="3408"/>
              <a:ext cx="1089" cy="23"/>
            </a:xfrm>
            <a:prstGeom prst="line">
              <a:avLst/>
            </a:prstGeom>
            <a:noFill/>
            <a:ln w="57150">
              <a:solidFill>
                <a:srgbClr val="FF00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67" name="Line 37"/>
            <p:cNvSpPr>
              <a:spLocks noChangeShapeType="1"/>
            </p:cNvSpPr>
            <p:nvPr/>
          </p:nvSpPr>
          <p:spPr bwMode="auto">
            <a:xfrm flipH="1" flipV="1">
              <a:off x="3995" y="4032"/>
              <a:ext cx="933" cy="0"/>
            </a:xfrm>
            <a:prstGeom prst="line">
              <a:avLst/>
            </a:prstGeom>
            <a:noFill/>
            <a:ln w="57150">
              <a:solidFill>
                <a:srgbClr val="FF00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87"/>
                                        </p:tgtEl>
                                        <p:attrNameLst>
                                          <p:attrName>style.visibility</p:attrName>
                                        </p:attrNameLst>
                                      </p:cBhvr>
                                      <p:to>
                                        <p:strVal val="visible"/>
                                      </p:to>
                                    </p:set>
                                    <p:anim calcmode="lin" valueType="num">
                                      <p:cBhvr additive="base">
                                        <p:cTn id="7" dur="500" fill="hold"/>
                                        <p:tgtEl>
                                          <p:spTgt spid="62487"/>
                                        </p:tgtEl>
                                        <p:attrNameLst>
                                          <p:attrName>ppt_x</p:attrName>
                                        </p:attrNameLst>
                                      </p:cBhvr>
                                      <p:tavLst>
                                        <p:tav tm="0">
                                          <p:val>
                                            <p:strVal val="#ppt_x"/>
                                          </p:val>
                                        </p:tav>
                                        <p:tav tm="100000">
                                          <p:val>
                                            <p:strVal val="#ppt_x"/>
                                          </p:val>
                                        </p:tav>
                                      </p:tavLst>
                                    </p:anim>
                                    <p:anim calcmode="lin" valueType="num">
                                      <p:cBhvr additive="base">
                                        <p:cTn id="8" dur="500" fill="hold"/>
                                        <p:tgtEl>
                                          <p:spTgt spid="6248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2488"/>
                                        </p:tgtEl>
                                        <p:attrNameLst>
                                          <p:attrName>style.visibility</p:attrName>
                                        </p:attrNameLst>
                                      </p:cBhvr>
                                      <p:to>
                                        <p:strVal val="visible"/>
                                      </p:to>
                                    </p:set>
                                    <p:anim calcmode="lin" valueType="num">
                                      <p:cBhvr additive="base">
                                        <p:cTn id="11" dur="500" fill="hold"/>
                                        <p:tgtEl>
                                          <p:spTgt spid="62488"/>
                                        </p:tgtEl>
                                        <p:attrNameLst>
                                          <p:attrName>ppt_x</p:attrName>
                                        </p:attrNameLst>
                                      </p:cBhvr>
                                      <p:tavLst>
                                        <p:tav tm="0">
                                          <p:val>
                                            <p:strVal val="#ppt_x"/>
                                          </p:val>
                                        </p:tav>
                                        <p:tav tm="100000">
                                          <p:val>
                                            <p:strVal val="#ppt_x"/>
                                          </p:val>
                                        </p:tav>
                                      </p:tavLst>
                                    </p:anim>
                                    <p:anim calcmode="lin" valueType="num">
                                      <p:cBhvr additive="base">
                                        <p:cTn id="12" dur="500" fill="hold"/>
                                        <p:tgtEl>
                                          <p:spTgt spid="6248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2489"/>
                                        </p:tgtEl>
                                        <p:attrNameLst>
                                          <p:attrName>style.visibility</p:attrName>
                                        </p:attrNameLst>
                                      </p:cBhvr>
                                      <p:to>
                                        <p:strVal val="visible"/>
                                      </p:to>
                                    </p:set>
                                    <p:anim calcmode="lin" valueType="num">
                                      <p:cBhvr additive="base">
                                        <p:cTn id="15" dur="500" fill="hold"/>
                                        <p:tgtEl>
                                          <p:spTgt spid="62489"/>
                                        </p:tgtEl>
                                        <p:attrNameLst>
                                          <p:attrName>ppt_x</p:attrName>
                                        </p:attrNameLst>
                                      </p:cBhvr>
                                      <p:tavLst>
                                        <p:tav tm="0">
                                          <p:val>
                                            <p:strVal val="#ppt_x"/>
                                          </p:val>
                                        </p:tav>
                                        <p:tav tm="100000">
                                          <p:val>
                                            <p:strVal val="#ppt_x"/>
                                          </p:val>
                                        </p:tav>
                                      </p:tavLst>
                                    </p:anim>
                                    <p:anim calcmode="lin" valueType="num">
                                      <p:cBhvr additive="base">
                                        <p:cTn id="16" dur="500" fill="hold"/>
                                        <p:tgtEl>
                                          <p:spTgt spid="6248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2490"/>
                                        </p:tgtEl>
                                        <p:attrNameLst>
                                          <p:attrName>style.visibility</p:attrName>
                                        </p:attrNameLst>
                                      </p:cBhvr>
                                      <p:to>
                                        <p:strVal val="visible"/>
                                      </p:to>
                                    </p:set>
                                    <p:anim calcmode="lin" valueType="num">
                                      <p:cBhvr additive="base">
                                        <p:cTn id="21" dur="500" fill="hold"/>
                                        <p:tgtEl>
                                          <p:spTgt spid="62490"/>
                                        </p:tgtEl>
                                        <p:attrNameLst>
                                          <p:attrName>ppt_x</p:attrName>
                                        </p:attrNameLst>
                                      </p:cBhvr>
                                      <p:tavLst>
                                        <p:tav tm="0">
                                          <p:val>
                                            <p:strVal val="#ppt_x"/>
                                          </p:val>
                                        </p:tav>
                                        <p:tav tm="100000">
                                          <p:val>
                                            <p:strVal val="#ppt_x"/>
                                          </p:val>
                                        </p:tav>
                                      </p:tavLst>
                                    </p:anim>
                                    <p:anim calcmode="lin" valueType="num">
                                      <p:cBhvr additive="base">
                                        <p:cTn id="22" dur="500" fill="hold"/>
                                        <p:tgtEl>
                                          <p:spTgt spid="6249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2491"/>
                                        </p:tgtEl>
                                        <p:attrNameLst>
                                          <p:attrName>style.visibility</p:attrName>
                                        </p:attrNameLst>
                                      </p:cBhvr>
                                      <p:to>
                                        <p:strVal val="visible"/>
                                      </p:to>
                                    </p:set>
                                    <p:anim calcmode="lin" valueType="num">
                                      <p:cBhvr additive="base">
                                        <p:cTn id="27" dur="500" fill="hold"/>
                                        <p:tgtEl>
                                          <p:spTgt spid="62491"/>
                                        </p:tgtEl>
                                        <p:attrNameLst>
                                          <p:attrName>ppt_x</p:attrName>
                                        </p:attrNameLst>
                                      </p:cBhvr>
                                      <p:tavLst>
                                        <p:tav tm="0">
                                          <p:val>
                                            <p:strVal val="#ppt_x"/>
                                          </p:val>
                                        </p:tav>
                                        <p:tav tm="100000">
                                          <p:val>
                                            <p:strVal val="#ppt_x"/>
                                          </p:val>
                                        </p:tav>
                                      </p:tavLst>
                                    </p:anim>
                                    <p:anim calcmode="lin" valueType="num">
                                      <p:cBhvr additive="base">
                                        <p:cTn id="28" dur="500" fill="hold"/>
                                        <p:tgtEl>
                                          <p:spTgt spid="6249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2492"/>
                                        </p:tgtEl>
                                        <p:attrNameLst>
                                          <p:attrName>style.visibility</p:attrName>
                                        </p:attrNameLst>
                                      </p:cBhvr>
                                      <p:to>
                                        <p:strVal val="visible"/>
                                      </p:to>
                                    </p:set>
                                    <p:anim calcmode="lin" valueType="num">
                                      <p:cBhvr additive="base">
                                        <p:cTn id="33" dur="500" fill="hold"/>
                                        <p:tgtEl>
                                          <p:spTgt spid="62492"/>
                                        </p:tgtEl>
                                        <p:attrNameLst>
                                          <p:attrName>ppt_x</p:attrName>
                                        </p:attrNameLst>
                                      </p:cBhvr>
                                      <p:tavLst>
                                        <p:tav tm="0">
                                          <p:val>
                                            <p:strVal val="#ppt_x"/>
                                          </p:val>
                                        </p:tav>
                                        <p:tav tm="100000">
                                          <p:val>
                                            <p:strVal val="#ppt_x"/>
                                          </p:val>
                                        </p:tav>
                                      </p:tavLst>
                                    </p:anim>
                                    <p:anim calcmode="lin" valueType="num">
                                      <p:cBhvr additive="base">
                                        <p:cTn id="34" dur="500" fill="hold"/>
                                        <p:tgtEl>
                                          <p:spTgt spid="6249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2493"/>
                                        </p:tgtEl>
                                        <p:attrNameLst>
                                          <p:attrName>style.visibility</p:attrName>
                                        </p:attrNameLst>
                                      </p:cBhvr>
                                      <p:to>
                                        <p:strVal val="visible"/>
                                      </p:to>
                                    </p:set>
                                    <p:anim calcmode="lin" valueType="num">
                                      <p:cBhvr additive="base">
                                        <p:cTn id="39" dur="500" fill="hold"/>
                                        <p:tgtEl>
                                          <p:spTgt spid="62493"/>
                                        </p:tgtEl>
                                        <p:attrNameLst>
                                          <p:attrName>ppt_x</p:attrName>
                                        </p:attrNameLst>
                                      </p:cBhvr>
                                      <p:tavLst>
                                        <p:tav tm="0">
                                          <p:val>
                                            <p:strVal val="#ppt_x"/>
                                          </p:val>
                                        </p:tav>
                                        <p:tav tm="100000">
                                          <p:val>
                                            <p:strVal val="#ppt_x"/>
                                          </p:val>
                                        </p:tav>
                                      </p:tavLst>
                                    </p:anim>
                                    <p:anim calcmode="lin" valueType="num">
                                      <p:cBhvr additive="base">
                                        <p:cTn id="40" dur="500" fill="hold"/>
                                        <p:tgtEl>
                                          <p:spTgt spid="624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7" grpId="0" animBg="1"/>
      <p:bldP spid="62488" grpId="0" animBg="1"/>
      <p:bldP spid="62489" grpId="0" animBg="1"/>
      <p:bldP spid="62490" grpId="0" animBg="1"/>
      <p:bldP spid="62491" grpId="0" animBg="1"/>
      <p:bldP spid="62492" grpId="0" animBg="1"/>
      <p:bldP spid="6249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2514600" y="1582341"/>
            <a:ext cx="7315200" cy="1846659"/>
          </a:xfrm>
          <a:prstGeom prst="rect">
            <a:avLst/>
          </a:prstGeom>
          <a:noFill/>
          <a:ln w="9525">
            <a:noFill/>
            <a:miter lim="800000"/>
            <a:headEnd/>
            <a:tailEnd/>
          </a:ln>
        </p:spPr>
        <p:txBody>
          <a:bodyPr wrap="square">
            <a:spAutoFit/>
          </a:bodyPr>
          <a:lstStyle/>
          <a:p>
            <a:pPr algn="ctr"/>
            <a:r>
              <a:rPr lang="en-US" sz="3800" b="1" dirty="0" err="1">
                <a:latin typeface="Times New Roman" pitchFamily="18" charset="0"/>
                <a:cs typeface="Times New Roman" pitchFamily="18" charset="0"/>
              </a:rPr>
              <a:t>Những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nhóm</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thức</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ăn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nào</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cần</a:t>
            </a:r>
            <a:r>
              <a:rPr lang="en-US" sz="3800" b="1" dirty="0">
                <a:latin typeface="Times New Roman" pitchFamily="18" charset="0"/>
                <a:cs typeface="Times New Roman" pitchFamily="18" charset="0"/>
              </a:rPr>
              <a:t>:</a:t>
            </a:r>
          </a:p>
          <a:p>
            <a:pPr algn="ctr"/>
            <a:r>
              <a:rPr lang="en-US" sz="3800" b="1" dirty="0">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ăn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đủ</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ăn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vừa</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phải</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ăn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có</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mức</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độ</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ăn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ít</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ăn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hạn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chế</a:t>
            </a:r>
            <a:r>
              <a:rPr lang="en-US" sz="3800" b="1" dirty="0">
                <a:solidFill>
                  <a:srgbClr val="FF0000"/>
                </a:solidFill>
                <a:latin typeface="Times New Roman" pitchFamily="18" charset="0"/>
                <a:cs typeface="Times New Roman" pitchFamily="18" charset="0"/>
              </a:rPr>
              <a:t>?</a:t>
            </a:r>
            <a:endParaRPr lang="en-US" sz="3800" b="1" i="1" dirty="0">
              <a:solidFill>
                <a:schemeClr val="hlink"/>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1524000" y="914400"/>
            <a:ext cx="9685020" cy="4524315"/>
          </a:xfrm>
          <a:prstGeom prst="rect">
            <a:avLst/>
          </a:prstGeom>
          <a:noFill/>
          <a:ln w="28575">
            <a:solidFill>
              <a:schemeClr val="accent2"/>
            </a:solidFill>
            <a:miter lim="800000"/>
            <a:headEnd/>
            <a:tailEnd/>
          </a:ln>
        </p:spPr>
        <p:txBody>
          <a:bodyPr wrap="square">
            <a:spAutoFit/>
          </a:bodyPr>
          <a:lstStyle/>
          <a:p>
            <a:pPr>
              <a:buFont typeface="Arial" charset="0"/>
              <a:buChar char="•"/>
            </a:pP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đủ</a:t>
            </a:r>
            <a:r>
              <a:rPr lang="en-US" sz="3200" dirty="0">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 </a:t>
            </a:r>
          </a:p>
          <a:p>
            <a:pPr>
              <a:buFont typeface="Arial" charset="0"/>
              <a:buChar char="•"/>
            </a:pPr>
            <a:endParaRPr lang="en-US" sz="3200" dirty="0">
              <a:solidFill>
                <a:srgbClr val="FF0000"/>
              </a:solidFill>
              <a:latin typeface="Times New Roman" panose="02020603050405020304" pitchFamily="18" charset="0"/>
              <a:cs typeface="Times New Roman" panose="02020603050405020304" pitchFamily="18" charset="0"/>
            </a:endParaRPr>
          </a:p>
          <a:p>
            <a:pPr>
              <a:buFont typeface="Arial" charset="0"/>
              <a:buChar char="•"/>
            </a:pP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 </a:t>
            </a:r>
          </a:p>
          <a:p>
            <a:pPr>
              <a:buFont typeface="Arial" charset="0"/>
              <a:buChar char="•"/>
            </a:pPr>
            <a:endParaRPr lang="en-US" sz="3200" dirty="0">
              <a:solidFill>
                <a:srgbClr val="FF0000"/>
              </a:solidFill>
              <a:latin typeface="Times New Roman" panose="02020603050405020304" pitchFamily="18" charset="0"/>
              <a:cs typeface="Times New Roman" panose="02020603050405020304" pitchFamily="18" charset="0"/>
            </a:endParaRPr>
          </a:p>
          <a:p>
            <a:pPr>
              <a:buFont typeface="Arial" charset="0"/>
              <a:buChar char="•"/>
            </a:pP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a:t>
            </a:r>
          </a:p>
          <a:p>
            <a:r>
              <a:rPr lang="en-US" sz="3200" dirty="0">
                <a:solidFill>
                  <a:srgbClr val="FF0000"/>
                </a:solidFill>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ít</a:t>
            </a:r>
            <a:r>
              <a:rPr lang="en-US" sz="3200" dirty="0">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chế</a:t>
            </a:r>
            <a:r>
              <a:rPr lang="en-US" sz="3200" dirty="0">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 </a:t>
            </a:r>
          </a:p>
        </p:txBody>
      </p:sp>
      <p:sp>
        <p:nvSpPr>
          <p:cNvPr id="3" name="Hình Chữ nhật 2"/>
          <p:cNvSpPr>
            <a:spLocks noChangeArrowheads="1"/>
          </p:cNvSpPr>
          <p:nvPr/>
        </p:nvSpPr>
        <p:spPr bwMode="auto">
          <a:xfrm>
            <a:off x="2141220" y="914400"/>
            <a:ext cx="8932742" cy="584775"/>
          </a:xfrm>
          <a:prstGeom prst="rect">
            <a:avLst/>
          </a:prstGeom>
          <a:noFill/>
          <a:ln w="9525">
            <a:noFill/>
            <a:miter lim="800000"/>
            <a:headEnd/>
            <a:tailEnd/>
          </a:ln>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thực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rau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quả</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chín</a:t>
            </a:r>
            <a:endParaRPr lang="en-US" sz="3200" dirty="0">
              <a:latin typeface="Times New Roman" panose="02020603050405020304" pitchFamily="18" charset="0"/>
              <a:cs typeface="Times New Roman" panose="02020603050405020304" pitchFamily="18" charset="0"/>
            </a:endParaRPr>
          </a:p>
        </p:txBody>
      </p:sp>
      <p:sp>
        <p:nvSpPr>
          <p:cNvPr id="4" name="Hình Chữ nhật 3"/>
          <p:cNvSpPr>
            <a:spLocks noChangeArrowheads="1"/>
          </p:cNvSpPr>
          <p:nvPr/>
        </p:nvSpPr>
        <p:spPr bwMode="auto">
          <a:xfrm>
            <a:off x="2276278" y="1918855"/>
            <a:ext cx="8932742" cy="1077218"/>
          </a:xfrm>
          <a:prstGeom prst="rect">
            <a:avLst/>
          </a:prstGeom>
          <a:noFill/>
          <a:ln w="9525">
            <a:noFill/>
            <a:miter lim="800000"/>
            <a:headEnd/>
            <a:tailEnd/>
          </a:ln>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Thịt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đậu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phụ</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thủy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hải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khác</a:t>
            </a:r>
            <a:r>
              <a:rPr lang="en-US" sz="3200" dirty="0">
                <a:solidFill>
                  <a:srgbClr val="FF0000"/>
                </a:solidFill>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6" name="Hình Chữ nhật 5"/>
          <p:cNvSpPr>
            <a:spLocks noChangeArrowheads="1"/>
          </p:cNvSpPr>
          <p:nvPr/>
        </p:nvSpPr>
        <p:spPr bwMode="auto">
          <a:xfrm>
            <a:off x="7583805" y="2884169"/>
            <a:ext cx="4206267" cy="584775"/>
          </a:xfrm>
          <a:prstGeom prst="rect">
            <a:avLst/>
          </a:prstGeom>
          <a:noFill/>
          <a:ln w="9525">
            <a:noFill/>
            <a:miter lim="800000"/>
            <a:headEnd/>
            <a:tailEnd/>
          </a:ln>
        </p:spPr>
        <p:txBody>
          <a:bodyPr wrap="square">
            <a:spAutoFit/>
          </a:bodyPr>
          <a:lstStyle/>
          <a:p>
            <a:r>
              <a:rPr lang="en-US" sz="3200" dirty="0" err="1">
                <a:solidFill>
                  <a:srgbClr val="FF0000"/>
                </a:solidFill>
                <a:latin typeface="Times New Roman" panose="02020603050405020304" pitchFamily="18" charset="0"/>
                <a:cs typeface="Times New Roman" panose="02020603050405020304" pitchFamily="18" charset="0"/>
              </a:rPr>
              <a:t>Dầu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mỡ</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vừng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lạc</a:t>
            </a:r>
            <a:endParaRPr lang="en-US" sz="3200" dirty="0">
              <a:latin typeface="Times New Roman" panose="02020603050405020304" pitchFamily="18" charset="0"/>
              <a:cs typeface="Times New Roman" panose="02020603050405020304" pitchFamily="18" charset="0"/>
            </a:endParaRPr>
          </a:p>
        </p:txBody>
      </p:sp>
      <p:sp>
        <p:nvSpPr>
          <p:cNvPr id="7" name="Hình Chữ nhật 6"/>
          <p:cNvSpPr>
            <a:spLocks noChangeArrowheads="1"/>
          </p:cNvSpPr>
          <p:nvPr/>
        </p:nvSpPr>
        <p:spPr bwMode="auto">
          <a:xfrm>
            <a:off x="6366510" y="3861928"/>
            <a:ext cx="1388522" cy="584775"/>
          </a:xfrm>
          <a:prstGeom prst="rect">
            <a:avLst/>
          </a:prstGeom>
          <a:noFill/>
          <a:ln w="9525">
            <a:noFill/>
            <a:miter lim="800000"/>
            <a:headEnd/>
            <a:tailEnd/>
          </a:ln>
        </p:spPr>
        <p:txBody>
          <a:bodyPr wrap="none">
            <a:spAutoFit/>
          </a:bodyPr>
          <a:lstStyle/>
          <a:p>
            <a:r>
              <a:rPr lang="en-US" sz="3200" dirty="0" err="1">
                <a:solidFill>
                  <a:srgbClr val="FF0000"/>
                </a:solidFill>
                <a:latin typeface="Times New Roman" panose="02020603050405020304" pitchFamily="18" charset="0"/>
                <a:cs typeface="Times New Roman" panose="02020603050405020304" pitchFamily="18" charset="0"/>
              </a:rPr>
              <a:t>Đường</a:t>
            </a:r>
            <a:endParaRPr lang="en-US" sz="3200" dirty="0">
              <a:latin typeface="Times New Roman" panose="02020603050405020304" pitchFamily="18" charset="0"/>
              <a:cs typeface="Times New Roman" panose="02020603050405020304" pitchFamily="18" charset="0"/>
            </a:endParaRPr>
          </a:p>
        </p:txBody>
      </p:sp>
      <p:sp>
        <p:nvSpPr>
          <p:cNvPr id="8" name="Hình Chữ nhật 7"/>
          <p:cNvSpPr>
            <a:spLocks noChangeArrowheads="1"/>
          </p:cNvSpPr>
          <p:nvPr/>
        </p:nvSpPr>
        <p:spPr bwMode="auto">
          <a:xfrm>
            <a:off x="7391400" y="4771393"/>
            <a:ext cx="3086100" cy="584775"/>
          </a:xfrm>
          <a:prstGeom prst="rect">
            <a:avLst/>
          </a:prstGeom>
          <a:noFill/>
          <a:ln w="9525">
            <a:noFill/>
            <a:miter lim="800000"/>
            <a:headEnd/>
            <a:tailEnd/>
          </a:ln>
        </p:spPr>
        <p:txBody>
          <a:bodyPr>
            <a:spAutoFit/>
          </a:bodyPr>
          <a:lstStyle/>
          <a:p>
            <a:r>
              <a:rPr lang="en-US" sz="3200" dirty="0" err="1">
                <a:solidFill>
                  <a:srgbClr val="FF0000"/>
                </a:solidFill>
                <a:latin typeface="Times New Roman" panose="02020603050405020304" pitchFamily="18" charset="0"/>
                <a:cs typeface="Times New Roman" panose="02020603050405020304" pitchFamily="18" charset="0"/>
              </a:rPr>
              <a:t>Muối</a:t>
            </a:r>
            <a:r>
              <a:rPr lang="en-US" sz="3200" dirty="0">
                <a:solidFill>
                  <a:srgbClr val="FF0000"/>
                </a:solidFill>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1828800" y="1295400"/>
            <a:ext cx="11727180" cy="584775"/>
          </a:xfrm>
          <a:prstGeom prst="rect">
            <a:avLst/>
          </a:prstGeom>
          <a:noFill/>
          <a:ln w="9525">
            <a:noFill/>
            <a:miter lim="800000"/>
            <a:headEnd/>
            <a:tailEnd/>
          </a:ln>
        </p:spPr>
        <p:txBody>
          <a:bodyPr>
            <a:spAutoFit/>
          </a:bodyPr>
          <a:lstStyle/>
          <a:p>
            <a:pPr algn="just"/>
            <a:r>
              <a:rPr lang="en-US" sz="3200" b="1" dirty="0" err="1">
                <a:solidFill>
                  <a:schemeClr val="hlink"/>
                </a:solidFill>
                <a:latin typeface="Times New Roman" pitchFamily="18" charset="0"/>
                <a:cs typeface="Times New Roman" pitchFamily="18" charset="0"/>
              </a:rPr>
              <a:t>Nhóm</a:t>
            </a:r>
            <a:r>
              <a:rPr lang="en-US" sz="3200" b="1" dirty="0">
                <a:solidFill>
                  <a:schemeClr val="hlink"/>
                </a:solidFill>
                <a:latin typeface="Times New Roman" pitchFamily="18" charset="0"/>
                <a:cs typeface="Times New Roman" pitchFamily="18" charset="0"/>
              </a:rPr>
              <a:t> </a:t>
            </a:r>
            <a:r>
              <a:rPr lang="en-US" sz="3200" b="1" dirty="0" err="1">
                <a:solidFill>
                  <a:schemeClr val="hlink"/>
                </a:solidFill>
                <a:latin typeface="Times New Roman" pitchFamily="18" charset="0"/>
                <a:cs typeface="Times New Roman" pitchFamily="18" charset="0"/>
              </a:rPr>
              <a:t>thức</a:t>
            </a:r>
            <a:r>
              <a:rPr lang="en-US" sz="3200" b="1" dirty="0">
                <a:solidFill>
                  <a:schemeClr val="hlink"/>
                </a:solidFill>
                <a:latin typeface="Times New Roman" pitchFamily="18" charset="0"/>
                <a:cs typeface="Times New Roman" pitchFamily="18" charset="0"/>
              </a:rPr>
              <a:t> </a:t>
            </a:r>
            <a:r>
              <a:rPr lang="en-US" sz="3200" b="1" dirty="0" err="1">
                <a:solidFill>
                  <a:schemeClr val="hlink"/>
                </a:solidFill>
                <a:latin typeface="Times New Roman" pitchFamily="18" charset="0"/>
                <a:cs typeface="Times New Roman" pitchFamily="18" charset="0"/>
              </a:rPr>
              <a:t>ăn</a:t>
            </a:r>
            <a:r>
              <a:rPr lang="en-US" sz="3200" b="1" dirty="0">
                <a:solidFill>
                  <a:schemeClr val="hlink"/>
                </a:solidFill>
                <a:latin typeface="Times New Roman" pitchFamily="18" charset="0"/>
                <a:cs typeface="Times New Roman" pitchFamily="18" charset="0"/>
              </a:rPr>
              <a:t> </a:t>
            </a:r>
            <a:r>
              <a:rPr lang="en-US" sz="3200" b="1" dirty="0" err="1">
                <a:solidFill>
                  <a:schemeClr val="hlink"/>
                </a:solidFill>
                <a:latin typeface="Times New Roman" pitchFamily="18" charset="0"/>
                <a:cs typeface="Times New Roman" pitchFamily="18" charset="0"/>
              </a:rPr>
              <a:t>nào</a:t>
            </a:r>
            <a:r>
              <a:rPr lang="en-US" sz="3200" b="1" dirty="0">
                <a:solidFill>
                  <a:schemeClr val="hlink"/>
                </a:solidFill>
                <a:latin typeface="Times New Roman" pitchFamily="18" charset="0"/>
                <a:cs typeface="Times New Roman" pitchFamily="18" charset="0"/>
              </a:rPr>
              <a:t> </a:t>
            </a:r>
            <a:r>
              <a:rPr lang="en-US" sz="3200" b="1" dirty="0" err="1">
                <a:solidFill>
                  <a:schemeClr val="hlink"/>
                </a:solidFill>
                <a:latin typeface="Times New Roman" pitchFamily="18" charset="0"/>
                <a:cs typeface="Times New Roman" pitchFamily="18" charset="0"/>
              </a:rPr>
              <a:t>cần</a:t>
            </a:r>
            <a:r>
              <a:rPr lang="en-US" sz="3200" b="1" dirty="0">
                <a:solidFill>
                  <a:schemeClr val="hlink"/>
                </a:solidFill>
                <a:latin typeface="Times New Roman" pitchFamily="18" charset="0"/>
                <a:cs typeface="Times New Roman" pitchFamily="18" charset="0"/>
              </a:rPr>
              <a:t> </a:t>
            </a:r>
            <a:r>
              <a:rPr lang="en-US" sz="3200" b="1" dirty="0" err="1">
                <a:solidFill>
                  <a:schemeClr val="hlink"/>
                </a:solidFill>
                <a:latin typeface="Times New Roman" pitchFamily="18" charset="0"/>
                <a:cs typeface="Times New Roman" pitchFamily="18" charset="0"/>
              </a:rPr>
              <a:t>có</a:t>
            </a:r>
            <a:r>
              <a:rPr lang="en-US" sz="3200" b="1" dirty="0">
                <a:solidFill>
                  <a:schemeClr val="hlink"/>
                </a:solidFill>
                <a:latin typeface="Times New Roman" pitchFamily="18" charset="0"/>
                <a:cs typeface="Times New Roman" pitchFamily="18" charset="0"/>
              </a:rPr>
              <a:t> </a:t>
            </a:r>
            <a:r>
              <a:rPr lang="en-US" sz="3200" b="1" dirty="0" err="1">
                <a:solidFill>
                  <a:schemeClr val="hlink"/>
                </a:solidFill>
                <a:latin typeface="Times New Roman" pitchFamily="18" charset="0"/>
                <a:cs typeface="Times New Roman" pitchFamily="18" charset="0"/>
              </a:rPr>
              <a:t>trong</a:t>
            </a:r>
            <a:r>
              <a:rPr lang="en-US" sz="3200" b="1" dirty="0">
                <a:solidFill>
                  <a:schemeClr val="hlink"/>
                </a:solidFill>
                <a:latin typeface="Times New Roman" pitchFamily="18" charset="0"/>
                <a:cs typeface="Times New Roman" pitchFamily="18" charset="0"/>
              </a:rPr>
              <a:t> </a:t>
            </a:r>
            <a:r>
              <a:rPr lang="en-US" sz="3200" b="1" dirty="0" err="1">
                <a:solidFill>
                  <a:schemeClr val="hlink"/>
                </a:solidFill>
                <a:latin typeface="Times New Roman" pitchFamily="18" charset="0"/>
                <a:cs typeface="Times New Roman" pitchFamily="18" charset="0"/>
              </a:rPr>
              <a:t>một</a:t>
            </a:r>
            <a:r>
              <a:rPr lang="en-US" sz="3200" b="1" dirty="0">
                <a:solidFill>
                  <a:schemeClr val="hlink"/>
                </a:solidFill>
                <a:latin typeface="Times New Roman" pitchFamily="18" charset="0"/>
                <a:cs typeface="Times New Roman" pitchFamily="18" charset="0"/>
              </a:rPr>
              <a:t> </a:t>
            </a:r>
            <a:r>
              <a:rPr lang="en-US" sz="3200" b="1" dirty="0" err="1">
                <a:solidFill>
                  <a:schemeClr val="hlink"/>
                </a:solidFill>
                <a:latin typeface="Times New Roman" pitchFamily="18" charset="0"/>
                <a:cs typeface="Times New Roman" pitchFamily="18" charset="0"/>
              </a:rPr>
              <a:t>bữa</a:t>
            </a:r>
            <a:r>
              <a:rPr lang="en-US" sz="3200" b="1" dirty="0">
                <a:solidFill>
                  <a:schemeClr val="hlink"/>
                </a:solidFill>
                <a:latin typeface="Times New Roman" pitchFamily="18" charset="0"/>
                <a:cs typeface="Times New Roman" pitchFamily="18" charset="0"/>
              </a:rPr>
              <a:t> </a:t>
            </a:r>
            <a:r>
              <a:rPr lang="en-US" sz="3200" b="1" dirty="0" err="1">
                <a:solidFill>
                  <a:schemeClr val="hlink"/>
                </a:solidFill>
                <a:latin typeface="Times New Roman" pitchFamily="18" charset="0"/>
                <a:cs typeface="Times New Roman" pitchFamily="18" charset="0"/>
              </a:rPr>
              <a:t>ăn</a:t>
            </a:r>
            <a:r>
              <a:rPr lang="en-US" sz="3200" b="1" dirty="0">
                <a:solidFill>
                  <a:schemeClr val="hlink"/>
                </a:solidFill>
                <a:latin typeface="Times New Roman" pitchFamily="18" charset="0"/>
                <a:cs typeface="Times New Roman" pitchFamily="18" charset="0"/>
              </a:rPr>
              <a:t> </a:t>
            </a:r>
            <a:r>
              <a:rPr lang="en-US" sz="3200" b="1" dirty="0" err="1">
                <a:solidFill>
                  <a:schemeClr val="hlink"/>
                </a:solidFill>
                <a:latin typeface="Times New Roman" pitchFamily="18" charset="0"/>
                <a:cs typeface="Times New Roman" pitchFamily="18" charset="0"/>
              </a:rPr>
              <a:t>cân</a:t>
            </a:r>
            <a:r>
              <a:rPr lang="en-US" sz="3200" b="1" dirty="0">
                <a:solidFill>
                  <a:schemeClr val="hlink"/>
                </a:solidFill>
                <a:latin typeface="Times New Roman" pitchFamily="18" charset="0"/>
                <a:cs typeface="Times New Roman" pitchFamily="18" charset="0"/>
              </a:rPr>
              <a:t> </a:t>
            </a:r>
            <a:r>
              <a:rPr lang="en-US" sz="3200" b="1" dirty="0" err="1">
                <a:solidFill>
                  <a:schemeClr val="hlink"/>
                </a:solidFill>
                <a:latin typeface="Times New Roman" pitchFamily="18" charset="0"/>
                <a:cs typeface="Times New Roman" pitchFamily="18" charset="0"/>
              </a:rPr>
              <a:t>đối</a:t>
            </a:r>
            <a:r>
              <a:rPr lang="en-US" sz="3200" b="1" dirty="0">
                <a:solidFill>
                  <a:schemeClr val="hlink"/>
                </a:solidFill>
                <a:latin typeface="Times New Roman" pitchFamily="18" charset="0"/>
                <a:cs typeface="Times New Roman" pitchFamily="18" charset="0"/>
              </a:rPr>
              <a:t>?</a:t>
            </a:r>
            <a:endParaRPr lang="en-US" sz="3200" b="1" i="1" u="sng" dirty="0">
              <a:solidFill>
                <a:schemeClr val="hlink"/>
              </a:solidFill>
              <a:latin typeface="Times New Roman" pitchFamily="18" charset="0"/>
              <a:cs typeface="Times New Roman" pitchFamily="18" charset="0"/>
            </a:endParaRPr>
          </a:p>
        </p:txBody>
      </p:sp>
      <p:sp>
        <p:nvSpPr>
          <p:cNvPr id="16387" name="Text Box 11"/>
          <p:cNvSpPr txBox="1">
            <a:spLocks noChangeArrowheads="1"/>
          </p:cNvSpPr>
          <p:nvPr/>
        </p:nvSpPr>
        <p:spPr bwMode="auto">
          <a:xfrm>
            <a:off x="1066800" y="2481088"/>
            <a:ext cx="10991850" cy="2554545"/>
          </a:xfrm>
          <a:prstGeom prst="rect">
            <a:avLst/>
          </a:prstGeom>
          <a:noFill/>
          <a:ln w="57150">
            <a:solidFill>
              <a:schemeClr val="hlink"/>
            </a:solidFill>
            <a:miter lim="800000"/>
            <a:headEnd/>
            <a:tailEnd/>
          </a:ln>
        </p:spPr>
        <p:txBody>
          <a:bodyPr wrap="square">
            <a:spAutoFit/>
          </a:bodyPr>
          <a:lstStyle/>
          <a:p>
            <a:pPr algn="just">
              <a:spcBef>
                <a:spcPct val="50000"/>
              </a:spcBef>
            </a:pPr>
            <a:r>
              <a:rPr lang="en-US" sz="4000" b="1">
                <a:solidFill>
                  <a:srgbClr val="FF0000"/>
                </a:solidFill>
                <a:latin typeface="Times New Roman" pitchFamily="18" charset="0"/>
                <a:cs typeface="Times New Roman" pitchFamily="18" charset="0"/>
              </a:rPr>
              <a:t>    </a:t>
            </a:r>
            <a:r>
              <a:rPr lang="en-US" sz="4000" b="1">
                <a:latin typeface="Times New Roman" pitchFamily="18" charset="0"/>
                <a:cs typeface="Times New Roman" pitchFamily="18" charset="0"/>
              </a:rPr>
              <a:t>Một bữa ăn có nhiều loại thức ăn đủ nhóm: bột đường, đạm, béo, vi-ta-min, khoáng và chất xơ với tỉ lệ hợp lí như tháp dinh dưỡng cân đối chỉ dẫn là một bữa ăn cân đối.</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86AD52-F860-4D83-A421-88C22800E44C}"/>
              </a:ext>
            </a:extLst>
          </p:cNvPr>
          <p:cNvSpPr/>
          <p:nvPr/>
        </p:nvSpPr>
        <p:spPr>
          <a:xfrm>
            <a:off x="3657600" y="3075057"/>
            <a:ext cx="4578496" cy="707886"/>
          </a:xfrm>
          <a:prstGeom prst="rect">
            <a:avLst/>
          </a:prstGeom>
          <a:noFill/>
        </p:spPr>
        <p:txBody>
          <a:bodyPr wrap="none" lIns="91440" tIns="45720" rIns="91440" bIns="45720">
            <a:spAutoFit/>
          </a:bodyPr>
          <a:lstStyle/>
          <a:p>
            <a:pPr algn="ctr"/>
            <a:r>
              <a:rPr lang="en-US" sz="4000" dirty="0">
                <a:ln w="22225">
                  <a:solidFill>
                    <a:schemeClr val="accent2"/>
                  </a:solidFill>
                  <a:prstDash val="solid"/>
                </a:ln>
                <a:solidFill>
                  <a:schemeClr val="accent2">
                    <a:lumMod val="40000"/>
                    <a:lumOff val="60000"/>
                  </a:schemeClr>
                </a:solidFill>
              </a:rPr>
              <a:t>THỬ TÀI NỘI TRỢ</a:t>
            </a:r>
            <a:endParaRPr lang="en-US" sz="4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9167191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1209" name="Oval 9"/>
          <p:cNvSpPr>
            <a:spLocks noChangeArrowheads="1"/>
          </p:cNvSpPr>
          <p:nvPr/>
        </p:nvSpPr>
        <p:spPr bwMode="auto">
          <a:xfrm>
            <a:off x="833536" y="2903067"/>
            <a:ext cx="731520" cy="731520"/>
          </a:xfrm>
          <a:prstGeom prst="ellipse">
            <a:avLst/>
          </a:prstGeom>
          <a:solidFill>
            <a:schemeClr val="bg1"/>
          </a:solidFill>
          <a:ln w="57150">
            <a:solidFill>
              <a:srgbClr val="FF0000"/>
            </a:solidFill>
            <a:round/>
            <a:headEnd/>
            <a:tailEnd/>
          </a:ln>
        </p:spPr>
        <p:txBody>
          <a:bodyPr wrap="none" anchor="ctr"/>
          <a:lstStyle/>
          <a:p>
            <a:endParaRPr lang="en-US" sz="3600">
              <a:ln>
                <a:solidFill>
                  <a:srgbClr val="FF0000"/>
                </a:solidFill>
              </a:ln>
              <a:solidFill>
                <a:schemeClr val="bg1"/>
              </a:solidFill>
              <a:latin typeface="Times New Roman" pitchFamily="18" charset="0"/>
              <a:cs typeface="Times New Roman" pitchFamily="18" charset="0"/>
            </a:endParaRPr>
          </a:p>
        </p:txBody>
      </p:sp>
      <p:sp>
        <p:nvSpPr>
          <p:cNvPr id="51202" name="Rectangle 2"/>
          <p:cNvSpPr>
            <a:spLocks noGrp="1" noChangeArrowheads="1"/>
          </p:cNvSpPr>
          <p:nvPr>
            <p:ph type="title"/>
          </p:nvPr>
        </p:nvSpPr>
        <p:spPr>
          <a:xfrm>
            <a:off x="1985010" y="380498"/>
            <a:ext cx="8911590" cy="731520"/>
          </a:xfrm>
        </p:spPr>
        <p:style>
          <a:lnRef idx="1">
            <a:schemeClr val="accent5"/>
          </a:lnRef>
          <a:fillRef idx="2">
            <a:schemeClr val="accent5"/>
          </a:fillRef>
          <a:effectRef idx="1">
            <a:schemeClr val="accent5"/>
          </a:effectRef>
          <a:fontRef idx="minor">
            <a:schemeClr val="dk1"/>
          </a:fontRef>
        </p:style>
        <p:txBody>
          <a:bodyPr/>
          <a:lstStyle/>
          <a:p>
            <a:pPr eaLnBrk="1" hangingPunct="1"/>
            <a:r>
              <a:rPr lang="en-US" sz="3600" dirty="0" err="1">
                <a:solidFill>
                  <a:srgbClr val="FF0000"/>
                </a:solidFill>
                <a:latin typeface="Times New Roman" pitchFamily="18" charset="0"/>
                <a:cs typeface="Times New Roman" pitchFamily="18" charset="0"/>
              </a:rPr>
              <a:t>Chọn</a:t>
            </a:r>
            <a:r>
              <a:rPr lang="en-US" sz="3600" dirty="0">
                <a:solidFill>
                  <a:srgbClr val="FF0000"/>
                </a:solidFill>
                <a:latin typeface="Times New Roman" pitchFamily="18" charset="0"/>
                <a:cs typeface="Times New Roman" pitchFamily="18" charset="0"/>
              </a:rPr>
              <a:t> 1 </a:t>
            </a:r>
            <a:r>
              <a:rPr lang="en-US" sz="3600" dirty="0" err="1">
                <a:solidFill>
                  <a:srgbClr val="FF0000"/>
                </a:solidFill>
                <a:latin typeface="Times New Roman" pitchFamily="18" charset="0"/>
                <a:cs typeface="Times New Roman" pitchFamily="18" charset="0"/>
              </a:rPr>
              <a:t>thực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đơn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phù</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hợp</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nhất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bữa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ăn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trưa</a:t>
            </a:r>
            <a:r>
              <a:rPr lang="en-US" sz="3600" dirty="0">
                <a:solidFill>
                  <a:srgbClr val="FF0000"/>
                </a:solidFill>
                <a:latin typeface="Times New Roman" pitchFamily="18" charset="0"/>
                <a:cs typeface="Times New Roman" pitchFamily="18" charset="0"/>
              </a:rPr>
              <a:t>.</a:t>
            </a:r>
          </a:p>
        </p:txBody>
      </p:sp>
      <p:sp>
        <p:nvSpPr>
          <p:cNvPr id="51203" name="Rectangle 3"/>
          <p:cNvSpPr>
            <a:spLocks noGrp="1" noChangeArrowheads="1"/>
          </p:cNvSpPr>
          <p:nvPr>
            <p:ph type="body" idx="1"/>
          </p:nvPr>
        </p:nvSpPr>
        <p:spPr>
          <a:xfrm>
            <a:off x="961171" y="1545147"/>
            <a:ext cx="11109960" cy="914400"/>
          </a:xfrm>
        </p:spPr>
        <p:txBody>
          <a:bodyPr/>
          <a:lstStyle/>
          <a:p>
            <a:pPr eaLnBrk="1" hangingPunct="1">
              <a:buFontTx/>
              <a:buNone/>
            </a:pPr>
            <a:r>
              <a:rPr lang="en-US" sz="3600" b="1" dirty="0">
                <a:solidFill>
                  <a:srgbClr val="0000FF"/>
                </a:solidFill>
                <a:latin typeface="Times New Roman" pitchFamily="18" charset="0"/>
                <a:cs typeface="Times New Roman" pitchFamily="18" charset="0"/>
              </a:rPr>
              <a:t>a) </a:t>
            </a:r>
            <a:r>
              <a:rPr lang="en-US" sz="3600" b="1" dirty="0" err="1">
                <a:solidFill>
                  <a:srgbClr val="0000FF"/>
                </a:solidFill>
                <a:latin typeface="Times New Roman" pitchFamily="18" charset="0"/>
                <a:cs typeface="Times New Roman" pitchFamily="18" charset="0"/>
              </a:rPr>
              <a:t>cơm</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luộc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mực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xào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thịt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bò</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chiên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dưa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hấu</a:t>
            </a:r>
            <a:endParaRPr lang="en-US" sz="3600" b="1" dirty="0">
              <a:solidFill>
                <a:srgbClr val="0000FF"/>
              </a:solidFill>
              <a:latin typeface="Times New Roman" pitchFamily="18" charset="0"/>
              <a:cs typeface="Times New Roman" pitchFamily="18" charset="0"/>
            </a:endParaRPr>
          </a:p>
        </p:txBody>
      </p:sp>
      <p:sp>
        <p:nvSpPr>
          <p:cNvPr id="51204" name="Text Box 4"/>
          <p:cNvSpPr txBox="1">
            <a:spLocks noChangeArrowheads="1"/>
          </p:cNvSpPr>
          <p:nvPr/>
        </p:nvSpPr>
        <p:spPr bwMode="auto">
          <a:xfrm>
            <a:off x="909736" y="2826867"/>
            <a:ext cx="11212830" cy="1200329"/>
          </a:xfrm>
          <a:prstGeom prst="rect">
            <a:avLst/>
          </a:prstGeom>
          <a:noFill/>
          <a:ln w="9525">
            <a:noFill/>
            <a:miter lim="800000"/>
            <a:headEnd/>
            <a:tailEnd/>
          </a:ln>
        </p:spPr>
        <p:txBody>
          <a:bodyPr>
            <a:spAutoFit/>
          </a:bodyPr>
          <a:lstStyle/>
          <a:p>
            <a:pPr>
              <a:spcBef>
                <a:spcPct val="50000"/>
              </a:spcBef>
            </a:pPr>
            <a:r>
              <a:rPr lang="en-US" sz="3600" dirty="0">
                <a:solidFill>
                  <a:srgbClr val="0000FF"/>
                </a:solidFill>
                <a:latin typeface="Times New Roman" pitchFamily="18" charset="0"/>
                <a:cs typeface="Times New Roman" pitchFamily="18" charset="0"/>
              </a:rPr>
              <a:t>b) </a:t>
            </a:r>
            <a:r>
              <a:rPr lang="en-US" sz="3600" dirty="0" err="1">
                <a:solidFill>
                  <a:srgbClr val="0000FF"/>
                </a:solidFill>
                <a:latin typeface="Times New Roman" pitchFamily="18" charset="0"/>
                <a:cs typeface="Times New Roman" pitchFamily="18" charset="0"/>
              </a:rPr>
              <a:t>cơm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canh</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cua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đậu</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phụ</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rán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thịt</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bò</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xào</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đậu</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cá</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kho</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sữa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chua</a:t>
            </a:r>
            <a:r>
              <a:rPr lang="en-US" sz="3600" dirty="0">
                <a:solidFill>
                  <a:srgbClr val="0000FF"/>
                </a:solidFill>
                <a:latin typeface="Times New Roman" pitchFamily="18" charset="0"/>
                <a:cs typeface="Times New Roman" pitchFamily="18" charset="0"/>
              </a:rPr>
              <a:t>.</a:t>
            </a:r>
          </a:p>
        </p:txBody>
      </p:sp>
      <p:sp>
        <p:nvSpPr>
          <p:cNvPr id="51205" name="Rectangle 5"/>
          <p:cNvSpPr>
            <a:spLocks noChangeArrowheads="1"/>
          </p:cNvSpPr>
          <p:nvPr/>
        </p:nvSpPr>
        <p:spPr bwMode="auto">
          <a:xfrm>
            <a:off x="961171" y="4419601"/>
            <a:ext cx="9935429" cy="1200329"/>
          </a:xfrm>
          <a:prstGeom prst="rect">
            <a:avLst/>
          </a:prstGeom>
          <a:noFill/>
          <a:ln w="9525">
            <a:noFill/>
            <a:miter lim="800000"/>
            <a:headEnd/>
            <a:tailEnd/>
          </a:ln>
        </p:spPr>
        <p:txBody>
          <a:bodyPr wrap="square">
            <a:spAutoFit/>
          </a:bodyPr>
          <a:lstStyle/>
          <a:p>
            <a:pPr>
              <a:spcBef>
                <a:spcPct val="20000"/>
              </a:spcBef>
            </a:pPr>
            <a:r>
              <a:rPr lang="en-US" sz="3600" b="0" dirty="0">
                <a:solidFill>
                  <a:srgbClr val="0000FF"/>
                </a:solidFill>
                <a:latin typeface="Times New Roman" pitchFamily="18" charset="0"/>
                <a:cs typeface="Times New Roman" pitchFamily="18" charset="0"/>
              </a:rPr>
              <a:t>c) </a:t>
            </a:r>
            <a:r>
              <a:rPr lang="en-US" sz="3600" b="0" dirty="0" err="1">
                <a:solidFill>
                  <a:srgbClr val="0000FF"/>
                </a:solidFill>
                <a:latin typeface="Times New Roman" pitchFamily="18" charset="0"/>
                <a:cs typeface="Times New Roman" pitchFamily="18" charset="0"/>
              </a:rPr>
              <a:t>cơm</a:t>
            </a:r>
            <a:r>
              <a:rPr lang="en-US" sz="3600" b="0" dirty="0">
                <a:solidFill>
                  <a:srgbClr val="0000FF"/>
                </a:solidFill>
                <a:latin typeface="Times New Roman" pitchFamily="18" charset="0"/>
                <a:cs typeface="Times New Roman" pitchFamily="18" charset="0"/>
              </a:rPr>
              <a:t>, </a:t>
            </a:r>
            <a:r>
              <a:rPr lang="en-US" sz="3600" b="0" dirty="0" err="1">
                <a:solidFill>
                  <a:srgbClr val="0000FF"/>
                </a:solidFill>
                <a:latin typeface="Times New Roman" pitchFamily="18" charset="0"/>
                <a:cs typeface="Times New Roman" pitchFamily="18" charset="0"/>
              </a:rPr>
              <a:t>rau</a:t>
            </a:r>
            <a:r>
              <a:rPr lang="en-US" sz="3600" b="0" dirty="0">
                <a:solidFill>
                  <a:srgbClr val="0000FF"/>
                </a:solidFill>
                <a:latin typeface="Times New Roman" pitchFamily="18" charset="0"/>
                <a:cs typeface="Times New Roman" pitchFamily="18" charset="0"/>
              </a:rPr>
              <a:t> </a:t>
            </a:r>
            <a:r>
              <a:rPr lang="en-US" sz="3600" b="0" dirty="0" err="1">
                <a:solidFill>
                  <a:srgbClr val="0000FF"/>
                </a:solidFill>
                <a:latin typeface="Times New Roman" pitchFamily="18" charset="0"/>
                <a:cs typeface="Times New Roman" pitchFamily="18" charset="0"/>
              </a:rPr>
              <a:t>muống</a:t>
            </a:r>
            <a:r>
              <a:rPr lang="en-US" sz="3600" b="0" dirty="0">
                <a:solidFill>
                  <a:srgbClr val="0000FF"/>
                </a:solidFill>
                <a:latin typeface="Times New Roman" pitchFamily="18" charset="0"/>
                <a:cs typeface="Times New Roman" pitchFamily="18" charset="0"/>
              </a:rPr>
              <a:t> </a:t>
            </a:r>
            <a:r>
              <a:rPr lang="en-US" sz="3600" b="0" dirty="0" err="1">
                <a:solidFill>
                  <a:srgbClr val="0000FF"/>
                </a:solidFill>
                <a:latin typeface="Times New Roman" pitchFamily="18" charset="0"/>
                <a:cs typeface="Times New Roman" pitchFamily="18" charset="0"/>
              </a:rPr>
              <a:t>luộc</a:t>
            </a:r>
            <a:r>
              <a:rPr lang="en-US" sz="3600" b="0" dirty="0">
                <a:solidFill>
                  <a:srgbClr val="0000FF"/>
                </a:solidFill>
                <a:latin typeface="Times New Roman" pitchFamily="18" charset="0"/>
                <a:cs typeface="Times New Roman" pitchFamily="18" charset="0"/>
              </a:rPr>
              <a:t>, </a:t>
            </a:r>
            <a:r>
              <a:rPr lang="en-US" sz="3600" b="0" dirty="0" err="1">
                <a:solidFill>
                  <a:srgbClr val="0000FF"/>
                </a:solidFill>
                <a:latin typeface="Times New Roman" pitchFamily="18" charset="0"/>
                <a:cs typeface="Times New Roman" pitchFamily="18" charset="0"/>
              </a:rPr>
              <a:t>đậu</a:t>
            </a:r>
            <a:r>
              <a:rPr lang="en-US" sz="3600" b="0" dirty="0">
                <a:solidFill>
                  <a:srgbClr val="0000FF"/>
                </a:solidFill>
                <a:latin typeface="Times New Roman" pitchFamily="18" charset="0"/>
                <a:cs typeface="Times New Roman" pitchFamily="18" charset="0"/>
              </a:rPr>
              <a:t> </a:t>
            </a:r>
            <a:r>
              <a:rPr lang="en-US" sz="3600" b="0" dirty="0" err="1">
                <a:solidFill>
                  <a:srgbClr val="0000FF"/>
                </a:solidFill>
                <a:latin typeface="Times New Roman" pitchFamily="18" charset="0"/>
                <a:cs typeface="Times New Roman" pitchFamily="18" charset="0"/>
              </a:rPr>
              <a:t>xào</a:t>
            </a:r>
            <a:r>
              <a:rPr lang="en-US" sz="3600" b="0" dirty="0">
                <a:solidFill>
                  <a:srgbClr val="0000FF"/>
                </a:solidFill>
                <a:latin typeface="Times New Roman" pitchFamily="18" charset="0"/>
                <a:cs typeface="Times New Roman" pitchFamily="18" charset="0"/>
              </a:rPr>
              <a:t>, </a:t>
            </a:r>
            <a:r>
              <a:rPr lang="en-US" sz="3600" b="0" dirty="0" err="1">
                <a:solidFill>
                  <a:srgbClr val="0000FF"/>
                </a:solidFill>
                <a:latin typeface="Times New Roman" pitchFamily="18" charset="0"/>
                <a:cs typeface="Times New Roman" pitchFamily="18" charset="0"/>
              </a:rPr>
              <a:t>canh</a:t>
            </a:r>
            <a:r>
              <a:rPr lang="en-US" sz="3600" b="0" dirty="0">
                <a:solidFill>
                  <a:srgbClr val="0000FF"/>
                </a:solidFill>
                <a:latin typeface="Times New Roman" pitchFamily="18" charset="0"/>
                <a:cs typeface="Times New Roman" pitchFamily="18" charset="0"/>
              </a:rPr>
              <a:t> </a:t>
            </a:r>
            <a:r>
              <a:rPr lang="en-US" sz="3600" b="0" dirty="0" err="1">
                <a:solidFill>
                  <a:srgbClr val="0000FF"/>
                </a:solidFill>
                <a:latin typeface="Times New Roman" pitchFamily="18" charset="0"/>
                <a:cs typeface="Times New Roman" pitchFamily="18" charset="0"/>
              </a:rPr>
              <a:t>đậu</a:t>
            </a:r>
            <a:r>
              <a:rPr lang="en-US" sz="3600" b="0" dirty="0">
                <a:solidFill>
                  <a:srgbClr val="0000FF"/>
                </a:solidFill>
                <a:latin typeface="Times New Roman" pitchFamily="18" charset="0"/>
                <a:cs typeface="Times New Roman" pitchFamily="18" charset="0"/>
              </a:rPr>
              <a:t> </a:t>
            </a:r>
            <a:r>
              <a:rPr lang="en-US" sz="3600" b="0" dirty="0" err="1">
                <a:solidFill>
                  <a:srgbClr val="0000FF"/>
                </a:solidFill>
                <a:latin typeface="Times New Roman" pitchFamily="18" charset="0"/>
                <a:cs typeface="Times New Roman" pitchFamily="18" charset="0"/>
              </a:rPr>
              <a:t>phụ</a:t>
            </a:r>
            <a:r>
              <a:rPr lang="en-US" sz="3600" b="0" dirty="0">
                <a:solidFill>
                  <a:srgbClr val="0000FF"/>
                </a:solidFill>
                <a:latin typeface="Times New Roman" pitchFamily="18" charset="0"/>
                <a:cs typeface="Times New Roman" pitchFamily="18" charset="0"/>
              </a:rPr>
              <a:t> </a:t>
            </a:r>
            <a:r>
              <a:rPr lang="en-US" sz="3600" b="0" dirty="0" err="1">
                <a:solidFill>
                  <a:srgbClr val="0000FF"/>
                </a:solidFill>
                <a:latin typeface="Times New Roman" pitchFamily="18" charset="0"/>
                <a:cs typeface="Times New Roman" pitchFamily="18" charset="0"/>
              </a:rPr>
              <a:t>nấu</a:t>
            </a:r>
            <a:r>
              <a:rPr lang="en-US" sz="3600" b="0" dirty="0">
                <a:solidFill>
                  <a:srgbClr val="0000FF"/>
                </a:solidFill>
                <a:latin typeface="Times New Roman" pitchFamily="18" charset="0"/>
                <a:cs typeface="Times New Roman" pitchFamily="18" charset="0"/>
              </a:rPr>
              <a:t> </a:t>
            </a:r>
            <a:r>
              <a:rPr lang="en-US" sz="3600" b="0" dirty="0" err="1">
                <a:solidFill>
                  <a:srgbClr val="0000FF"/>
                </a:solidFill>
                <a:latin typeface="Times New Roman" pitchFamily="18" charset="0"/>
                <a:cs typeface="Times New Roman" pitchFamily="18" charset="0"/>
              </a:rPr>
              <a:t>chua</a:t>
            </a:r>
            <a:r>
              <a:rPr lang="en-US" sz="3600" b="0" dirty="0">
                <a:solidFill>
                  <a:srgbClr val="0000FF"/>
                </a:solidFill>
                <a:latin typeface="Times New Roman" pitchFamily="18" charset="0"/>
                <a:cs typeface="Times New Roman" pitchFamily="18" charset="0"/>
              </a:rPr>
              <a:t> </a:t>
            </a:r>
          </a:p>
        </p:txBody>
      </p:sp>
      <p:sp>
        <p:nvSpPr>
          <p:cNvPr id="51210" name="Rectangle 10"/>
          <p:cNvSpPr>
            <a:spLocks noChangeArrowheads="1"/>
          </p:cNvSpPr>
          <p:nvPr/>
        </p:nvSpPr>
        <p:spPr bwMode="auto">
          <a:xfrm>
            <a:off x="961171" y="1504423"/>
            <a:ext cx="10422058" cy="731520"/>
          </a:xfrm>
          <a:prstGeom prst="rect">
            <a:avLst/>
          </a:prstGeom>
          <a:solidFill>
            <a:srgbClr val="FFFFCC"/>
          </a:solidFill>
          <a:ln w="9525">
            <a:noFill/>
            <a:miter lim="800000"/>
            <a:headEnd/>
            <a:tailEnd/>
          </a:ln>
        </p:spPr>
        <p:txBody>
          <a:bodyPr/>
          <a:lstStyle/>
          <a:p>
            <a:pPr marL="342900" indent="-342900">
              <a:spcBef>
                <a:spcPct val="20000"/>
              </a:spcBef>
            </a:pPr>
            <a:r>
              <a:rPr lang="en-US" sz="3600" dirty="0">
                <a:solidFill>
                  <a:srgbClr val="0000FF"/>
                </a:solidFill>
                <a:latin typeface="Times New Roman" pitchFamily="18" charset="0"/>
                <a:cs typeface="Times New Roman" pitchFamily="18" charset="0"/>
              </a:rPr>
              <a:t>a) </a:t>
            </a:r>
            <a:r>
              <a:rPr lang="en-US" sz="3600" dirty="0" err="1">
                <a:solidFill>
                  <a:srgbClr val="0000FF"/>
                </a:solidFill>
                <a:latin typeface="Times New Roman" pitchFamily="18" charset="0"/>
                <a:cs typeface="Times New Roman" pitchFamily="18" charset="0"/>
              </a:rPr>
              <a:t>cơm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gà</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luộc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mực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xào</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thịt</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bò</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chiên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dưa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hấu</a:t>
            </a:r>
            <a:endParaRPr lang="en-US" sz="3600" dirty="0">
              <a:solidFill>
                <a:srgbClr val="0000FF"/>
              </a:solidFill>
              <a:latin typeface="Times New Roman" pitchFamily="18" charset="0"/>
              <a:cs typeface="Times New Roman" pitchFamily="18" charset="0"/>
            </a:endParaRPr>
          </a:p>
        </p:txBody>
      </p:sp>
      <p:sp>
        <p:nvSpPr>
          <p:cNvPr id="51211" name="Rectangle 11"/>
          <p:cNvSpPr>
            <a:spLocks noChangeArrowheads="1"/>
          </p:cNvSpPr>
          <p:nvPr/>
        </p:nvSpPr>
        <p:spPr bwMode="auto">
          <a:xfrm>
            <a:off x="1070610" y="4394516"/>
            <a:ext cx="10203180" cy="1200329"/>
          </a:xfrm>
          <a:prstGeom prst="rect">
            <a:avLst/>
          </a:prstGeom>
          <a:solidFill>
            <a:srgbClr val="FFFFCC"/>
          </a:solidFill>
          <a:ln w="9525">
            <a:noFill/>
            <a:miter lim="800000"/>
            <a:headEnd/>
            <a:tailEnd/>
          </a:ln>
        </p:spPr>
        <p:txBody>
          <a:bodyPr wrap="square">
            <a:spAutoFit/>
          </a:bodyPr>
          <a:lstStyle/>
          <a:p>
            <a:pPr>
              <a:spcBef>
                <a:spcPct val="20000"/>
              </a:spcBef>
            </a:pPr>
            <a:r>
              <a:rPr lang="en-US" sz="3600" dirty="0">
                <a:solidFill>
                  <a:srgbClr val="0000FF"/>
                </a:solidFill>
                <a:latin typeface="Times New Roman" pitchFamily="18" charset="0"/>
                <a:cs typeface="Times New Roman" pitchFamily="18" charset="0"/>
              </a:rPr>
              <a:t>c) </a:t>
            </a:r>
            <a:r>
              <a:rPr lang="en-US" sz="3600" dirty="0" err="1">
                <a:solidFill>
                  <a:srgbClr val="0000FF"/>
                </a:solidFill>
                <a:latin typeface="Times New Roman" pitchFamily="18" charset="0"/>
                <a:cs typeface="Times New Roman" pitchFamily="18" charset="0"/>
              </a:rPr>
              <a:t>cơm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rau</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muống</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luộc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đậu</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xào</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canh</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đậu</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phụ</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nấu</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chua</a:t>
            </a:r>
            <a:r>
              <a:rPr lang="en-US" sz="3600" dirty="0">
                <a:solidFill>
                  <a:srgbClr val="0000FF"/>
                </a:solidFill>
                <a:latin typeface="Times New Roman" pitchFamily="18" charset="0"/>
                <a:cs typeface="Times New Roman" pitchFamily="18" charset="0"/>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1000" fill="hold"/>
                                        <p:tgtEl>
                                          <p:spTgt spid="51202"/>
                                        </p:tgtEl>
                                        <p:attrNameLst>
                                          <p:attrName>ppt_w</p:attrName>
                                        </p:attrNameLst>
                                      </p:cBhvr>
                                      <p:tavLst>
                                        <p:tav tm="0">
                                          <p:val>
                                            <p:strVal val="#ppt_w*0.70"/>
                                          </p:val>
                                        </p:tav>
                                        <p:tav tm="100000">
                                          <p:val>
                                            <p:strVal val="#ppt_w"/>
                                          </p:val>
                                        </p:tav>
                                      </p:tavLst>
                                    </p:anim>
                                    <p:anim calcmode="lin" valueType="num">
                                      <p:cBhvr>
                                        <p:cTn id="8" dur="1000" fill="hold"/>
                                        <p:tgtEl>
                                          <p:spTgt spid="51202"/>
                                        </p:tgtEl>
                                        <p:attrNameLst>
                                          <p:attrName>ppt_h</p:attrName>
                                        </p:attrNameLst>
                                      </p:cBhvr>
                                      <p:tavLst>
                                        <p:tav tm="0">
                                          <p:val>
                                            <p:strVal val="#ppt_h"/>
                                          </p:val>
                                        </p:tav>
                                        <p:tav tm="100000">
                                          <p:val>
                                            <p:strVal val="#ppt_h"/>
                                          </p:val>
                                        </p:tav>
                                      </p:tavLst>
                                    </p:anim>
                                    <p:animEffect transition="in" filter="fade">
                                      <p:cBhvr>
                                        <p:cTn id="9" dur="1000"/>
                                        <p:tgtEl>
                                          <p:spTgt spid="51202"/>
                                        </p:tgtEl>
                                      </p:cBhvr>
                                    </p:animEffect>
                                  </p:childTnLst>
                                </p:cTn>
                              </p:par>
                            </p:childTnLst>
                          </p:cTn>
                        </p:par>
                        <p:par>
                          <p:cTn id="10" fill="hold" nodeType="afterGroup">
                            <p:stCondLst>
                              <p:cond delay="1000"/>
                            </p:stCondLst>
                            <p:childTnLst>
                              <p:par>
                                <p:cTn id="11" presetID="18" presetClass="entr" presetSubtype="12" fill="hold" grpId="0" nodeType="afterEffect">
                                  <p:stCondLst>
                                    <p:cond delay="0"/>
                                  </p:stCondLst>
                                  <p:childTnLst>
                                    <p:set>
                                      <p:cBhvr>
                                        <p:cTn id="12" dur="1" fill="hold">
                                          <p:stCondLst>
                                            <p:cond delay="0"/>
                                          </p:stCondLst>
                                        </p:cTn>
                                        <p:tgtEl>
                                          <p:spTgt spid="51203">
                                            <p:txEl>
                                              <p:pRg st="0" end="0"/>
                                            </p:txEl>
                                          </p:spTgt>
                                        </p:tgtEl>
                                        <p:attrNameLst>
                                          <p:attrName>style.visibility</p:attrName>
                                        </p:attrNameLst>
                                      </p:cBhvr>
                                      <p:to>
                                        <p:strVal val="visible"/>
                                      </p:to>
                                    </p:set>
                                    <p:animEffect transition="in" filter="strips(downLeft)">
                                      <p:cBhvr>
                                        <p:cTn id="13" dur="500"/>
                                        <p:tgtEl>
                                          <p:spTgt spid="51203">
                                            <p:txEl>
                                              <p:pRg st="0" end="0"/>
                                            </p:txEl>
                                          </p:spTgt>
                                        </p:tgtEl>
                                      </p:cBhvr>
                                    </p:animEffect>
                                  </p:childTnLst>
                                </p:cTn>
                              </p:par>
                            </p:childTnLst>
                          </p:cTn>
                        </p:par>
                        <p:par>
                          <p:cTn id="14" fill="hold" nodeType="afterGroup">
                            <p:stCondLst>
                              <p:cond delay="1500"/>
                            </p:stCondLst>
                            <p:childTnLst>
                              <p:par>
                                <p:cTn id="15" presetID="18" presetClass="entr" presetSubtype="12" fill="hold" grpId="0" nodeType="afterEffect">
                                  <p:stCondLst>
                                    <p:cond delay="0"/>
                                  </p:stCondLst>
                                  <p:childTnLst>
                                    <p:set>
                                      <p:cBhvr>
                                        <p:cTn id="16" dur="1" fill="hold">
                                          <p:stCondLst>
                                            <p:cond delay="0"/>
                                          </p:stCondLst>
                                        </p:cTn>
                                        <p:tgtEl>
                                          <p:spTgt spid="51204"/>
                                        </p:tgtEl>
                                        <p:attrNameLst>
                                          <p:attrName>style.visibility</p:attrName>
                                        </p:attrNameLst>
                                      </p:cBhvr>
                                      <p:to>
                                        <p:strVal val="visible"/>
                                      </p:to>
                                    </p:set>
                                    <p:animEffect transition="in" filter="strips(downLeft)">
                                      <p:cBhvr>
                                        <p:cTn id="17" dur="500"/>
                                        <p:tgtEl>
                                          <p:spTgt spid="51204"/>
                                        </p:tgtEl>
                                      </p:cBhvr>
                                    </p:animEffect>
                                  </p:childTnLst>
                                </p:cTn>
                              </p:par>
                            </p:childTnLst>
                          </p:cTn>
                        </p:par>
                        <p:par>
                          <p:cTn id="18" fill="hold" nodeType="afterGroup">
                            <p:stCondLst>
                              <p:cond delay="2000"/>
                            </p:stCondLst>
                            <p:childTnLst>
                              <p:par>
                                <p:cTn id="19" presetID="18" presetClass="entr" presetSubtype="12" fill="hold" grpId="0" nodeType="afterEffect">
                                  <p:stCondLst>
                                    <p:cond delay="0"/>
                                  </p:stCondLst>
                                  <p:childTnLst>
                                    <p:set>
                                      <p:cBhvr>
                                        <p:cTn id="20" dur="1" fill="hold">
                                          <p:stCondLst>
                                            <p:cond delay="0"/>
                                          </p:stCondLst>
                                        </p:cTn>
                                        <p:tgtEl>
                                          <p:spTgt spid="51205"/>
                                        </p:tgtEl>
                                        <p:attrNameLst>
                                          <p:attrName>style.visibility</p:attrName>
                                        </p:attrNameLst>
                                      </p:cBhvr>
                                      <p:to>
                                        <p:strVal val="visible"/>
                                      </p:to>
                                    </p:set>
                                    <p:animEffect transition="in" filter="strips(downLeft)">
                                      <p:cBhvr>
                                        <p:cTn id="21" dur="500"/>
                                        <p:tgtEl>
                                          <p:spTgt spid="5120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1209"/>
                                        </p:tgtEl>
                                        <p:attrNameLst>
                                          <p:attrName>style.visibility</p:attrName>
                                        </p:attrNameLst>
                                      </p:cBhvr>
                                      <p:to>
                                        <p:strVal val="visible"/>
                                      </p:to>
                                    </p:set>
                                    <p:animEffect transition="in" filter="blinds(horizontal)">
                                      <p:cBhvr>
                                        <p:cTn id="26" dur="500"/>
                                        <p:tgtEl>
                                          <p:spTgt spid="5120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1210"/>
                                        </p:tgtEl>
                                        <p:attrNameLst>
                                          <p:attrName>style.visibility</p:attrName>
                                        </p:attrNameLst>
                                      </p:cBhvr>
                                      <p:to>
                                        <p:strVal val="visible"/>
                                      </p:to>
                                    </p:set>
                                    <p:animEffect transition="in" filter="blinds(horizontal)">
                                      <p:cBhvr>
                                        <p:cTn id="31" dur="500"/>
                                        <p:tgtEl>
                                          <p:spTgt spid="5121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1211"/>
                                        </p:tgtEl>
                                        <p:attrNameLst>
                                          <p:attrName>style.visibility</p:attrName>
                                        </p:attrNameLst>
                                      </p:cBhvr>
                                      <p:to>
                                        <p:strVal val="visible"/>
                                      </p:to>
                                    </p:set>
                                    <p:animEffect transition="in" filter="blinds(horizontal)">
                                      <p:cBhvr>
                                        <p:cTn id="34" dur="500"/>
                                        <p:tgtEl>
                                          <p:spTgt spid="51211"/>
                                        </p:tgtEl>
                                      </p:cBhvr>
                                    </p:animEffect>
                                  </p:childTnLst>
                                </p:cTn>
                              </p:par>
                              <p:par>
                                <p:cTn id="35" presetID="3" presetClass="exit" presetSubtype="10" fill="hold" grpId="2" nodeType="withEffect">
                                  <p:stCondLst>
                                    <p:cond delay="0"/>
                                  </p:stCondLst>
                                  <p:childTnLst>
                                    <p:animEffect transition="out" filter="blinds(horizontal)">
                                      <p:cBhvr>
                                        <p:cTn id="36" dur="500"/>
                                        <p:tgtEl>
                                          <p:spTgt spid="51205"/>
                                        </p:tgtEl>
                                      </p:cBhvr>
                                    </p:animEffect>
                                    <p:set>
                                      <p:cBhvr>
                                        <p:cTn id="37" dur="1" fill="hold">
                                          <p:stCondLst>
                                            <p:cond delay="499"/>
                                          </p:stCondLst>
                                        </p:cTn>
                                        <p:tgtEl>
                                          <p:spTgt spid="51205"/>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51203">
                                            <p:txEl>
                                              <p:pRg st="0" end="0"/>
                                            </p:txEl>
                                          </p:spTgt>
                                        </p:tgtEl>
                                      </p:cBhvr>
                                    </p:animEffect>
                                    <p:set>
                                      <p:cBhvr>
                                        <p:cTn id="40" dur="1" fill="hold">
                                          <p:stCondLst>
                                            <p:cond delay="499"/>
                                          </p:stCondLst>
                                        </p:cTn>
                                        <p:tgtEl>
                                          <p:spTgt spid="51203">
                                            <p:txEl>
                                              <p:pRg st="0" end="0"/>
                                            </p:txEl>
                                          </p:spTgt>
                                        </p:tgtEl>
                                        <p:attrNameLst>
                                          <p:attrName>style.visibility</p:attrName>
                                        </p:attrNameLst>
                                      </p:cBhvr>
                                      <p:to>
                                        <p:strVal val="hidden"/>
                                      </p:to>
                                    </p:set>
                                  </p:childTnLst>
                                </p:cTn>
                              </p:par>
                            </p:childTnLst>
                          </p:cTn>
                        </p:par>
                        <p:par>
                          <p:cTn id="41" fill="hold" nodeType="afterGroup">
                            <p:stCondLst>
                              <p:cond delay="500"/>
                            </p:stCondLst>
                            <p:childTnLst>
                              <p:par>
                                <p:cTn id="42" presetID="35" presetClass="emph" presetSubtype="0" repeatCount="3000" fill="hold" grpId="1" nodeType="afterEffect">
                                  <p:stCondLst>
                                    <p:cond delay="0"/>
                                  </p:stCondLst>
                                  <p:childTnLst>
                                    <p:anim calcmode="discrete" valueType="str">
                                      <p:cBhvr>
                                        <p:cTn id="43" dur="2000" fill="hold"/>
                                        <p:tgtEl>
                                          <p:spTgt spid="51210"/>
                                        </p:tgtEl>
                                        <p:attrNameLst>
                                          <p:attrName>style.visibility</p:attrName>
                                        </p:attrNameLst>
                                      </p:cBhvr>
                                      <p:tavLst>
                                        <p:tav tm="0">
                                          <p:val>
                                            <p:strVal val="hidden"/>
                                          </p:val>
                                        </p:tav>
                                        <p:tav tm="50000">
                                          <p:val>
                                            <p:strVal val="visible"/>
                                          </p:val>
                                        </p:tav>
                                      </p:tavLst>
                                    </p:anim>
                                  </p:childTnLst>
                                </p:cTn>
                              </p:par>
                              <p:par>
                                <p:cTn id="44" presetID="35" presetClass="emph" presetSubtype="0" repeatCount="3000" fill="hold" grpId="1" nodeType="withEffect">
                                  <p:stCondLst>
                                    <p:cond delay="0"/>
                                  </p:stCondLst>
                                  <p:childTnLst>
                                    <p:anim calcmode="discrete" valueType="str">
                                      <p:cBhvr>
                                        <p:cTn id="45" dur="2000" fill="hold"/>
                                        <p:tgtEl>
                                          <p:spTgt spid="51211"/>
                                        </p:tgtEl>
                                        <p:attrNameLst>
                                          <p:attrName>style.visibility</p:attrName>
                                        </p:attrNameLst>
                                      </p:cBhvr>
                                      <p:tavLst>
                                        <p:tav tm="0">
                                          <p:val>
                                            <p:strVal val="hidden"/>
                                          </p:val>
                                        </p:tav>
                                        <p:tav tm="50000">
                                          <p:val>
                                            <p:strVal val="visible"/>
                                          </p:val>
                                        </p:tav>
                                      </p:tavLst>
                                    </p:anim>
                                  </p:childTnLst>
                                </p:cTn>
                              </p:par>
                            </p:childTnLst>
                          </p:cTn>
                        </p:par>
                        <p:par>
                          <p:cTn id="46" fill="hold" nodeType="afterGroup">
                            <p:stCondLst>
                              <p:cond delay="6500"/>
                            </p:stCondLst>
                            <p:childTnLst>
                              <p:par>
                                <p:cTn id="47" presetID="2" presetClass="exit" presetSubtype="4" fill="hold" grpId="1" nodeType="afterEffect">
                                  <p:stCondLst>
                                    <p:cond delay="0"/>
                                  </p:stCondLst>
                                  <p:childTnLst>
                                    <p:anim calcmode="lin" valueType="num">
                                      <p:cBhvr additive="base">
                                        <p:cTn id="48" dur="3000"/>
                                        <p:tgtEl>
                                          <p:spTgt spid="51205"/>
                                        </p:tgtEl>
                                        <p:attrNameLst>
                                          <p:attrName>ppt_x</p:attrName>
                                        </p:attrNameLst>
                                      </p:cBhvr>
                                      <p:tavLst>
                                        <p:tav tm="0">
                                          <p:val>
                                            <p:strVal val="ppt_x"/>
                                          </p:val>
                                        </p:tav>
                                        <p:tav tm="100000">
                                          <p:val>
                                            <p:strVal val="ppt_x"/>
                                          </p:val>
                                        </p:tav>
                                      </p:tavLst>
                                    </p:anim>
                                    <p:anim calcmode="lin" valueType="num">
                                      <p:cBhvr additive="base">
                                        <p:cTn id="49" dur="3000"/>
                                        <p:tgtEl>
                                          <p:spTgt spid="51205"/>
                                        </p:tgtEl>
                                        <p:attrNameLst>
                                          <p:attrName>ppt_y</p:attrName>
                                        </p:attrNameLst>
                                      </p:cBhvr>
                                      <p:tavLst>
                                        <p:tav tm="0">
                                          <p:val>
                                            <p:strVal val="ppt_y"/>
                                          </p:val>
                                        </p:tav>
                                        <p:tav tm="100000">
                                          <p:val>
                                            <p:strVal val="1+ppt_h/2"/>
                                          </p:val>
                                        </p:tav>
                                      </p:tavLst>
                                    </p:anim>
                                    <p:set>
                                      <p:cBhvr>
                                        <p:cTn id="50" dur="1" fill="hold">
                                          <p:stCondLst>
                                            <p:cond delay="2999"/>
                                          </p:stCondLst>
                                        </p:cTn>
                                        <p:tgtEl>
                                          <p:spTgt spid="51205"/>
                                        </p:tgtEl>
                                        <p:attrNameLst>
                                          <p:attrName>style.visibility</p:attrName>
                                        </p:attrNameLst>
                                      </p:cBhvr>
                                      <p:to>
                                        <p:strVal val="hidden"/>
                                      </p:to>
                                    </p:set>
                                  </p:childTnLst>
                                </p:cTn>
                              </p:par>
                              <p:par>
                                <p:cTn id="51" presetID="2" presetClass="exit" presetSubtype="4" fill="hold" grpId="2" nodeType="withEffect">
                                  <p:stCondLst>
                                    <p:cond delay="0"/>
                                  </p:stCondLst>
                                  <p:childTnLst>
                                    <p:anim calcmode="lin" valueType="num">
                                      <p:cBhvr additive="base">
                                        <p:cTn id="52" dur="500"/>
                                        <p:tgtEl>
                                          <p:spTgt spid="51211"/>
                                        </p:tgtEl>
                                        <p:attrNameLst>
                                          <p:attrName>ppt_x</p:attrName>
                                        </p:attrNameLst>
                                      </p:cBhvr>
                                      <p:tavLst>
                                        <p:tav tm="0">
                                          <p:val>
                                            <p:strVal val="ppt_x"/>
                                          </p:val>
                                        </p:tav>
                                        <p:tav tm="100000">
                                          <p:val>
                                            <p:strVal val="ppt_x"/>
                                          </p:val>
                                        </p:tav>
                                      </p:tavLst>
                                    </p:anim>
                                    <p:anim calcmode="lin" valueType="num">
                                      <p:cBhvr additive="base">
                                        <p:cTn id="53" dur="500"/>
                                        <p:tgtEl>
                                          <p:spTgt spid="51211"/>
                                        </p:tgtEl>
                                        <p:attrNameLst>
                                          <p:attrName>ppt_y</p:attrName>
                                        </p:attrNameLst>
                                      </p:cBhvr>
                                      <p:tavLst>
                                        <p:tav tm="0">
                                          <p:val>
                                            <p:strVal val="ppt_y"/>
                                          </p:val>
                                        </p:tav>
                                        <p:tav tm="100000">
                                          <p:val>
                                            <p:strVal val="1+ppt_h/2"/>
                                          </p:val>
                                        </p:tav>
                                      </p:tavLst>
                                    </p:anim>
                                    <p:set>
                                      <p:cBhvr>
                                        <p:cTn id="54" dur="1" fill="hold">
                                          <p:stCondLst>
                                            <p:cond delay="499"/>
                                          </p:stCondLst>
                                        </p:cTn>
                                        <p:tgtEl>
                                          <p:spTgt spid="51211"/>
                                        </p:tgtEl>
                                        <p:attrNameLst>
                                          <p:attrName>style.visibility</p:attrName>
                                        </p:attrNameLst>
                                      </p:cBhvr>
                                      <p:to>
                                        <p:strVal val="hidden"/>
                                      </p:to>
                                    </p:set>
                                  </p:childTnLst>
                                </p:cTn>
                              </p:par>
                              <p:par>
                                <p:cTn id="55" presetID="2" presetClass="exit" presetSubtype="4" fill="hold" grpId="2" nodeType="withEffect">
                                  <p:stCondLst>
                                    <p:cond delay="0"/>
                                  </p:stCondLst>
                                  <p:childTnLst>
                                    <p:anim calcmode="lin" valueType="num">
                                      <p:cBhvr additive="base">
                                        <p:cTn id="56" dur="500"/>
                                        <p:tgtEl>
                                          <p:spTgt spid="51210"/>
                                        </p:tgtEl>
                                        <p:attrNameLst>
                                          <p:attrName>ppt_x</p:attrName>
                                        </p:attrNameLst>
                                      </p:cBhvr>
                                      <p:tavLst>
                                        <p:tav tm="0">
                                          <p:val>
                                            <p:strVal val="ppt_x"/>
                                          </p:val>
                                        </p:tav>
                                        <p:tav tm="100000">
                                          <p:val>
                                            <p:strVal val="ppt_x"/>
                                          </p:val>
                                        </p:tav>
                                      </p:tavLst>
                                    </p:anim>
                                    <p:anim calcmode="lin" valueType="num">
                                      <p:cBhvr additive="base">
                                        <p:cTn id="57" dur="500"/>
                                        <p:tgtEl>
                                          <p:spTgt spid="51210"/>
                                        </p:tgtEl>
                                        <p:attrNameLst>
                                          <p:attrName>ppt_y</p:attrName>
                                        </p:attrNameLst>
                                      </p:cBhvr>
                                      <p:tavLst>
                                        <p:tav tm="0">
                                          <p:val>
                                            <p:strVal val="ppt_y"/>
                                          </p:val>
                                        </p:tav>
                                        <p:tav tm="100000">
                                          <p:val>
                                            <p:strVal val="1+ppt_h/2"/>
                                          </p:val>
                                        </p:tav>
                                      </p:tavLst>
                                    </p:anim>
                                    <p:set>
                                      <p:cBhvr>
                                        <p:cTn id="58" dur="1" fill="hold">
                                          <p:stCondLst>
                                            <p:cond delay="499"/>
                                          </p:stCondLst>
                                        </p:cTn>
                                        <p:tgtEl>
                                          <p:spTgt spid="512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animBg="1"/>
      <p:bldP spid="51202" grpId="0" animBg="1"/>
      <p:bldP spid="51203" grpId="0" build="p"/>
      <p:bldP spid="51203" grpId="1" build="p"/>
      <p:bldP spid="51204" grpId="0"/>
      <p:bldP spid="51205" grpId="0"/>
      <p:bldP spid="51205" grpId="1"/>
      <p:bldP spid="51205" grpId="2"/>
      <p:bldP spid="51210" grpId="0" animBg="1"/>
      <p:bldP spid="51210" grpId="1" animBg="1"/>
      <p:bldP spid="51210" grpId="2" animBg="1"/>
      <p:bldP spid="51211" grpId="0" animBg="1"/>
      <p:bldP spid="51211" grpId="1" animBg="1"/>
      <p:bldP spid="51211"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Nong trai\old-mcdonalds-farm-pl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54000"/>
            <a:ext cx="12192000" cy="7137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Desktop\Tai nguyen thiet ke tro choi\Bảng gỗ\canstock6432558.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47333" y1="88732" x2="44667" y2="93662"/>
                        <a14:backgroundMark x1="37333" y1="90141" x2="38667" y2="91549"/>
                      </a14:backgroundRemoval>
                    </a14:imgEffect>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5156200" y="4749800"/>
            <a:ext cx="2743200" cy="26003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32010" y="5257801"/>
            <a:ext cx="2478563" cy="1241237"/>
          </a:xfrm>
          <a:prstGeom prst="rect">
            <a:avLst/>
          </a:prstGeom>
          <a:noFill/>
        </p:spPr>
        <p:txBody>
          <a:bodyPr wrap="none" rtlCol="0">
            <a:spAutoFit/>
          </a:bodyPr>
          <a:lstStyle/>
          <a:p>
            <a:pPr algn="ctr"/>
            <a:r>
              <a:rPr lang="en-US" sz="3733" dirty="0">
                <a:solidFill>
                  <a:srgbClr val="009900"/>
                </a:solidFill>
                <a:latin typeface="UTM Azuki" panose="02040603050506020204" pitchFamily="18" charset="0"/>
              </a:rPr>
              <a:t>XÂY DỰNG</a:t>
            </a:r>
          </a:p>
          <a:p>
            <a:pPr algn="ctr"/>
            <a:r>
              <a:rPr lang="en-US" sz="3733" dirty="0">
                <a:solidFill>
                  <a:srgbClr val="009900"/>
                </a:solidFill>
                <a:latin typeface="UTM Azuki" panose="02040603050506020204" pitchFamily="18" charset="0"/>
              </a:rPr>
              <a:t>NÔNG TRẠI</a:t>
            </a:r>
          </a:p>
        </p:txBody>
      </p:sp>
    </p:spTree>
    <p:extLst>
      <p:ext uri="{BB962C8B-B14F-4D97-AF65-F5344CB8AC3E}">
        <p14:creationId xmlns:p14="http://schemas.microsoft.com/office/powerpoint/2010/main" val="1370225829"/>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gtEl>
                                        <p:attrNameLst>
                                          <p:attrName>style.visibility</p:attrName>
                                        </p:attrNameLst>
                                      </p:cBhvr>
                                      <p:to>
                                        <p:strVal val="visible"/>
                                      </p:to>
                                    </p:set>
                                    <p:anim calcmode="lin" valueType="num">
                                      <p:cBhvr additive="base">
                                        <p:cTn id="11" dur="500" fill="hold"/>
                                        <p:tgtEl>
                                          <p:spTgt spid="3075"/>
                                        </p:tgtEl>
                                        <p:attrNameLst>
                                          <p:attrName>ppt_x</p:attrName>
                                        </p:attrNameLst>
                                      </p:cBhvr>
                                      <p:tavLst>
                                        <p:tav tm="0">
                                          <p:val>
                                            <p:strVal val="#ppt_x"/>
                                          </p:val>
                                        </p:tav>
                                        <p:tav tm="100000">
                                          <p:val>
                                            <p:strVal val="#ppt_x"/>
                                          </p:val>
                                        </p:tav>
                                      </p:tavLst>
                                    </p:anim>
                                    <p:anim calcmode="lin" valueType="num">
                                      <p:cBhvr additive="base">
                                        <p:cTn id="1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cSld>
  <p:clrMapOvr>
    <a:masterClrMapping/>
  </p:clrMapOvr>
  <p:transition spd="med">
    <p:check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1920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85" y="-874559"/>
            <a:ext cx="11379199" cy="21699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07862" y="453430"/>
            <a:ext cx="5995552" cy="584775"/>
          </a:xfrm>
          <a:prstGeom prst="rect">
            <a:avLst/>
          </a:prstGeom>
          <a:noFill/>
        </p:spPr>
        <p:txBody>
          <a:bodyPr wrap="none" rtlCol="0">
            <a:spAutoFit/>
          </a:bodyPr>
          <a:lstStyle/>
          <a:p>
            <a:pPr algn="ct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Hãy</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nêu</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vai</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trò</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của</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vi – ta – min.</a:t>
            </a:r>
          </a:p>
        </p:txBody>
      </p:sp>
      <p:sp>
        <p:nvSpPr>
          <p:cNvPr id="8" name="TextBox 7"/>
          <p:cNvSpPr txBox="1"/>
          <p:nvPr/>
        </p:nvSpPr>
        <p:spPr>
          <a:xfrm>
            <a:off x="2304912" y="1748831"/>
            <a:ext cx="6798502" cy="2400657"/>
          </a:xfrm>
          <a:prstGeom prst="rect">
            <a:avLst/>
          </a:prstGeom>
          <a:noFill/>
        </p:spPr>
        <p:txBody>
          <a:bodyPr wrap="square" rtlCol="0">
            <a:spAutoFit/>
          </a:bodyPr>
          <a:lstStyle/>
          <a:p>
            <a:pPr algn="just">
              <a:defRPr/>
            </a:pPr>
            <a:r>
              <a:rPr lang="vi-VN" sz="3000" spc="-60" dirty="0">
                <a:solidFill>
                  <a:prstClr val="black"/>
                </a:solidFill>
                <a:latin typeface="Times New Roman" pitchFamily="18" charset="0"/>
                <a:cs typeface="Times New Roman" pitchFamily="18" charset="0"/>
              </a:rPr>
              <a:t>Vi-ta-min là những chất không tham gia trực tiếp vào việc xây dựng cơ thể hay cung cấp năng lượng. Tuy nhiên, chúng rất cần cho hoạt động sống của cơ thể. Nếu thiếu vi-ta-min, cơ thể sẽ bị bệnh.</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1214106090"/>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9" y="0"/>
            <a:ext cx="121920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1" y="-1752600"/>
            <a:ext cx="11379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03653" y="424527"/>
            <a:ext cx="5984331" cy="584775"/>
          </a:xfrm>
          <a:prstGeom prst="rect">
            <a:avLst/>
          </a:prstGeom>
          <a:noFill/>
        </p:spPr>
        <p:txBody>
          <a:bodyPr wrap="none" rtlCol="0">
            <a:spAutoFit/>
          </a:bodyPr>
          <a:lstStyle/>
          <a:p>
            <a:pPr algn="ct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Hãy</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nêu</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vai</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trò</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của</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chất</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khoáng</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1981200" y="1843424"/>
            <a:ext cx="7069462" cy="2554545"/>
          </a:xfrm>
          <a:prstGeom prst="rect">
            <a:avLst/>
          </a:prstGeom>
          <a:noFill/>
        </p:spPr>
        <p:txBody>
          <a:bodyPr wrap="square" rtlCol="0">
            <a:spAutoFit/>
          </a:bodyPr>
          <a:lstStyle/>
          <a:p>
            <a:pPr algn="ctr"/>
            <a:r>
              <a:rPr lang="vi-VN" sz="3200" dirty="0">
                <a:latin typeface="Times New Roman" pitchFamily="18" charset="0"/>
                <a:cs typeface="Times New Roman" pitchFamily="18" charset="0"/>
              </a:rPr>
              <a:t>Một số chất khoáng như sắt, can xi,… tham gia vào việc xây dựng cơ thể, tạo ra men thúc đẩy và điều khiển hoạt động sống. Nếu thiếu các chất khoáng, cơ thể sẽ bị bệnh.</a:t>
            </a:r>
            <a:endParaRPr lang="en-US" sz="3200"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4528144"/>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1920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1752600"/>
            <a:ext cx="11379199" cy="3505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7BBBC44-7882-42A3-A3FB-14DF3ED82649}"/>
              </a:ext>
            </a:extLst>
          </p:cNvPr>
          <p:cNvSpPr txBox="1"/>
          <p:nvPr/>
        </p:nvSpPr>
        <p:spPr>
          <a:xfrm>
            <a:off x="3429000" y="614473"/>
            <a:ext cx="5118710" cy="584775"/>
          </a:xfrm>
          <a:prstGeom prst="rect">
            <a:avLst/>
          </a:prstGeom>
          <a:noFill/>
        </p:spPr>
        <p:txBody>
          <a:bodyPr wrap="none" rtlCol="0">
            <a:spAutoFit/>
          </a:bodyPr>
          <a:lstStyle/>
          <a:p>
            <a:pPr algn="ct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Hãy</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nêu</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vai</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trò</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của</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chất</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xơ</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F069E88F-F5C1-477F-BA22-321E8D449757}"/>
              </a:ext>
            </a:extLst>
          </p:cNvPr>
          <p:cNvSpPr txBox="1"/>
          <p:nvPr/>
        </p:nvSpPr>
        <p:spPr>
          <a:xfrm>
            <a:off x="2362200" y="1778876"/>
            <a:ext cx="6420733" cy="2308324"/>
          </a:xfrm>
          <a:prstGeom prst="rect">
            <a:avLst/>
          </a:prstGeom>
          <a:noFill/>
        </p:spPr>
        <p:txBody>
          <a:bodyPr wrap="square" rtlCol="0">
            <a:spAutoFit/>
          </a:bodyPr>
          <a:lstStyle/>
          <a:p>
            <a:pPr algn="ctr"/>
            <a:r>
              <a:rPr lang="en-US" sz="3600" dirty="0" err="1">
                <a:solidFill>
                  <a:schemeClr val="accent2"/>
                </a:solidFill>
                <a:latin typeface="Times New Roman" panose="02020603050405020304" pitchFamily="18" charset="0"/>
                <a:cs typeface="Times New Roman" panose="02020603050405020304" pitchFamily="18" charset="0"/>
              </a:rPr>
              <a:t>Chất</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xơ</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không</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có</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giá</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trị</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dinh</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dưỡng</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nhưng</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rất</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cần</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thiết</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để</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đảm</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bảo</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hoạt</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động</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sống</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bình</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thường</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của</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bộ</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máy</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tiêu</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hóa</a:t>
            </a:r>
            <a:r>
              <a:rPr lang="en-US" sz="3600" dirty="0">
                <a:solidFill>
                  <a:schemeClr val="accent2"/>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26141617"/>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 name="Hộp_Văn_Bản 2">
            <a:extLst>
              <a:ext uri="{FF2B5EF4-FFF2-40B4-BE49-F238E27FC236}">
                <a16:creationId xmlns:a16="http://schemas.microsoft.com/office/drawing/2014/main" id="{1F0950D2-278D-495F-8EFC-40A87438170D}"/>
              </a:ext>
            </a:extLst>
          </p:cNvPr>
          <p:cNvSpPr txBox="1">
            <a:spLocks noChangeArrowheads="1"/>
          </p:cNvSpPr>
          <p:nvPr/>
        </p:nvSpPr>
        <p:spPr bwMode="auto">
          <a:xfrm>
            <a:off x="28903" y="2493257"/>
            <a:ext cx="12344400" cy="1446550"/>
          </a:xfrm>
          <a:prstGeom prst="rect">
            <a:avLst/>
          </a:prstGeom>
          <a:noFill/>
          <a:ln w="9525">
            <a:noFill/>
            <a:miter lim="800000"/>
            <a:headEnd/>
            <a:tailEnd/>
          </a:ln>
        </p:spPr>
        <p:txBody>
          <a:bodyPr>
            <a:spAutoFit/>
          </a:bodyPr>
          <a:lstStyle/>
          <a:p>
            <a:r>
              <a:rPr lang="en-US" sz="4400" dirty="0" err="1">
                <a:solidFill>
                  <a:srgbClr val="FF0000"/>
                </a:solidFill>
                <a:latin typeface="Times New Roman" pitchFamily="18" charset="0"/>
                <a:cs typeface="Times New Roman" pitchFamily="18" charset="0"/>
              </a:rPr>
              <a:t>Bài</a:t>
            </a:r>
            <a:r>
              <a:rPr lang="en-US" sz="4400" dirty="0">
                <a:solidFill>
                  <a:srgbClr val="FF0000"/>
                </a:solidFill>
                <a:latin typeface="Times New Roman" pitchFamily="18" charset="0"/>
                <a:cs typeface="Times New Roman" pitchFamily="18" charset="0"/>
              </a:rPr>
              <a:t> 7: </a:t>
            </a:r>
            <a:r>
              <a:rPr lang="en-US" sz="4400" b="1" dirty="0" err="1">
                <a:solidFill>
                  <a:srgbClr val="FF0000"/>
                </a:solidFill>
                <a:latin typeface="Times New Roman" pitchFamily="18" charset="0"/>
                <a:cs typeface="Times New Roman" pitchFamily="18" charset="0"/>
              </a:rPr>
              <a:t>Tại</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sao</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cần</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ăn</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phối</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hợp</a:t>
            </a:r>
            <a:r>
              <a:rPr lang="en-US" sz="4400"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nhiều</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loại</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thức</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ăn</a:t>
            </a:r>
            <a:r>
              <a:rPr lang="en-US" sz="4400" b="1" dirty="0">
                <a:solidFill>
                  <a:srgbClr val="FF0000"/>
                </a:solidFill>
                <a:latin typeface="Times New Roman" pitchFamily="18" charset="0"/>
                <a:cs typeface="Times New Roman" pitchFamily="18" charset="0"/>
              </a:rPr>
              <a:t>? </a:t>
            </a:r>
          </a:p>
          <a:p>
            <a:pPr algn="ctr"/>
            <a:r>
              <a:rPr lang="en-US" sz="4400" b="1" dirty="0">
                <a:solidFill>
                  <a:srgbClr val="FF0000"/>
                </a:solidFill>
                <a:latin typeface="Times New Roman" pitchFamily="18" charset="0"/>
                <a:cs typeface="Times New Roman" pitchFamily="18" charset="0"/>
              </a:rPr>
              <a:t> </a:t>
            </a:r>
          </a:p>
        </p:txBody>
      </p:sp>
      <p:sp>
        <p:nvSpPr>
          <p:cNvPr id="2" name="Rectangle 1">
            <a:extLst>
              <a:ext uri="{FF2B5EF4-FFF2-40B4-BE49-F238E27FC236}">
                <a16:creationId xmlns:a16="http://schemas.microsoft.com/office/drawing/2014/main" id="{FBFC239C-374B-41A8-9C2B-3C863BF3B91F}"/>
              </a:ext>
            </a:extLst>
          </p:cNvPr>
          <p:cNvSpPr/>
          <p:nvPr/>
        </p:nvSpPr>
        <p:spPr>
          <a:xfrm>
            <a:off x="4127458" y="1219200"/>
            <a:ext cx="414728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KHOA HỌC </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52400" y="-403158"/>
            <a:ext cx="11887199" cy="6835886"/>
          </a:xfrm>
          <a:prstGeom prst="rect">
            <a:avLst/>
          </a:prstGeom>
          <a:noFill/>
          <a:ln w="9525">
            <a:noFill/>
          </a:ln>
        </p:spPr>
      </p:pic>
      <p:sp>
        <p:nvSpPr>
          <p:cNvPr id="2" name="TextBox 1">
            <a:extLst>
              <a:ext uri="{FF2B5EF4-FFF2-40B4-BE49-F238E27FC236}">
                <a16:creationId xmlns:a16="http://schemas.microsoft.com/office/drawing/2014/main" id="{653AD065-71B6-4CAA-87A3-922DD61F09B7}"/>
              </a:ext>
            </a:extLst>
          </p:cNvPr>
          <p:cNvSpPr txBox="1"/>
          <p:nvPr/>
        </p:nvSpPr>
        <p:spPr>
          <a:xfrm rot="19467688">
            <a:off x="1447799" y="980450"/>
            <a:ext cx="1752600" cy="461665"/>
          </a:xfrm>
          <a:prstGeom prst="rect">
            <a:avLst/>
          </a:prstGeom>
          <a:noFill/>
        </p:spPr>
        <p:txBody>
          <a:bodyPr wrap="square" rtlCol="0">
            <a:spAutoFit/>
          </a:bodyPr>
          <a:lstStyle/>
          <a:p>
            <a:pPr fontAlgn="auto">
              <a:spcBef>
                <a:spcPts val="0"/>
              </a:spcBef>
              <a:spcAft>
                <a:spcPts val="0"/>
              </a:spcAft>
              <a:defRPr/>
            </a:pPr>
            <a:r>
              <a:rPr lang="en-US" sz="2400" dirty="0" err="1">
                <a:solidFill>
                  <a:srgbClr val="2D2D89">
                    <a:lumMod val="75000"/>
                  </a:srgbClr>
                </a:solidFill>
                <a:latin typeface="Times New Roman" panose="02020603050405020304" pitchFamily="18" charset="0"/>
                <a:ea typeface="宋体"/>
                <a:cs typeface="Times New Roman" panose="02020603050405020304" pitchFamily="18" charset="0"/>
              </a:rPr>
              <a:t>MỤC</a:t>
            </a:r>
            <a:r>
              <a:rPr lang="en-US" sz="2400" dirty="0">
                <a:solidFill>
                  <a:srgbClr val="2D2D89">
                    <a:lumMod val="75000"/>
                  </a:srgbClr>
                </a:solidFill>
                <a:latin typeface="Times New Roman" panose="02020603050405020304" pitchFamily="18" charset="0"/>
                <a:ea typeface="宋体"/>
                <a:cs typeface="Times New Roman" panose="02020603050405020304" pitchFamily="18" charset="0"/>
              </a:rPr>
              <a:t> </a:t>
            </a:r>
            <a:r>
              <a:rPr lang="en-US" sz="2400" dirty="0" err="1">
                <a:solidFill>
                  <a:srgbClr val="2D2D89">
                    <a:lumMod val="75000"/>
                  </a:srgbClr>
                </a:solidFill>
                <a:latin typeface="Times New Roman" panose="02020603050405020304" pitchFamily="18" charset="0"/>
                <a:ea typeface="宋体"/>
                <a:cs typeface="Times New Roman" panose="02020603050405020304" pitchFamily="18" charset="0"/>
              </a:rPr>
              <a:t>TIÊU</a:t>
            </a:r>
            <a:endParaRPr lang="vi-VN" sz="2400" dirty="0">
              <a:solidFill>
                <a:srgbClr val="2D2D89">
                  <a:lumMod val="75000"/>
                </a:srgbClr>
              </a:solidFill>
              <a:latin typeface="Times New Roman" panose="02020603050405020304" pitchFamily="18" charset="0"/>
              <a:ea typeface="宋体"/>
              <a:cs typeface="Times New Roman" panose="02020603050405020304" pitchFamily="18" charset="0"/>
            </a:endParaRPr>
          </a:p>
        </p:txBody>
      </p:sp>
      <p:sp>
        <p:nvSpPr>
          <p:cNvPr id="6" name="TextBox 5">
            <a:extLst>
              <a:ext uri="{FF2B5EF4-FFF2-40B4-BE49-F238E27FC236}">
                <a16:creationId xmlns:a16="http://schemas.microsoft.com/office/drawing/2014/main" id="{1D2C394B-0994-445B-A95F-0CFC5277B7A6}"/>
              </a:ext>
            </a:extLst>
          </p:cNvPr>
          <p:cNvSpPr txBox="1"/>
          <p:nvPr/>
        </p:nvSpPr>
        <p:spPr>
          <a:xfrm>
            <a:off x="2324099" y="1524000"/>
            <a:ext cx="8191500" cy="2462213"/>
          </a:xfrm>
          <a:prstGeom prst="rect">
            <a:avLst/>
          </a:prstGeom>
          <a:noFill/>
        </p:spPr>
        <p:txBody>
          <a:bodyPr wrap="square" rtlCol="0">
            <a:spAutoFit/>
          </a:bodyPr>
          <a:lstStyle/>
          <a:p>
            <a:pPr algn="just">
              <a:lnSpc>
                <a:spcPct val="150000"/>
              </a:lnSpc>
            </a:pPr>
            <a:r>
              <a:rPr lang="nl-NL" sz="2800" b="1" dirty="0">
                <a:effectLst/>
                <a:latin typeface="Times New Roman" panose="02020603050405020304" pitchFamily="18" charset="0"/>
                <a:ea typeface="Times New Roman" panose="02020603050405020304" pitchFamily="18" charset="0"/>
              </a:rPr>
              <a:t>- </a:t>
            </a:r>
            <a:r>
              <a:rPr lang="nl-NL" sz="2800" dirty="0">
                <a:effectLst/>
                <a:latin typeface="Times New Roman" panose="02020603050405020304" pitchFamily="18" charset="0"/>
                <a:ea typeface="Times New Roman" panose="02020603050405020304" pitchFamily="18" charset="0"/>
              </a:rPr>
              <a:t>Biết phân loại thức ăn theo nhóm chất dinh dưỡng.</a:t>
            </a:r>
            <a:endParaRPr lang="en-US" sz="2800" dirty="0">
              <a:effectLst/>
              <a:latin typeface="Times New Roman" panose="02020603050405020304" pitchFamily="18" charset="0"/>
              <a:ea typeface="Times New Roman" panose="02020603050405020304" pitchFamily="18" charset="0"/>
            </a:endParaRPr>
          </a:p>
          <a:p>
            <a:pPr algn="just">
              <a:lnSpc>
                <a:spcPct val="150000"/>
              </a:lnSpc>
            </a:pPr>
            <a:r>
              <a:rPr lang="nl-NL" sz="2800" dirty="0">
                <a:effectLst/>
                <a:latin typeface="Times New Roman" panose="02020603050405020304" pitchFamily="18" charset="0"/>
                <a:ea typeface="Times New Roman" panose="02020603050405020304" pitchFamily="18" charset="0"/>
              </a:rPr>
              <a:t>- Biết được để có sức khoẻ tốt phải ăn phối hợp nhiều loại thức ăn và thường xuyên thay đổi món.</a:t>
            </a:r>
            <a:endParaRPr lang="en-US" sz="2800" dirty="0">
              <a:effectLst/>
              <a:latin typeface="Times New Roman" panose="02020603050405020304" pitchFamily="18" charset="0"/>
              <a:ea typeface="Times New Roman" panose="02020603050405020304" pitchFamily="18" charset="0"/>
            </a:endParaRPr>
          </a:p>
          <a:p>
            <a:pPr marL="457200" indent="-457200" algn="just">
              <a:buFontTx/>
              <a:buChar char="-"/>
            </a:pP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Hộp_Văn_Bản 2">
            <a:extLst>
              <a:ext uri="{FF2B5EF4-FFF2-40B4-BE49-F238E27FC236}">
                <a16:creationId xmlns:a16="http://schemas.microsoft.com/office/drawing/2014/main" id="{1F0950D2-278D-495F-8EFC-40A87438170D}"/>
              </a:ext>
            </a:extLst>
          </p:cNvPr>
          <p:cNvSpPr txBox="1">
            <a:spLocks noChangeArrowheads="1"/>
          </p:cNvSpPr>
          <p:nvPr/>
        </p:nvSpPr>
        <p:spPr bwMode="auto">
          <a:xfrm>
            <a:off x="2533650" y="2133600"/>
            <a:ext cx="7277100" cy="1938992"/>
          </a:xfrm>
          <a:prstGeom prst="rect">
            <a:avLst/>
          </a:prstGeom>
          <a:noFill/>
          <a:ln w="9525">
            <a:noFill/>
            <a:miter lim="800000"/>
            <a:headEnd/>
            <a:tailEnd/>
          </a:ln>
        </p:spPr>
        <p:txBody>
          <a:bodyPr wrap="square">
            <a:spAutoFit/>
          </a:bodyPr>
          <a:lstStyle/>
          <a:p>
            <a:pPr algn="ctr"/>
            <a:r>
              <a:rPr lang="en-US" sz="4000" b="1" dirty="0" err="1">
                <a:solidFill>
                  <a:srgbClr val="FF0000"/>
                </a:solidFill>
                <a:latin typeface="Times New Roman" pitchFamily="18" charset="0"/>
                <a:cs typeface="Times New Roman" pitchFamily="18" charset="0"/>
              </a:rPr>
              <a:t>Tại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sao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cần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ăn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phối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hợp</a:t>
            </a:r>
            <a:endParaRPr lang="en-US" sz="4000" b="1" dirty="0">
              <a:solidFill>
                <a:srgbClr val="FF0000"/>
              </a:solidFill>
              <a:latin typeface="Times New Roman" pitchFamily="18" charset="0"/>
              <a:cs typeface="Times New Roman" pitchFamily="18" charset="0"/>
            </a:endParaRPr>
          </a:p>
          <a:p>
            <a:pPr algn="ct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nhiều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loại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thức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ăn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thường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xuyên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thay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đổi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món</a:t>
            </a:r>
            <a:r>
              <a:rPr lang="en-US" sz="4000" b="1" dirty="0">
                <a:solidFill>
                  <a:srgbClr val="FF0000"/>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 </a:t>
            </a:r>
          </a:p>
        </p:txBody>
      </p:sp>
      <p:sp>
        <p:nvSpPr>
          <p:cNvPr id="2" name="Rectangle 1">
            <a:extLst>
              <a:ext uri="{FF2B5EF4-FFF2-40B4-BE49-F238E27FC236}">
                <a16:creationId xmlns:a16="http://schemas.microsoft.com/office/drawing/2014/main" id="{FBFC239C-374B-41A8-9C2B-3C863BF3B91F}"/>
              </a:ext>
            </a:extLst>
          </p:cNvPr>
          <p:cNvSpPr/>
          <p:nvPr/>
        </p:nvSpPr>
        <p:spPr>
          <a:xfrm>
            <a:off x="381000" y="533400"/>
            <a:ext cx="3730508" cy="677108"/>
          </a:xfrm>
          <a:prstGeom prst="rect">
            <a:avLst/>
          </a:prstGeom>
          <a:noFill/>
        </p:spPr>
        <p:txBody>
          <a:bodyPr wrap="none" lIns="91440" tIns="45720" rIns="91440" bIns="45720">
            <a:spAutoFit/>
          </a:bodyPr>
          <a:lstStyle/>
          <a:p>
            <a:pPr algn="ctr"/>
            <a:r>
              <a:rPr lang="en-US" sz="3800" dirty="0">
                <a:ln w="22225">
                  <a:solidFill>
                    <a:schemeClr val="accent2"/>
                  </a:solidFill>
                  <a:prstDash val="solid"/>
                </a:ln>
                <a:solidFill>
                  <a:schemeClr val="accent2">
                    <a:lumMod val="40000"/>
                    <a:lumOff val="60000"/>
                  </a:schemeClr>
                </a:solidFill>
              </a:rPr>
              <a:t>HOẠT ĐỘNG 1:</a:t>
            </a:r>
            <a:endParaRPr lang="en-US" sz="3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957109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Hình Chữ nhật 1">
            <a:extLst>
              <a:ext uri="{FF2B5EF4-FFF2-40B4-BE49-F238E27FC236}">
                <a16:creationId xmlns:a16="http://schemas.microsoft.com/office/drawing/2014/main" id="{B0AA74E9-53A0-4E34-862F-BD7E6682A058}"/>
              </a:ext>
            </a:extLst>
          </p:cNvPr>
          <p:cNvSpPr>
            <a:spLocks noChangeArrowheads="1"/>
          </p:cNvSpPr>
          <p:nvPr/>
        </p:nvSpPr>
        <p:spPr bwMode="auto">
          <a:xfrm>
            <a:off x="630193" y="236719"/>
            <a:ext cx="10668000" cy="1077218"/>
          </a:xfrm>
          <a:prstGeom prst="rect">
            <a:avLst/>
          </a:prstGeom>
          <a:noFill/>
          <a:ln w="9525">
            <a:noFill/>
            <a:miter lim="800000"/>
            <a:headEnd/>
            <a:tailEnd/>
          </a:ln>
        </p:spPr>
        <p:txBody>
          <a:bodyPr wrap="square">
            <a:spAutoFit/>
          </a:bodyPr>
          <a:lstStyle/>
          <a:p>
            <a:pPr algn="just" eaLnBrk="0" hangingPunct="0">
              <a:spcBef>
                <a:spcPct val="20000"/>
              </a:spcBef>
            </a:pPr>
            <a:r>
              <a:rPr lang="en-US" sz="3200" b="1" u="sng" dirty="0" err="1">
                <a:solidFill>
                  <a:srgbClr val="FF0000"/>
                </a:solidFill>
                <a:latin typeface="Times New Roman" pitchFamily="18" charset="0"/>
                <a:cs typeface="Times New Roman" pitchFamily="18" charset="0"/>
              </a:rPr>
              <a:t>Câu</a:t>
            </a:r>
            <a:r>
              <a:rPr lang="en-US" sz="3200" b="1" u="sng" dirty="0">
                <a:solidFill>
                  <a:srgbClr val="FF0000"/>
                </a:solidFill>
                <a:latin typeface="Times New Roman" pitchFamily="18" charset="0"/>
                <a:cs typeface="Times New Roman" pitchFamily="18" charset="0"/>
              </a:rPr>
              <a:t> 1:</a:t>
            </a:r>
            <a:r>
              <a:rPr lang="en-US" sz="3200" b="1" dirty="0">
                <a:solidFill>
                  <a:schemeClr val="hlink"/>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Nếu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ngày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nào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cũng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chỉ</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ăn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một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loại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thức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ăn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một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loại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rau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thì</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hưởng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gì</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đến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sống</a:t>
            </a:r>
            <a:r>
              <a:rPr lang="en-US" sz="3200" b="1" dirty="0">
                <a:solidFill>
                  <a:srgbClr val="FF0000"/>
                </a:solidFill>
                <a:latin typeface="Times New Roman" pitchFamily="18" charset="0"/>
                <a:cs typeface="Times New Roman" pitchFamily="18" charset="0"/>
              </a:rPr>
              <a:t>?</a:t>
            </a:r>
          </a:p>
        </p:txBody>
      </p:sp>
      <p:sp>
        <p:nvSpPr>
          <p:cNvPr id="5" name="Hình Chữ nhật 2">
            <a:extLst>
              <a:ext uri="{FF2B5EF4-FFF2-40B4-BE49-F238E27FC236}">
                <a16:creationId xmlns:a16="http://schemas.microsoft.com/office/drawing/2014/main" id="{B0831C32-35F3-4F5D-8E04-D023C219D163}"/>
              </a:ext>
            </a:extLst>
          </p:cNvPr>
          <p:cNvSpPr>
            <a:spLocks noChangeArrowheads="1"/>
          </p:cNvSpPr>
          <p:nvPr/>
        </p:nvSpPr>
        <p:spPr bwMode="auto">
          <a:xfrm>
            <a:off x="630193" y="1544736"/>
            <a:ext cx="10498210" cy="2062103"/>
          </a:xfrm>
          <a:prstGeom prst="rect">
            <a:avLst/>
          </a:prstGeom>
          <a:noFill/>
          <a:ln w="9525">
            <a:noFill/>
            <a:miter lim="800000"/>
            <a:headEnd/>
            <a:tailEnd/>
          </a:ln>
        </p:spPr>
        <p:txBody>
          <a:bodyPr wrap="square">
            <a:spAutoFit/>
          </a:bodyPr>
          <a:lstStyle/>
          <a:p>
            <a:pPr algn="just">
              <a:spcBef>
                <a:spcPct val="50000"/>
              </a:spcBef>
            </a:pPr>
            <a:r>
              <a:rPr lang="en-US" sz="3200" dirty="0">
                <a:latin typeface="Times New Roman" pitchFamily="18" charset="0"/>
                <a:cs typeface="Times New Roman" pitchFamily="18" charset="0"/>
              </a:rPr>
              <a:t>	</a:t>
            </a:r>
            <a:r>
              <a:rPr lang="en-US" sz="3200" b="1" dirty="0" err="1">
                <a:latin typeface="Times New Roman" pitchFamily="18" charset="0"/>
                <a:cs typeface="Times New Roman" pitchFamily="18" charset="0"/>
              </a:rPr>
              <a:t>Nếu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ngày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cũng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chỉ</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thức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thì</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đảm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bảo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đủ</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mỗi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thức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chỉ</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cung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cấp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chúng</a:t>
            </a:r>
            <a:r>
              <a:rPr lang="en-US" sz="3200" b="1" dirty="0">
                <a:latin typeface="Times New Roman" pitchFamily="18" charset="0"/>
                <a:cs typeface="Times New Roman" pitchFamily="18" charset="0"/>
              </a:rPr>
              <a:t> ta </a:t>
            </a:r>
            <a:r>
              <a:rPr lang="en-US" sz="3200" b="1" dirty="0" err="1">
                <a:latin typeface="Times New Roman" pitchFamily="18" charset="0"/>
                <a:cs typeface="Times New Roman" pitchFamily="18" charset="0"/>
              </a:rPr>
              <a:t>sẽ</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thấy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mệt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mỏi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a:t>
            </a:r>
          </a:p>
        </p:txBody>
      </p:sp>
      <p:sp>
        <p:nvSpPr>
          <p:cNvPr id="6" name="Hình Chữ nhật 1">
            <a:extLst>
              <a:ext uri="{FF2B5EF4-FFF2-40B4-BE49-F238E27FC236}">
                <a16:creationId xmlns:a16="http://schemas.microsoft.com/office/drawing/2014/main" id="{4A61E212-7D9E-4C80-9931-11227D8107E9}"/>
              </a:ext>
            </a:extLst>
          </p:cNvPr>
          <p:cNvSpPr>
            <a:spLocks noChangeArrowheads="1"/>
          </p:cNvSpPr>
          <p:nvPr/>
        </p:nvSpPr>
        <p:spPr bwMode="auto">
          <a:xfrm>
            <a:off x="762000" y="3707248"/>
            <a:ext cx="10820400" cy="584775"/>
          </a:xfrm>
          <a:prstGeom prst="rect">
            <a:avLst/>
          </a:prstGeom>
          <a:noFill/>
          <a:ln w="9525">
            <a:noFill/>
            <a:miter lim="800000"/>
            <a:headEnd/>
            <a:tailEnd/>
          </a:ln>
        </p:spPr>
        <p:txBody>
          <a:bodyPr wrap="square">
            <a:spAutoFit/>
          </a:bodyPr>
          <a:lstStyle/>
          <a:p>
            <a:pPr algn="just" eaLnBrk="0" hangingPunct="0">
              <a:spcBef>
                <a:spcPct val="20000"/>
              </a:spcBef>
            </a:pPr>
            <a:r>
              <a:rPr lang="en-US" sz="3200" b="1" u="sng" dirty="0" err="1">
                <a:solidFill>
                  <a:srgbClr val="FF0000"/>
                </a:solidFill>
                <a:latin typeface="Times New Roman" pitchFamily="18" charset="0"/>
                <a:cs typeface="Times New Roman" pitchFamily="18" charset="0"/>
              </a:rPr>
              <a:t>Câu</a:t>
            </a:r>
            <a:r>
              <a:rPr lang="en-US" sz="3200" b="1" u="sng" dirty="0">
                <a:solidFill>
                  <a:srgbClr val="FF0000"/>
                </a:solidFill>
                <a:latin typeface="Times New Roman" pitchFamily="18" charset="0"/>
                <a:cs typeface="Times New Roman" pitchFamily="18" charset="0"/>
              </a:rPr>
              <a:t> 2:</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Để</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sức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khỏe</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tốt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chúng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ăn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như</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thế</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nào</a:t>
            </a:r>
            <a:r>
              <a:rPr lang="en-US" sz="3200" b="1" dirty="0">
                <a:solidFill>
                  <a:srgbClr val="FF0000"/>
                </a:solidFill>
                <a:latin typeface="Times New Roman" pitchFamily="18" charset="0"/>
                <a:cs typeface="Times New Roman" pitchFamily="18" charset="0"/>
              </a:rPr>
              <a:t>?</a:t>
            </a:r>
          </a:p>
        </p:txBody>
      </p:sp>
      <p:sp>
        <p:nvSpPr>
          <p:cNvPr id="7" name="Hình Chữ nhật 2">
            <a:extLst>
              <a:ext uri="{FF2B5EF4-FFF2-40B4-BE49-F238E27FC236}">
                <a16:creationId xmlns:a16="http://schemas.microsoft.com/office/drawing/2014/main" id="{05DAA9DD-24E5-4848-8936-DA856F36C9AA}"/>
              </a:ext>
            </a:extLst>
          </p:cNvPr>
          <p:cNvSpPr>
            <a:spLocks noChangeArrowheads="1"/>
          </p:cNvSpPr>
          <p:nvPr/>
        </p:nvSpPr>
        <p:spPr bwMode="auto">
          <a:xfrm>
            <a:off x="555190" y="4648200"/>
            <a:ext cx="10818006" cy="1077218"/>
          </a:xfrm>
          <a:prstGeom prst="rect">
            <a:avLst/>
          </a:prstGeom>
          <a:noFill/>
          <a:ln w="9525">
            <a:noFill/>
            <a:miter lim="800000"/>
            <a:headEnd/>
            <a:tailEnd/>
          </a:ln>
        </p:spPr>
        <p:txBody>
          <a:bodyPr wrap="square">
            <a:spAutoFit/>
          </a:bodyPr>
          <a:lstStyle/>
          <a:p>
            <a:pPr algn="just">
              <a:spcBef>
                <a:spcPct val="50000"/>
              </a:spcBef>
            </a:pP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sức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khỏe</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tốt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chúng</a:t>
            </a:r>
            <a:r>
              <a:rPr lang="en-US" sz="3200" b="1" dirty="0">
                <a:latin typeface="Times New Roman" pitchFamily="18" charset="0"/>
                <a:cs typeface="Times New Roman" pitchFamily="18" charset="0"/>
              </a:rPr>
              <a:t> ta </a:t>
            </a:r>
            <a:r>
              <a:rPr lang="en-US" sz="3200" b="1" dirty="0" err="1">
                <a:latin typeface="Times New Roman" pitchFamily="18" charset="0"/>
                <a:cs typeface="Times New Roman" pitchFamily="18" charset="0"/>
              </a:rPr>
              <a:t>cần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phối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hợp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nhiều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thức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xuyên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thay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đổi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món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5"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vertical)">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01&quot;/&gt;&lt;/object&gt;&lt;object type=&quot;3&quot; unique_id=&quot;10005&quot;&gt;&lt;property id=&quot;20148&quot; value=&quot;5&quot;/&gt;&lt;property id=&quot;20300&quot; value=&quot;Slide 2&quot;/&gt;&lt;property id=&quot;20307&quot; value=&quot;302&quot;/&gt;&lt;/object&gt;&lt;object type=&quot;3&quot; unique_id=&quot;10006&quot;&gt;&lt;property id=&quot;20148&quot; value=&quot;5&quot;/&gt;&lt;property id=&quot;20300&quot; value=&quot;Slide 3&quot;/&gt;&lt;property id=&quot;20307&quot; value=&quot;288&quot;/&gt;&lt;/object&gt;&lt;object type=&quot;3&quot; unique_id=&quot;10007&quot;&gt;&lt;property id=&quot;20148&quot; value=&quot;5&quot;/&gt;&lt;property id=&quot;20300&quot; value=&quot;Slide 4&quot;/&gt;&lt;property id=&quot;20307&quot; value=&quot;264&quot;/&gt;&lt;/object&gt;&lt;object type=&quot;3&quot; unique_id=&quot;10008&quot;&gt;&lt;property id=&quot;20148&quot; value=&quot;5&quot;/&gt;&lt;property id=&quot;20300&quot; value=&quot;Slide 5&quot;/&gt;&lt;property id=&quot;20307&quot; value=&quot;292&quot;/&gt;&lt;/object&gt;&lt;object type=&quot;3&quot; unique_id=&quot;10009&quot;&gt;&lt;property id=&quot;20148&quot; value=&quot;5&quot;/&gt;&lt;property id=&quot;20300&quot; value=&quot;Slide 6&quot;/&gt;&lt;property id=&quot;20307&quot; value=&quot;289&quot;/&gt;&lt;/object&gt;&lt;object type=&quot;3&quot; unique_id=&quot;10010&quot;&gt;&lt;property id=&quot;20148&quot; value=&quot;5&quot;/&gt;&lt;property id=&quot;20300&quot; value=&quot;Slide 7&quot;/&gt;&lt;property id=&quot;20307&quot; value=&quot;265&quot;/&gt;&lt;/object&gt;&lt;object type=&quot;3&quot; unique_id=&quot;10011&quot;&gt;&lt;property id=&quot;20148&quot; value=&quot;5&quot;/&gt;&lt;property id=&quot;20300&quot; value=&quot;Slide 8&quot;/&gt;&lt;property id=&quot;20307&quot; value=&quot;281&quot;/&gt;&lt;/object&gt;&lt;object type=&quot;3&quot; unique_id=&quot;10012&quot;&gt;&lt;property id=&quot;20148&quot; value=&quot;5&quot;/&gt;&lt;property id=&quot;20300&quot; value=&quot;Slide 9&quot;/&gt;&lt;property id=&quot;20307&quot; value=&quot;268&quot;/&gt;&lt;/object&gt;&lt;object type=&quot;3&quot; unique_id=&quot;10013&quot;&gt;&lt;property id=&quot;20148&quot; value=&quot;5&quot;/&gt;&lt;property id=&quot;20300&quot; value=&quot;Slide 10&quot;/&gt;&lt;property id=&quot;20307&quot; value=&quot;291&quot;/&gt;&lt;/object&gt;&lt;object type=&quot;3&quot; unique_id=&quot;10014&quot;&gt;&lt;property id=&quot;20148&quot; value=&quot;5&quot;/&gt;&lt;property id=&quot;20300&quot; value=&quot;Slide 11 - &amp;quot;HOẠT ĐỘNG 2 &amp;#x0D;&amp;#x0A;Tại sao cần ăn phối hợp đạm động vật và đạm thực vật.&amp;quot;&quot;/&gt;&lt;property id=&quot;20307&quot; value=&quot;269&quot;/&gt;&lt;/object&gt;&lt;object type=&quot;3&quot; unique_id=&quot;10015&quot;&gt;&lt;property id=&quot;20148&quot; value=&quot;5&quot;/&gt;&lt;property id=&quot;20300&quot; value=&quot;Slide 12&quot;/&gt;&lt;property id=&quot;20307&quot; value=&quot;270&quot;/&gt;&lt;/object&gt;&lt;object type=&quot;3&quot; unique_id=&quot;10016&quot;&gt;&lt;property id=&quot;20148&quot; value=&quot;5&quot;/&gt;&lt;property id=&quot;20300&quot; value=&quot;Slide 13&quot;/&gt;&lt;property id=&quot;20307&quot; value=&quot;293&quot;/&gt;&lt;/object&gt;&lt;object type=&quot;3&quot; unique_id=&quot;10017&quot;&gt;&lt;property id=&quot;20148&quot; value=&quot;5&quot;/&gt;&lt;property id=&quot;20300&quot; value=&quot;Slide 14&quot;/&gt;&lt;property id=&quot;20307&quot; value=&quot;294&quot;/&gt;&lt;/object&gt;&lt;object type=&quot;3&quot; unique_id=&quot;10018&quot;&gt;&lt;property id=&quot;20148&quot; value=&quot;5&quot;/&gt;&lt;property id=&quot;20300&quot; value=&quot;Slide 15&quot;/&gt;&lt;property id=&quot;20307&quot; value=&quot;295&quot;/&gt;&lt;/object&gt;&lt;object type=&quot;3&quot; unique_id=&quot;10019&quot;&gt;&lt;property id=&quot;20148&quot; value=&quot;5&quot;/&gt;&lt;property id=&quot;20300&quot; value=&quot;Slide 16 - &amp;quot;Kết luận&amp;quot;&quot;/&gt;&lt;property id=&quot;20307&quot; value=&quot;271&quot;/&gt;&lt;/object&gt;&lt;object type=&quot;3&quot; unique_id=&quot;10020&quot;&gt;&lt;property id=&quot;20148&quot; value=&quot;5&quot;/&gt;&lt;property id=&quot;20300&quot; value=&quot;Slide 17 - &amp;quot;Giá trị dinh dưỡng của cá.&amp;quot;&quot;/&gt;&lt;property id=&quot;20307&quot; value=&quot;283&quot;/&gt;&lt;/object&gt;&lt;object type=&quot;3&quot; unique_id=&quot;10021&quot;&gt;&lt;property id=&quot;20148&quot; value=&quot;5&quot;/&gt;&lt;property id=&quot;20300&quot; value=&quot;Slide 18&quot;/&gt;&lt;property id=&quot;20307&quot; value=&quot;296&quot;/&gt;&lt;/object&gt;&lt;object type=&quot;3&quot; unique_id=&quot;10022&quot;&gt;&lt;property id=&quot;20148&quot; value=&quot;5&quot;/&gt;&lt;property id=&quot;20300&quot; value=&quot;Slide 19&quot;/&gt;&lt;property id=&quot;20307&quot; value=&quot;297&quot;/&gt;&lt;/object&gt;&lt;object type=&quot;3&quot; unique_id=&quot;10023&quot;&gt;&lt;property id=&quot;20148&quot; value=&quot;5&quot;/&gt;&lt;property id=&quot;20300&quot; value=&quot;Slide 20 - &amp;quot;Kết luận&amp;quot;&quot;/&gt;&lt;property id=&quot;20307&quot; value=&quot;290&quot;/&gt;&lt;/object&gt;&lt;object type=&quot;3&quot; unique_id=&quot;10024&quot;&gt;&lt;property id=&quot;20148&quot; value=&quot;5&quot;/&gt;&lt;property id=&quot;20300&quot; value=&quot;Slide 21 - &amp;quot;&amp;#x0D;&amp;#x0A;Đọc mục bạn cần biết trong SGK cho biết: &amp;#x0D;&amp;#x0A;Tại sao cần ăn phối hợp đạm động vật và đạm thực vật?&amp;#x0D;&amp;#x0A;&amp;quot;&quot;/&gt;&lt;property id=&quot;20307&quot; value=&quot;272&quot;/&gt;&lt;/object&gt;&lt;object type=&quot;3&quot; unique_id=&quot;10025&quot;&gt;&lt;property id=&quot;20148&quot; value=&quot;5&quot;/&gt;&lt;property id=&quot;20300&quot; value=&quot;Slide 22&quot;/&gt;&lt;property id=&quot;20307&quot; value=&quot;298&quot;/&gt;&lt;/object&gt;&lt;object type=&quot;3&quot; unique_id=&quot;10026&quot;&gt;&lt;property id=&quot;20148&quot; value=&quot;5&quot;/&gt;&lt;property id=&quot;20300&quot; value=&quot;Slide 23 - &amp;quot;Chọn 1 thực đơn phù hợp nhất cho bữa ăn trưa.&amp;quot;&quot;/&gt;&lt;property id=&quot;20307&quot; value=&quot;286&quot;/&gt;&lt;/object&gt;&lt;object type=&quot;3&quot; unique_id=&quot;10027&quot;&gt;&lt;property id=&quot;20148&quot; value=&quot;5&quot;/&gt;&lt;property id=&quot;20300&quot; value=&quot;Slide 24&quot;/&gt;&lt;property id=&quot;20307&quot; value=&quot;303&quot;/&gt;&lt;/object&gt;&lt;/object&gt;&lt;/object&gt;&lt;/database&gt;"/>
  <p:tag name="SECTOMILLISECCONVERTED" val="1"/>
  <p:tag name="INKNOELEADERBOARD" val="-1441904579"/>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1775</TotalTime>
  <Words>842</Words>
  <Application>Microsoft Office PowerPoint</Application>
  <PresentationFormat>Custom</PresentationFormat>
  <Paragraphs>68</Paragraphs>
  <Slides>20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Times New Roman</vt:lpstr>
      <vt:lpstr>UTM Azuki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Chọn 1 thực đơn phù hợp nhất cho bữa ăn trưa.</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Hiep</dc:creator>
  <cp:lastModifiedBy>ADMIN</cp:lastModifiedBy>
  <cp:revision>92</cp:revision>
  <dcterms:created xsi:type="dcterms:W3CDTF">2009-09-19T16:08:01Z</dcterms:created>
  <dcterms:modified xsi:type="dcterms:W3CDTF">2022-09-23T05:20:06Z</dcterms:modified>
</cp:coreProperties>
</file>