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1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7"/>
  </p:notesMasterIdLst>
  <p:sldIdLst>
    <p:sldId id="318" r:id="rId6"/>
    <p:sldId id="339" r:id="rId7"/>
    <p:sldId id="342" r:id="rId8"/>
    <p:sldId id="327" r:id="rId9"/>
    <p:sldId id="341" r:id="rId10"/>
    <p:sldId id="330" r:id="rId11"/>
    <p:sldId id="310" r:id="rId12"/>
    <p:sldId id="331" r:id="rId13"/>
    <p:sldId id="333" r:id="rId14"/>
    <p:sldId id="334" r:id="rId15"/>
    <p:sldId id="335" r:id="rId16"/>
    <p:sldId id="275" r:id="rId17"/>
    <p:sldId id="332" r:id="rId18"/>
    <p:sldId id="343" r:id="rId19"/>
    <p:sldId id="344" r:id="rId20"/>
    <p:sldId id="287" r:id="rId21"/>
    <p:sldId id="336" r:id="rId22"/>
    <p:sldId id="295" r:id="rId23"/>
    <p:sldId id="337" r:id="rId24"/>
    <p:sldId id="324" r:id="rId25"/>
    <p:sldId id="338" r:id="rId26"/>
  </p:sldIdLst>
  <p:sldSz cx="9144000" cy="5143500" type="screen16x9"/>
  <p:notesSz cx="6858000" cy="9144000"/>
  <p:embeddedFontLst>
    <p:embeddedFont>
      <p:font typeface="#9Slide03 AllRoundGothic" panose="020B0604020202020204" charset="0"/>
      <p:regular r:id="rId28"/>
    </p:embeddedFont>
    <p:embeddedFont>
      <p:font typeface="UVN Nguyen Du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宋体" panose="02010600030101010101" pitchFamily="2" charset="-122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  <a:srgbClr val="FF9900"/>
    <a:srgbClr val="FF3399"/>
    <a:srgbClr val="006600"/>
    <a:srgbClr val="136198"/>
    <a:srgbClr val="0066FF"/>
    <a:srgbClr val="9933FF"/>
    <a:srgbClr val="1D6766"/>
    <a:srgbClr val="53D2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F3FA5E-7F34-40A1-9301-D811A2B4A623}" v="126" dt="2021-10-11T17:18:48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6" autoAdjust="0"/>
    <p:restoredTop sz="94650" autoAdjust="0"/>
  </p:normalViewPr>
  <p:slideViewPr>
    <p:cSldViewPr>
      <p:cViewPr varScale="1">
        <p:scale>
          <a:sx n="89" d="100"/>
          <a:sy n="89" d="100"/>
        </p:scale>
        <p:origin x="102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" userId="9dbad2cecacf4129" providerId="LiveId" clId="{63F3FA5E-7F34-40A1-9301-D811A2B4A623}"/>
    <pc:docChg chg="custSel modSld sldOrd">
      <pc:chgData name="Hoàng" userId="9dbad2cecacf4129" providerId="LiveId" clId="{63F3FA5E-7F34-40A1-9301-D811A2B4A623}" dt="2021-10-11T17:19:07.586" v="169" actId="478"/>
      <pc:docMkLst>
        <pc:docMk/>
      </pc:docMkLst>
      <pc:sldChg chg="addSp delSp modSp mod modAnim">
        <pc:chgData name="Hoàng" userId="9dbad2cecacf4129" providerId="LiveId" clId="{63F3FA5E-7F34-40A1-9301-D811A2B4A623}" dt="2021-10-11T17:18:06.664" v="159" actId="1076"/>
        <pc:sldMkLst>
          <pc:docMk/>
          <pc:sldMk cId="0" sldId="275"/>
        </pc:sldMkLst>
        <pc:spChg chg="add mod">
          <ac:chgData name="Hoàng" userId="9dbad2cecacf4129" providerId="LiveId" clId="{63F3FA5E-7F34-40A1-9301-D811A2B4A623}" dt="2021-10-11T17:15:06.304" v="77" actId="1076"/>
          <ac:spMkLst>
            <pc:docMk/>
            <pc:sldMk cId="0" sldId="275"/>
            <ac:spMk id="2" creationId="{8B60C0F0-2543-4204-9D82-D7C690CF3E0A}"/>
          </ac:spMkLst>
        </pc:spChg>
        <pc:spChg chg="mod">
          <ac:chgData name="Hoàng" userId="9dbad2cecacf4129" providerId="LiveId" clId="{63F3FA5E-7F34-40A1-9301-D811A2B4A623}" dt="2021-10-11T17:13:13.325" v="10" actId="1076"/>
          <ac:spMkLst>
            <pc:docMk/>
            <pc:sldMk cId="0" sldId="275"/>
            <ac:spMk id="14" creationId="{979A683D-42F2-43A6-8D0E-E5401B204A0D}"/>
          </ac:spMkLst>
        </pc:spChg>
        <pc:spChg chg="mod">
          <ac:chgData name="Hoàng" userId="9dbad2cecacf4129" providerId="LiveId" clId="{63F3FA5E-7F34-40A1-9301-D811A2B4A623}" dt="2021-10-11T17:17:58.712" v="156" actId="1076"/>
          <ac:spMkLst>
            <pc:docMk/>
            <pc:sldMk cId="0" sldId="275"/>
            <ac:spMk id="17" creationId="{A8493F0A-93D5-454E-B1B4-4F93A3463F7C}"/>
          </ac:spMkLst>
        </pc:spChg>
        <pc:spChg chg="mod">
          <ac:chgData name="Hoàng" userId="9dbad2cecacf4129" providerId="LiveId" clId="{63F3FA5E-7F34-40A1-9301-D811A2B4A623}" dt="2021-10-11T17:18:06.664" v="159" actId="1076"/>
          <ac:spMkLst>
            <pc:docMk/>
            <pc:sldMk cId="0" sldId="275"/>
            <ac:spMk id="18" creationId="{5217215E-CCEC-4E02-86D3-F22A67B05693}"/>
          </ac:spMkLst>
        </pc:spChg>
        <pc:picChg chg="mod">
          <ac:chgData name="Hoàng" userId="9dbad2cecacf4129" providerId="LiveId" clId="{63F3FA5E-7F34-40A1-9301-D811A2B4A623}" dt="2021-10-11T17:13:09.904" v="9" actId="1076"/>
          <ac:picMkLst>
            <pc:docMk/>
            <pc:sldMk cId="0" sldId="275"/>
            <ac:picMk id="6" creationId="{00000000-0000-0000-0000-000000000000}"/>
          </ac:picMkLst>
        </pc:picChg>
        <pc:picChg chg="mod">
          <ac:chgData name="Hoàng" userId="9dbad2cecacf4129" providerId="LiveId" clId="{63F3FA5E-7F34-40A1-9301-D811A2B4A623}" dt="2021-10-11T17:15:13.406" v="79" actId="1076"/>
          <ac:picMkLst>
            <pc:docMk/>
            <pc:sldMk cId="0" sldId="275"/>
            <ac:picMk id="7" creationId="{00000000-0000-0000-0000-000000000000}"/>
          </ac:picMkLst>
        </pc:picChg>
        <pc:picChg chg="mod">
          <ac:chgData name="Hoàng" userId="9dbad2cecacf4129" providerId="LiveId" clId="{63F3FA5E-7F34-40A1-9301-D811A2B4A623}" dt="2021-10-11T17:18:04.061" v="158" actId="1076"/>
          <ac:picMkLst>
            <pc:docMk/>
            <pc:sldMk cId="0" sldId="275"/>
            <ac:picMk id="12" creationId="{39983408-DF6B-4C99-83F1-78BAD11D129A}"/>
          </ac:picMkLst>
        </pc:picChg>
        <pc:picChg chg="add del mod">
          <ac:chgData name="Hoàng" userId="9dbad2cecacf4129" providerId="LiveId" clId="{63F3FA5E-7F34-40A1-9301-D811A2B4A623}" dt="2021-10-11T17:18:01.710" v="157" actId="1076"/>
          <ac:picMkLst>
            <pc:docMk/>
            <pc:sldMk cId="0" sldId="275"/>
            <ac:picMk id="19" creationId="{C3326C55-850C-4E1F-B828-65CC1E16F8C2}"/>
          </ac:picMkLst>
        </pc:picChg>
      </pc:sldChg>
      <pc:sldChg chg="ord">
        <pc:chgData name="Hoàng" userId="9dbad2cecacf4129" providerId="LiveId" clId="{63F3FA5E-7F34-40A1-9301-D811A2B4A623}" dt="2021-10-11T17:11:48.430" v="1"/>
        <pc:sldMkLst>
          <pc:docMk/>
          <pc:sldMk cId="1714033320" sldId="331"/>
        </pc:sldMkLst>
      </pc:sldChg>
      <pc:sldChg chg="ord">
        <pc:chgData name="Hoàng" userId="9dbad2cecacf4129" providerId="LiveId" clId="{63F3FA5E-7F34-40A1-9301-D811A2B4A623}" dt="2021-10-11T17:12:04.872" v="3"/>
        <pc:sldMkLst>
          <pc:docMk/>
          <pc:sldMk cId="2799316464" sldId="333"/>
        </pc:sldMkLst>
      </pc:sldChg>
      <pc:sldChg chg="ord">
        <pc:chgData name="Hoàng" userId="9dbad2cecacf4129" providerId="LiveId" clId="{63F3FA5E-7F34-40A1-9301-D811A2B4A623}" dt="2021-10-11T17:12:13.730" v="7"/>
        <pc:sldMkLst>
          <pc:docMk/>
          <pc:sldMk cId="3779707415" sldId="334"/>
        </pc:sldMkLst>
      </pc:sldChg>
      <pc:sldChg chg="addSp delSp modSp mod delAnim modAnim">
        <pc:chgData name="Hoàng" userId="9dbad2cecacf4129" providerId="LiveId" clId="{63F3FA5E-7F34-40A1-9301-D811A2B4A623}" dt="2021-10-11T17:19:07.586" v="169" actId="478"/>
        <pc:sldMkLst>
          <pc:docMk/>
          <pc:sldMk cId="3552578628" sldId="335"/>
        </pc:sldMkLst>
        <pc:cxnChg chg="add mod">
          <ac:chgData name="Hoàng" userId="9dbad2cecacf4129" providerId="LiveId" clId="{63F3FA5E-7F34-40A1-9301-D811A2B4A623}" dt="2021-10-11T17:18:46.536" v="165" actId="1076"/>
          <ac:cxnSpMkLst>
            <pc:docMk/>
            <pc:sldMk cId="3552578628" sldId="335"/>
            <ac:cxnSpMk id="13" creationId="{8C8C77E5-2DBB-4C64-8222-3DD5C14D75AF}"/>
          </ac:cxnSpMkLst>
        </pc:cxnChg>
        <pc:cxnChg chg="mod">
          <ac:chgData name="Hoàng" userId="9dbad2cecacf4129" providerId="LiveId" clId="{63F3FA5E-7F34-40A1-9301-D811A2B4A623}" dt="2021-10-11T17:18:25.327" v="161" actId="14100"/>
          <ac:cxnSpMkLst>
            <pc:docMk/>
            <pc:sldMk cId="3552578628" sldId="335"/>
            <ac:cxnSpMk id="14" creationId="{38834991-9144-45B1-9312-7EF498E1D9B0}"/>
          </ac:cxnSpMkLst>
        </pc:cxnChg>
        <pc:cxnChg chg="add del mod">
          <ac:chgData name="Hoàng" userId="9dbad2cecacf4129" providerId="LiveId" clId="{63F3FA5E-7F34-40A1-9301-D811A2B4A623}" dt="2021-10-11T17:19:07.586" v="169" actId="478"/>
          <ac:cxnSpMkLst>
            <pc:docMk/>
            <pc:sldMk cId="3552578628" sldId="335"/>
            <ac:cxnSpMk id="15" creationId="{31D30B27-3AFA-4D33-9208-E803734C7622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C7C30-895B-4974-8A60-19541C82F6B3}" type="datetimeFigureOut">
              <a:rPr lang="en-US" smtClean="0"/>
              <a:t>10/8/2022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1CD97-E9EA-4E82-9539-BE60926ECB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21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5D282FA-B396-490F-BE60-1FC2283F4322}" type="slidenum">
              <a:rPr lang="zh-CN" altLang="en-US">
                <a:solidFill>
                  <a:prstClr val="black"/>
                </a:solidFill>
              </a:rPr>
              <a:t>11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280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62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594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587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529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>
                <a:solidFill>
                  <a:prstClr val="black"/>
                </a:solidFill>
              </a:rPr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59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>
                <a:solidFill>
                  <a:prstClr val="black"/>
                </a:solidFill>
              </a:rPr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68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54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Click </a:t>
            </a:r>
            <a:r>
              <a:rPr lang="en-US" altLang="zh-CN" dirty="0" err="1"/>
              <a:t>lần</a:t>
            </a:r>
            <a:r>
              <a:rPr lang="en-US" altLang="zh-CN" dirty="0"/>
              <a:t> </a:t>
            </a:r>
            <a:r>
              <a:rPr lang="en-US" altLang="zh-CN" dirty="0" err="1"/>
              <a:t>lượt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ô </a:t>
            </a:r>
            <a:r>
              <a:rPr lang="en-US" altLang="zh-CN" dirty="0" err="1"/>
              <a:t>số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Click </a:t>
            </a:r>
            <a:r>
              <a:rPr lang="en-US" altLang="zh-CN" dirty="0" err="1"/>
              <a:t>mũi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chuyển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phần</a:t>
            </a:r>
            <a:r>
              <a:rPr lang="en-US" altLang="zh-CN" dirty="0"/>
              <a:t> Nghe – </a:t>
            </a:r>
            <a:r>
              <a:rPr lang="en-US" altLang="zh-CN" dirty="0" err="1"/>
              <a:t>viết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01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chìa</a:t>
            </a:r>
            <a:r>
              <a:rPr lang="en-US" dirty="0"/>
              <a:t> </a:t>
            </a:r>
            <a:r>
              <a:rPr lang="en-US" dirty="0" err="1"/>
              <a:t>khoá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4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chìa</a:t>
            </a:r>
            <a:r>
              <a:rPr lang="en-US" dirty="0"/>
              <a:t> </a:t>
            </a:r>
            <a:r>
              <a:rPr lang="en-US" dirty="0" err="1"/>
              <a:t>khoá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3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chìa</a:t>
            </a:r>
            <a:r>
              <a:rPr lang="en-US" dirty="0"/>
              <a:t> </a:t>
            </a:r>
            <a:r>
              <a:rPr lang="en-US" dirty="0" err="1"/>
              <a:t>khoá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49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qua slide tiếp theo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60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chìa khóa để trở về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15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498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10/8/2022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10/8/2022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10/8/2022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10/8/2022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10/8/2022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10/8/2022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10/8/2022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2022/10/8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10/8/2022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10/8/2022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10/8/2022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10/8/2022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1"/>
            <a:ext cx="9144001" cy="5143499"/>
            <a:chOff x="-1" y="1"/>
            <a:chExt cx="9144001" cy="5143499"/>
          </a:xfrm>
        </p:grpSpPr>
        <p:pic>
          <p:nvPicPr>
            <p:cNvPr id="3" name="Picture 8" descr="C:\Users\Administrator\Desktop\新作卡通用图\1126.pn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7" t="1" r="8649" b="54330"/>
            <a:stretch>
              <a:fillRect/>
            </a:stretch>
          </p:blipFill>
          <p:spPr bwMode="auto">
            <a:xfrm>
              <a:off x="-1" y="3391295"/>
              <a:ext cx="9144001" cy="1752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Administrator\Desktop\新作卡通用图\22222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834"/>
            <a:stretch>
              <a:fillRect/>
            </a:stretch>
          </p:blipFill>
          <p:spPr bwMode="auto">
            <a:xfrm>
              <a:off x="-1" y="1"/>
              <a:ext cx="9144001" cy="2897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4"/>
          <p:cNvGrpSpPr/>
          <p:nvPr userDrawn="1"/>
        </p:nvGrpSpPr>
        <p:grpSpPr>
          <a:xfrm>
            <a:off x="152400" y="0"/>
            <a:ext cx="8991600" cy="1127810"/>
            <a:chOff x="-76200" y="0"/>
            <a:chExt cx="9220200" cy="1299261"/>
          </a:xfrm>
        </p:grpSpPr>
        <p:pic>
          <p:nvPicPr>
            <p:cNvPr id="6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30D5D2-5467-4A41-B2A6-96AF49D17166}"/>
              </a:ext>
            </a:extLst>
          </p:cNvPr>
          <p:cNvSpPr txBox="1"/>
          <p:nvPr userDrawn="1"/>
        </p:nvSpPr>
        <p:spPr>
          <a:xfrm>
            <a:off x="-14514" y="-1179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900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1B8D7-F56E-4D51-881D-8EA9FA502D53}"/>
              </a:ext>
            </a:extLst>
          </p:cNvPr>
          <p:cNvSpPr txBox="1"/>
          <p:nvPr userDrawn="1"/>
        </p:nvSpPr>
        <p:spPr>
          <a:xfrm rot="637257">
            <a:off x="2209800" y="447675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900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0233C-89A9-46D3-8D9A-CF4E9B1AD066}"/>
              </a:ext>
            </a:extLst>
          </p:cNvPr>
          <p:cNvSpPr txBox="1"/>
          <p:nvPr userDrawn="1"/>
        </p:nvSpPr>
        <p:spPr>
          <a:xfrm>
            <a:off x="2895600" y="1581150"/>
            <a:ext cx="449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BFBFB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672FD0-7135-4C35-82A3-D8784217E8F9}"/>
              </a:ext>
            </a:extLst>
          </p:cNvPr>
          <p:cNvSpPr/>
          <p:nvPr userDrawn="1"/>
        </p:nvSpPr>
        <p:spPr>
          <a:xfrm>
            <a:off x="2514600" y="1581150"/>
            <a:ext cx="48006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8BA5199-68E4-4E1D-91E3-679E5F7D8AC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0" y="3956961"/>
            <a:ext cx="1630892" cy="14089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11" Type="http://schemas.openxmlformats.org/officeDocument/2006/relationships/image" Target="../media/image11.png"/><Relationship Id="rId5" Type="http://schemas.openxmlformats.org/officeDocument/2006/relationships/image" Target="../media/image47.png"/><Relationship Id="rId10" Type="http://schemas.openxmlformats.org/officeDocument/2006/relationships/image" Target="../media/image10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11" Type="http://schemas.openxmlformats.org/officeDocument/2006/relationships/image" Target="../media/image11.png"/><Relationship Id="rId5" Type="http://schemas.openxmlformats.org/officeDocument/2006/relationships/image" Target="../media/image47.png"/><Relationship Id="rId10" Type="http://schemas.openxmlformats.org/officeDocument/2006/relationships/image" Target="../media/image10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3.xm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9.xm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11.xml"/><Relationship Id="rId4" Type="http://schemas.openxmlformats.org/officeDocument/2006/relationships/slide" Target="slide8.xml"/><Relationship Id="rId9" Type="http://schemas.openxmlformats.org/officeDocument/2006/relationships/image" Target="../media/image24.png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图片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3"/>
            <a:ext cx="9144001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152400" y="-19050"/>
            <a:ext cx="8991600" cy="1127810"/>
            <a:chOff x="-76200" y="0"/>
            <a:chExt cx="9220200" cy="1299261"/>
          </a:xfrm>
        </p:grpSpPr>
        <p:pic>
          <p:nvPicPr>
            <p:cNvPr id="14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组合 15"/>
          <p:cNvGrpSpPr/>
          <p:nvPr/>
        </p:nvGrpSpPr>
        <p:grpSpPr>
          <a:xfrm>
            <a:off x="2057400" y="-4667250"/>
            <a:ext cx="5940154" cy="7856888"/>
            <a:chOff x="3316470" y="-2348624"/>
            <a:chExt cx="3063604" cy="4052150"/>
          </a:xfrm>
        </p:grpSpPr>
        <p:pic>
          <p:nvPicPr>
            <p:cNvPr id="17" name="Picture 6" descr="C:\Users\Administrator\Desktop\4354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7806" b="-2"/>
            <a:stretch>
              <a:fillRect/>
            </a:stretch>
          </p:blipFill>
          <p:spPr bwMode="auto">
            <a:xfrm flipH="1">
              <a:off x="3316470" y="-2348624"/>
              <a:ext cx="3063604" cy="405215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2"/>
            <p:cNvSpPr txBox="1">
              <a:spLocks noChangeArrowheads="1"/>
            </p:cNvSpPr>
            <p:nvPr/>
          </p:nvSpPr>
          <p:spPr bwMode="auto">
            <a:xfrm>
              <a:off x="3868801" y="936851"/>
              <a:ext cx="1393007" cy="40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prstTxWarp prst="textArchUp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CN" sz="5000" b="1" dirty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华康海报体W12" pitchFamily="81" charset="-122"/>
                  <a:cs typeface="Arial" panose="020B0604020202020204" pitchFamily="34" charset="0"/>
                </a:rPr>
                <a:t>CHÍNH TẢ</a:t>
              </a:r>
              <a:endParaRPr lang="zh-CN" altLang="en-US" sz="50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2" descr="E:\0000000我图PPT\00001PNG素材\儿童卡通\gh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83" y="1962150"/>
            <a:ext cx="2037417" cy="28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6781800" y="1514255"/>
            <a:ext cx="2621846" cy="3648295"/>
            <a:chOff x="6781800" y="1514255"/>
            <a:chExt cx="2621846" cy="3648295"/>
          </a:xfrm>
        </p:grpSpPr>
        <p:pic>
          <p:nvPicPr>
            <p:cNvPr id="7171" name="Picture 3" descr="E:\0000000我图PPT\00001PNG素材\儿童卡通\vrr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1514255"/>
              <a:ext cx="2621846" cy="3648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 rot="21440687" flipH="1">
              <a:off x="7021526" y="2880863"/>
              <a:ext cx="18514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CN" sz="3500" b="1" dirty="0">
                  <a:solidFill>
                    <a:srgbClr val="006600"/>
                  </a:solidFill>
                  <a:ea typeface="华康海报体W12" pitchFamily="81" charset="-122"/>
                  <a:cs typeface="Arial" panose="020B0604020202020204" pitchFamily="34" charset="0"/>
                </a:rPr>
                <a:t>LỚP 4</a:t>
              </a:r>
            </a:p>
          </p:txBody>
        </p:sp>
      </p:grpSp>
      <p:pic>
        <p:nvPicPr>
          <p:cNvPr id="23" name="Picture 7" descr="小鸟0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787" y="2724150"/>
            <a:ext cx="585787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小鸟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893" y="2300288"/>
            <a:ext cx="430212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Sy\e\我图PPT\00001PNG素材\儿童卡通\卡通树型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960" y="3750085"/>
            <a:ext cx="5649034" cy="150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93" fill="hold">
                                          <p:stCondLst>
                                            <p:cond delay="2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93" fill="hold">
                                          <p:stCondLst>
                                            <p:cond delay="5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93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93" fill="hold">
                                          <p:stCondLst>
                                            <p:cond delay="117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556 0.0142 C 0.04028 -0.04969 0.08472 -0.11296 0.15087 -0.13982 C 0.2151 -0.16759 0.31615 -0.1105 0.38472 -0.14846 C 0.45382 -0.18488 0.49496 -0.33117 0.55781 -0.36451 C 0.62014 -0.39692 0.7059 -0.34506 0.76024 -0.34815 C 0.81389 -0.35124 0.83646 -0.38087 0.8809 -0.38395 C 0.92569 -0.38611 0.97222 -0.37994 1.02795 -0.36266 C 1.08142 -0.34568 1.16094 -0.30772 1.20312 -0.28272 C 1.24444 -0.2571 1.26319 -0.2358 1.28246 -0.21389 " pathEditMode="relative" rAng="630840" ptsTypes="aaaaaaaaA">
                                      <p:cBhvr>
                                        <p:cTn id="35" dur="4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40" y="-1456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1.38889E-6 9.87654E-7 C 0.10174 -0.00154 0.20365 -0.00309 0.27969 -0.01358 C 0.35573 -0.02408 0.38976 -0.05216 0.4559 -0.06327 C 0.52188 -0.07438 0.62431 -0.06759 0.67604 -0.07963 C 0.72795 -0.09167 0.70486 -0.12006 0.76649 -0.13519 C 0.82865 -0.15031 0.96233 -0.15401 1.04653 -0.17037 C 1.13073 -0.18673 1.20139 -0.20988 1.27188 -0.23272 " pathEditMode="relative" rAng="0" ptsTypes="aaaaaaA">
                                      <p:cBhvr>
                                        <p:cTn id="40" dur="3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94" y="-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716B4C1-741A-4382-9EEE-D043C078FF56}"/>
              </a:ext>
            </a:extLst>
          </p:cNvPr>
          <p:cNvGrpSpPr/>
          <p:nvPr/>
        </p:nvGrpSpPr>
        <p:grpSpPr>
          <a:xfrm>
            <a:off x="1090737" y="300811"/>
            <a:ext cx="3814727" cy="3814727"/>
            <a:chOff x="3017032" y="2623724"/>
            <a:chExt cx="2885537" cy="28855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AA0253-390C-4CA2-8A84-1C72DE836066}"/>
                </a:ext>
              </a:extLst>
            </p:cNvPr>
            <p:cNvGrpSpPr/>
            <p:nvPr/>
          </p:nvGrpSpPr>
          <p:grpSpPr>
            <a:xfrm>
              <a:off x="3017032" y="2623724"/>
              <a:ext cx="2885537" cy="2885537"/>
              <a:chOff x="3042390" y="2578168"/>
              <a:chExt cx="2885537" cy="288553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1773D57-7181-42C6-9777-78E10C327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2390" y="2578168"/>
                <a:ext cx="2885537" cy="2885537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085FB31-121C-4F55-9542-640E85604797}"/>
                  </a:ext>
                </a:extLst>
              </p:cNvPr>
              <p:cNvSpPr/>
              <p:nvPr/>
            </p:nvSpPr>
            <p:spPr>
              <a:xfrm>
                <a:off x="3635531" y="3223510"/>
                <a:ext cx="1658746" cy="16587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A920A6D-7033-41D2-B468-665C2F959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630426" y="3387214"/>
              <a:ext cx="1658747" cy="1473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Trong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cuộc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sống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,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ông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là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người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như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thế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nào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?</a:t>
              </a:r>
              <a:endParaRPr lang="zh-CN" altLang="en-US" sz="2700" dirty="0"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C865E0-3180-451B-B1E6-329DBE9D3685}"/>
              </a:ext>
            </a:extLst>
          </p:cNvPr>
          <p:cNvGrpSpPr/>
          <p:nvPr/>
        </p:nvGrpSpPr>
        <p:grpSpPr>
          <a:xfrm>
            <a:off x="5940515" y="-171450"/>
            <a:ext cx="5011332" cy="3246200"/>
            <a:chOff x="3395056" y="-156110"/>
            <a:chExt cx="5011332" cy="3246200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4" b="6814"/>
            <a:stretch/>
          </p:blipFill>
          <p:spPr bwMode="auto">
            <a:xfrm>
              <a:off x="3395056" y="-156110"/>
              <a:ext cx="5011332" cy="324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C:\Users\Administrator\Desktop\549494.png">
              <a:extLst>
                <a:ext uri="{FF2B5EF4-FFF2-40B4-BE49-F238E27FC236}">
                  <a16:creationId xmlns:a16="http://schemas.microsoft.com/office/drawing/2014/main" id="{AB8968BB-CB59-4DFB-8EE3-031591F91E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3877278" y="-3711"/>
              <a:ext cx="1416999" cy="1197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9ADA37E6-1E7E-47A3-A3EE-D3EFFD7AA6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980045" y="950837"/>
              <a:ext cx="3258955" cy="137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Ông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là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người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thật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thà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,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nói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dối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là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thẹn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đỏ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mặt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và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ấp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úng</a:t>
              </a:r>
              <a:endParaRPr lang="zh-CN" altLang="en-US" sz="2500" dirty="0">
                <a:solidFill>
                  <a:srgbClr val="0070C0"/>
                </a:solidFill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B23A38B0-C821-404D-B514-6FFBD78E92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0" y="3157015"/>
            <a:ext cx="1315053" cy="131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0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6 -0.44074 L -0.2776 -0.44043 C -0.27309 -0.44877 -0.26944 -0.45926 -0.26389 -0.46543 C -0.25851 -0.47099 -0.25208 -0.47531 -0.24583 -0.47531 C -0.20312 -0.47531 -0.16059 -0.46852 -0.11805 -0.46543 C -0.10868 -0.46111 -0.0993 -0.45772 -0.09028 -0.45309 C -0.05573 -0.43488 -0.01632 -0.40772 0.01111 -0.36914 C 0.02222 -0.3534 0.0349 -0.34105 0.04445 -0.32222 C 0.05695 -0.29784 0.06927 -0.27161 0.07639 -0.24105 C 0.08767 -0.19198 0.08229 -0.21235 0.09167 -0.17901 C 0.09566 -0.10154 0.09514 -0.12253 0.09028 0.01852 C 0.08993 0.02839 0.08629 0.05247 0.08195 0.06265 C 0.08004 0.06759 0.07743 0.07099 0.075 0.075 C 0.07361 0.08179 0.07257 0.08827 0.07083 0.09506 C 0.06302 0.12469 0.05313 0.13488 0.03611 0.15926 C 0.02969 0.16821 0.0257 0.17562 0.01667 0.17901 C 0.00625 0.18241 -0.03767 0.1892 -0.05 0.19105 L -0.18055 0.18889 L -0.18055 0.1892 " pathEditMode="relative" rAng="0" ptsTypes="AAAAAAAAAAAAAAAAA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2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新作卡通用图\11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49505"/>
            <a:ext cx="4352609" cy="13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 flipH="1">
            <a:off x="1981200" y="-95250"/>
            <a:ext cx="6400800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Người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viết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truyện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thật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thà</a:t>
            </a:r>
            <a:endParaRPr lang="en-US" altLang="zh-CN" sz="3600" b="1" dirty="0">
              <a:ln w="0"/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66800" y="742950"/>
            <a:ext cx="7696200" cy="76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13E5239A-4262-44E4-A6C6-73E30B12EB8C}"/>
              </a:ext>
            </a:extLst>
          </p:cNvPr>
          <p:cNvSpPr/>
          <p:nvPr/>
        </p:nvSpPr>
        <p:spPr>
          <a:xfrm>
            <a:off x="76200" y="1428750"/>
            <a:ext cx="8839200" cy="287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Ban-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thẹn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Google Shape;112;p1">
            <a:extLst>
              <a:ext uri="{FF2B5EF4-FFF2-40B4-BE49-F238E27FC236}">
                <a16:creationId xmlns:a16="http://schemas.microsoft.com/office/drawing/2014/main" id="{06283709-CD1A-4FC9-B7B4-FFC1CF975F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3446" y="3531469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3;p1">
            <a:extLst>
              <a:ext uri="{FF2B5EF4-FFF2-40B4-BE49-F238E27FC236}">
                <a16:creationId xmlns:a16="http://schemas.microsoft.com/office/drawing/2014/main" id="{E3767EC1-2714-4D91-AABC-5CB235F52E7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5415" y="2615547"/>
            <a:ext cx="709985" cy="5648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83C0AA-65DE-4A61-88E8-B990608C2007}"/>
              </a:ext>
            </a:extLst>
          </p:cNvPr>
          <p:cNvCxnSpPr>
            <a:cxnSpLocks/>
          </p:cNvCxnSpPr>
          <p:nvPr/>
        </p:nvCxnSpPr>
        <p:spPr>
          <a:xfrm>
            <a:off x="4495800" y="1123950"/>
            <a:ext cx="914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D44393-9DA5-43B0-BB4F-A479033EA46A}"/>
              </a:ext>
            </a:extLst>
          </p:cNvPr>
          <p:cNvCxnSpPr>
            <a:cxnSpLocks/>
          </p:cNvCxnSpPr>
          <p:nvPr/>
        </p:nvCxnSpPr>
        <p:spPr>
          <a:xfrm>
            <a:off x="1585885" y="2190750"/>
            <a:ext cx="7763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834991-9144-45B1-9312-7EF498E1D9B0}"/>
              </a:ext>
            </a:extLst>
          </p:cNvPr>
          <p:cNvCxnSpPr>
            <a:cxnSpLocks/>
          </p:cNvCxnSpPr>
          <p:nvPr/>
        </p:nvCxnSpPr>
        <p:spPr>
          <a:xfrm>
            <a:off x="1942700" y="2495550"/>
            <a:ext cx="13339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093F7D-C61D-4DE2-807F-FCE4682FDBC8}"/>
              </a:ext>
            </a:extLst>
          </p:cNvPr>
          <p:cNvCxnSpPr>
            <a:cxnSpLocks/>
          </p:cNvCxnSpPr>
          <p:nvPr/>
        </p:nvCxnSpPr>
        <p:spPr>
          <a:xfrm>
            <a:off x="3276600" y="3949505"/>
            <a:ext cx="685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8C77E5-2DBB-4C64-8222-3DD5C14D75AF}"/>
              </a:ext>
            </a:extLst>
          </p:cNvPr>
          <p:cNvCxnSpPr>
            <a:cxnSpLocks/>
          </p:cNvCxnSpPr>
          <p:nvPr/>
        </p:nvCxnSpPr>
        <p:spPr>
          <a:xfrm>
            <a:off x="4616570" y="2495550"/>
            <a:ext cx="1219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57862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9524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我图PPT\00001PNG素材\儿童卡通\fg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723757"/>
            <a:ext cx="2343150" cy="17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f-0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95"/>
          <a:stretch>
            <a:fillRect/>
          </a:stretch>
        </p:blipFill>
        <p:spPr bwMode="auto">
          <a:xfrm>
            <a:off x="-279707" y="983052"/>
            <a:ext cx="3403907" cy="348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f-0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6" r="26645"/>
          <a:stretch>
            <a:fillRect/>
          </a:stretch>
        </p:blipFill>
        <p:spPr bwMode="auto">
          <a:xfrm>
            <a:off x="993932" y="-213081"/>
            <a:ext cx="2781300" cy="286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f-0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5" t="38625" r="716" b="15170"/>
          <a:stretch>
            <a:fillRect/>
          </a:stretch>
        </p:blipFill>
        <p:spPr bwMode="auto">
          <a:xfrm>
            <a:off x="4919661" y="1229208"/>
            <a:ext cx="3124199" cy="19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 flipH="1">
            <a:off x="10500" y="2808492"/>
            <a:ext cx="1912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Ban-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dắc</a:t>
            </a:r>
            <a:endParaRPr lang="zh-CN" altLang="en-US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23482" y="3014736"/>
            <a:ext cx="34050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0" cap="none" spc="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llRoundGothic" panose="020B0703020202020104" pitchFamily="34" charset="0"/>
                <a:ea typeface="华康海报体W12" pitchFamily="81" charset="-122"/>
              </a:rPr>
              <a:t>Luyện</a:t>
            </a:r>
            <a:r>
              <a:rPr lang="en-US" altLang="zh-CN" sz="4000" b="0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llRoundGothic" panose="020B0703020202020104" pitchFamily="34" charset="0"/>
                <a:ea typeface="华康海报体W12" pitchFamily="81" charset="-122"/>
              </a:rPr>
              <a:t> </a:t>
            </a:r>
            <a:r>
              <a:rPr lang="en-US" altLang="zh-CN" sz="4000" b="0" cap="none" spc="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llRoundGothic" panose="020B0703020202020104" pitchFamily="34" charset="0"/>
                <a:ea typeface="华康海报体W12" pitchFamily="81" charset="-122"/>
              </a:rPr>
              <a:t>từ</a:t>
            </a:r>
            <a:r>
              <a:rPr lang="en-US" altLang="zh-CN" sz="4000" b="0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llRoundGothic" panose="020B0703020202020104" pitchFamily="34" charset="0"/>
                <a:ea typeface="华康海报体W12" pitchFamily="81" charset="-122"/>
              </a:rPr>
              <a:t> </a:t>
            </a:r>
            <a:r>
              <a:rPr lang="en-US" altLang="zh-CN" sz="4000" b="0" cap="none" spc="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llRoundGothic" panose="020B0703020202020104" pitchFamily="34" charset="0"/>
                <a:ea typeface="华康海报体W12" pitchFamily="81" charset="-122"/>
              </a:rPr>
              <a:t>khó</a:t>
            </a:r>
            <a:endParaRPr lang="zh-CN" altLang="en-US" sz="4000" b="0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#9Slide03 AllRoundGothic" panose="020B0703020202020104" pitchFamily="34" charset="0"/>
              <a:ea typeface="华康海报体W12" pitchFamily="81" charset="-122"/>
            </a:endParaRPr>
          </a:p>
        </p:txBody>
      </p:sp>
      <p:pic>
        <p:nvPicPr>
          <p:cNvPr id="16" name="Picture 4" descr="E:\我图PPT\00001PNG素材\儿童卡通\vb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6970" y="3139695"/>
            <a:ext cx="1503002" cy="202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f-05.png">
            <a:extLst>
              <a:ext uri="{FF2B5EF4-FFF2-40B4-BE49-F238E27FC236}">
                <a16:creationId xmlns:a16="http://schemas.microsoft.com/office/drawing/2014/main" id="{39983408-DF6B-4C99-83F1-78BAD11D1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95"/>
          <a:stretch>
            <a:fillRect/>
          </a:stretch>
        </p:blipFill>
        <p:spPr bwMode="auto">
          <a:xfrm>
            <a:off x="3112617" y="-464302"/>
            <a:ext cx="3304031" cy="303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9A683D-42F2-43A6-8D0E-E5401B204A0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40559" y="1150300"/>
            <a:ext cx="1912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bật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cười</a:t>
            </a:r>
            <a:endParaRPr lang="zh-CN" altLang="en-US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93F0A-93D5-454E-B1B4-4F93A3463F7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001276" y="1931930"/>
            <a:ext cx="3124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tưởng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tượng</a:t>
            </a:r>
            <a:endParaRPr lang="zh-CN" altLang="en-US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17215E-CCEC-4E02-86D3-F22A67B0569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455788" y="1051082"/>
            <a:ext cx="1912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ấp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úng</a:t>
            </a:r>
            <a:endParaRPr lang="zh-CN" altLang="en-US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EA7F0C88-65FF-4543-9DF3-51FF69F425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71" y="3272270"/>
            <a:ext cx="1315053" cy="1315053"/>
          </a:xfrm>
          <a:prstGeom prst="rect">
            <a:avLst/>
          </a:prstGeom>
        </p:spPr>
      </p:pic>
      <p:pic>
        <p:nvPicPr>
          <p:cNvPr id="19" name="Picture 2" descr="C:\Users\Administrator\Desktop\f-05.png">
            <a:extLst>
              <a:ext uri="{FF2B5EF4-FFF2-40B4-BE49-F238E27FC236}">
                <a16:creationId xmlns:a16="http://schemas.microsoft.com/office/drawing/2014/main" id="{C3326C55-850C-4E1F-B828-65CC1E16F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5" t="38625" r="716" b="15170"/>
          <a:stretch>
            <a:fillRect/>
          </a:stretch>
        </p:blipFill>
        <p:spPr bwMode="auto">
          <a:xfrm>
            <a:off x="5151304" y="2517769"/>
            <a:ext cx="3124199" cy="19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60C0F0-2543-4204-9D82-D7C690CF3E0A}"/>
              </a:ext>
            </a:extLst>
          </p:cNvPr>
          <p:cNvSpPr txBox="1"/>
          <p:nvPr/>
        </p:nvSpPr>
        <p:spPr>
          <a:xfrm>
            <a:off x="5571422" y="3307400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4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4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61A950-0357-4AC8-8CE2-72D178DE50B9}"/>
              </a:ext>
            </a:extLst>
          </p:cNvPr>
          <p:cNvGrpSpPr/>
          <p:nvPr/>
        </p:nvGrpSpPr>
        <p:grpSpPr>
          <a:xfrm>
            <a:off x="-1" y="-19050"/>
            <a:ext cx="9144001" cy="5162550"/>
            <a:chOff x="-1" y="-19050"/>
            <a:chExt cx="9144001" cy="5162550"/>
          </a:xfrm>
        </p:grpSpPr>
        <p:grpSp>
          <p:nvGrpSpPr>
            <p:cNvPr id="33" name="组合 32"/>
            <p:cNvGrpSpPr/>
            <p:nvPr/>
          </p:nvGrpSpPr>
          <p:grpSpPr>
            <a:xfrm>
              <a:off x="-1" y="1"/>
              <a:ext cx="9144001" cy="5143499"/>
              <a:chOff x="-1" y="1"/>
              <a:chExt cx="9144001" cy="5143499"/>
            </a:xfrm>
          </p:grpSpPr>
          <p:pic>
            <p:nvPicPr>
              <p:cNvPr id="34" name="Picture 8" descr="C:\Users\Administrator\Desktop\新作卡通用图\1126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87" t="1" r="8649" b="54330"/>
              <a:stretch>
                <a:fillRect/>
              </a:stretch>
            </p:blipFill>
            <p:spPr bwMode="auto">
              <a:xfrm>
                <a:off x="-1" y="3391295"/>
                <a:ext cx="9144001" cy="17522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C:\Users\Administrator\Desktop\新作卡通用图\22222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834"/>
              <a:stretch>
                <a:fillRect/>
              </a:stretch>
            </p:blipFill>
            <p:spPr bwMode="auto">
              <a:xfrm>
                <a:off x="-1" y="1"/>
                <a:ext cx="9144001" cy="2897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组合 35"/>
            <p:cNvGrpSpPr/>
            <p:nvPr/>
          </p:nvGrpSpPr>
          <p:grpSpPr>
            <a:xfrm>
              <a:off x="152400" y="0"/>
              <a:ext cx="8991600" cy="1127810"/>
              <a:chOff x="-76200" y="0"/>
              <a:chExt cx="9220200" cy="1299261"/>
            </a:xfrm>
          </p:grpSpPr>
          <p:pic>
            <p:nvPicPr>
              <p:cNvPr id="37" name="Picture 2" descr="C:\Users\Administrator\Desktop\5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6200" y="0"/>
                <a:ext cx="5181600" cy="12992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C:\Users\Administrator\Desktop\5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029"/>
              <a:stretch>
                <a:fillRect/>
              </a:stretch>
            </p:blipFill>
            <p:spPr bwMode="auto">
              <a:xfrm flipH="1">
                <a:off x="5105400" y="1"/>
                <a:ext cx="4038600" cy="1138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526A824-4724-48B4-9F47-DC68E37C73B8}"/>
                </a:ext>
              </a:extLst>
            </p:cNvPr>
            <p:cNvSpPr txBox="1"/>
            <p:nvPr/>
          </p:nvSpPr>
          <p:spPr>
            <a:xfrm rot="637257">
              <a:off x="2209800" y="447675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9900"/>
                  </a:solidFill>
                  <a:latin typeface="#9Slide03 AllRoundGothic" panose="020B0703020202020104" pitchFamily="34" charset="0"/>
                </a:rPr>
                <a:t>KTUTS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CDA1BF0-D50E-4932-9D90-C6302DC3FF9F}"/>
                </a:ext>
              </a:extLst>
            </p:cNvPr>
            <p:cNvSpPr txBox="1"/>
            <p:nvPr/>
          </p:nvSpPr>
          <p:spPr>
            <a:xfrm>
              <a:off x="76200" y="-1905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9900"/>
                  </a:solidFill>
                  <a:latin typeface="#9Slide03 AllRoundGothic" panose="020B0703020202020104" pitchFamily="34" charset="0"/>
                </a:rPr>
                <a:t>KTUTS</a:t>
              </a:r>
            </a:p>
          </p:txBody>
        </p:sp>
      </p:grp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74904" y="3439919"/>
            <a:ext cx="1474904" cy="162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2768604" y="-2457450"/>
            <a:ext cx="3399023" cy="5389114"/>
            <a:chOff x="2803796" y="-2305050"/>
            <a:chExt cx="2963158" cy="4698055"/>
          </a:xfrm>
        </p:grpSpPr>
        <p:pic>
          <p:nvPicPr>
            <p:cNvPr id="39" name="Picture 6" descr="C:\Users\Administrator\Desktop\4354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7806" b="-2"/>
            <a:stretch>
              <a:fillRect/>
            </a:stretch>
          </p:blipFill>
          <p:spPr bwMode="auto">
            <a:xfrm>
              <a:off x="2803796" y="-2305050"/>
              <a:ext cx="2963158" cy="391929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12"/>
            <p:cNvSpPr txBox="1">
              <a:spLocks noChangeArrowheads="1"/>
            </p:cNvSpPr>
            <p:nvPr/>
          </p:nvSpPr>
          <p:spPr bwMode="auto">
            <a:xfrm>
              <a:off x="3354691" y="884940"/>
              <a:ext cx="2412263" cy="1508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prstTxWarp prst="textArchUp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CN" sz="2400" b="1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Nghe – </a:t>
              </a:r>
              <a:r>
                <a:rPr lang="en-US" altLang="zh-CN" sz="2400" b="1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viết</a:t>
              </a:r>
              <a:endParaRPr lang="zh-CN" altLang="en-US" sz="2400" b="1" dirty="0">
                <a:solidFill>
                  <a:srgbClr val="C00000"/>
                </a:solidFill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041" name="Picture 17" descr="\\Sy\e\我图PPT\00001PNG素材\儿童卡通\铅笔大树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24150"/>
            <a:ext cx="2190104" cy="248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6" descr="\\Sy\e\我图PPT\00001PNG素材\儿童卡通\3个飞机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48" y="3439919"/>
            <a:ext cx="1933696" cy="128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7735D8-BC7B-4186-9324-3B100D99D61F}"/>
              </a:ext>
            </a:extLst>
          </p:cNvPr>
          <p:cNvSpPr txBox="1"/>
          <p:nvPr/>
        </p:nvSpPr>
        <p:spPr>
          <a:xfrm>
            <a:off x="-152400" y="2001281"/>
            <a:ext cx="95521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llRoundGothic" panose="020B0703020202020104" pitchFamily="34" charset="0"/>
              </a:rPr>
              <a:t>NGƯỜI VIẾT TRUYỆN THẬT THÀ</a:t>
            </a:r>
          </a:p>
        </p:txBody>
      </p:sp>
    </p:spTree>
    <p:extLst>
      <p:ext uri="{BB962C8B-B14F-4D97-AF65-F5344CB8AC3E}">
        <p14:creationId xmlns:p14="http://schemas.microsoft.com/office/powerpoint/2010/main" val="7002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38" fill="hold">
                                          <p:stCondLst>
                                            <p:cond delay="2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38" fill="hold">
                                          <p:stCondLst>
                                            <p:cond delay="4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38" fill="hold">
                                          <p:stCondLst>
                                            <p:cond delay="7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38" fill="hold">
                                          <p:stCondLst>
                                            <p:cond delay="9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6235 C -4.44444E-6 0.06266 0.06164 0.02686 0.14566 -0.00154 C 0.22969 -0.02993 0.29948 -0.02407 0.4724 0.00679 C 0.64514 0.03766 0.64931 0.03303 0.77257 0.02871 C 0.89584 0.02439 1.09723 0.04414 1.24098 0.03303 " pathEditMode="relative" rAng="0" ptsTypes="fsssf">
                                      <p:cBhvr>
                                        <p:cTn id="18" dur="119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49" y="-459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3"/>
            <a:ext cx="9144001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743200" y="819150"/>
            <a:ext cx="4724400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sửa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lỗi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lỗi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sửa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lỗi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sổ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465413"/>
              </p:ext>
            </p:extLst>
          </p:nvPr>
        </p:nvGraphicFramePr>
        <p:xfrm>
          <a:off x="4495800" y="1047750"/>
          <a:ext cx="4191000" cy="1158164"/>
        </p:xfrm>
        <a:graphic>
          <a:graphicData uri="http://schemas.openxmlformats.org/drawingml/2006/table">
            <a:tbl>
              <a:tblPr/>
              <a:tblGrid>
                <a:gridCol w="2095500">
                  <a:extLst>
                    <a:ext uri="{9D8B030D-6E8A-4147-A177-3AD203B41FA5}">
                      <a16:colId xmlns:a16="http://schemas.microsoft.com/office/drawing/2014/main" val="3475400788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493825524"/>
                    </a:ext>
                  </a:extLst>
                </a:gridCol>
              </a:tblGrid>
              <a:tr h="4487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 đúng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154924"/>
                  </a:ext>
                </a:extLst>
              </a:tr>
              <a:tr h="537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err="1" smtClean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</a:rPr>
                        <a:t>xắp</a:t>
                      </a:r>
                      <a:r>
                        <a:rPr lang="en-US" altLang="en-US" sz="1800" b="1" dirty="0" smtClean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1" dirty="0" err="1" smtClean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</a:rPr>
                        <a:t>lên</a:t>
                      </a:r>
                      <a:r>
                        <a:rPr lang="en-US" altLang="en-US" sz="1800" b="1" dirty="0" smtClean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1" dirty="0" err="1" smtClean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</a:rPr>
                        <a:t>xe</a:t>
                      </a:r>
                      <a:endParaRPr lang="en-US" altLang="en-US" sz="1800" b="1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 err="1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</a:rPr>
                        <a:t>Sắp</a:t>
                      </a:r>
                      <a:r>
                        <a:rPr lang="en-US" altLang="en-US" sz="1800" b="1" dirty="0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1" dirty="0" err="1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</a:rPr>
                        <a:t>lên</a:t>
                      </a:r>
                      <a:r>
                        <a:rPr lang="en-US" altLang="en-US" sz="1800" b="1" dirty="0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b="1" dirty="0" err="1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</a:rPr>
                        <a:t>xe</a:t>
                      </a:r>
                      <a:endParaRPr lang="en-US" altLang="en-US" sz="1800" b="1" dirty="0" smtClean="0">
                        <a:solidFill>
                          <a:srgbClr val="990000"/>
                        </a:solidFill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16502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153532"/>
              </p:ext>
            </p:extLst>
          </p:nvPr>
        </p:nvGraphicFramePr>
        <p:xfrm>
          <a:off x="4499264" y="2495550"/>
          <a:ext cx="4187536" cy="1219132"/>
        </p:xfrm>
        <a:graphic>
          <a:graphicData uri="http://schemas.openxmlformats.org/drawingml/2006/table">
            <a:tbl>
              <a:tblPr/>
              <a:tblGrid>
                <a:gridCol w="2093768">
                  <a:extLst>
                    <a:ext uri="{9D8B030D-6E8A-4147-A177-3AD203B41FA5}">
                      <a16:colId xmlns:a16="http://schemas.microsoft.com/office/drawing/2014/main" val="2419512339"/>
                    </a:ext>
                  </a:extLst>
                </a:gridCol>
                <a:gridCol w="2093768">
                  <a:extLst>
                    <a:ext uri="{9D8B030D-6E8A-4147-A177-3AD203B41FA5}">
                      <a16:colId xmlns:a16="http://schemas.microsoft.com/office/drawing/2014/main" val="3590030074"/>
                    </a:ext>
                  </a:extLst>
                </a:gridCol>
              </a:tblGrid>
              <a:tr h="392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162639"/>
                  </a:ext>
                </a:extLst>
              </a:tr>
              <a:tr h="555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 smtClean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Ban-</a:t>
                      </a:r>
                      <a:r>
                        <a:rPr lang="en-US" altLang="en-US" sz="2000" b="1" dirty="0" err="1" smtClean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rắc</a:t>
                      </a:r>
                      <a:endParaRPr lang="en-US" altLang="en-US" sz="2000" b="1" dirty="0" smtClean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Ban-</a:t>
                      </a:r>
                      <a:r>
                        <a:rPr lang="en-US" altLang="en-US" sz="2000" b="1" dirty="0" err="1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dắc</a:t>
                      </a:r>
                      <a:endParaRPr lang="en-US" altLang="en-US" sz="2000" b="1" dirty="0" smtClean="0">
                        <a:solidFill>
                          <a:srgbClr val="99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07785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867411"/>
              </p:ext>
            </p:extLst>
          </p:nvPr>
        </p:nvGraphicFramePr>
        <p:xfrm>
          <a:off x="4495800" y="3790950"/>
          <a:ext cx="4191000" cy="1252758"/>
        </p:xfrm>
        <a:graphic>
          <a:graphicData uri="http://schemas.openxmlformats.org/drawingml/2006/table">
            <a:tbl>
              <a:tblPr/>
              <a:tblGrid>
                <a:gridCol w="2095500">
                  <a:extLst>
                    <a:ext uri="{9D8B030D-6E8A-4147-A177-3AD203B41FA5}">
                      <a16:colId xmlns:a16="http://schemas.microsoft.com/office/drawing/2014/main" val="2419512339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590030074"/>
                    </a:ext>
                  </a:extLst>
                </a:gridCol>
              </a:tblGrid>
              <a:tr h="5179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162639"/>
                  </a:ext>
                </a:extLst>
              </a:tr>
              <a:tr h="734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 err="1" smtClean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Tưỡng</a:t>
                      </a:r>
                      <a:r>
                        <a:rPr lang="en-US" altLang="en-US" sz="2000" b="1" dirty="0" smtClean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dirty="0" err="1" smtClean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altLang="en-US" sz="2000" b="1" dirty="0" smtClean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 err="1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altLang="en-US" sz="2000" b="1" dirty="0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dirty="0" err="1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altLang="en-US" sz="2000" b="1" dirty="0" smtClean="0">
                        <a:solidFill>
                          <a:srgbClr val="99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07785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81000" y="1425694"/>
            <a:ext cx="2852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alt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s/x</a:t>
            </a:r>
            <a:endParaRPr lang="en-US" alt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1269" y="2734172"/>
            <a:ext cx="3389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d/r/</a:t>
            </a:r>
            <a:r>
              <a:rPr lang="en-US" altLang="en-US" sz="24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4095750"/>
            <a:ext cx="35365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alt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1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768F61-1D8E-4A1F-A25D-D162BBB8B3FE}"/>
              </a:ext>
            </a:extLst>
          </p:cNvPr>
          <p:cNvGrpSpPr/>
          <p:nvPr/>
        </p:nvGrpSpPr>
        <p:grpSpPr>
          <a:xfrm>
            <a:off x="333697" y="1970001"/>
            <a:ext cx="2620360" cy="2620360"/>
            <a:chOff x="285325" y="1093632"/>
            <a:chExt cx="2620360" cy="26203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A1DC8D-9742-459E-A244-059384AB73A2}"/>
                </a:ext>
              </a:extLst>
            </p:cNvPr>
            <p:cNvGrpSpPr/>
            <p:nvPr/>
          </p:nvGrpSpPr>
          <p:grpSpPr>
            <a:xfrm>
              <a:off x="285325" y="1093632"/>
              <a:ext cx="2620360" cy="2620360"/>
              <a:chOff x="285325" y="1093632"/>
              <a:chExt cx="2620360" cy="262036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58BB7EE-EF8A-4B8A-901A-7B2B097D6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5" y="1093632"/>
                <a:ext cx="2620360" cy="262036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E0BB53A-ABFD-41CD-A1C5-F488CA8E650B}"/>
                  </a:ext>
                </a:extLst>
              </p:cNvPr>
              <p:cNvSpPr/>
              <p:nvPr/>
            </p:nvSpPr>
            <p:spPr>
              <a:xfrm>
                <a:off x="839906" y="2038349"/>
                <a:ext cx="1617942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7CFE1E6-58A2-435E-922D-F95574DB1311}"/>
                  </a:ext>
                </a:extLst>
              </p:cNvPr>
              <p:cNvSpPr/>
              <p:nvPr/>
            </p:nvSpPr>
            <p:spPr>
              <a:xfrm>
                <a:off x="1447800" y="1970002"/>
                <a:ext cx="762000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B70B2-B7ED-4F7A-BFA2-663755B9BFCD}"/>
                </a:ext>
              </a:extLst>
            </p:cNvPr>
            <p:cNvSpPr txBox="1"/>
            <p:nvPr/>
          </p:nvSpPr>
          <p:spPr>
            <a:xfrm>
              <a:off x="658880" y="2003732"/>
              <a:ext cx="1873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TÌM TỪ</a:t>
              </a:r>
            </a:p>
          </p:txBody>
        </p:sp>
      </p:grpSp>
      <p:pic>
        <p:nvPicPr>
          <p:cNvPr id="7" name="Picture 8" descr="C:\Users\Administrator\Desktop\46867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38" y="-283487"/>
            <a:ext cx="4855562" cy="450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03FC97EA-E483-4FC0-AFED-211002238A4E}"/>
              </a:ext>
            </a:extLst>
          </p:cNvPr>
          <p:cNvSpPr/>
          <p:nvPr/>
        </p:nvSpPr>
        <p:spPr>
          <a:xfrm>
            <a:off x="2899963" y="2064117"/>
            <a:ext cx="1947218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Từ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láy</a:t>
            </a:r>
            <a:endParaRPr lang="en-US" altLang="zh-C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  <a:p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có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tiếng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chứa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âm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s</a:t>
            </a:r>
            <a:endParaRPr lang="zh-CN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13" name="Picture 5" descr="E:\我图PPT\00001PNG素材\儿童卡通\小汽车.png">
            <a:extLst>
              <a:ext uri="{FF2B5EF4-FFF2-40B4-BE49-F238E27FC236}">
                <a16:creationId xmlns:a16="http://schemas.microsoft.com/office/drawing/2014/main" id="{48D02DBD-39C0-4EEC-A453-075D69AA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29" y="3257550"/>
            <a:ext cx="3571979" cy="214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6E7F67-C174-4214-9331-770769A0CD0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1885950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sẵn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sàng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7049F-476D-4338-B79D-2BA25B9FE40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49127" y="2393781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sáng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suốt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D37EF0-8E08-4C68-9B10-9FE6F9DC2AD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603999" y="2917261"/>
            <a:ext cx="2514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sung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sướng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4DB95D-7F84-4AF2-B7BE-D244FAD3418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410200" y="1337408"/>
            <a:ext cx="306660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san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sẻ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600200" y="971550"/>
            <a:ext cx="2438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768F61-1D8E-4A1F-A25D-D162BBB8B3FE}"/>
              </a:ext>
            </a:extLst>
          </p:cNvPr>
          <p:cNvGrpSpPr/>
          <p:nvPr/>
        </p:nvGrpSpPr>
        <p:grpSpPr>
          <a:xfrm>
            <a:off x="285325" y="1093632"/>
            <a:ext cx="2620360" cy="2620360"/>
            <a:chOff x="285325" y="1093632"/>
            <a:chExt cx="2620360" cy="26203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A1DC8D-9742-459E-A244-059384AB73A2}"/>
                </a:ext>
              </a:extLst>
            </p:cNvPr>
            <p:cNvGrpSpPr/>
            <p:nvPr/>
          </p:nvGrpSpPr>
          <p:grpSpPr>
            <a:xfrm>
              <a:off x="285325" y="1093632"/>
              <a:ext cx="2620360" cy="2620360"/>
              <a:chOff x="285325" y="1093632"/>
              <a:chExt cx="2620360" cy="262036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58BB7EE-EF8A-4B8A-901A-7B2B097D6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5" y="1093632"/>
                <a:ext cx="2620360" cy="262036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E0BB53A-ABFD-41CD-A1C5-F488CA8E650B}"/>
                  </a:ext>
                </a:extLst>
              </p:cNvPr>
              <p:cNvSpPr/>
              <p:nvPr/>
            </p:nvSpPr>
            <p:spPr>
              <a:xfrm>
                <a:off x="839906" y="2038349"/>
                <a:ext cx="1617942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7CFE1E6-58A2-435E-922D-F95574DB1311}"/>
                  </a:ext>
                </a:extLst>
              </p:cNvPr>
              <p:cNvSpPr/>
              <p:nvPr/>
            </p:nvSpPr>
            <p:spPr>
              <a:xfrm>
                <a:off x="1447800" y="1970002"/>
                <a:ext cx="762000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B70B2-B7ED-4F7A-BFA2-663755B9BFCD}"/>
                </a:ext>
              </a:extLst>
            </p:cNvPr>
            <p:cNvSpPr txBox="1"/>
            <p:nvPr/>
          </p:nvSpPr>
          <p:spPr>
            <a:xfrm>
              <a:off x="658880" y="2003732"/>
              <a:ext cx="1873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TÌM TỪ</a:t>
              </a:r>
            </a:p>
          </p:txBody>
        </p:sp>
      </p:grpSp>
      <p:pic>
        <p:nvPicPr>
          <p:cNvPr id="7" name="Picture 8" descr="C:\Users\Administrator\Desktop\46867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38" y="-283487"/>
            <a:ext cx="4855562" cy="450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03FC97EA-E483-4FC0-AFED-211002238A4E}"/>
              </a:ext>
            </a:extLst>
          </p:cNvPr>
          <p:cNvSpPr/>
          <p:nvPr/>
        </p:nvSpPr>
        <p:spPr>
          <a:xfrm>
            <a:off x="2954058" y="1280427"/>
            <a:ext cx="1617942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Từ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láy</a:t>
            </a:r>
            <a:endParaRPr lang="en-US" altLang="zh-C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có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tiếng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chứa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âm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x</a:t>
            </a:r>
            <a:endParaRPr lang="zh-CN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13" name="Picture 5" descr="E:\我图PPT\00001PNG素材\儿童卡通\小汽车.png">
            <a:extLst>
              <a:ext uri="{FF2B5EF4-FFF2-40B4-BE49-F238E27FC236}">
                <a16:creationId xmlns:a16="http://schemas.microsoft.com/office/drawing/2014/main" id="{48D02DBD-39C0-4EEC-A453-075D69AA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29" y="3257550"/>
            <a:ext cx="3571979" cy="214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6E7F67-C174-4214-9331-770769A0CD0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1885950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xót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xa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7049F-476D-4338-B79D-2BA25B9FE40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49127" y="2393781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xôn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xao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D37EF0-8E08-4C68-9B10-9FE6F9DC2AD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603999" y="2917261"/>
            <a:ext cx="2514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xúng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xính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4DB95D-7F84-4AF2-B7BE-D244FAD3418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410200" y="1337408"/>
            <a:ext cx="306660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xa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xăm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38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E:\我图PPT\00001PNG素材\儿童卡通\erge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3625850" cy="461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182658" y="1280428"/>
            <a:ext cx="1617942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Từ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láy</a:t>
            </a:r>
            <a:endParaRPr lang="en-US" altLang="zh-C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có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tiếng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chứa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thanh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hỏi</a:t>
            </a:r>
            <a:endParaRPr lang="zh-CN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B15E0F-DACD-4A24-A685-DBEB7600300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1657350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lủng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củng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0FE5A0-3377-4935-B8AE-95FD3CB508C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2368719"/>
            <a:ext cx="2209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khẩn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khoản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4A7B21-C8E2-4944-A86F-6BA6927ECB2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3077391"/>
            <a:ext cx="2286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nhanh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nhảu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054DCC-4EBE-488C-9EFE-E9C328311FE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920919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đủng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đỉnh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D1243-2BB6-4139-8EF3-1B403E06DDA5}"/>
              </a:ext>
            </a:extLst>
          </p:cNvPr>
          <p:cNvGrpSpPr/>
          <p:nvPr/>
        </p:nvGrpSpPr>
        <p:grpSpPr>
          <a:xfrm>
            <a:off x="285325" y="1093632"/>
            <a:ext cx="2620360" cy="2620360"/>
            <a:chOff x="285325" y="1093632"/>
            <a:chExt cx="2620360" cy="26203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3A056B-D94D-494E-B1E7-4BE52CEE947A}"/>
                </a:ext>
              </a:extLst>
            </p:cNvPr>
            <p:cNvGrpSpPr/>
            <p:nvPr/>
          </p:nvGrpSpPr>
          <p:grpSpPr>
            <a:xfrm>
              <a:off x="285325" y="1093632"/>
              <a:ext cx="2620360" cy="2620360"/>
              <a:chOff x="285325" y="1093632"/>
              <a:chExt cx="2620360" cy="262036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8EB341C-36E3-492C-83B6-B06357045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5" y="1093632"/>
                <a:ext cx="2620360" cy="262036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B97AB55-D67C-476F-A850-9BF146D32C11}"/>
                  </a:ext>
                </a:extLst>
              </p:cNvPr>
              <p:cNvSpPr/>
              <p:nvPr/>
            </p:nvSpPr>
            <p:spPr>
              <a:xfrm>
                <a:off x="839906" y="2038349"/>
                <a:ext cx="1617942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F9CE60-28C8-4927-8BB4-0771BC9A5B68}"/>
                  </a:ext>
                </a:extLst>
              </p:cNvPr>
              <p:cNvSpPr/>
              <p:nvPr/>
            </p:nvSpPr>
            <p:spPr>
              <a:xfrm>
                <a:off x="1447800" y="1970002"/>
                <a:ext cx="762000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BF19AD-ECEC-48A4-A2DD-C8BBD5D752FD}"/>
                </a:ext>
              </a:extLst>
            </p:cNvPr>
            <p:cNvSpPr txBox="1"/>
            <p:nvPr/>
          </p:nvSpPr>
          <p:spPr>
            <a:xfrm>
              <a:off x="658880" y="2003732"/>
              <a:ext cx="1873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TÌM TỪ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E:\我图PPT\00001PNG素材\儿童卡通\erge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3625850" cy="461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182658" y="1280428"/>
            <a:ext cx="1617942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Từ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láy</a:t>
            </a:r>
            <a:endParaRPr lang="en-US" altLang="zh-C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có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tiếng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chứa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thanh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ngã</a:t>
            </a:r>
            <a:endParaRPr lang="zh-CN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B15E0F-DACD-4A24-A685-DBEB7600300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1657350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bỡ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ngỡ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0FE5A0-3377-4935-B8AE-95FD3CB508C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2368719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mũm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mĩm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4A7B21-C8E2-4944-A86F-6BA6927ECB2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3077391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ngỡ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ngàng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054DCC-4EBE-488C-9EFE-E9C328311FE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920919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mãi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mãi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D1243-2BB6-4139-8EF3-1B403E06DDA5}"/>
              </a:ext>
            </a:extLst>
          </p:cNvPr>
          <p:cNvGrpSpPr/>
          <p:nvPr/>
        </p:nvGrpSpPr>
        <p:grpSpPr>
          <a:xfrm>
            <a:off x="285325" y="1093632"/>
            <a:ext cx="2620360" cy="2620360"/>
            <a:chOff x="285325" y="1093632"/>
            <a:chExt cx="2620360" cy="26203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3A056B-D94D-494E-B1E7-4BE52CEE947A}"/>
                </a:ext>
              </a:extLst>
            </p:cNvPr>
            <p:cNvGrpSpPr/>
            <p:nvPr/>
          </p:nvGrpSpPr>
          <p:grpSpPr>
            <a:xfrm>
              <a:off x="285325" y="1093632"/>
              <a:ext cx="2620360" cy="2620360"/>
              <a:chOff x="285325" y="1093632"/>
              <a:chExt cx="2620360" cy="262036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8EB341C-36E3-492C-83B6-B06357045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5" y="1093632"/>
                <a:ext cx="2620360" cy="262036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B97AB55-D67C-476F-A850-9BF146D32C11}"/>
                  </a:ext>
                </a:extLst>
              </p:cNvPr>
              <p:cNvSpPr/>
              <p:nvPr/>
            </p:nvSpPr>
            <p:spPr>
              <a:xfrm>
                <a:off x="839906" y="2038349"/>
                <a:ext cx="1617942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F9CE60-28C8-4927-8BB4-0771BC9A5B68}"/>
                  </a:ext>
                </a:extLst>
              </p:cNvPr>
              <p:cNvSpPr/>
              <p:nvPr/>
            </p:nvSpPr>
            <p:spPr>
              <a:xfrm>
                <a:off x="1447800" y="1970002"/>
                <a:ext cx="762000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BF19AD-ECEC-48A4-A2DD-C8BBD5D752FD}"/>
                </a:ext>
              </a:extLst>
            </p:cNvPr>
            <p:cNvSpPr txBox="1"/>
            <p:nvPr/>
          </p:nvSpPr>
          <p:spPr>
            <a:xfrm>
              <a:off x="658880" y="2003732"/>
              <a:ext cx="1873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TÌM TỪ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241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"/>
            <a:ext cx="9144001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15"/>
          <p:cNvGrpSpPr/>
          <p:nvPr/>
        </p:nvGrpSpPr>
        <p:grpSpPr>
          <a:xfrm>
            <a:off x="2971800" y="-4286250"/>
            <a:ext cx="3962400" cy="6400800"/>
            <a:chOff x="3316470" y="-2348624"/>
            <a:chExt cx="3063604" cy="4052150"/>
          </a:xfrm>
        </p:grpSpPr>
        <p:pic>
          <p:nvPicPr>
            <p:cNvPr id="4" name="Picture 6" descr="C:\Users\Administrator\Desktop\4354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7806" b="-2"/>
            <a:stretch>
              <a:fillRect/>
            </a:stretch>
          </p:blipFill>
          <p:spPr bwMode="auto">
            <a:xfrm flipH="1">
              <a:off x="3316470" y="-2348624"/>
              <a:ext cx="3063604" cy="405215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12"/>
            <p:cNvSpPr txBox="1">
              <a:spLocks noChangeArrowheads="1"/>
            </p:cNvSpPr>
            <p:nvPr/>
          </p:nvSpPr>
          <p:spPr bwMode="auto">
            <a:xfrm>
              <a:off x="3868801" y="936851"/>
              <a:ext cx="1393007" cy="40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prstTxWarp prst="textArchUp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CN" sz="34400" b="1" dirty="0" smtClean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康海报体W12" pitchFamily="81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344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828800" y="2343150"/>
            <a:ext cx="70104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sặc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90065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93" fill="hold">
                                          <p:stCondLst>
                                            <p:cond delay="2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93" fill="hold">
                                          <p:stCondLst>
                                            <p:cond delay="5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93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93" fill="hold">
                                          <p:stCondLst>
                                            <p:cond delay="117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\\Sy\e\我图PPT\00001PNG素材\儿童卡通\卡通杨柳叶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52"/>
            <a:ext cx="2895600" cy="37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新作卡通用图\3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149"/>
          <a:stretch>
            <a:fillRect/>
          </a:stretch>
        </p:blipFill>
        <p:spPr bwMode="auto">
          <a:xfrm>
            <a:off x="-304800" y="1936756"/>
            <a:ext cx="10287000" cy="337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新作卡通用图\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87" y="1276350"/>
            <a:ext cx="2447925" cy="38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新作卡通用图\3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8"/>
          <a:stretch>
            <a:fillRect/>
          </a:stretch>
        </p:blipFill>
        <p:spPr bwMode="auto">
          <a:xfrm>
            <a:off x="6477000" y="-23123"/>
            <a:ext cx="2344738" cy="151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我图PPT\00001PNG素材\儿童卡通\小火车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9886" y="2696686"/>
            <a:ext cx="3939886" cy="2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1066800" y="-381584"/>
            <a:ext cx="5870200" cy="3029534"/>
            <a:chOff x="1652956" y="-308918"/>
            <a:chExt cx="5139669" cy="3632184"/>
          </a:xfrm>
        </p:grpSpPr>
        <p:pic>
          <p:nvPicPr>
            <p:cNvPr id="21" name="Picture 9" descr="C:\Users\Administrator\Desktop\新作卡通用图\113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E:\我图PPT\00001PNG素材\儿童卡通\fty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 flipH="1">
            <a:off x="3188159" y="1215472"/>
            <a:ext cx="257244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4000" b="1" dirty="0">
                <a:gradFill flip="none" rotWithShape="1">
                  <a:gsLst>
                    <a:gs pos="0">
                      <a:srgbClr val="FF3399">
                        <a:shade val="30000"/>
                        <a:satMod val="115000"/>
                      </a:srgbClr>
                    </a:gs>
                    <a:gs pos="50000">
                      <a:srgbClr val="FF3399">
                        <a:shade val="67500"/>
                        <a:satMod val="115000"/>
                      </a:srgbClr>
                    </a:gs>
                    <a:gs pos="100000">
                      <a:srgbClr val="FF3399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VN Nguyen Du" panose="04030805020802020802" pitchFamily="82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DẶN DÒ</a:t>
            </a:r>
            <a:endParaRPr lang="zh-CN" altLang="en-US" sz="4000" b="1" dirty="0">
              <a:gradFill flip="none" rotWithShape="1">
                <a:gsLst>
                  <a:gs pos="0">
                    <a:srgbClr val="FF3399">
                      <a:shade val="30000"/>
                      <a:satMod val="115000"/>
                    </a:srgbClr>
                  </a:gs>
                  <a:gs pos="50000">
                    <a:srgbClr val="FF3399">
                      <a:shade val="67500"/>
                      <a:satMod val="115000"/>
                    </a:srgbClr>
                  </a:gs>
                  <a:gs pos="100000">
                    <a:srgbClr val="FF3399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UVN Nguyen Du" panose="04030805020802020802" pitchFamily="82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 flipH="1">
            <a:off x="2560414" y="2297490"/>
            <a:ext cx="4224561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-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Sửa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lỗi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chính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tả</a:t>
            </a:r>
            <a:endParaRPr lang="en-US" altLang="zh-CN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  <a:p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-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Xem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bài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: Nghe-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viết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GÀ TRỐNG VÀ CÁO</a:t>
            </a:r>
            <a:endParaRPr lang="zh-CN" altLang="en-US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5" name="Picture 7" descr="小鸟0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2724150"/>
            <a:ext cx="585787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小鸟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119" y="2300288"/>
            <a:ext cx="430212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3000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4687 -0.00124 L -3.33333E-6 1.68675E-6 " pathEditMode="relative" rAng="0" ptsTypes="AA">
                                      <p:cBhvr>
                                        <p:cTn id="24" dur="1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4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grpId="0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Motion origin="layout" path="M -0.00556 0.0142 C 0.04028 -0.04969 0.08472 -0.11296 0.15087 -0.13982 C 0.2151 -0.16759 0.31615 -0.1105 0.38472 -0.14846 C 0.45382 -0.18488 0.49496 -0.33117 0.55781 -0.36451 C 0.62014 -0.39692 0.7059 -0.34506 0.76024 -0.34815 C 0.81389 -0.35124 0.83646 -0.38087 0.8809 -0.38395 C 0.92569 -0.38611 0.97222 -0.37994 1.02795 -0.36266 C 1.08142 -0.34568 1.16094 -0.30772 1.20312 -0.28272 C 1.24444 -0.2571 1.26319 -0.2358 1.28246 -0.21389 " pathEditMode="relative" rAng="630840" ptsTypes="aaaaaaaaA">
                                      <p:cBhvr>
                                        <p:cTn id="46" dur="4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40" y="-145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1.38889E-6 9.87654E-7 C 0.10174 -0.00154 0.20365 -0.00309 0.27969 -0.01358 C 0.35573 -0.02408 0.38976 -0.05216 0.4559 -0.06327 C 0.52188 -0.07438 0.62431 -0.06759 0.67604 -0.07963 C 0.72795 -0.09167 0.70486 -0.12006 0.76649 -0.13519 C 0.82865 -0.15031 0.96233 -0.15401 1.04653 -0.17037 C 1.13073 -0.18673 1.20139 -0.20988 1.27188 -0.23272 " pathEditMode="relative" rAng="0" ptsTypes="aaaaaaA">
                                      <p:cBhvr>
                                        <p:cTn id="51" dur="3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94" y="-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\\Sy\e\我图PPT\00001PNG素材\儿童卡通\卡通杨柳叶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52"/>
            <a:ext cx="2895600" cy="37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新作卡通用图\3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149"/>
          <a:stretch>
            <a:fillRect/>
          </a:stretch>
        </p:blipFill>
        <p:spPr bwMode="auto">
          <a:xfrm>
            <a:off x="-304800" y="1936756"/>
            <a:ext cx="10287000" cy="337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新作卡通用图\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87" y="1276350"/>
            <a:ext cx="2447925" cy="38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新作卡通用图\3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8"/>
          <a:stretch>
            <a:fillRect/>
          </a:stretch>
        </p:blipFill>
        <p:spPr bwMode="auto">
          <a:xfrm>
            <a:off x="6477000" y="-23123"/>
            <a:ext cx="2344738" cy="151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我图PPT\00001PNG素材\儿童卡通\小火车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9886" y="2696686"/>
            <a:ext cx="3939886" cy="2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2727297" y="-10986"/>
            <a:ext cx="3048000" cy="1878370"/>
            <a:chOff x="1652956" y="-308918"/>
            <a:chExt cx="5139669" cy="3632184"/>
          </a:xfrm>
        </p:grpSpPr>
        <p:pic>
          <p:nvPicPr>
            <p:cNvPr id="21" name="Picture 9" descr="C:\Users\Administrator\Desktop\新作卡通用图\113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E:\我图PPT\00001PNG素材\儿童卡通\fty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 flipH="1">
            <a:off x="2447476" y="1911856"/>
            <a:ext cx="4084503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4800" b="1">
                <a:gradFill flip="none" rotWithShape="1">
                  <a:gsLst>
                    <a:gs pos="0">
                      <a:srgbClr val="FF3399">
                        <a:shade val="30000"/>
                        <a:satMod val="115000"/>
                      </a:srgbClr>
                    </a:gs>
                    <a:gs pos="50000">
                      <a:srgbClr val="FF3399">
                        <a:shade val="67500"/>
                        <a:satMod val="115000"/>
                      </a:srgbClr>
                    </a:gs>
                    <a:gs pos="100000">
                      <a:srgbClr val="FF3399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VN Nguyen Du" panose="04030805020802020802" pitchFamily="82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Chúc các em học tốt nhé!</a:t>
            </a:r>
            <a:endParaRPr lang="zh-CN" altLang="en-US" sz="4800" b="1" dirty="0">
              <a:gradFill flip="none" rotWithShape="1">
                <a:gsLst>
                  <a:gs pos="0">
                    <a:srgbClr val="FF3399">
                      <a:shade val="30000"/>
                      <a:satMod val="115000"/>
                    </a:srgbClr>
                  </a:gs>
                  <a:gs pos="50000">
                    <a:srgbClr val="FF3399">
                      <a:shade val="67500"/>
                      <a:satMod val="115000"/>
                    </a:srgbClr>
                  </a:gs>
                  <a:gs pos="100000">
                    <a:srgbClr val="FF3399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UVN Nguyen Du" panose="04030805020802020802" pitchFamily="82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7" descr="小鸟0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2724150"/>
            <a:ext cx="585787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小鸟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119" y="2300288"/>
            <a:ext cx="430212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5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3000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4687 -0.00124 L -3.33333E-6 1.68675E-6 " pathEditMode="relative" rAng="0" ptsTypes="AA">
                                      <p:cBhvr>
                                        <p:cTn id="24" dur="1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4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Motion origin="layout" path="M -0.00556 0.0142 C 0.04028 -0.04969 0.08472 -0.11296 0.15087 -0.13982 C 0.2151 -0.16759 0.31615 -0.1105 0.38472 -0.14846 C 0.45382 -0.18488 0.49496 -0.33117 0.55781 -0.36451 C 0.62014 -0.39692 0.7059 -0.34506 0.76024 -0.34815 C 0.81389 -0.35124 0.83646 -0.38087 0.8809 -0.38395 C 0.92569 -0.38611 0.97222 -0.37994 1.02795 -0.36266 C 1.08142 -0.34568 1.16094 -0.30772 1.20312 -0.28272 C 1.24444 -0.2571 1.26319 -0.2358 1.28246 -0.21389 " pathEditMode="relative" rAng="630840" ptsTypes="aaaaaaaaA">
                                      <p:cBhvr>
                                        <p:cTn id="41" dur="4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40" y="-1456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1.38889E-6 9.87654E-7 C 0.10174 -0.00154 0.20365 -0.00309 0.27969 -0.01358 C 0.35573 -0.02408 0.38976 -0.05216 0.4559 -0.06327 C 0.52188 -0.07438 0.62431 -0.06759 0.67604 -0.07963 C 0.72795 -0.09167 0.70486 -0.12006 0.76649 -0.13519 C 0.82865 -0.15031 0.96233 -0.15401 1.04653 -0.17037 C 1.13073 -0.18673 1.20139 -0.20988 1.27188 -0.23272 " pathEditMode="relative" rAng="0" ptsTypes="aaaaaaA">
                                      <p:cBhvr>
                                        <p:cTn id="46" dur="3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94" y="-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3"/>
            <a:ext cx="9144001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15"/>
          <p:cNvGrpSpPr/>
          <p:nvPr/>
        </p:nvGrpSpPr>
        <p:grpSpPr>
          <a:xfrm>
            <a:off x="2057400" y="-4667250"/>
            <a:ext cx="5940154" cy="7856888"/>
            <a:chOff x="3316470" y="-2348624"/>
            <a:chExt cx="3063604" cy="4052150"/>
          </a:xfrm>
        </p:grpSpPr>
        <p:pic>
          <p:nvPicPr>
            <p:cNvPr id="4" name="Picture 6" descr="C:\Users\Administrator\Desktop\4354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7806" b="-2"/>
            <a:stretch>
              <a:fillRect/>
            </a:stretch>
          </p:blipFill>
          <p:spPr bwMode="auto">
            <a:xfrm flipH="1">
              <a:off x="3316470" y="-2348624"/>
              <a:ext cx="3063604" cy="405215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12"/>
            <p:cNvSpPr txBox="1">
              <a:spLocks noChangeArrowheads="1"/>
            </p:cNvSpPr>
            <p:nvPr/>
          </p:nvSpPr>
          <p:spPr bwMode="auto">
            <a:xfrm>
              <a:off x="3868801" y="936851"/>
              <a:ext cx="1393007" cy="40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prstTxWarp prst="textArchUp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CN" sz="34400" b="1" dirty="0" smtClean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康海报体W12" pitchFamily="81" charset="-122"/>
                  <a:cs typeface="Times New Roman" panose="02020603050405020304" pitchFamily="18" charset="0"/>
                </a:rPr>
                <a:t>KHÁM PHÁ </a:t>
              </a:r>
              <a:endParaRPr lang="zh-CN" altLang="en-US" sz="344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441677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93" fill="hold">
                                          <p:stCondLst>
                                            <p:cond delay="2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93" fill="hold">
                                          <p:stCondLst>
                                            <p:cond delay="5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93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93" fill="hold">
                                          <p:stCondLst>
                                            <p:cond delay="117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02103" y="832090"/>
            <a:ext cx="6528432" cy="33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/>
          <p:cNvSpPr txBox="1">
            <a:spLocks noChangeArrowheads="1"/>
          </p:cNvSpPr>
          <p:nvPr/>
        </p:nvSpPr>
        <p:spPr bwMode="auto">
          <a:xfrm rot="190874" flipH="1">
            <a:off x="2745384" y="2188126"/>
            <a:ext cx="59527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vi-VN" altLang="zh-CN" sz="35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Ngườ</a:t>
            </a:r>
            <a:r>
              <a:rPr lang="en-US" altLang="zh-CN" sz="35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i </a:t>
            </a:r>
            <a:r>
              <a:rPr lang="en-US" altLang="zh-CN" sz="35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viết</a:t>
            </a:r>
            <a:r>
              <a:rPr lang="en-US" altLang="zh-CN" sz="35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truyện</a:t>
            </a:r>
            <a:r>
              <a:rPr lang="en-US" altLang="zh-CN" sz="35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thật</a:t>
            </a:r>
            <a:r>
              <a:rPr lang="en-US" altLang="zh-CN" sz="35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thà</a:t>
            </a:r>
            <a:endParaRPr lang="en-US" altLang="zh-CN" sz="3500" b="1" dirty="0">
              <a:solidFill>
                <a:srgbClr val="002060"/>
              </a:solidFill>
              <a:latin typeface="#9Slide03 AllRoundGothic" panose="020B0703020202020104" pitchFamily="34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CN" sz="2200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Theo </a:t>
            </a:r>
            <a:r>
              <a:rPr lang="en-US" altLang="zh-CN" sz="22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Nguyễn</a:t>
            </a:r>
            <a:r>
              <a:rPr lang="en-US" altLang="zh-CN" sz="2200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Đình</a:t>
            </a:r>
            <a:r>
              <a:rPr lang="en-US" altLang="zh-CN" sz="2200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Chính</a:t>
            </a:r>
            <a:endParaRPr lang="en-US" altLang="zh-CN" sz="2200" dirty="0">
              <a:solidFill>
                <a:srgbClr val="002060"/>
              </a:solidFill>
              <a:latin typeface="#9Slide03 AllRoundGothic" panose="020B0703020202020104" pitchFamily="34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028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095" y="2701127"/>
            <a:ext cx="3003664" cy="272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8175CB-9766-41AA-AC25-047F48AB8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367">
            <a:off x="525078" y="1030005"/>
            <a:ext cx="2179992" cy="2959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 descr="E:\0000000我图PPT\PNG内页素材\024.png">
            <a:extLst>
              <a:ext uri="{FF2B5EF4-FFF2-40B4-BE49-F238E27FC236}">
                <a16:creationId xmlns:a16="http://schemas.microsoft.com/office/drawing/2014/main" id="{BB9FE0D4-27A6-48B3-A917-B94DA59A7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2" b="89868" l="9947" r="90053">
                        <a14:foregroundMark x1="89920" y1="27753" x2="89920" y2="27753"/>
                        <a14:foregroundMark x1="90053" y1="32379" x2="90053" y2="32379"/>
                        <a14:backgroundMark x1="25729" y1="17401" x2="95623" y2="72687"/>
                        <a14:backgroundMark x1="95623" y1="72687" x2="95623" y2="72687"/>
                        <a14:backgroundMark x1="20159" y1="63436" x2="51724" y2="23128"/>
                        <a14:backgroundMark x1="88727" y1="34802" x2="88727" y2="34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95" t="13719" r="8993" b="53903"/>
          <a:stretch/>
        </p:blipFill>
        <p:spPr bwMode="auto">
          <a:xfrm>
            <a:off x="7340914" y="1356044"/>
            <a:ext cx="888686" cy="108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0000000我图PPT\PNG内页素材\024.png">
            <a:extLst>
              <a:ext uri="{FF2B5EF4-FFF2-40B4-BE49-F238E27FC236}">
                <a16:creationId xmlns:a16="http://schemas.microsoft.com/office/drawing/2014/main" id="{85B70EEE-A965-48D9-9CF9-F4A0EC658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2" b="89868" l="9947" r="90053">
                        <a14:foregroundMark x1="89920" y1="27753" x2="89920" y2="27753"/>
                        <a14:foregroundMark x1="90053" y1="32379" x2="90053" y2="32379"/>
                        <a14:backgroundMark x1="25729" y1="17401" x2="95623" y2="72687"/>
                        <a14:backgroundMark x1="95623" y1="72687" x2="95623" y2="72687"/>
                        <a14:backgroundMark x1="20159" y1="63436" x2="51724" y2="23128"/>
                        <a14:backgroundMark x1="88727" y1="34802" x2="88727" y2="34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12900" r="23801" b="60493"/>
          <a:stretch/>
        </p:blipFill>
        <p:spPr bwMode="auto">
          <a:xfrm>
            <a:off x="6459680" y="1356043"/>
            <a:ext cx="1022068" cy="8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0637DA-385E-4671-A7A8-9F5495A6DC34}"/>
              </a:ext>
            </a:extLst>
          </p:cNvPr>
          <p:cNvSpPr txBox="1"/>
          <p:nvPr/>
        </p:nvSpPr>
        <p:spPr>
          <a:xfrm rot="21188159">
            <a:off x="335796" y="3994807"/>
            <a:ext cx="2969449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CN" sz="2500" b="1" dirty="0" err="1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Honore</a:t>
            </a:r>
            <a:r>
              <a:rPr lang="en-US" altLang="zh-CN" sz="2500" b="1" dirty="0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De Balzac</a:t>
            </a:r>
            <a:endParaRPr lang="zh-CN" altLang="en-US" sz="2500" b="1" dirty="0">
              <a:solidFill>
                <a:schemeClr val="accent6">
                  <a:lumMod val="75000"/>
                </a:schemeClr>
              </a:solidFill>
              <a:latin typeface="#9Slide03 AllRoundGothic" panose="020B0703020202020104" pitchFamily="34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81915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581150"/>
            <a:ext cx="8534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– viết lại đúng chính tả, trình bày đúng truyện ngắn “Người viết truyện thật thà”.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Biết tự phát hiện lỗi và sửa lỗi trong bài chính tả.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và viết đúng chính tả các từ láy có tiếng chứa các âm đầu s/ x.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17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新作卡通用图\11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49505"/>
            <a:ext cx="4352609" cy="13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180" y="-374603"/>
            <a:ext cx="2213300" cy="18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 flipH="1">
            <a:off x="1981200" y="-95250"/>
            <a:ext cx="6400800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Người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viết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truyện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thật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thà</a:t>
            </a:r>
            <a:endParaRPr lang="en-US" altLang="zh-CN" sz="3600" b="1" dirty="0">
              <a:ln w="0"/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43000" y="742950"/>
            <a:ext cx="7620000" cy="76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13E5239A-4262-44E4-A6C6-73E30B12EB8C}"/>
              </a:ext>
            </a:extLst>
          </p:cNvPr>
          <p:cNvSpPr/>
          <p:nvPr/>
        </p:nvSpPr>
        <p:spPr>
          <a:xfrm>
            <a:off x="76200" y="1428750"/>
            <a:ext cx="8839200" cy="287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Ban-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thẹn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Google Shape;112;p1">
            <a:extLst>
              <a:ext uri="{FF2B5EF4-FFF2-40B4-BE49-F238E27FC236}">
                <a16:creationId xmlns:a16="http://schemas.microsoft.com/office/drawing/2014/main" id="{06283709-CD1A-4FC9-B7B4-FFC1CF975F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33446" y="3531469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3;p1">
            <a:extLst>
              <a:ext uri="{FF2B5EF4-FFF2-40B4-BE49-F238E27FC236}">
                <a16:creationId xmlns:a16="http://schemas.microsoft.com/office/drawing/2014/main" id="{E3767EC1-2714-4D91-AABC-5CB235F52E7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05415" y="2615547"/>
            <a:ext cx="709985" cy="564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66932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0851 0.00555 L 0.00851 0.00586 C 0.08438 -0.00834 0.10938 -0.02068 0.18316 -0.00587 C 0.18941 -0.00463 0.19462 0.00463 0.20052 0.00833 C 0.21198 0.01512 0.22361 0.01944 0.23542 0.0253 C 0.24358 0.03364 0.25191 0.04043 0.2592 0.05061 C 0.27135 0.06759 0.27847 0.09135 0.28472 0.11543 C 0.28767 0.12747 0.29028 0.13981 0.29253 0.15216 C 0.29427 0.16049 0.29479 0.16913 0.29583 0.17747 C 0.29479 0.22376 0.29514 0.27006 0.29253 0.31574 C 0.29219 0.32592 0.28872 0.33456 0.28646 0.34413 C 0.28247 0.35926 0.27778 0.37284 0.27188 0.38642 C 0.26875 0.39413 0.26476 0.40154 0.26076 0.40895 C 0.25521 0.41944 0.24948 0.43024 0.24358 0.43981 C 0.2401 0.44537 0.23628 0.44969 0.23229 0.45401 C 0.20903 0.47932 0.20903 0.47901 0.1849 0.49351 C 0.15677 0.51018 0.14392 0.5145 0.10868 0.51882 C 0.07257 0.52314 0.03663 0.52253 0.00069 0.52469 C -0.01632 0.52253 -0.03333 0.5216 -0.05 0.51882 C -0.05573 0.5179 -0.06181 0.51697 -0.06736 0.51327 C -0.07569 0.5074 -0.08316 0.49784 -0.09115 0.49074 C -0.1 0.48271 -0.10938 0.47654 -0.11806 0.46821 C -0.13108 0.45586 -0.14323 0.44105 -0.15625 0.4287 C -0.16424 0.42098 -0.1724 0.4145 -0.18003 0.40617 C -0.18837 0.39691 -0.18177 0.39753 -0.18646 0.39753 L -0.18646 0.39784 " pathEditMode="relative" rAng="0" ptsTypes="AAAAAAAAAAAAAAAAAAAAAAAAAA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250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9524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我图PPT\00001PNG素材\儿童卡通\004最新儿童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82" y="-151"/>
            <a:ext cx="3733800" cy="51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658753" y="776762"/>
            <a:ext cx="2648422" cy="2208579"/>
            <a:chOff x="685800" y="1290684"/>
            <a:chExt cx="1640216" cy="1367813"/>
          </a:xfrm>
        </p:grpSpPr>
        <p:pic>
          <p:nvPicPr>
            <p:cNvPr id="4106" name="Picture 10" descr="E:\0000000我图PPT\PNG内页素材\852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290684"/>
              <a:ext cx="1640216" cy="1367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 flipH="1">
              <a:off x="1041829" y="1575830"/>
              <a:ext cx="948087" cy="72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7000" dirty="0">
                  <a:solidFill>
                    <a:schemeClr val="bg1"/>
                  </a:solidFill>
                  <a:latin typeface="#9Slide03 AllRoundGothic" panose="020B0703020202020104" pitchFamily="34" charset="0"/>
                  <a:ea typeface="方正胖娃简体" panose="03000509000000000000" pitchFamily="65" charset="-122"/>
                  <a:cs typeface="Times New Roman" panose="02020603050405020304" pitchFamily="18" charset="0"/>
                </a:rPr>
                <a:t>1</a:t>
              </a:r>
              <a:endParaRPr lang="zh-CN" altLang="en-US" sz="7000" dirty="0">
                <a:solidFill>
                  <a:schemeClr val="bg1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417331" y="594273"/>
            <a:ext cx="2395746" cy="2573556"/>
            <a:chOff x="1761954" y="1200150"/>
            <a:chExt cx="1483729" cy="1593850"/>
          </a:xfrm>
        </p:grpSpPr>
        <p:pic>
          <p:nvPicPr>
            <p:cNvPr id="4105" name="Picture 9" descr="E:\0000000我图PPT\PNG内页素材\851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954" y="1200150"/>
              <a:ext cx="1483729" cy="1593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 flipH="1">
              <a:off x="2036876" y="1598315"/>
              <a:ext cx="834448" cy="72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7000" dirty="0">
                  <a:solidFill>
                    <a:schemeClr val="bg1"/>
                  </a:solidFill>
                  <a:latin typeface="#9Slide03 AllRoundGothic" panose="020B0703020202020104" pitchFamily="34" charset="0"/>
                  <a:ea typeface="方正胖娃简体" panose="03000509000000000000" pitchFamily="65" charset="-122"/>
                  <a:cs typeface="Times New Roman" panose="02020603050405020304" pitchFamily="18" charset="0"/>
                </a:rPr>
                <a:t>2</a:t>
              </a:r>
              <a:endParaRPr lang="zh-CN" altLang="en-US" sz="7000" dirty="0">
                <a:solidFill>
                  <a:schemeClr val="bg1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38157" y="2257100"/>
            <a:ext cx="2246012" cy="2423822"/>
            <a:chOff x="770709" y="2195841"/>
            <a:chExt cx="1390996" cy="1501117"/>
          </a:xfrm>
        </p:grpSpPr>
        <p:pic>
          <p:nvPicPr>
            <p:cNvPr id="4103" name="Picture 7" descr="E:\0000000我图PPT\PNG内页素材\853.png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09" y="2195841"/>
              <a:ext cx="1390996" cy="1501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 flipH="1">
              <a:off x="1096137" y="2573657"/>
              <a:ext cx="728231" cy="72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7000" dirty="0">
                  <a:solidFill>
                    <a:schemeClr val="bg1"/>
                  </a:solidFill>
                  <a:latin typeface="#9Slide03 AllRoundGothic" panose="020B0703020202020104" pitchFamily="34" charset="0"/>
                  <a:ea typeface="方正胖娃简体" panose="03000509000000000000" pitchFamily="65" charset="-122"/>
                  <a:cs typeface="Times New Roman" panose="02020603050405020304" pitchFamily="18" charset="0"/>
                </a:rPr>
                <a:t>3</a:t>
              </a:r>
              <a:endParaRPr lang="zh-CN" altLang="en-US" sz="7000" dirty="0">
                <a:solidFill>
                  <a:schemeClr val="bg1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282284" y="2360043"/>
            <a:ext cx="2564197" cy="2217937"/>
            <a:chOff x="1657629" y="2323349"/>
            <a:chExt cx="1588054" cy="1373609"/>
          </a:xfrm>
        </p:grpSpPr>
        <p:pic>
          <p:nvPicPr>
            <p:cNvPr id="4104" name="Picture 8" descr="E:\0000000我图PPT\PNG内页素材\850.pn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629" y="2323349"/>
              <a:ext cx="1588054" cy="1373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hlinkClick r:id="rId10" action="ppaction://hlinksldjump"/>
            </p:cNvPr>
            <p:cNvSpPr txBox="1">
              <a:spLocks noChangeArrowheads="1"/>
            </p:cNvSpPr>
            <p:nvPr/>
          </p:nvSpPr>
          <p:spPr bwMode="auto">
            <a:xfrm flipH="1">
              <a:off x="1956261" y="2642349"/>
              <a:ext cx="931080" cy="72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7000" dirty="0">
                  <a:solidFill>
                    <a:schemeClr val="bg1"/>
                  </a:solidFill>
                  <a:latin typeface="#9Slide03 AllRoundGothic" panose="020B0703020202020104" pitchFamily="34" charset="0"/>
                  <a:ea typeface="方正胖娃简体" panose="03000509000000000000" pitchFamily="65" charset="-122"/>
                  <a:cs typeface="Times New Roman" panose="02020603050405020304" pitchFamily="18" charset="0"/>
                </a:rPr>
                <a:t>4</a:t>
              </a:r>
              <a:endParaRPr lang="zh-CN" altLang="en-US" sz="7000" dirty="0">
                <a:solidFill>
                  <a:schemeClr val="bg1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109" name="Picture 13" descr="E:\0000000我图PPT\PNG内页素材\26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28" y="895350"/>
            <a:ext cx="2777872" cy="232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 flipH="1">
            <a:off x="6996024" y="1595358"/>
            <a:ext cx="18948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dirty="0" err="1">
                <a:solidFill>
                  <a:srgbClr val="006600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3200" dirty="0">
                <a:solidFill>
                  <a:srgbClr val="006600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6600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hiểu</a:t>
            </a:r>
            <a:r>
              <a:rPr lang="en-US" altLang="zh-CN" sz="3200" dirty="0">
                <a:solidFill>
                  <a:srgbClr val="006600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6600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bài</a:t>
            </a:r>
            <a:endParaRPr lang="zh-CN" altLang="en-US" sz="3200" dirty="0">
              <a:solidFill>
                <a:srgbClr val="006600"/>
              </a:solidFill>
              <a:latin typeface="#9Slide03 AllRoundGothic" panose="020B0703020202020104" pitchFamily="34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455AF5BA-D0D6-4C1A-87B8-1E5E220E9F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43" y="4680922"/>
            <a:ext cx="704850" cy="352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5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0E4CEB8F-630B-4BB7-82F8-D4BAD418F43D}"/>
              </a:ext>
            </a:extLst>
          </p:cNvPr>
          <p:cNvGrpSpPr/>
          <p:nvPr/>
        </p:nvGrpSpPr>
        <p:grpSpPr>
          <a:xfrm>
            <a:off x="3505200" y="-2842460"/>
            <a:ext cx="4688957" cy="3733800"/>
            <a:chOff x="2588382" y="285750"/>
            <a:chExt cx="4688957" cy="3733800"/>
          </a:xfrm>
        </p:grpSpPr>
        <p:grpSp>
          <p:nvGrpSpPr>
            <p:cNvPr id="14" name="组合 58">
              <a:extLst>
                <a:ext uri="{FF2B5EF4-FFF2-40B4-BE49-F238E27FC236}">
                  <a16:creationId xmlns:a16="http://schemas.microsoft.com/office/drawing/2014/main" id="{681B4C12-4B87-4E40-B1A2-2E0B34EF6D4C}"/>
                </a:ext>
              </a:extLst>
            </p:cNvPr>
            <p:cNvGrpSpPr/>
            <p:nvPr/>
          </p:nvGrpSpPr>
          <p:grpSpPr>
            <a:xfrm>
              <a:off x="2588382" y="285750"/>
              <a:ext cx="4688957" cy="3733800"/>
              <a:chOff x="-1970271" y="-2318686"/>
              <a:chExt cx="5134401" cy="4088507"/>
            </a:xfrm>
          </p:grpSpPr>
          <p:pic>
            <p:nvPicPr>
              <p:cNvPr id="16" name="Picture 11">
                <a:extLst>
                  <a:ext uri="{FF2B5EF4-FFF2-40B4-BE49-F238E27FC236}">
                    <a16:creationId xmlns:a16="http://schemas.microsoft.com/office/drawing/2014/main" id="{F04D27CB-BF10-4010-A746-15A7A16540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-1938284" y="-2318686"/>
                <a:ext cx="5102414" cy="40885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1" descr="C:\Users\Administrator\Desktop\549494.png">
                <a:extLst>
                  <a:ext uri="{FF2B5EF4-FFF2-40B4-BE49-F238E27FC236}">
                    <a16:creationId xmlns:a16="http://schemas.microsoft.com/office/drawing/2014/main" id="{46BE0DCD-D139-4289-872A-C3CF2F22B4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>
                <a:fillRect/>
              </a:stretch>
            </p:blipFill>
            <p:spPr bwMode="auto">
              <a:xfrm>
                <a:off x="-1970271" y="-1605995"/>
                <a:ext cx="1447801" cy="1223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B5FF7C7C-5F43-4297-A2BB-E335BAC2E7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313676" y="1276350"/>
              <a:ext cx="2895600" cy="188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Bạn</a:t>
              </a:r>
              <a:r>
                <a:rPr lang="en-US" altLang="zh-CN" sz="3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nhận</a:t>
              </a:r>
              <a:r>
                <a:rPr lang="en-US" altLang="zh-CN" sz="3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một</a:t>
              </a:r>
              <a:r>
                <a:rPr lang="en-US" altLang="zh-CN" sz="3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món</a:t>
              </a:r>
              <a:r>
                <a:rPr lang="en-US" altLang="zh-CN" sz="3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quà</a:t>
              </a:r>
              <a:endParaRPr lang="zh-CN" altLang="en-US" sz="3500" dirty="0">
                <a:solidFill>
                  <a:srgbClr val="0070C0"/>
                </a:solidFill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balzac">
            <a:hlinkClick r:id="" action="ppaction://media"/>
            <a:extLst>
              <a:ext uri="{FF2B5EF4-FFF2-40B4-BE49-F238E27FC236}">
                <a16:creationId xmlns:a16="http://schemas.microsoft.com/office/drawing/2014/main" id="{4D07D708-A785-4A30-AEC5-B8F24EF216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812" y="666750"/>
            <a:ext cx="6653164" cy="3742404"/>
          </a:xfrm>
          <a:prstGeom prst="rect">
            <a:avLst/>
          </a:prstGeom>
        </p:spPr>
      </p:pic>
      <p:pic>
        <p:nvPicPr>
          <p:cNvPr id="34" name="Picture 33">
            <a:hlinkClick r:id="rId8" action="ppaction://hlinksldjump"/>
            <a:extLst>
              <a:ext uri="{FF2B5EF4-FFF2-40B4-BE49-F238E27FC236}">
                <a16:creationId xmlns:a16="http://schemas.microsoft.com/office/drawing/2014/main" id="{5668C5C5-5BF4-452F-BBC2-56AB72B8AC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0" y="3157015"/>
            <a:ext cx="1315053" cy="131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3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4 0.01049 L -0.07084 0.0108 C -0.05174 0.06234 -0.02466 0.10709 -0.01372 0.16574 C -0.01163 0.17716 -0.00903 0.18827 -0.00729 0.19969 C 0.01076 0.32222 -0.01875 0.14382 0.00069 0.25864 C 3.05556E-6 0.33395 0.00104 0.40925 -0.00104 0.48425 C -0.00209 0.52777 -0.01337 0.48024 0.00069 0.52376 C -0.00209 0.53395 -0.00434 0.54506 -0.00729 0.55493 C -0.01441 0.57808 -0.0217 0.59413 -0.03108 0.61419 C -0.03525 0.62253 -0.03889 0.6324 -0.04393 0.6395 C -0.05417 0.65462 -0.08802 0.66543 -0.09306 0.6679 C -0.1415 0.71419 -0.08559 0.66604 -0.13594 0.69321 C -0.14636 0.69876 -0.15521 0.71358 -0.16615 0.71574 C -0.20573 0.72314 -0.18611 0.72037 -0.22483 0.72438 C -0.23802 0.72314 -0.25139 0.725 -0.26459 0.72129 C -0.27518 0.71851 -0.28594 0.70493 -0.29618 0.69876 C -0.30191 0.69537 -0.30799 0.69382 -0.31372 0.69043 C -0.33646 0.67685 -0.31684 0.68765 -0.32952 0.67623 C -0.33941 0.66759 -0.3415 0.66728 -0.35174 0.66203 C -0.354 0.65925 -0.35573 0.65555 -0.35816 0.6537 C -0.3658 0.64783 -0.37448 0.64629 -0.38195 0.6395 L -0.38507 0.63672 L -0.38507 0.63703 " pathEditMode="relative" rAng="0" ptsTypes="AAAAAAAAAAAAAAAAAAAAA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3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13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716B4C1-741A-4382-9EEE-D043C078FF56}"/>
              </a:ext>
            </a:extLst>
          </p:cNvPr>
          <p:cNvGrpSpPr/>
          <p:nvPr/>
        </p:nvGrpSpPr>
        <p:grpSpPr>
          <a:xfrm>
            <a:off x="1090737" y="300811"/>
            <a:ext cx="3814727" cy="3814727"/>
            <a:chOff x="3017032" y="2623724"/>
            <a:chExt cx="2885537" cy="28855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AA0253-390C-4CA2-8A84-1C72DE836066}"/>
                </a:ext>
              </a:extLst>
            </p:cNvPr>
            <p:cNvGrpSpPr/>
            <p:nvPr/>
          </p:nvGrpSpPr>
          <p:grpSpPr>
            <a:xfrm>
              <a:off x="3017032" y="2623724"/>
              <a:ext cx="2885537" cy="2885537"/>
              <a:chOff x="3042390" y="2578168"/>
              <a:chExt cx="2885537" cy="288553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1773D57-7181-42C6-9777-78E10C327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2390" y="2578168"/>
                <a:ext cx="2885537" cy="2885537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085FB31-121C-4F55-9542-640E85604797}"/>
                  </a:ext>
                </a:extLst>
              </p:cNvPr>
              <p:cNvSpPr/>
              <p:nvPr/>
            </p:nvSpPr>
            <p:spPr>
              <a:xfrm>
                <a:off x="3635531" y="3223510"/>
                <a:ext cx="1658746" cy="16587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A920A6D-7033-41D2-B468-665C2F959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630426" y="3460230"/>
              <a:ext cx="1658747" cy="127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Nhà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văn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 Ban-</a:t>
              </a: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dắc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có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tài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gì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?</a:t>
              </a:r>
              <a:endParaRPr lang="zh-CN" altLang="en-US" sz="3000" dirty="0"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C865E0-3180-451B-B1E6-329DBE9D3685}"/>
              </a:ext>
            </a:extLst>
          </p:cNvPr>
          <p:cNvGrpSpPr/>
          <p:nvPr/>
        </p:nvGrpSpPr>
        <p:grpSpPr>
          <a:xfrm>
            <a:off x="6303196" y="11350"/>
            <a:ext cx="3709863" cy="2819828"/>
            <a:chOff x="3757737" y="-3711"/>
            <a:chExt cx="3709863" cy="2819828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" t="17490" r="15896" b="15812"/>
            <a:stretch/>
          </p:blipFill>
          <p:spPr bwMode="auto">
            <a:xfrm>
              <a:off x="3757737" y="285750"/>
              <a:ext cx="3709863" cy="2530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C:\Users\Administrator\Desktop\549494.png">
              <a:extLst>
                <a:ext uri="{FF2B5EF4-FFF2-40B4-BE49-F238E27FC236}">
                  <a16:creationId xmlns:a16="http://schemas.microsoft.com/office/drawing/2014/main" id="{AB8968BB-CB59-4DFB-8EE3-031591F91E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3877278" y="-3711"/>
              <a:ext cx="1416999" cy="1197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9ADA37E6-1E7E-47A3-A3EE-D3EFFD7AA6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980045" y="950837"/>
              <a:ext cx="3258955" cy="137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Ông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có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tài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tưởng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tượng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khi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truyện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ngắn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,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truyện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dài</a:t>
              </a:r>
              <a:endParaRPr lang="zh-CN" altLang="en-US" sz="2500" dirty="0">
                <a:solidFill>
                  <a:srgbClr val="C00000"/>
                </a:solidFill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94FFF415-FB91-4E11-9B31-7CC1BD524B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0" y="3157015"/>
            <a:ext cx="1315053" cy="131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61 -0.44074 L -0.27761 -0.44043 C -0.27309 -0.44876 -0.26945 -0.45925 -0.26389 -0.46543 C -0.25851 -0.47098 -0.25209 -0.4753 -0.24584 -0.4753 C -0.20313 -0.4753 -0.16059 -0.46851 -0.11806 -0.46543 C -0.10868 -0.46111 -0.09931 -0.45771 -0.09028 -0.45308 C -0.05573 -0.43487 -0.01632 -0.40771 0.01111 -0.36913 C 0.02222 -0.35339 0.03489 -0.34104 0.04444 -0.32222 C 0.05694 -0.29783 0.06927 -0.2716 0.07639 -0.24104 C 0.08767 -0.19197 0.08229 -0.21234 0.09166 -0.17901 C 0.09566 -0.10154 0.09514 -0.12253 0.09028 0.01852 C 0.08993 0.0284 0.08628 0.05247 0.08194 0.06266 C 0.08003 0.0676 0.07743 0.07099 0.075 0.075 C 0.07361 0.08179 0.07257 0.08828 0.07083 0.09507 C 0.06302 0.1247 0.05312 0.13488 0.03611 0.15926 C 0.02969 0.16821 0.02569 0.17562 0.01666 0.17902 C 0.00625 0.18241 -0.03768 0.1892 -0.05 0.19105 L -0.18056 0.18889 L -0.18056 0.1892 " pathEditMode="relative" rAng="0" ptsTypes="AAAAAAAAAAAAAAAAA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2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631</Words>
  <Application>Microsoft Office PowerPoint</Application>
  <PresentationFormat>On-screen Show (16:9)</PresentationFormat>
  <Paragraphs>121</Paragraphs>
  <Slides>21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#9Slide03 AllRoundGothic</vt:lpstr>
      <vt:lpstr>UVN Nguyen Du</vt:lpstr>
      <vt:lpstr>UTM Hanzel</vt:lpstr>
      <vt:lpstr>方正胖娃简体</vt:lpstr>
      <vt:lpstr>Times New Roman</vt:lpstr>
      <vt:lpstr>Calibri</vt:lpstr>
      <vt:lpstr>华康海报体W12</vt:lpstr>
      <vt:lpstr>Arial</vt:lpstr>
      <vt:lpstr>方正卡通简体</vt:lpstr>
      <vt:lpstr>宋体</vt:lpstr>
      <vt:lpstr>Office Theme</vt:lpstr>
      <vt:lpstr>自定义设计方案</vt:lpstr>
      <vt:lpstr>1_自定义设计方案</vt:lpstr>
      <vt:lpstr>2_自定义设计方案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chenying0907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chenying0907</dc:title>
  <dc:creator>KTUTS</dc:creator>
  <cp:keywords>Hana</cp:keywords>
  <dc:description>chenying0907</dc:description>
  <cp:lastModifiedBy>Windows User</cp:lastModifiedBy>
  <cp:revision>898</cp:revision>
  <dcterms:created xsi:type="dcterms:W3CDTF">2014-02-10T10:41:00Z</dcterms:created>
  <dcterms:modified xsi:type="dcterms:W3CDTF">2022-10-08T15:27:26Z</dcterms:modified>
  <cp:category>chenying0907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